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8" r:id="rId3"/>
    <p:sldId id="273" r:id="rId4"/>
    <p:sldId id="269" r:id="rId5"/>
    <p:sldId id="274" r:id="rId6"/>
    <p:sldId id="344" r:id="rId7"/>
    <p:sldId id="258" r:id="rId8"/>
    <p:sldId id="272" r:id="rId9"/>
    <p:sldId id="271" r:id="rId10"/>
    <p:sldId id="345" r:id="rId11"/>
    <p:sldId id="343" r:id="rId12"/>
    <p:sldId id="328" r:id="rId13"/>
    <p:sldId id="327" r:id="rId14"/>
    <p:sldId id="329" r:id="rId15"/>
    <p:sldId id="330" r:id="rId16"/>
    <p:sldId id="331" r:id="rId17"/>
    <p:sldId id="276" r:id="rId18"/>
    <p:sldId id="278" r:id="rId19"/>
    <p:sldId id="277" r:id="rId20"/>
    <p:sldId id="279" r:id="rId21"/>
    <p:sldId id="280" r:id="rId22"/>
    <p:sldId id="281" r:id="rId23"/>
    <p:sldId id="340" r:id="rId24"/>
    <p:sldId id="341" r:id="rId25"/>
    <p:sldId id="342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06808582314697"/>
          <c:y val="0"/>
          <c:w val="0.70718570566575201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spPr>
            <a:solidFill>
              <a:schemeClr val="lt1"/>
            </a:solidFill>
            <a:ln w="38100" cap="flat" cmpd="sng" algn="ctr">
              <a:solidFill>
                <a:schemeClr val="bg1"/>
              </a:solidFill>
              <a:prstDash val="solid"/>
            </a:ln>
            <a:effectLst/>
          </c:spPr>
          <c:dPt>
            <c:idx val="0"/>
            <c:bubble3D val="0"/>
            <c:spPr>
              <a:solidFill>
                <a:srgbClr val="FF9999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F5-4897-A00D-C8E5DB366D64}"/>
              </c:ext>
            </c:extLst>
          </c:dPt>
          <c:dPt>
            <c:idx val="1"/>
            <c:bubble3D val="0"/>
            <c:spPr>
              <a:solidFill>
                <a:srgbClr val="CCCCFF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F5-4897-A00D-C8E5DB366D64}"/>
              </c:ext>
            </c:extLst>
          </c:dPt>
          <c:dPt>
            <c:idx val="2"/>
            <c:bubble3D val="0"/>
            <c:spPr>
              <a:solidFill>
                <a:srgbClr val="00FF99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F5-4897-A00D-C8E5DB366D64}"/>
              </c:ext>
            </c:extLst>
          </c:dPt>
          <c:dPt>
            <c:idx val="3"/>
            <c:bubble3D val="0"/>
            <c:spPr>
              <a:solidFill>
                <a:srgbClr val="E993CA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F5-4897-A00D-C8E5DB366D64}"/>
              </c:ext>
            </c:extLst>
          </c:dPt>
          <c:dPt>
            <c:idx val="4"/>
            <c:bubble3D val="0"/>
            <c:spPr>
              <a:solidFill>
                <a:srgbClr val="00FFFF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F5-4897-A00D-C8E5DB366D64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5FF5-4897-A00D-C8E5DB366D64}"/>
              </c:ext>
            </c:extLst>
          </c:dPt>
          <c:dPt>
            <c:idx val="6"/>
            <c:bubble3D val="0"/>
            <c:spPr>
              <a:solidFill>
                <a:srgbClr val="CCFF99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5FF5-4897-A00D-C8E5DB366D64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5FF5-4897-A00D-C8E5DB366D64}"/>
              </c:ext>
            </c:extLst>
          </c:dPt>
          <c:dPt>
            <c:idx val="8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5FF5-4897-A00D-C8E5DB366D64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5FF5-4897-A00D-C8E5DB366D64}"/>
              </c:ext>
            </c:extLst>
          </c:dPt>
          <c:cat>
            <c:strRef>
              <c:f>Sheet1!$A$2:$A$11</c:f>
              <c:strCache>
                <c:ptCount val="4"/>
                <c:pt idx="0">
                  <c:v>ไตรมาสที่ 1</c:v>
                </c:pt>
                <c:pt idx="1">
                  <c:v>ไตรมาสที่ 2</c:v>
                </c:pt>
                <c:pt idx="2">
                  <c:v>ไตรมาสที่ 3</c:v>
                </c:pt>
                <c:pt idx="3">
                  <c:v>ไตรมาสที่ 4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FF5-4897-A00D-C8E5DB366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10.8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1 234 24575,'6'6'0,"-2"-3"0,-1 0 0,0 0 0,0 1 0,0-1 0,0 1 0,-1-1 0,1 1 0,-1 0 0,0 0 0,0 0 0,0 0 0,-1 0 0,2 7 0,3 26 0,-1 0 0,-2 0 0,-2 0 0,-5 47 0,2-2 0,2 390 0,2-431 0,11 60 0,-5-43 0,-3-30 0,16 50 0,-14-56 0,-1 0 0,-1 0 0,5 41 0,-9-40 0,1-1 0,2 1 0,0-1 0,1 0 0,2 0 0,0-1 0,1 1 0,1-2 0,1 1 0,1-1 0,0-1 0,2 0 0,0 0 0,20 19 0,49 54 0,-1-1 0,-24-37 0,3-2 0,100 66 0,-2-2 0,-145-108 0,0 0 0,0-1 0,0-1 0,1 0 0,0-1 0,15 4 0,92 14 0,-63-13 0,98 28 0,38 6 0,-77-29 0,176 0 0,-240-15 0,87-4 0,-121 2 0,0-1 0,-1 0 0,1-2 0,-1 0 0,26-11 0,-7-1 0,-1 0 0,0-2 0,-1-2 0,-1-1 0,-2-2 0,0-1 0,37-38 0,11-19 0,30-33 0,12-11 0,27-35 0,-127 130 0,28-53 0,-13 20 0,-3 3 0,-3-2 0,-2 0 0,-4-2 0,-2-1 0,22-105 0,-36 113 0,-1 0 0,-2-108 0,-3 54 0,24-117 0,-3 56 0,15-41 133,-7 54-1631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16.4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0 24575,'0'3'0,"1"-1"0,0 1 0,0-1 0,0 0 0,0 0 0,0 1 0,0-1 0,0 0 0,1 0 0,-1 0 0,1 0 0,1 2 0,10 14 0,-10-9 0,1 0 0,-2 0 0,1 0 0,-2 0 0,1 1 0,-1-1 0,0 0 0,-1 1 0,0-1 0,-1 1 0,0-1 0,-4 18 0,5-26 0,0 0 0,0 0 0,0-1 0,-1 1 0,1 0 0,0 0 0,0-1 0,-1 1 0,1 0 0,0 0 0,-1-1 0,1 1 0,-1 0 0,1-1 0,-1 1 0,1-1 0,-1 1 0,1-1 0,-1 1 0,0-1 0,1 1 0,-1-1 0,0 1 0,1-1 0,-1 0 0,0 1 0,0-1 0,1 0 0,-1 0 0,0 0 0,0 1 0,1-1 0,-1 0 0,0 0 0,0 0 0,0 0 0,1 0 0,-1 0 0,0-1 0,0 1 0,1 0 0,-1 0 0,0-1 0,0 1 0,1 0 0,-1-1 0,0 1 0,1 0 0,-1-1 0,0 1 0,1-1 0,-1 1 0,1-1 0,-1 0 0,1 1 0,-1-1 0,1 1 0,-1-1 0,0-1 0,-3-3 0,0-1 0,0 0 0,0-1 0,1 1 0,-3-9 0,0-4-227,1 0-1,1 0 1,1-1-1,1 1 1,0-30-1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18.0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111 24 24575,'1'47'0,"-3"54"0,2-99 0,0-1 0,0 1 0,0 0 0,0 0 0,0-1 0,-1 1 0,1 0 0,-1-1 0,1 1 0,-1 0 0,0-1 0,1 1 0,-1-1 0,0 1 0,0-1 0,0 1 0,-1-1 0,1 0 0,0 1 0,0-1 0,-1 0 0,1 0 0,0 0 0,-1 0 0,1 0 0,-1 0 0,0-1 0,1 1 0,-1 0 0,0-1 0,1 1 0,-1-1 0,0 0 0,0 1 0,1-1 0,-4 0 0,3 0 0,-1-1 0,0 1 0,0-1 0,1 0 0,-1 0 0,1 0 0,-1 0 0,1 0 0,-1-1 0,1 1 0,-1-1 0,1 1 0,0-1 0,0 0 0,0 0 0,0 0 0,0 0 0,0 0 0,1 0 0,-1-1 0,1 1 0,-3-5 0,1 0 0,1-1 0,-1 0 0,1 1 0,1-1 0,-1 0 0,1 0 0,1 0 0,0 0 0,0 0 0,2-16 0,-2 21 0,1-1 0,0 1 0,0-1 0,0 1 0,0 0 0,0-1 0,1 1 0,0 0 0,-1 0 0,1 0 0,0 0 0,1 0 0,-1 1 0,0-1 0,1 1 0,-1-1 0,1 1 0,0 0 0,0 0 0,0 0 0,0 0 0,0 1 0,0-1 0,0 1 0,1 0 0,4-2 0,-1 2-124,-1 0 0,0 0 0,0 1 0,0 0 0,0 0 0,1 0-1,-1 1 1,0 0 0,0 0 0,10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19.1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85 24575,'13'1'0,"-1"1"0,1 0 0,-1 0 0,1 1 0,20 9 0,-20-7 0,0-1 0,0 0 0,0-1 0,0-1 0,17 2 0,-21-4 0,-1-1 0,1 1 0,0-2 0,-1 1 0,1-1 0,-1 0 0,0-1 0,10-4 0,4-3 0,32-22 0,-32 18 0,-11 7-273,0 0 0,0-1 0,-1 0 0,15-16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20.2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24575,'0'384'0,"0"-382"0,0 1 0,0 0 0,0-1 0,0 1 0,1 0 0,-1-1 0,1 1 0,0 0 0,0-1 0,0 1 0,0-1 0,0 1 0,0-1 0,1 0 0,-1 1 0,1-1 0,0 0 0,3 3 0,-3-4 0,0 0 0,0 0 0,0 0 0,0 0 0,0 0 0,0 0 0,0-1 0,1 1 0,-1-1 0,0 1 0,0-1 0,1 0 0,-1 0 0,0 0 0,0 0 0,1-1 0,-1 1 0,0 0 0,0-1 0,1 0 0,-1 1 0,4-3 0,31-15-1365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23.2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24575,'4'0'0,"4"4"0,5 5 0,0 4 0,-3 3 0,-2 4 0,-3 0 0,-2 2 0,2 0 0,0 0 0,0 4 0,-2 0 0,-1 0 0,-1 0 0,0-3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24.2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24575,'0'8'0,"0"5"0,0 5 0,4 2 0,0 2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32.8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1207 0 24575,'-13'1'0,"0"-1"0,1 2 0,-1-1 0,1 2 0,-1 0 0,1 0 0,0 1 0,0 1 0,0 0 0,1 1 0,-17 10 0,5 1 0,1 0 0,0 2 0,2 0 0,-20 24 0,-6 0 0,35-34 0,0 0 0,1 1 0,-17 20 0,15-16 0,-1-1 0,0 0 0,-1-1 0,0-1 0,-1 0 0,-19 11 0,-10 8 0,0 3 0,-40 27 0,74-53 0,-1-1 0,0-1 0,0 0 0,-1-1 0,0 0 0,-15 4 0,4-4 0,-26 5 0,-1 2 0,-49 18 0,73-19 0,8-4 0,-35 18 0,34-14 0,14-8 0,1 0 0,0 0 0,0 0 0,1 0 0,-1 1 0,0-1 0,1 1 0,0 0 0,-1 0 0,1 1 0,0-1 0,1 1 0,-1-1 0,-3 8 0,0 0 0,0 0 0,1 0 0,1 1 0,0-1 0,0 1 0,1 0 0,1 0 0,0 0 0,1 0 0,0 0 0,1 0 0,0 1 0,1-1 0,0 0 0,1 0 0,0 0 0,1 0 0,1 0 0,0-1 0,0 1 0,1-1 0,0 0 0,9 13 0,64 84 0,-59-82 0,-2 2 0,0 0 0,16 39 0,-21-40 0,1 0 0,2-1 0,0-1 0,26 31 0,-38-53 0,0 0 0,0 0 0,1-1 0,-1 1 0,1-1 0,-1 1 0,1-1 0,0 0 0,0-1 0,0 1 0,0-1 0,0 1 0,1-1 0,-1-1 0,0 1 0,1 0 0,-1-1 0,0 0 0,9-1 0,5-1 0,0-2 0,-1 0 0,28-9 0,-8 1 0,308-55 0,-332 65 0,-1 1 0,0 1 0,1 0 0,-1 0 0,0 1 0,1 1 0,-1 0 0,0 1 0,20 7 0,-26-7 0,-1-1 0,0 0 0,0 1 0,0 0 0,0 0 0,0 1 0,-1-1 0,0 1 0,0 0 0,0 0 0,0 1 0,0-1 0,-1 1 0,0 0 0,0 0 0,0 0 0,0 0 0,-1 0 0,0 0 0,0 1 0,-1-1 0,1 1 0,0 7 0,0 4 0,0 1 0,-1 0 0,-1 0 0,-1 0 0,0 0 0,-1-1 0,-1 1 0,-1-1 0,-1 1 0,-9 23 0,6-19 0,-10 39 0,13-43 0,0 0 0,-1 0 0,-15 29 0,4-10 0,1 0 0,-17 63 0,13-39 0,-27 56 0,6-21 0,-15 94 0,42-138 0,-8 11 0,14-42 0,-10 36 0,17-50 0,0-1 0,0 1 0,0-1 0,1 1 0,0 0 0,0-1 0,1 1 0,0-1 0,0 1 0,2 6 0,-2-10 0,0 0 0,1-1 0,-1 1 0,1-1 0,0 1 0,0-1 0,0 0 0,0 0 0,0 0 0,0 0 0,0 0 0,1 0 0,-1 0 0,1-1 0,-1 1 0,1-1 0,0 0 0,0 0 0,-1 0 0,1 0 0,0 0 0,0-1 0,3 1 0,10 1 0,0 0 0,1-1 0,15-1 0,-17-1 0,762-3 0,-738 2 0,-1-1 0,51-12 0,48-5 0,284 16 0,-224 6 0,-76 0 0,132-4 0,-167-9 0,30 0 0,-72 10 0,130 3 0,-129 7 0,-34-6 0,0-1 0,-1 0 0,1 0 0,1-1 0,17-1 0,-27 0 0,1-1 0,0 1 0,0-1 0,-1 0 0,1 0 0,-1 0 0,1 0 0,-1 0 0,1 0 0,-1-1 0,0 1 0,1-1 0,-1 0 0,0 1 0,0-1 0,0 0 0,0 0 0,-1-1 0,1 1 0,-1 0 0,1 0 0,-1-1 0,0 1 0,0-1 0,0 1 0,0-1 0,1-4 0,1-6 0,-1 0 0,0 0 0,-1 0 0,0-1 0,-1 1 0,-1 0 0,0 0 0,-1 0 0,0 0 0,-7-23 0,-7-11 0,-35-70 0,17 41 0,-9-54 0,25 71 0,7 18 0,2 0 0,-3-42 0,-10-46 0,17 102 67,-2-46 0,-1-1-1566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34.9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24575,'7'11'0,"0"-2"0,1 1 0,0-1 0,0 0 0,1 0 0,18 12 0,-7-3 0,2 1 0,1 1 0,0 1 0,30 37 0,-46-50 0,1 0 0,0-1 0,1 0 0,0 0 0,0-1 0,0 0 0,12 5 0,36 26 0,-50-31 0,150 113 0,-128-99 0,35 31 0,-4-1 0,34 13 0,-60-42 0,-1 2 0,49 42 0,-72-56 0,1-1 0,0 0 0,15 8 0,24 18 0,-44-30 0,0 1 0,-1 0 0,1 0 0,-1 1 0,-1 0 0,1 0 0,-1 0 0,7 12 0,-10-14 0,0-1 0,0 1 0,0 0 0,0-1 0,-1 1 0,1 0 0,-1 0 0,0-1 0,0 1 0,-1 0 0,1 0 0,-1-1 0,1 1 0,-1 0 0,-1-1 0,1 1 0,0-1 0,-1 1 0,-3 4 0,-5 7 0,0-1 0,-2-1 0,0 0 0,0 0 0,-1-1 0,-1-1 0,0 0 0,-17 10 0,-22 18 0,-45 38 0,31-25 0,-77 75 0,77-44 0,-72 70 0,95-102-1365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59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24575,'10'1'0,"-1"0"0,1 0 0,-1 1 0,0 0 0,1 0 0,-1 1 0,0 1 0,0-1 0,-1 1 0,1 1 0,-1 0 0,15 10 0,3 7 0,-1 1 0,30 34 0,3 3 0,-31-36 0,2-2 0,0-1 0,2-1 0,38 19 0,-59-33 0,1 2 0,-1-1 0,13 14 0,-17-15 0,0 0 0,1 0 0,-1-1 0,1 0 0,0 0 0,1-1 0,-1 0 0,1 0 0,11 4 0,-17-8 0,1 1 0,-1-1 0,0 0 0,1 0 0,-1 0 0,0 0 0,1 0 0,-1 0 0,1-1 0,-1 1 0,0-1 0,0 1 0,1-1 0,-1 0 0,0 0 0,0 0 0,0 0 0,0-1 0,0 1 0,0 0 0,0-1 0,0 1 0,-1-1 0,1 0 0,0 0 0,-1 0 0,0 0 0,1 0 0,-1 0 0,0 0 0,0 0 0,1-4 0,3-7 0,0-1 0,-1 1 0,-1-1 0,2-18 0,-3 20 0,6-25 0,0 1 0,24-62 0,-31 96 0,-1 0 0,1 0 0,0 0 0,0 0 0,0 0 0,0 0 0,0 0 0,0 0 0,0 0 0,1 0 0,-1 1 0,1-1 0,-1 0 0,1 1 0,0-1 0,-1 1 0,1 0 0,0 0 0,0 0 0,0 0 0,0 0 0,0 0 0,0 0 0,0 0 0,0 1 0,1-1 0,-1 1 0,0 0 0,0 0 0,0-1 0,1 1 0,-1 1 0,0-1 0,3 1 0,0 0 0,0 1 0,-1 0 0,1 0 0,-1 1 0,0-1 0,0 1 0,0 0 0,0 0 0,0 0 0,-1 1 0,0-1 0,1 1 0,-1 0 0,4 7 0,1 4 0,-1 1 0,-1 1 0,-1-1 0,0 1 0,-1 0 0,-1 0 0,0 0 0,0 25 0,6 30 0,-9-69 0,1-1 0,-1 0 0,1 0 0,-1 0 0,1 0 0,0 0 0,0 0 0,0 0 0,0 0 0,0 0 0,2 3 0,-2-5 0,-1 1 0,1-1 0,-1 0 0,1 1 0,-1-1 0,1 0 0,0 1 0,-1-1 0,1 0 0,-1 0 0,1 0 0,0 1 0,-1-1 0,1 0 0,0 0 0,-1 0 0,1 0 0,-1 0 0,1 0 0,0 0 0,-1 0 0,1-1 0,0 1 0,-1 0 0,2-1 0,3-2 0,0 0 0,0-1 0,0 1 0,-1-1 0,1 0 0,6-9 0,15-11 0,-22 21 0,0 1 0,0 0 0,1 0 0,-1 0 0,1 0 0,-1 0 0,1 1 0,0 0 0,0 0 0,0 0 0,-1 1 0,1 0 0,0 0 0,0 0 0,0 0 0,0 1 0,0-1 0,-1 1 0,1 1 0,0-1 0,-1 1 0,7 2 0,-7-1 0,1 0 0,0 0 0,-1 0 0,0 1 0,0 0 0,0-1 0,0 1 0,0 1 0,-1-1 0,0 1 0,0-1 0,0 1 0,0 0 0,-1 0 0,0 0 0,0 0 0,0 0 0,-1 1 0,2 5 0,-1 2 0,0 0 0,0 0 0,-2 0 0,0 21 0,0-30 0,-1-1 0,1 0 0,-1 1 0,0-1 0,0 1 0,0-1 0,0 0 0,-1 0 0,1 1 0,-1-1 0,0 0 0,0 0 0,0-1 0,0 1 0,0 0 0,-1-1 0,1 1 0,-1-1 0,0 0 0,0 0 0,-5 3 0,7-4 0,-1-1 0,0 1 0,1 0 0,-1 0 0,1-1 0,-1 1 0,1 0 0,-1 0 0,1 1 0,0-1 0,0 0 0,-1 0 0,1 1 0,0-1 0,0 1 0,0-1 0,1 1 0,-1-1 0,0 1 0,0-1 0,1 1 0,-1 0 0,1-1 0,-1 4 0,2 0 0,-1-1 0,2 1 0,-1-1 0,0 0 0,1 1 0,0-1 0,0 0 0,3 4 0,0 3 0,3 8 0,0 0 0,-1 0 0,-1 1 0,-1 0 0,-1 1 0,3 30 0,-7-49 0,0 0 0,0 1 0,0-1 0,0 0 0,0 1 0,0-1 0,0 1 0,-1-1 0,1 0 0,-1 1 0,0-1 0,1 0 0,-1 0 0,0 0 0,-1 0 0,1 0 0,0 0 0,-1 0 0,1 0 0,-1 0 0,1 0 0,-1-1 0,0 1 0,0 0 0,1-1 0,-1 0 0,0 1 0,0-1 0,-1 0 0,1 0 0,0 0 0,0-1 0,-1 1 0,1 0 0,0-1 0,-1 1 0,1-1 0,0 0 0,-1 0 0,1 0 0,0 0 0,-5-1 0,0 0 0,0 1 0,0-2 0,1 1 0,-1-1 0,0 0 0,0-1 0,1 1 0,0-1 0,-1-1 0,1 1 0,0-1 0,0 0 0,-8-8 0,4 2 0,0-1 0,1 0 0,0-1 0,1 1 0,0-2 0,1 1 0,1-1 0,0 0 0,0 0 0,-3-16 0,4 5 0,2 8 0,4 31 0,5 29 0,22 83 0,-26-122 0,0 0 0,-1 1 0,0-1 0,0 1 0,0 0 0,0-1 0,-1 1 0,0 0 0,-1 8 0,1-13 0,-1 0 0,1 1 0,-1-1 0,1 0 0,-1 1 0,1-1 0,-1 0 0,0 0 0,0 0 0,0 1 0,1-1 0,-1 0 0,0 0 0,-1 0 0,1-1 0,-2 3 0,1-2 0,-1 0 0,1 0 0,-1 0 0,0 0 0,1-1 0,-1 1 0,0-1 0,0 0 0,1 1 0,-1-1 0,-4-1 0,-6-2 0,0 0 0,0-1 0,0 0 0,1-1 0,0-1 0,0 0 0,-21-14 0,5 4 0,20 11 0,0-1 0,0 0 0,1 0 0,0-1 0,1 0 0,-1 0 0,1 0 0,1-1 0,-10-16 0,-2-2 0,17 25 0,-1 1 0,1-1 0,0 0 0,-1 1 0,1-1 0,0 0 0,-1 1 0,1-1 0,0 1 0,-1-1 0,1 1 0,-1-1 0,1 1 0,-1-1 0,0 1 0,1-1 0,-1 1 0,1 0 0,-1-1 0,0 1 0,1 0 0,-1-1 0,0 1 0,1 0 0,-1 0 0,0 0 0,0 0 0,1 0 0,-1 0 0,0 0 0,1 0 0,-1 0 0,0 0 0,1 0 0,-1 0 0,0 0 0,0 1 0,1-1 0,-1 0 0,0 0 0,1 1 0,-1-1 0,1 0 0,-1 1 0,1-1 0,-1 1 0,0-1 0,1 1 0,-1-1 0,1 1 0,0-1 0,-1 1 0,1 0 0,-1 0 0,-3 6 0,0 1 0,0 0 0,1 0 0,-3 8 0,-2 5 0,-16 34 0,14-32 0,0 0 0,-1-1 0,-16 22 0,26-42 0,0 0 0,0-1 0,-1 1 0,1-1 0,-1 1 0,0-1 0,1 0 0,-1 1 0,0-1 0,1 0 0,-1 0 0,0 0 0,0-1 0,0 1 0,0 0 0,0-1 0,0 1 0,0-1 0,0 0 0,-4 1 0,2-2 0,0 1 0,0-1 0,0 1 0,0-1 0,0-1 0,0 1 0,0-1 0,0 1 0,-7-5 0,1 0 0,1-1 0,-1 0 0,1-1 0,0 0 0,1-1 0,-12-14 0,13 14 0,1 0 0,1 0 0,-1-1 0,2 1 0,-1-1 0,1 0 0,1-1 0,-1 1 0,2-1 0,0 1 0,0-1 0,1 0 0,0 1 0,1-1 0,0 0 0,0 0 0,1 0 0,1 1 0,5-21 0,-5 24 0,0 0 0,0 0 0,-1 0 0,0 0 0,0 0 0,-1 0 0,0-1 0,0 1 0,0 0 0,-1 0 0,0 0 0,-1-1 0,0 1 0,0 1 0,0-1 0,-1 0 0,0 0 0,0 1 0,-1 0 0,0 0 0,0 0 0,0 0 0,-7-6 0,-4-7 0,0-1 0,1 0 0,1-1 0,1 0 0,1-1 0,1-1 0,1 0 0,1 0 0,-6-24 0,11 31-114,-1 0 1,-1 1-1,0 0 0,-1 0 0,-1 0 1,-1 1-1,0 0 0,0 0 0,-2 1 1,1 0-1,-20-19 0,7 15-6712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2:00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20 24575,'-45'-16'0,"41"15"0,0 0 0,0 1 0,0-1 0,-1 1 0,1 0 0,0 0 0,-1 0 0,1 1 0,0-1 0,-5 2 0,6 0 0,1-1 0,-1 1 0,1-1 0,-1 1 0,1 0 0,-1 0 0,1 0 0,0 0 0,0 0 0,0 0 0,0 1 0,0-1 0,1 1 0,-1-1 0,-1 4 0,-20 39 0,1 0 0,-26 84 0,40-101 0,1 0 0,1 1 0,2-1 0,1 1 0,1 1 0,2 33 0,1-53 0,1-1 0,0 1 0,0-1 0,1 1 0,0-1 0,0 0 0,1 0 0,1 0 0,-1-1 0,1 1 0,1-1 0,-1 0 0,2-1 0,-1 1 0,1-1 0,7 6 0,13 9 0,1-1 0,1-1 0,35 17 0,-35-20 0,-19-13-67,0 0 0,0-1 0,1 0 0,-1 0 0,1-1 0,-1 0 0,1-1 0,-1-1 0,1 1 0,18-3 0,-16 2-561,6-1-6198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27.8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322 41 24575,'-26'0'0,"0"-1"0,1-2 0,-1 0 0,-49-14 0,74 16 0,-11-3 0,0 1 0,0 0 0,-1 1 0,1 0 0,-19 0 0,29 2 0,0 0 0,0 0 0,0 1 0,-1-1 0,1 0 0,0 1 0,0 0 0,0-1 0,0 1 0,0 0 0,0 0 0,0 0 0,1 0 0,-1 0 0,0 1 0,0-1 0,1 0 0,-1 1 0,1 0 0,-1-1 0,1 1 0,0 0 0,0-1 0,0 1 0,0 0 0,0 0 0,0 0 0,0 0 0,0 0 0,1 0 0,-1 0 0,1 0 0,0 1 0,-1-1 0,1 0 0,0 0 0,0 0 0,0 0 0,1 4 0,0 2 0,0 0 0,1-1 0,0 1 0,0 0 0,0-1 0,1 0 0,0 1 0,1-1 0,-1 0 0,1-1 0,1 1 0,-1-1 0,1 1 0,11 9 0,8 6 0,1-1 0,38 26 0,9 6 0,46 51 0,101 84 0,-60-44 0,-150-136 0,0-1 0,0 0 0,1 0 0,0-1 0,1 0 0,-1-1 0,1 0 0,0 0 0,0-1 0,0-1 0,1 0 0,0-1 0,-1 0 0,1 0 0,0-1 0,0-1 0,0 0 0,-1-1 0,1 0 0,0-1 0,0 0 0,-1-1 0,0 0 0,1 0 0,-1-2 0,0 1 0,14-9 0,-5-2 0,0-1 0,27-28 0,13-10 0,-36 31 0,0-1 0,-2 0 0,-1-2 0,21-31 0,29-36 0,-37 50 0,-23 28 0,1 0 0,25-25 0,32-13 0,-50 40 0,0-1 0,-1-1 0,-1-1 0,0 0 0,20-27 0,-36 41-37,0 0 0,0-1 1,0 1-1,0 0 0,0-1 0,0 1 0,-1-1 0,0 1 0,1-1 0,-1 0 0,0 1 0,0-1 1,0 1-1,-1-1 0,1 1 0,0-1 0,-1 1 0,0-1 0,0 1 0,1-1 0,-2 1 0,1 0 1,0 0-1,0-1 0,-1 1 0,1 0 0,-1 0 0,1 0 0,-1 0 0,0 1 0,0-1 0,0 0 1,0 1-1,0-1 0,0 1 0,-5-2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2:02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 24575,'4'0'0,"3"0"0,1-1 0,0 1 0,0 1 0,-1-1 0,1 1 0,-1 1 0,1-1 0,-1 1 0,1 0 0,-1 1 0,0 0 0,0 0 0,8 6 0,-2-1 0,0 0 0,-1 2 0,-1-1 0,0 2 0,0-1 0,-1 1 0,0 1 0,-1 0 0,0 0 0,-1 1 0,0 0 0,-1 1 0,-1-1 0,0 1 0,7 26 0,-3 17 0,-2-1 0,-2 1 0,-3 1 0,-7 95 0,2-144 0,0 0 0,0 0 0,-1 0 0,0-1 0,0 1 0,-1-1 0,0 0 0,-1 0 0,0 0 0,0-1 0,0 0 0,-1 0 0,-11 11 0,10-11 0,0-1 0,0 0 0,-1 0 0,1-1 0,-1 0 0,0 0 0,-1-1 0,1 0 0,-1 0 0,0-1 0,0 0 0,0 0 0,-11 0 0,-52 7 34,35-5-733,-45 1-1,65-6-6126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2:06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1040 3811 24575,'-110'2'0,"-120"-4"0,219 0 0,0-1 0,1 0 0,-1 0 0,1-1 0,-1 0 0,1-1 0,-16-10 0,-34-15 0,20 16 0,1-2 0,-73-41 0,102 51 0,-1-2 0,1 1 0,0-1 0,0 0 0,1-1 0,0 0 0,1-1 0,0 0 0,0 0 0,1-1 0,1 0 0,0 0 0,0 0 0,-5-17 0,-42-147 0,20 64 0,17 62 0,-11-60 0,18 70 0,-13-37 0,13 50 0,1 0 0,2-1 0,0 1 0,-2-41 0,-2-63 0,-1-22 0,10 33 0,4-188 0,1 272 0,2 0 0,1 1 0,2-1 0,2 2 0,23-53 0,0-2 0,1-50 0,-22 77 0,6-45 0,4-19 0,-5 56 0,4 0 0,58-127 0,80-74 0,-81 144 0,-40 66 0,3 2 0,53-55 0,-64 83 0,1 1 0,1 2 0,2 1 0,0 2 0,54-28 0,-61 39 0,1 1 0,1 1 0,-1 2 0,2 1 0,50-7 0,45-13 0,-73 16 0,0 2 0,1 2 0,0 3 0,102 2 0,-141 3 0,32 0 0,1 2 0,-1 3 0,54 10 0,-29-1 0,141 6 0,-6-1 0,-163-9 0,-1 1 0,58 23 0,-4-1 0,-33-10 0,-2 2 0,112 65 0,42 18 0,-162-85 0,160 56 0,-173-64 0,77 37 0,-79-33 0,0-1 0,47 13 0,-60-21 0,0 0 0,-1 2 0,0 1 0,30 21 0,-2-3 0,-26-12 0,0 0 0,-2 2 0,-1 1 0,0 0 0,26 34 0,15 14 0,48 42 0,150 157 0,-240-241 0,0 1 0,-2 1 0,-1 0 0,-2 2 0,0 0 0,-3 1 0,0 1 0,9 36 0,6 19 0,-20-66 0,-2 1 0,0 0 0,-2 1 0,0 0 0,-2 0 0,2 31 0,-6-52 0,1 55 0,-9 70 0,5-109 0,0 0 0,-2-1 0,0 1 0,-1-1 0,-1 0 0,-1 0 0,-13 23 0,-26 30 0,-67 80 0,71-97 0,-19 17 0,-81 75 0,4-6 0,114-111 0,2 1 0,0 1 0,-32 63 0,23-29 0,-26 78 0,-21 79 0,71-200 7,2 0-1,1 0 1,0 1 0,-2 44-1,9 101-152,0-67-1106,-2-81-5574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27.624"/>
    </inkml:context>
    <inkml:brush xml:id="br0">
      <inkml:brushProperty name="width" value="0.2" units="cm"/>
      <inkml:brushProperty name="height" value="0.4" units="cm"/>
      <inkml:brushProperty name="color" value="#333333"/>
      <inkml:brushProperty name="tip" value="rectangle"/>
      <inkml:brushProperty name="rasterOp" value="maskPen"/>
      <inkml:brushProperty name="ignorePressure" value="1"/>
    </inkml:brush>
  </inkml:definitions>
  <inkml:trace contextRef="#ctx0" brushRef="#br0">196 0,'-9'6,"0"0,0 1,0 0,1 0,0 1,1 0,-10 13,-40 63,45-63,0 0,-10 28,19-41,0 1,0 0,1 0,0 0,0 0,1 0,1 1,0 16,0-26,0 0,0 1,0-1,0 0,0 1,0-1,0 0,0 0,0 1,0-1,0 0,0 1,0-1,0 0,0 0,1 1,-1-1,0 0,0 0,0 1,0-1,1 0,-1 0,0 1,0-1,1 0,-1 0,0 0,0 0,1 1,-1-1,0 0,0 0,1 0,-1 0,0 0,0 0,1 0,-1 0,1 0,11-9,14-25,-22 29,2-4,11-13,-1 0,-1-1,-2-1,20-46,-32 68,-1 0,1 0,0 0,0 0,0 0,0 1,0-1,0 0,0 0,1 1,-1-1,1 1,-1-1,1 1,1-2,-2 3,1 0,-1 0,0 0,0 0,0 0,0 0,0 0,0 0,0 0,0 0,0 1,0-1,0 1,0-1,0 1,0-1,0 1,0-1,0 1,0 0,0-1,-1 1,1 0,0 0,0 0,-1 0,1-1,-1 1,1 0,0 2,8 11,-1 0,-1 1,0 0,-1 0,-1 1,0 0,-1 0,3 32,-3-1,-3 84,4-152,0 0,1-26,-7 29,0-1,-5-19,5 34,-3-17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31.859"/>
    </inkml:context>
    <inkml:brush xml:id="br0">
      <inkml:brushProperty name="width" value="0.2" units="cm"/>
      <inkml:brushProperty name="height" value="0.4" units="cm"/>
      <inkml:brushProperty name="color" value="#333333"/>
      <inkml:brushProperty name="tip" value="rectangle"/>
      <inkml:brushProperty name="rasterOp" value="maskPen"/>
      <inkml:brushProperty name="ignorePressure" value="1"/>
    </inkml:brush>
  </inkml:definitions>
  <inkml:trace contextRef="#ctx0" brushRef="#br0">97 0,'0'462,"-1"-449,0 0,-1-1,-1 1,0 0,-8 22,-7 24,-23 121,35-130,3 0,5 79,0-34,0-49,-1-30,0 0,-1-1,0 1,-1-1,-6 25,3-33,2-11,0-14,4 6,1 0,1 0,0 1,0-1,1 1,0 0,1 0,14-19,-7 13,1 0,0 1,1 0,20-15,-33 29,-1 1,1-1,0 1,-1 0,1 0,0 0,0 0,0 0,0 0,0 0,0 1,0-1,0 1,0-1,0 1,0 0,1 0,2 0,-4 0,1 1,-1 0,0 0,0 0,1-1,-1 1,0 0,0 0,0 1,0-1,0 0,0 0,-1 0,1 1,0-1,-1 0,1 1,0-1,-1 0,0 1,1-1,-1 1,0-1,0 1,0-1,0 3,1 4,-1 0,-1 0,1 0,-1 0,-1-1,1 1,-1 0,-6 13,-3 5,-18 28,-7 19,-16 78,161-290,-47 66,-56 65,135-158,-140 164,1 0,0 0,1 0,-1 0,0 0,0 1,1-1,-1 1,1 0,-1-1,1 1,0 0,2 0,-4 1,0 0,-1 0,1 0,0 0,-1 0,1 0,0 0,-1 0,1 1,-1-1,1 0,0 0,-1 1,1-1,-1 0,1 1,-1-1,1 1,-1-1,1 0,-1 1,1 0,0 1,0 0,0 0,0 0,0 0,-1 0,1 0,-1 0,0 0,1 0,-1 4,0 8,-1 1,0 0,-2 0,1-1,-9 25,-32 74,17-47,-36 84,62-149,-1-1,1 1,0-1,0 0,-1 1,1-1,0 1,0-1,0 1,0-1,0 1,-1-1,1 1,0-1,0 0,0 1,0-1,0 1,0-1,0 1,1-1,-1 1,0-1,0 1,0-1,0 1,1-1,-1 0,0 1,1 0,13-5,19-21,-32 24,53-48,-3-2,88-112,-136 160,-1 0,0 0,1 0,-1 1,1-1,0 1,5-4,-8 6,1 0,-1 0,1-1,-1 1,0 0,1 0,-1 0,1 0,-1 0,1 0,-1 0,1 0,-1 0,1 0,-1 0,1 0,-1 0,1 0,-1 0,1 0,-1 1,0-1,2 0,6 17,-7-7,0 0,-1 0,0 0,0 0,-1 0,-1 0,0-1,0 1,0 0,-1-1,-8 18,-7 8,-33 53,48-84,-29 46,6-11,2 0,1 2,-22 57,36-58,12-21,-3-19,1 1,-1-1,1 0,-1 1,1-1,-1 0,1 1,-1-1,1 0,-1 0,1 0,-1 1,1-1,-1 0,1 0,0 0,-1 0,1 0,-1 0,1 0,-1 0,1 0,0 0,-1 0,1-1,-1 1,1 0,-1 0,2-1,6-3,0-1,0 1,0-1,-1-1,1 0,-2 0,1 0,8-10,46-64,-58 77,82-124,-85 126,1-1,0 1,0 0,0-1,0 1,0-1,0 1,0 0,0 0,0 0,1 0,-1 0,3-2,-4 3,1 0,-1 0,1 0,-1 0,0 0,1 1,-1-1,1 0,-1 0,0 0,1 0,-1 1,0-1,1 0,-1 0,0 0,0 1,1-1,-1 0,0 1,0-1,1 0,-1 1,0-1,0 0,0 1,1-1,-1 0,0 1,0-1,0 1,0-1,0 0,0 1,1 6,0-1,0 1,-1-1,0 1,-1 10,-16 80,-2 28,19-124,-1 1,1-1,0 0,0 1,0-1,0 0,0 1,1-1,-1 0,0 0,1 1,-1-1,1 0,0 2,-1-2,1-1,-1 0,0 0,1 0,-1 0,1 1,-1-1,0 0,1 0,-1 0,0 0,1 0,-1 0,0 0,1 0,-1 0,1 0,-1 0,0-1,1 1,-1 0,0 0,1 0,-1 0,0 0,1-1,-1 1,0 0,1 0,-1-1,0 1,29-32,-27 30,67-93,64-75,-133 169,1 1,-1-1,1 0,-1 1,1-1,-1 0,1 1,-1-1,1 1,0-1,-1 1,1 0,0-1,-1 1,1 0,0-1,0 1,0 0,-1 0,1-1,0 1,0 0,-1 0,1 0,1 0,-1 1,0 0,-1-1,1 1,0-1,-1 1,1 0,-1 0,1-1,-1 1,0 0,1 0,-1 0,0 0,1-1,-1 1,0 0,0 0,0 1,-1 47,-4-25,-1 0,-1-1,-16 35,12-33,2 1,-8 31,17-57,0 0,0 0,0 1,0-1,-1 0,1 0,0 1,0-1,0 0,0 1,0-1,0 0,0 0,0 1,0-1,0 0,0 1,0-1,0 0,0 0,0 1,0-1,0 0,1 1,-1-1,0 0,0 0,0 1,0-1,0 0,1 0,-1 0,0 1,0-1,0 0,1 0,-1 0,1 1,9-8,13-17,32-59,-37 52,2 1,27-30,-46 59,0-1,0 1,1 0,-1 0,0-1,1 1,-1 0,1 0,-1 0,1 1,-1-1,1 0,0 1,2-2,-3 2,0 0,0 0,-1 0,1 1,0-1,-1 0,1 0,0 1,-1-1,1 0,0 1,-1-1,1 0,0 1,-1-1,1 1,-1-1,1 1,-1-1,1 1,-1-1,0 1,1 0,0 1,1 5,1 1,-1-1,0 1,0 0,0 11,3 10,-4-28,-1 0,0 1,1-1,-1 0,1 0,0 0,-1 0,1 0,0 0,0 0,-1 0,1 0,0 0,0 0,0 0,0 0,0-1,0 1,0-1,1 1,-1 0,0-1,0 0,2 1,-1-1,1 0,-1 0,0 0,0-1,0 1,0-1,1 1,-1-1,0 0,0 0,0 0,3-2,3-3,0 0,0 0,-1-1,13-15,-13 14,31-42,-35 46,0 0,-1 0,0-1,0 1,0-1,0 1,-1-1,1 0,0-9,-2 13,0-1,-1 1,1 0,-1-1,1 1,-1 0,0 0,0-1,1 1,-1 0,0 0,0 0,0 0,0 0,0 0,0 0,-1 0,1 1,0-1,0 0,-1 1,1-1,0 1,-1-1,1 1,0 0,-1-1,1 1,-1 0,1 0,-3 0,-46 0,47 0,1 0,-1 1,1-1,-1 1,0 0,1-1,0 1,-1 0,1 1,-1-1,1 0,0 1,-3 2,4-4,1 1,-1-1,1 1,0 0,-1-1,1 1,0-1,-1 1,1 0,0-1,0 1,0 0,-1-1,1 1,0 0,0-1,0 1,0 0,0-1,0 1,1 1,-1-1,1 0,-1 1,1-1,0 0,0 1,-1-1,1 0,0 0,0 0,0 0,0 0,1 0,1 2,15 9,1-1,-1 0,2-1,28 10,86 19,-73-22,-60-17,1 0,-1 0,0 1,0-1,0 0,1 1,-1-1,0 1,0 0,0-1,0 1,0 0,0-1,0 1,0 0,0 0,0 0,0 0,0 0,-1 0,2 1,-2-1,0 0,-1 0,1 0,0 0,0-1,-1 1,1 0,0 0,-1 0,1-1,0 1,-1 0,0 0,1-1,-1 1,1 0,-1-1,0 1,1-1,-1 1,0-1,0 1,-10 6,1-2,-1 1,-13 4,19-8,-22 9,-274 100,273-105,-1-1,-36 2,-19 4,32-1,1-3,-64 2,43-9,-104-2,163 0,0-1,1 0,0 0,0-1,0-1,-19-10,-15-5,31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34.223"/>
    </inkml:context>
    <inkml:brush xml:id="br0">
      <inkml:brushProperty name="width" value="0.2" units="cm"/>
      <inkml:brushProperty name="height" value="0.4" units="cm"/>
      <inkml:brushProperty name="color" value="#333333"/>
      <inkml:brushProperty name="tip" value="rectangle"/>
      <inkml:brushProperty name="rasterOp" value="maskPen"/>
      <inkml:brushProperty name="ignorePressure" value="1"/>
    </inkml:brush>
  </inkml:definitions>
  <inkml:trace contextRef="#ctx0" brushRef="#br0">553 301,'8'0,"1"-1,-1-1,0 0,0 0,0 0,0-1,-1 0,1-1,-1 1,8-6,13-10,27-23,-48 37,203-158,-192 151,-18 12,0 0,0 0,0 0,1-1,-1 1,0 0,0 0,0 0,0 0,0 0,0 0,0 0,1 0,-1 0,0 0,0 0,0 0,0 0,0 0,0 0,1 0,-1 0,0 0,0 0,0 0,0 0,0 0,0 0,0 0,1 0,-1 0,0 0,0 0,0 0,0 0,0 0,0 1,0-1,0 0,1 0,-1 0,0 0,0 0,0 0,0 0,0 0,0 1,0-1,0 0,0 0,0 0,0 0,0 0,0 0,0 1,0-1,0 0,-1 4,-1 0,0-1,0 1,0-1,0 1,-6 5,-19 23,-1-2,-57 49,-75 42,53-42,46-34,-109 58,78-46,-119 96,201-143,28-13,246-94,-180 62,41-17,-2-6,142-91,-143 58,-96 69,1 1,0 1,2 2,0 0,57-23,-33 19,-1-2,81-51,-130 72,3 0,0-1,1 1,-1-1,13-3,-19 7,0 0,0 0,0 0,0 0,0 0,1 0,-1 0,0 0,0 0,0 0,0 0,0 0,0 0,1 0,-1 0,0 0,0 0,0 0,0 0,0 0,0 0,1 0,-1 0,0 0,0 0,0 1,0-1,0 0,0 0,0 0,0 0,1 0,-1 0,0 0,0 0,0 1,0-1,0 0,0 0,0 0,0 0,0 0,0 0,0 0,0 1,0-1,0 0,0 0,0 0,0 0,0 0,0 1,0-1,0 0,0 0,0 0,0 0,-6 12,-11 11,-32 35,-3-3,-79 65,-17 11,229-201,3 4,104-62,-146 100,1-2,43-26,-85 55,-1 1,1-1,0 1,0-1,0 1,0-1,0 1,0-1,0 1,0 0,0 0,0-1,0 1,0 0,0 0,0 0,0 0,2 1,-3-1,1 0,-1 1,0-1,0 1,1-1,-1 1,0-1,0 1,0-1,0 1,0-1,0 1,0-1,0 1,0-1,0 1,0-1,0 1,0-1,0 1,0-1,-1 1,1-1,0 1,-1 0,-21 40,21-40,-60 99,20-28,-4-3,-63 75,93-129,3-4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36.804"/>
    </inkml:context>
    <inkml:brush xml:id="br0">
      <inkml:brushProperty name="width" value="0.2" units="cm"/>
      <inkml:brushProperty name="height" value="0.4" units="cm"/>
      <inkml:brushProperty name="color" value="#333333"/>
      <inkml:brushProperty name="tip" value="rectangle"/>
      <inkml:brushProperty name="rasterOp" value="maskPen"/>
      <inkml:brushProperty name="ignorePressure" value="1"/>
    </inkml:brush>
  </inkml:definitions>
  <inkml:trace contextRef="#ctx0" brushRef="#br0">30 132,'0'-1,"1"0,-1 0,1 0,-1 1,1-1,0 0,-1 0,1 0,0 0,-1 1,1-1,0 0,0 1,0-1,0 0,0 1,0-1,0 1,0 0,0-1,1 1,29-11,-22 8,91-28,184-33,-251 60,0 2,1 1,-1 1,1 2,-1 2,0 1,0 1,-1 2,1 1,-2 2,49 23,-45-20,62 17,-37-13,10 12,5 1,1-7,-1 4,108 55,-25-14,2 2,-113-49,0-2,98 26,6 2,-116-38,-26-7,1 0,-1 0,14 7,-23-10,1 0,-1 0,0 0,0 0,0 0,0 0,0 0,0 0,0 1,1-1,-1 0,0 0,0 0,0 0,0 0,0 0,0 0,0 0,0 0,0 1,0-1,0 0,0 0,0 0,1 0,-1 0,0 0,0 0,0 1,0-1,0 0,0 0,0 0,0 0,0 0,0 0,0 1,-1-1,1 0,0 0,0 0,0 0,0 0,0 0,0 0,0 1,0-1,0 0,0 0,0 0,0 0,0 0,-1 0,1 0,0 0,0 0,0 0,0 0,0 1,0-1,0 0,-1 0,-13 4,-21 1,-483 0,305-7,-382 1,562 3,-46 7,-25 2,4-9,-134 21,199-17,0-2,-1-1,1-1,0-3,-1 0,1-3,-58-12,55 9,28 6,1-1,-1 0,0 0,-17-7,27 8,-1 1,1 0,-1 0,0-1,1 1,-1 0,1-1,0 1,-1 0,1-1,-1 1,1-1,0 1,-1 0,1-1,0 1,-1-1,1 0,0 1,0-1,-1 1,1-1,0 1,0-1,0 1,0-1,0 0,0 1,0-1,0 0,11-16,27-9,15-1,0 2,2 2,83-22,180-23,-273 61,206-39,-176 28,0 3,147-9,-178 22,82-17,-80 10,70-3,-81 12,-1 2,0 1,0 2,0 2,0 0,-1 3,50 20,-33-11,115 51,-128-56,-22-10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43.132"/>
    </inkml:context>
    <inkml:brush xml:id="br0">
      <inkml:brushProperty name="width" value="0.2" units="cm"/>
      <inkml:brushProperty name="height" value="0.4" units="cm"/>
      <inkml:brushProperty name="color" value="#333333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44,'0'-1,"1"0,-1 0,0 0,1-1,0 1,-1 0,1 0,-1 0,1 0,0 0,0 0,0 0,0 0,-1 1,1-1,0 0,0 0,1 1,-1-1,0 1,0-1,0 1,0-1,3 0,32-8,-32 9,52-7,1 2,90 4,-90 2,-13 3,0 1,-1 2,0 3,0 1,48 19,-42-13,2-2,0-2,55 6,-48-12,72 18,-57-8,59 15,166 37,-194-50,59 25,-133-35,-7-2,-1 0,0 2,-1 0,0 1,-1 1,0 1,0 1,-1 1,-1 1,17 17,22 24,-32-32,-1 0,30 40,-44-51,1 0,20 17,18 22,32 65,-71-102,0 0,-2 1,0 0,-1 1,0 0,7 31,15 64,4 20,-28-92,-2 1,-2 0,-7 61,5-88,-2 0,0 0,0-1,-1 1,-1-1,-1 0,1 0,-2-1,-10 16,-64 128,81-154,-1 0,1-1,-1 1,0-1,0 1,0-1,0 1,0-1,0 1,0-1,0 0,0 0,-1 1,1-1,-1 0,1 0,-1 0,1-1,-1 1,1 0,-3 0,2-1,1-1,0 1,0-1,-1 1,1-1,0 0,0 0,0 0,0 1,-1-1,1 0,1 0,-1 0,0-1,0 1,0 0,0 0,1 0,-1-1,1 1,-1 0,1-1,-1 1,1 0,0-1,-1-1,-7-31,1 0,1-1,2 0,2 1,3-65,-1 94,1 0,0-1,-1 1,1 0,1 0,-1 0,1 1,0-1,0 0,1 1,-1-1,1 1,0-1,0 1,0 0,7-5,-6 5,1 1,0 0,0 0,0 1,0-1,1 1,-1 0,1 1,-1-1,1 1,-1 0,1 0,0 1,8 0,9 0,5 0,52 7,-72-6,0 1,1 0,-1 0,0 1,-1 0,1 1,0 0,-1 0,0 0,12 10,-10-6,-1 1,0-1,0 2,-1-1,0 1,0 0,-1 1,-1-1,1 1,-2 0,0 1,0-1,-1 1,0-1,-1 1,-1 0,1 0,-2 23,0-9,-3 95,2-107,-1-1,-1 0,0 0,-1 0,0 0,-1-1,-7 13,-24 35,19-32,-17 35,29-49,6-10,16-15,-2 0,59-51,7-4,-71 59,1 0,-1 1,1 0,0 1,0 0,17-4,-21 8,0 0,1 0,-1 1,1 0,-1 0,1 1,-1 0,1 0,-1 1,0 0,1 0,-1 0,0 1,-1 0,1 1,0 0,6 5,-7-5,0 0,-1 0,1 1,-1 0,-1 0,1 0,-1 1,1-1,-2 1,1 0,-1 0,1 1,-2-1,1 1,-1-1,0 1,0 0,0 9,0 0,-2-1,0 1,-1-1,0 1,-1-1,-1 0,-1 1,0-1,-1-1,0 1,-9 15,-23 30,-2-2,-2-2,-53 54,32-38,-172 172,204-214,-43 40,-2-3,-4-4,-90 56,131-92,1 2,1 1,-36 40,32-30,-65 50,47-50,34-24,0 0,1 2,1 0,1 2,-23 26,1 20,31-47,-26 34,38-52,-1 0,1 0,-1 0,1-1,-1 1,1 0,-1-1,0 1,1-1,-1 1,0 0,0-1,0 0,1 1,-1-1,0 1,0-1,0 0,0 0,-1 1,2-2,-1 1,1 0,0-1,-1 1,1-1,0 1,-1 0,1-1,0 1,0-1,-1 1,1-1,0 1,0-1,0 1,0-1,0 1,0-1,-1 0,1 1,0-1,1 1,-1-1,0 0,0-4,1-1,0 1,0 0,0 0,4-10,20-31,2 0,2 2,3 2,40-45,92-76,-149 150,1 1,1 0,0 2,22-11,-20 12,-1-1,-1-1,30-23,0-14,-33 33,0 1,1 0,27-19,-8 13,-34 20,0 0,0 0,1 0,-1 0,0 0,0 0,0 0,0 0,0 0,0 0,0 0,0 0,1 0,-1 0,0 0,0 0,0 1,0-1,0 0,0 0,0 0,0 0,0 0,1 0,-1 0,0 0,0 0,0 0,0 0,0 1,0-1,0 0,0 0,0 0,0 0,0 0,0 0,0 0,0 1,0-1,0 0,0 0,0 0,0 0,0 0,0 0,0 0,0 0,0 1,0-1,0 0,0 0,0 0,0 0,0 0,0 0,0 0,-1 0,1 0,0 1,0-1,0 0,0 0,-7 13,-11 12,-62 64,-3-5,-98 78,72-69,98-84,1-1,-2 0,1-1,-23 11,-20 12,-95 88,147-117,0 1,-1 0,1 0,0 0,0 1,0-1,0 0,1 1,-1-1,1 1,-1 0,-1 4,3-5,0 0,0 0,0 0,0 0,1 0,-1 0,1 0,-1 0,1 0,-1 0,1 0,0-1,0 1,0 0,0-1,0 1,0 0,1-1,-1 0,3 3,9 8,1 0,0-1,0 0,1-2,1 1,0-2,0 0,24 7,15 3,73 14,-108-28,-8 0,1-1,-1 0,1-1,0-1,0 0,0-1,0 0,19-3,-30 2,-1 1,1-1,-1 0,1 0,-1 0,0 1,1-1,-1 0,0-1,0 1,0 0,0 0,0 0,0-1,0 1,0-1,0 1,0 0,-1-1,1 1,-1-1,1 0,-1 1,0-1,1 1,-1-1,0 0,0 1,0-1,0 1,-1-1,1 0,0 1,-1-1,1 1,-2-4,1 0,-1 0,0 0,0 0,-1 1,1-1,-1 0,0 1,0 0,-1-1,-4-4,-21-13,-2 2,0 0,0 2,-2 2,0 1,-40-13,-126-60,140 60,16 8,-63-28,102 47,0-1,0 0,0 0,0 0,1 0,-1 0,1-1,-1 0,1 0,-4-4,6 6,0-1,0 0,0 0,0 1,0-1,0 0,1 0,-1 0,1 0,-1 0,1 0,0 0,0 0,0 0,0 0,0 0,0 0,1 0,-1 0,1 0,-1 0,1 1,0-1,1-2,5-12,2 1,0 1,0-1,17-17,51-50,-74 79,36-35,3 1,0 3,2 1,56-30,-86 53,0-1,0 0,-2-1,1 0,18-24,-20 22,1 1,0 0,1 1,0 0,25-16,-25 21,0 0,1 1,0 1,0 0,0 1,1 1,29-4,1 4,59 5,-58-1,55-4,-86 2,1-1,-1-1,-1-1,1 0,0-1,-1 0,23-13,-6-2,0-1,-1-1,-1-2,-1-1,27-32,-48 47,1 1,-1-1,-1-1,0 1,-1-1,0 0,0 0,-1-1,-1 1,4-18,0-15,1-66,-6 72,4-5,1 0,24-82,4-17,-32 120,-1 0,-2 0,0 0,-1 0,-1 0,-1 0,-1 0,-1 0,-1 1,-10-24,8 14,1 0,2-1,1 0,2-1,2-63,1 74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44.586"/>
    </inkml:context>
    <inkml:brush xml:id="br0">
      <inkml:brushProperty name="width" value="0.2" units="cm"/>
      <inkml:brushProperty name="height" value="0.4" units="cm"/>
      <inkml:brushProperty name="color" value="#333333"/>
      <inkml:brushProperty name="tip" value="rectangle"/>
      <inkml:brushProperty name="rasterOp" value="maskPen"/>
      <inkml:brushProperty name="ignorePressure" value="1"/>
    </inkml:brush>
  </inkml:definitions>
  <inkml:trace contextRef="#ctx0" brushRef="#br0">199 0,'10'7,"0"0,-1 0,0 1,-1 0,1 1,-1-1,10 17,10 9,17 17,120 122,-137-147,-1 1,-1 1,-2 1,0 1,-2 2,27 52,-36-56,-1 1,-2 0,-1 1,-1 0,-2 0,4 43,-3 188,-8-184,1-56,-1-1,-1 0,-1 0,-1 0,0 0,-2 0,0-1,-1 0,-1 0,-1-1,-13 22,-200 348,171-260,18-42,21-51,1 0,2 0,2 1,-4 54,0-7,2-41,-2 0,-17 42,5-17,6-19,-2-1,-2-1,-45 71,59-105,1-1,1 2,-6 19,-8 20,0-6,2 0,-20 84,14-41,16-68,-1-5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48.001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0 781,'7'-10,"1"0,0 0,0 0,1 1,0 1,1-1,0 1,18-11,-6 3,80-63,-49 35,91-56,16-3,-27 17,-25 10,-39 24,-49 37,0-2,26-29,4-3,-44 44,-4 9,-4 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48.723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6 387,'-5'2,"15"-8,223-217,-198 196,1 1,1 2,2 1,0 2,48-18,-90 46,-12 13,-21 22,-115 112,133-135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39.5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0 24575,'-1'23'0,"-8"40"0,0 7 0,8-44 0,-2 1 0,-1-1 0,-1-1 0,-1 1 0,-18 46 0,17-52 0,2-1 0,0 1 0,1 0 0,-2 38 0,5-40 0,-1 1 0,-1-1 0,0-1 0,-1 1 0,-1 0 0,-11 24 0,10-28 0,1 1 0,1 0 0,0 0 0,1 0 0,0 0 0,0 30 0,2-27 0,-1-1 0,-1 1 0,0-1 0,-10 32 0,-1-12 0,-16 67 0,-7 18 0,23-84 0,-15 70 0,10-49 0,-2 0 0,20-56 0,0 1 0,1 0 0,-1 0 0,1 0 0,0 0 0,0 0 0,0 0 0,0 0 0,1 0 0,-1 0 0,3 6 0,-2-8 0,0 0 0,0 0 0,0-1 0,0 1 0,1-1 0,-1 1 0,0-1 0,1 1 0,-1-1 0,1 0 0,-1 0 0,1 0 0,0 0 0,0 0 0,-1 0 0,1 0 0,0 0 0,0-1 0,0 1 0,2 0 0,46 4 0,-30-3 0,26 3 0,190 29 0,20-5 0,-206-25 0,62 2 0,-60-5 0,0 2 0,78 16 0,-102-14 0,0-1 0,0-1 0,1-1 0,-1-1 0,0-2 0,46-7 0,-51 5 0,0 1 0,0 0 0,1 2 0,-1 1 0,0 1 0,0 1 0,36 9 0,-55-11 0,0 0 0,0 0 0,1 0 0,-1-1 0,0 1 0,0-1 0,0 0 0,0 0 0,1-1 0,-1 1 0,4-2 0,-6 1 0,0 0 0,0 0 0,0 0 0,-1 0 0,1 0 0,0 0 0,-1 0 0,1-1 0,-1 1 0,1-1 0,-1 1 0,1-1 0,-1 0 0,0 1 0,0-1 0,0 0 0,0 0 0,0 0 0,-1 0 0,1 0 0,0 0 0,-1 0 0,1 0 0,-1-3 0,3-23 0,-1-1 0,-1 1 0,-4-43 0,0 45 0,2 1 0,1-1 0,1 0 0,9-50 0,71-187 0,-67 231 0,26-43 0,-4 9 0,-31 54 0,0-1 0,0 1 0,-1-1 0,-1-1 0,0 1 0,-1 0 0,1-16 0,-3 27 0,0 1 0,0 0 0,1-1 0,-1 1 0,0 0 0,1-1 0,-1 1 0,0 0 0,1 0 0,-1-1 0,1 1 0,0 0 0,-1 0 0,1 0 0,0 0 0,1-2 0,-1 3 0,0-1 0,-1 1 0,1 0 0,0 0 0,-1-1 0,1 1 0,0 0 0,-1 0 0,1 0 0,0 0 0,-1 0 0,1 0 0,0 0 0,-1 0 0,1 0 0,0 0 0,-1 0 0,1 0 0,0 1 0,-1-1 0,1 0 0,1 1 0,2 2 0,-1-1 0,1 1 0,0 0 0,-1 0 0,0 0 0,1 0 0,-1 1 0,3 4 0,30 47 0,31 63 0,21 33 0,-80-138 0,3 1 0,-1 1 0,0 1 0,-1-1 0,-1 1 0,0 1 0,-1 0 0,-1 0 0,4 19 0,18 91 0,-15-77 0,8 70 0,-20-83 0,-2-27 0,1 0 0,1 0 0,0 0 0,3 15 0,-4-23 0,1 0 0,0 1 0,0-1 0,0 0 0,0 0 0,0 0 0,0 1 0,1-1 0,-1-1 0,1 1 0,-1 0 0,1 0 0,0 0 0,0-1 0,0 1 0,0-1 0,0 0 0,0 1 0,0-1 0,0 0 0,0 0 0,1 0 0,2 0 0,9 2 0,0 0 0,1-1 0,-1-1 0,0 0 0,0-1 0,22-3 0,86-20 0,-86 15 0,0 1 0,42-2 0,-15 7 0,-12 1 0,59-8 0,3-7 0,100-18 0,-163 25 0,0 3 0,74 1 0,-42 2 0,26-7 0,37-1 0,-142 12 0,-1-1 0,0 0 0,1 0 0,-1 0 0,0-1 0,1 1 0,-1 0 0,0-1 0,0 0 0,1 1 0,-1-1 0,0 0 0,0 0 0,0 0 0,0-1 0,0 1 0,0 0 0,0-1 0,-1 1 0,1-1 0,2-2 0,-2 0 0,0-1 0,0 1 0,-1 0 0,1 0 0,-1-1 0,0 1 0,-1 0 0,1-1 0,-1 1 0,0-9 0,0-5 0,-1 1 0,-1-1 0,0 1 0,-1-1 0,-2 1 0,1 0 0,-9-17 0,-58-114 0,48 107 0,2-1 0,-17-52 0,-55-226 0,80 272 0,2 17 0,-1 1 0,-1 0 0,-23-37 0,19 36 0,1 0 0,-19-55 0,28 67 0,-2-1 0,0 1 0,-17-26 0,14 24 0,0 0 0,-10-27 0,4 14-1365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52.53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0 519,'3'2,"-1"1,1-2,0 1,0 0,0-1,0 1,0-1,0 0,1 0,-1 0,0 0,1-1,-1 1,0-1,1 0,5-1,53-7,-60 7,35-9,-1-1,0-2,-1-2,54-31,-13 7,-29 15,-19 9,49-19,-56 25,-1 0,0-2,-1 0,0-2,-1 0,0 0,28-30,14-9,-37 34,46-24,-44 28,42-32,-49 31,-2 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2:53.02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77 187,'4'-7,"8"-6,5-8,8-8,3-6,4 0,-8 5,-10 15,-16 14,-14 14,-12 12,-1 9,-3 3,1-6,1-4,-4-6,3-8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01.754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270 69,'1'-2,"-1"-1,1 0,0 1,0-1,0 0,0 1,1-1,-1 1,1 0,-1-1,1 1,0 0,2-2,28-24,-32 28,1-1,-1 1,0-1,1 1,-1 0,0 0,1-1,-1 1,1 0,-1 0,1-1,-1 1,0 0,1 0,-1 0,1 0,-1 0,1 0,-1 0,1-1,-1 2,1-1,-1 0,1 0,-1 0,1 0,-1 0,1 0,-1 0,1 1,-1-1,1 0,-1 0,0 1,1-1,-1 0,1 0,-1 1,0-1,1 1,-1-1,0 0,0 1,1-1,-1 1,0-1,0 0,0 1,1-1,-1 1,0-1,0 1,0-1,0 2,0 29,-4-13,-1-1,-1 0,-1-1,0 0,-1 0,0 0,-16 20,-85 100,102-128,-54 57,-17 19,61-60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02.187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1 248,'2'0,"0"-1,-1 0,1 0,0 1,-1-1,1 0,-1-1,1 1,-1 0,1 0,-1-1,0 1,3-3,2-4,175-153,-162 145,34-25,-40 36,-15 13,-18 16,-179 200,164-186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02.864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1 774,'0'1,"0"0,0 0,0 0,0 0,0 0,0 0,0 0,0 0,0-1,1 1,-1 0,0 0,1 0,-1 0,1 0,-1-1,1 2,0-2,-1 0,0 1,1-1,-1 0,1 0,-1 0,0 0,1 0,-1 0,1 0,-1 0,0 0,1 0,-1 0,1-1,-1 1,0 0,1 0,-1 0,0 0,1 0,-1-1,0 1,1 0,-1 0,0-1,1 1,2-4,1 1,-1-1,0 0,0 0,5-8,111-260,-62 132,61-118,-75 184,-43 73,1 0,0 0,-1 0,1 0,0 0,-1 1,1-1,0 0,0 0,-1 1,1-1,0 0,0 1,0-1,0 1,2-1,-2 1,-1 0,0 0,1 1,-1-1,0 0,1 0,-1 1,0-1,0 0,1 1,-1-1,0 1,0-1,0 0,1 1,-1-1,0 0,0 1,0-1,0 1,0-1,0 1,0-1,0 0,0 1,0-1,0 1,-4 43,-25 81,-6 0,-57 135,60-178,-5-2,-79 130,114-206,0-1,0 0,-1 0,1 0,-1 0,1 0,-5 3,7-6,0 0,-1 0,1 0,0 0,0 0,-1 0,1 0,0 0,0 0,0 0,-1 0,1 0,0 0,0 0,-1 0,1 0,0 0,0 0,-1-1,1 1,0 0,0 0,0 0,-1 0,1 0,0-1,0 1,0 0,0 0,-1 0,1-1,0 1,0 0,0 0,0 0,0-1,0 1,0 0,-1 0,1-1,0 1,0 0,0 0,0-1,0 1,0 0,0 0,0-1,0 1,0 0,1 0,-1 0,0-1,0 1,1-13,1 1,0 0,6-19,99-304,-78 250,21-64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04.685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0 371,'4'-3,"7"-6,7-7,7-9,10-7,13-6,10 1,2 2,5 1,-1-2,-5 2,-8 3,-9 7,-13 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10.032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1 555,'3'0,"-1"-1,1 0,0 1,-1-1,1 0,-1-1,1 1,-1 0,0-1,4-2,12-7,127-54,161-46,-218 80,145-44,-84 29,231-105,-290 101,-122 92,-7 1,-1-1,-2-3,-76 55,45-44,-132 66,97-64,45-24,-99 61,189-104,-1 1,54-20,-42 19,161-63,267-67,-436 137,2 1,-1 1,50-2,-78 8,0 0,0 0,0 0,0 0,0 1,0-1,0 1,0 0,-1 0,1 0,0 0,0 0,0 0,-1 1,4 2,-5-3,-1 0,1 1,0 0,0-1,-1 1,1-1,-1 1,0 0,1-1,-1 1,0 0,0-1,0 1,0 0,0-1,-1 1,1 0,0-1,-1 1,1 0,-1-1,1 1,-1-1,0 1,0-1,0 1,-1 1,-13 21,-1 0,0-1,-2-1,-1-1,-24 22,-113 90,152-130,-309 222,313-225,0 0,0 0,0 0,0 0,0 0,0 0,0 0,0-1,0 1,0 0,0 0,0 0,0 0,0 0,0 0,0 0,0 0,0 0,0 0,0 0,0 0,0 0,0 0,0 0,0 0,0 0,0-1,0 1,0 0,0 0,0 0,0 0,0 0,0 0,0 0,0 0,0 0,0 0,0 0,0 0,0 0,-1 0,9-10,12-13,-6 10,0 0,2 0,-1 2,19-11,-24 16,0 1,1 0,-1 1,1 0,0 1,0 0,0 0,17-1,-27 4,1 0,-1 0,1 0,0 0,-1 0,1 0,-1 1,1-1,-1 0,1 1,-1-1,1 1,-1 0,1-1,-1 1,0 0,1 0,-1 0,0 0,0 0,0 0,0 0,2 2,-2 0,1 0,-1 0,0 0,0 0,0 0,0 0,-1 0,1 0,-1 1,0-1,0 3,-1 10,-1 0,0 0,-8 25,10-39,-17 52,-2-1,-2-1,-3 0,-2-2,-2-1,-2-2,-38 47,63-87,0-1,-1 1,1-1,-14 10,20-11,1-1,-1 0,1 0,0 0,0 0,4 6,8 17,-9-14,-2 0,0 0,3 22,-5-22,2 0,0 1,5 14,-8-27,1 0,-1 0,0-1,1 1,-1 0,1-1,0 1,-1-1,1 1,-1-1,1 1,0-1,-1 1,1-1,0 0,0 1,-1-1,1 0,0 1,0-1,0 0,-1 0,1 0,0 0,0 0,0 0,-1 0,1 0,0 0,0 0,0-1,-1 1,1 0,0 0,0-1,0 1,0-1,36-19,-26 14,69-36,3 3,0 4,2 4,163-36,-246 66,15-3,-1 1,1 1,-1 0,29 1,-42 1,0 0,-1 0,1 0,0 1,0-1,-1 1,1 0,-1 0,1 0,-1 0,1 0,-1 0,1 1,-1-1,0 1,0 0,0 0,0 0,0 0,0 0,0 0,-1 0,1 0,-1 1,1-1,-1 1,0-1,0 1,0-1,-1 1,1 0,0-1,-1 1,0 0,0 5,0 3,-2 0,1 0,-1 0,-1 0,0 0,-1-1,0 1,0-1,-9 13,-6 11,-32 40,-60 61,110-134,-14 20,16-16,13-12,153-115,-62 41,3 4,233-182,-319 239,-1-1,-1-1,-1-1,-1-1,23-39,-9 3,30-79,-22 50,-24 57,-1-1,-1-1,15-62,-28 89,0 1,-1-1,0 0,0 0,0 0,-1 1,0-1,0 0,-1 1,0-1,0 1,-4-8,5 11,0 0,-1 1,1-1,-1 1,0-1,0 1,1 0,-2 0,1 0,0 0,0 0,-1 0,1 0,-1 1,1-1,-1 1,0 0,1 0,-1 0,0 0,0 0,0 1,0-1,0 1,0 0,1 0,-1 0,0 0,0 0,-3 1,-3 2,1 0,-1 1,1 0,0 0,0 0,0 1,1 0,0 1,-9 8,-8 6,23-20,1 1,-1-1,1 1,-1-1,1 0,0 1,-1-1,0 0,1 1,-1-1,1 0,-1 0,1 0,-1 1,1-1,-1 0,0 0,1 0,-1 0,1 0,-1 0,0 0,1 0,-2 0,-1-13,12-22,-1 18,0-1,2 2,0 0,1 0,0 1,1 0,21-19,1 2,73-52,-104 81,1 1,0 0,0-1,-1 1,1 0,1 1,-1-1,5-1,-8 3,0 0,1 0,-1 0,0 1,0-1,1 0,-1 0,0 1,0-1,0 0,0 1,0-1,1 1,-1 0,0-1,0 1,0 0,0 0,-1 0,1-1,0 1,0 0,0 0,-1 0,1 0,-1 0,1 1,0-1,-1 0,0 0,1 0,-1 0,1 3,6 26,-1 0,-1 1,1 43,0-5,7 43,22 246,-29-240,-8 122,-7-166,-3-1,-42 142,44-180,4-10,2 0,1-1,1 1,1 1,3 30,-3 44,-17-1,16-78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13.070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14.608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333 135,'-1'13,"0"1,-1-1,-1 0,0 0,0-1,-1 1,-1-1,0 0,-1 0,0 0,-1-1,-15 20,-124 155,40-54,93-115,31-41,76-80,5 4,177-139,-234 205,2 2,0 2,71-36,-64 45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15.295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0 583,'18'-21,"-1"-2,-1 0,0 0,-2-2,-1 0,10-29,7-8,117-229,-126 259,-21 32,0 0,0 0,0-1,0 1,1 0,-1 0,0-1,0 1,1 0,-1 0,0-1,0 1,1 0,-1 0,0 0,1 0,-1 0,0-1,1 1,-1 0,0 0,1 0,-1 0,0 0,1 0,-1 0,0 0,1 0,-1 0,0 0,1 0,-1 1,0-1,0 0,1 0,-1 0,0 0,1 0,-1 1,0-1,0 0,1 0,-1 0,0 1,0-1,1 0,-1 0,0 1,0-1,0 0,0 1,1-1,2 10,0 0,-1 1,0-1,0 0,-1 1,-1-1,0 1,-1 11,1-7,-2 41,-3 0,-3-1,-18 73,-61 164,45-159,-29 103,59-190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41.9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576 0 24575,'1'33'0,"1"-1"0,1 0 0,2 0 0,1-1 0,19 57 0,-4-12 0,-19-69 0,-1-1 0,0 0 0,-1 1 0,1-1 0,-1 1 0,-1-1 0,1 0 0,-1 1 0,0-1 0,-2 7 0,2-11 0,-1 0 0,1 0 0,0 0 0,0-1 0,-1 1 0,1 0 0,-1-1 0,1 1 0,-1-1 0,0 1 0,0-1 0,0 0 0,1 0 0,-1 0 0,0 0 0,0 0 0,-1 0 0,1-1 0,0 1 0,0-1 0,0 1 0,0-1 0,-3 0 0,-8 1 0,0 0 0,-24-3 0,17 0 0,-91-10 0,10 1 0,93 11 0,0 1 0,0 1 0,0-1 0,0 2 0,0-1 0,1 1 0,-1 0 0,1 0 0,0 1 0,0 0 0,-12 9 0,-18 9 0,23-15 0,0 1 0,0 0 0,1 1 0,0 0 0,1 1 0,-12 12 0,19-16 0,0 0 0,0 1 0,0 0 0,1 0 0,0 0 0,0 0 0,1 0 0,0 1 0,0 0 0,1-1 0,0 1 0,0 0 0,-1 15 0,1 12 0,0 0 0,2 0 0,2-1 0,2 1 0,8 42 0,-10-71 0,0-1 0,0 0 0,1 1 0,0-1 0,0 0 0,0-1 0,0 1 0,1 0 0,-1-1 0,1 0 0,0 0 0,5 4 0,9 5 0,34 21 0,-14-10 0,-18-11 0,1-1 0,1-1 0,0-1 0,30 10 0,96 22 0,-91-28 0,-19-6 0,0-1 0,76 4 0,81-12 0,-72-2 0,-92 4 0,-14 0 0,-1-1 0,30-4 0,-41 3 0,0 0 0,1 0 0,-1-1 0,0 0 0,-1 0 0,1 0 0,0-1 0,-1 1 0,1-1 0,-1 0 0,0 0 0,8-7 0,-1-3 0,0 0 0,-1 0 0,0-1 0,-1 0 0,-1 0 0,10-25 0,-2-4 0,12-49 0,-26 84 0,31-90 0,-23 74 0,-1 0 0,-1-1 0,-2 0 0,0 0 0,3-39 0,-9-242 99,-2 137-1563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16.750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0 380,'15'-8,"0"-2,-1 0,22-19,15-10,83-45,162-73,-275 146,32-14,-50 24,0-1,0 1,1 0,-1 1,1-1,-1 1,1-1,-1 1,1 0,-1 0,1 0,5 2,-8-1,1 0,0-1,-1 1,1 1,-1-1,1 0,-1 0,1 1,-1-1,0 0,0 1,0 0,0-1,0 1,0-1,0 1,0 0,-1 0,1 0,-1-1,1 1,-1 0,0 0,1 0,-1 0,0 0,-1 3,1 4,-1 0,0-1,0 1,-6 15,-4 4,-1 0,-2-2,-1 0,-1 0,-1-1,-31 33,20-23,-38 61,58-73,8-23,0 0,0 1,1-1,-1 0,0 1,0-1,0 0,0 1,0-1,0 0,1 1,-1-1,0 0,0 0,1 1,-1-1,0 0,0 0,1 1,-1-1,0 0,0 0,1 0,-1 1,0-1,1 0,-1 0,0 0,1 0,-1 0,0 0,1 0,4 0,0 0,0-1,-1 0,1 0,0 0,6-3,2-1,37-12,2 1,0 2,56-6,-103 19,-1 1,1 0,0 0,-1 0,1 0,0 1,-1 0,1 0,0 0,-1 1,1-1,-1 1,0 0,0 0,0 1,0-1,0 1,0 0,0 0,-1 0,6 7,-5-4,0 0,0 0,-1 1,0-1,-1 1,1-1,-1 1,0 0,-1 0,0 0,0 0,0 0,-1 0,-1 9,-2 15,-1 0,-2-1,-1 0,-2 0,-13 33,0-12,-1-1,-33 49,-7-5,60-86,9-8,16-9,-1-1,24-17,9-4,217-104,5 11,367-110,-575 212,2 2,96-14,-153 32,-1 1,1 1,0 0,0 0,23 5,-33-4,0-1,-1 1,1 0,0 0,0 0,-1 0,1 1,-1-1,1 1,-1-1,1 1,-1 0,0 0,0 0,0 0,0 0,0 1,-1-1,1 0,-1 1,1 0,-1-1,0 1,0 0,0-1,-1 1,1 0,0 0,-1 5,0 2,0-1,-1 0,-1 1,0-1,0 0,0 0,-1 0,-1-1,1 1,-7 9,-4 6,-1 0,-22 25,15-24,-2 0,0-2,-1-1,-2-1,0-1,-1-2,-1 0,-48 21,-23 2,-135 37,234-78,-673 181,657-177,-8 2,0 0,-1-2,-31 2,30-11,19-4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19.387"/>
    </inkml:context>
    <inkml:brush xml:id="br0">
      <inkml:brushProperty name="width" value="0.4" units="cm"/>
      <inkml:brushProperty name="height" value="0.8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2702 450,'17'-30,"1"1,2 1,45-51,-44 56,0-2,-2 0,-1-1,28-54,-42 70,0 1,1 0,-1 0,2 0,-1 1,1 0,0 0,1 0,12-11,-18 19,0-1,-1 0,1 1,-1-1,1 1,0-1,-1 1,1-1,0 1,-1 0,1-1,0 1,0 0,0 0,-1-1,1 1,0 0,0 0,0 0,-1 0,1 0,0 0,0 0,0 0,-1 0,1 0,0 1,0-1,0 0,-1 1,1-1,0 0,0 1,-1-1,1 1,0-1,-1 1,1-1,-1 1,1-1,-1 1,2 1,0 2,-1 0,1 0,0 0,-1 1,0-1,0 1,0 4,3 26,-2 1,-1-1,-2 1,-2-1,-1 1,-9 36,-65 210,62-231,-174 460,137-399,-4-2,-102 145,55-84,0 0,86-146,-60 92,60-84,-28 52,44-80,0-1,-1 0,1 0,-1 0,1 0,-1 0,-5 4,8-7,0-1,-1 0,1 1,-1-1,1 0,-1 1,1-1,-1 0,1 0,-1 1,0-1,1 0,-1 0,1 0,-1 0,1 0,-1 0,0 0,1 0,-1 0,1 0,-1 0,1 0,-1 0,0-1,-1 0,1 0,0 0,0 0,0 0,0 0,0 0,0 0,1-1,-1 1,0 0,0-1,1 1,-1 0,0-4,-3-10,1-1,0 1,1-1,1 0,0 0,1 0,5-29,26-118,-26 140,30-109,6 1,6 3,80-158,-153 337,-3-1,-2-2,-3-1,-1-2,-2-1,-2-2,-2-2,-1-1,-3-2,-79 50,78-59,-1-1,-1-3,-1-2,-85 26,128-46,0-1,0 1,-1-1,1-1,-1 1,1-1,0 0,-1-1,1 1,0-1,-7-2,11 2,-1 0,1 0,0-1,0 1,0 0,0-1,0 0,0 1,0-1,0 0,1 0,-1 0,1 0,0 0,-1-1,1 1,0 0,0-1,0 1,1 0,-1-1,0 1,1-1,0 1,0-1,0 1,0-1,0 1,1-6,2-15,2 0,0 0,2 0,0 1,2 0,14-28,34-57,4 2,5 4,89-106,-133 178,-14 17,1 1,0-1,0 2,1-1,22-16,-28 27,-11 11,-15 15,-2-1,0-1,-1-1,-2-1,-29 19,-14 4,-80 38,53-37,-3-4,-1-5,-1-5,-2-4,-1-4,-1-5,-1-5,0-4,-127-5,233-5,-36-1,-1-2,0-1,-42-10,72 12,0 0,0-1,0 1,0-1,0-1,0 0,1 0,0 0,0-1,0 0,0-1,1 1,0-1,0 0,0-1,1 0,0 1,1-2,-8-13,7 5,1 1,1-1,0 0,1 0,1 0,0-1,1 1,1 0,1 0,0 0,5-17,8-26,33-86,-18 69,3 2,4 1,75-112,-104 176,0 0,1 0,0 1,1 0,0 0,0 1,12-6,20-16,112-80,-125 91,0 2,1 1,52-18,-77 31,1 0,0 1,0 0,0 0,0 0,1 1,9 0,-14 0,0 0,0 1,0-1,-1 1,1-1,0 1,-1-1,1 1,0 0,-1 0,1 0,-1 0,0 0,1 0,-1 1,0-1,1 0,-1 1,0-1,0 0,0 1,0 0,-1-1,1 1,0 0,-1-1,1 1,-1 0,1 3,0 2,0 1,-1-1,0 1,-1-1,0 1,0-1,0 1,-5 13,-28 60,22-55,-38 71,-3-2,-118 156,162-238,19-24,12-15,1 6,0 1,1 0,26-14,-37 25,0 1,1 0,-1 1,1 1,1 0,-1 1,0 0,18-2,-28 6,1 0,-1 1,0-1,0 1,1 0,-1 0,0 0,0 0,0 1,0-1,-1 1,1 0,0 0,-1 1,1-1,-1 1,0 0,0 0,0 0,0 0,0 0,-1 1,1-1,-1 1,0-1,3 9,3 6,-2 0,0 0,-1 0,5 30,-6-11,0 0,-3 0,-1 0,-2 0,-13 73,-58 176,61-241,12-44,0-1,-1 0,1 0,0 1,0-1,0 0,0 0,0 1,0-1,0 0,0 1,0-1,0 0,0 0,0 1,0-1,0 0,0 0,0 1,0-1,0 0,0 0,1 1,-1-1,0 0,0 0,0 1,0-1,0 0,1 0,-1 0,0 1,0-1,1 0,-1 0,0 0,0 0,0 1,1-1,-1 0,0 0,0 0,1 0,-1 0,0 0,1 0,-1 0,0 0,0 0,1 0,-1 0,0 0,0 0,1 0,-1 0,0 0,1 0,-1 0,0-1,0 1,1 0,-1 0,0 0,11-6,0 0,-1 0,1-1,9-9,18-12,30-16,2 3,120-50,-138 71,0 2,0 2,2 3,99-12,-142 24,0 0,0 1,0 0,0 1,0 0,0 1,0 1,0-1,-1 2,17 6,-21-7,0 1,-1-1,1 1,-1 0,0 1,0-1,0 1,0 0,-1 0,0 1,0-1,0 1,-1 0,0 0,0 0,-1 0,1 1,1 8,1 13,0 1,-2-1,-2 1,0 0,-2-1,-1 1,-7 35,-3-4,-3 0,-28 75,22-80,-3-2,-1 0,-3-2,-3-1,-1-1,-51 58,80-103,0-1,0 0,0 0,0 0,-1 0,1 0,-1-1,1 0,-1 0,0 0,-4 2,7-4,0 0,0 0,1 0,-1 0,0 0,0 0,1 0,-1 0,0 0,1 0,-1-1,0 1,0 0,1 0,-1-1,1 1,-1 0,0-1,1 1,-1-1,1 1,-1-1,1 1,-1-1,0 0,-1-2,1 0,0 0,0 1,0-1,0 0,0 0,0 0,1 0,-1-6,1-12,0 0,1-1,1 1,1 0,0 0,9-26,4-1,35-75,-26 73,3 1,1 2,3 0,2 2,2 2,56-54,-38 48,2 2,2 3,2 2,95-50,-145 87,39-18,-46 21,0 1,0 0,0 0,0 0,0 1,0-1,1 1,-1 0,0 0,0 0,7 1,-10-1,1 0,0 1,-1-1,1 0,-1 1,1-1,0 0,-1 1,1-1,-1 1,1-1,-1 1,0-1,1 1,-1-1,1 1,-1-1,0 1,1 0,-1-1,0 1,0 0,0-1,1 1,-1 0,0-1,0 1,0 0,0-1,0 1,0 0,0-1,0 1,-1 0,1-1,0 1,0 0,-1 0,-12 27,-4-1,0-1,-2 0,-1-2,-1 0,-1-2,-33 27,29-32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28.664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0 418,'5'0,"-1"-1,1 0,0 0,-1 0,1-1,-1 0,1 0,5-3,12-5,600-260,-591 256,34-9,-40 15,0-1,37-19,-48 20,1 1,-1 1,1 0,31-7,-45 13,0 0,0 0,0 0,0 0,0 0,0 0,0 0,0 0,0 0,0 0,0 1,0-1,0 0,0 1,0-1,0 0,0 1,0 0,0-1,-1 1,1-1,0 1,0 0,-1 0,1-1,0 1,0 1,1 1,-1 0,0 0,0 0,0-1,-1 1,1 0,0 0,-1 0,0 5,0 2,0 0,-1 0,-1-1,0 1,-3 11,-8 6,-1 0,0-1,-3-1,0 0,-1-1,-40 40,-50 38,21-21,87-81,-1 0,1 0,0 0,0 0,0 1,0-1,0 0,0 0,0 0,0 0,0 0,0 0,0 0,0 0,0 1,0-1,0 0,0 0,-1 0,1 0,0 0,0 0,0 0,0 1,0-1,1 0,-1 0,0 0,0 0,0 0,0 0,0 0,0 1,0-1,0 0,0 0,0 0,0 0,0 0,0 0,0 0,0 0,0 0,1 0,-1 1,0-1,0 0,0 0,0 0,0 0,0 0,0 0,1 0,-1 0,0 0,0 0,0 0,0 0,0 0,13 0,16-4,497-142,-463 129,-1 4,2 2,73-2,190 8,-59 4,-213-2,0-1,61-14,-94 12,0-2,29-14,21-6,345-88,-411 115,-1 0,1 0,0 0,-1 1,1-1,0 2,-1-1,9 2,-12-2,0 1,0 0,0 0,0 0,-1 0,1 0,0 1,-1-1,1 0,-1 1,0-1,1 1,-1 0,0-1,0 1,0 0,0 0,0-1,-1 1,1 0,0 0,-1 0,1 0,-1 0,0 0,0 4,2 3,-1 1,0 1,-1-1,0 0,-1 0,0 0,0 0,-1 0,-1 0,1-1,-2 1,1-1,-1 0,-1 1,0-2,0 1,-7 8,-30 37,-3-2,-2-2,-55 44,85-77,13-13,0 0,0 0,0 0,0 0,0-1,-1 0,0 0,0 0,-8 3,30-27,135-89,-60 47,144-94,-223 148,-31 22,-52 46,-3-3,-3-3,-1-4,-3-3,-2-4,-1-3,-2-4,-113 30,75-32,0-7,-2-4,-1-6,0-6,-174-8,286-2,1 1,-1 0,1 1,-1 0,1 1,-14 5,-77 34,35-13,37-16,1 1,1 2,0 1,-41 32,45-30,1 1,-36 40,-123 170,136-165,-5 3,-54 78,106-143,-10 19,10-21,1-1,0 0,0 1,0-1,0 1,0-1,0 0,0 1,0-1,0 1,0-1,0 0,0 1,0-1,0 1,0-1,0 0,0 1,0-1,0 1,1-1,-1 0,0 1,0-1,0 0,1 1,-1-1,0 0,1 1,-1-1,0 0,1 0,-1 1,0-1,1 0,-1 0,0 0,1 0,-1 1,1-1,-1 0,0 0,1 0,-1 0,1 0,-1 0,0 0,1 0,-1 0,1 0,0 0,22-2,0-2,43-11,10-1,58 1,254 6,-92 7,-271 0,0-2,1-1,-1-2,37-13,40-11,6 5,95-17,-120 34,1 4,101 8,-41-1,-94-2,63 1,-111-1,0 0,-1 0,1 0,0 0,0 0,-1 1,1-1,-1 1,1-1,0 1,-1-1,1 1,-1 0,1 0,-1 0,0 0,1 0,-1 0,0 0,0 0,3 3,-4-2,1 0,-1-1,0 1,0 0,1-1,-1 1,0 0,0-1,-1 1,1-1,0 1,0 0,-1-1,1 1,-1-1,1 1,-3 2,-1 5,-1-2,0 1,-1 0,0-1,0 0,-11 9,0-4,0 0,0-1,-1-1,-1-1,1 0,-2-1,1-1,-22 4,-9 0,0-1,-55 2,-175-8,13 0,193 2,1-3,-105-10,38-3,-142 9,128 2,137 1,1 0,-1 1,1 1,0 0,1 1,-1 1,1 0,-23 13,25-10,3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38.57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427 1146,'1'-19,"1"-1,0 0,2 1,0 0,8-21,41-94,-36 93,5-6,1 1,3 1,1 1,3 2,1 1,39-40,-44 53,-1-1,-2-1,0-1,-3-1,0-1,17-41,-33 63,2 1,-1 0,1 0,1 0,0 1,9-10,-15 18,-1 0,1 1,0-1,0 0,0 1,0-1,-1 1,1-1,0 1,0-1,0 1,0 0,0-1,0 1,0 0,0 0,1 0,-1 0,0 0,0 0,0 0,0 0,2 1,-1 0,0 0,0 0,0 0,0 0,-1 1,1-1,0 0,0 1,-1 0,3 2,2 4,-1 1,0-1,0 1,3 9,-1 2,-1-1,0 1,-2 1,0-1,0 23,-1 106,-3-104,-19 413,15-426,2 1,3 62,-1-93,0 0,0 0,1 0,-1 0,1-1,-1 1,1 0,-1 0,1-1,0 1,2 2,-3-3,0-1,1 0,-1 0,0 1,1-1,-1 0,0 0,1 1,-1-1,0 0,1 0,-1 0,1 0,-1 0,0 0,1 0,-1 0,1 0,-1 0,0 0,1 0,-1 0,1 0,-1 0,0 0,1 0,-1 0,1 0,-1-1,0 1,1 0,1-2,1 0,-1 0,0 0,-1 0,1 0,0-1,-1 1,1 0,-1-1,0 1,1-1,-1 0,1-3,3-13,-1 1,0-1,-1 0,-1 0,-1-1,-1 1,0 0,-6-36,0 31,0-1,-1 1,-2 0,0 1,-2 0,-18-29,-168-315,193 360,1 0,-1 0,-1 1,1 0,-1 0,0 0,-1 0,1 1,-1-1,0 2,-8-6,9 7,0 0,0 1,0 0,-1 0,1 0,-1 1,0-1,1 1,-1 1,0-1,1 1,-1 0,0 0,0 1,-8 1,6 1,1 0,0 1,0 0,0 0,0 0,1 1,-1 0,1 1,0-1,-8 11,1-2,-82 82,37-34,-84 67,116-107,2 0,0 2,1 0,-37 54,41-50,1 1,1 0,2 1,-20 57,27-64,2 0,1 0,1 1,0 0,2 0,1 0,3 36,-2-58,0 1,0-1,0 1,1-1,-1 1,1-1,0 1,0-1,0 0,0 1,0-1,0 0,1 0,-1 0,1 0,-1 0,1 0,0 0,0 0,-1-1,1 1,1-1,-1 1,0-1,0 0,0 0,1 0,-1 0,1 0,-1-1,0 1,1-1,-1 1,1-1,3 0,9-1,-1 0,1-1,-1 0,1-2,15-4,8-3,335-40,-347 48,3-2,-1-1,46-15,-49 12,0 2,0 1,45-6,-36 12,-24 0,-1 0,1-1,-1 0,14-2,-20 1,1 1,0 0,-1-1,1 0,-1 0,1 0,-1 0,0-1,0 1,0-1,0 0,0 1,-1-1,4-5,13-23,-1-1,-1 0,13-38,-7 15,15-33,9-22,102-172,-129 250,2 1,0 1,3 1,0 1,1 2,2 0,1 2,1 1,54-32,-21 18,-39 22,1 0,0 2,35-13,-51 23,0 1,1 0,-1 0,1 0,-1 1,1 1,0 0,-1 0,1 1,0 0,-1 1,1 0,15 5,-12-2,-1 0,0 1,0 0,-1 0,0 1,0 1,0 0,18 18,-23-19,0 1,0 0,0 0,-1 0,0 1,-1 0,0 0,0 0,-1 0,0 1,-1-1,3 16,-3 9,-2 1,-1-1,-2 0,-1 0,-11 45,-1 10,15-87,1 0,-1 0,1 0,0 0,0-1,0 1,0 0,0 0,0 0,0 0,1 0,-1-1,1 1,-1 0,1 0,1 2,-1-3,1-1,-1 1,0-1,0 1,1-1,-1 0,0 1,1-1,-1 0,0 0,1 0,-1 0,0 0,1 0,-1 0,0-1,1 1,-1 0,0-1,1 1,-1-1,0 1,0-1,0 0,2-1,179-104,-119 66,-23 16,-4 0,49-22,-71 40,0 0,1 2,-1-1,1 2,0 0,-1 0,22 0,-9 3,3 0,51-8,-76 7,-1 0,1 0,0 1,0 0,-1 0,1 0,0 0,0 1,-1-1,1 1,0 1,6 1,-9-1,1 0,-1-1,1 1,-1 0,0 1,0-1,0 0,0 1,0-1,-1 1,1-1,-1 1,1 0,-1 0,0 0,0-1,0 1,-1 0,1 0,0 5,1 5,0 0,-1-1,-1 1,0 0,-1 0,0 0,0-1,-2 1,0-1,0 1,-1-1,0 0,-1 0,-1-1,0 1,0-1,-1-1,0 1,-14 13,12-13,-1-1,0 0,-1 0,0-1,0-1,-1 0,0 0,-1-1,-19 7,15-8,-1 0,-1-2,1 0,-1-1,1-1,-33 0,-24 7,65-7,-1 0,1 0,0-1,-1 0,1-1,-1 0,1-1,0 0,-1 0,1-1,-19-6,-4-7,20 10,0-1,1 1,0-2,0 0,1 0,0-1,0-1,-13-12,13 7,1 0,0-1,1 0,0-1,2 0,-8-21,-14-27,92 247,36 87,-92-253,1-1,0 1,17 25,-14-27,-2 1,0 0,11 30,-19-44,1 5,0-1,0 0,1 0,-1-1,1 1,6 7,-8-12,0 1,0-1,0 0,1 0,-1 0,1 0,-1 0,1 0,-1-1,1 1,0 0,-1-1,1 1,0-1,-1 1,1-1,0 0,-1 0,1 0,0 0,0 0,-1 0,1-1,0 1,-1 0,1-1,0 1,-1-1,3 0,110-36,139-25,-248 61,31-9,54-22,-66 22,-1 1,1 1,0 1,1 1,43-4,-54 9,-1 0,0 0,0-1,0-1,0 0,20-8,-30 10,-1 0,1-1,-1 1,1 0,-1-1,0 1,0-1,0 1,0-1,0 0,0 0,0 0,-1 0,1 0,-1-1,0 1,1 0,-1-1,0 1,0-1,0 1,-1-1,1 0,-1 1,1-1,-1 0,0 1,0-1,0 0,0 1,-1-1,1 1,-1-1,1 0,-1 1,0-1,0 1,0-1,-2-2,-5-9,-1-1,-1 2,0-1,0 1,-25-23,-5-6,15 13,-115-146,74 86,40 56,1-1,2-1,-26-53,40 69,2 4,0 0,2 0,-1 0,-5-31,7 30,0 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39.26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0,'-4'0,"0"4,-1 4,9 9,6 4,6 7,0 1,1 0,1-1,1-3,-3-1,0-1,0-5,-2-2,-3-3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42.77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0,'42'45,"-20"-21,1-1,35 27,-49-43,-1-2,2 1,-1-1,0 0,1-1,0 0,0-1,0 0,0 0,1-1,14 1,181-1,-131-5,144 16,-169-6,-12-2,-1 1,37 12,23 5,-75-18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4T01:43:43.80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1 339,'25'-1,"0"-2,-1-1,1-1,33-12,39-7,-49 15,-1-3,1-1,-2-3,53-24,-65 26,53-14,-27 10,-12 5,57-8,17-5,-34 0,-43 11,90-16,-112 28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52:24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43.0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24575,'0'2'0,"1"0"0,-1 0 0,1 0 0,0 0 0,-1 0 0,1 0 0,0-1 0,0 1 0,0 0 0,0-1 0,1 1 0,-1 0 0,0-1 0,1 0 0,-1 1 0,1-1 0,-1 0 0,4 3 0,33 16 0,-6-8 0,-1-2 0,2-1 0,-1-1 0,1-2 0,52 3 0,172-8 0,-121-4 0,-73 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45.3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1 321 24575,'5'8'0,"1"0"0,-2-1 0,1 2 0,-1-1 0,0 0 0,-1 1 0,0 0 0,2 12 0,2 2 0,18 56 0,-3 1 0,-4 0 0,-3 2 0,-4 0 0,1 128 0,-11-191 0,1 1 0,2-1 0,0 0 0,1 0 0,0 0 0,2-1 0,0 1 0,1-2 0,1 1 0,0-1 0,14 17 0,-19-29 0,0-1 0,0 0 0,0 0 0,1-1 0,-1 1 0,1-1 0,0 0 0,0 0 0,0 0 0,1-1 0,-1 0 0,1 0 0,7 1 0,12 3 0,45 3 0,-26-3 0,6-1 0,0-3 0,0-1 0,0-3 0,49-7 0,-72 6 0,35-2 0,-10 1 0,0-2 0,0-1 0,88-27 0,-93 19 0,1 3 0,0 1 0,1 3 0,58-3 0,-97 10 0,0-1 0,-1 0 0,1 0 0,0-1 0,0-1 0,-1 0 0,0 0 0,13-8 0,-1-1 0,0-2 0,22-19 0,-39 29 0,0 1 0,0 0 0,0-1 0,-1 0 0,0 0 0,0 0 0,0 0 0,-1-1 0,1 1 0,-1-1 0,-1 1 0,1-1 0,-1 0 0,0 1 0,1-8 0,-1-12 0,0 0 0,-4-33 0,1 13 0,2 22 0,-1-1 0,-1 1 0,-1 0 0,-11-43 0,12 60 0,-1-1 0,1 1 0,-1 0 0,0-1 0,-1 1 0,0 1 0,0-1 0,0 1 0,0-1 0,-1 1 0,0 0 0,0 1 0,0-1 0,-1 1 0,0 0 0,1 1 0,-1-1 0,-1 1 0,1 0 0,0 0 0,-9-1 0,-17-5 0,1 3 0,-1 0 0,0 2 0,0 1 0,-41 3 0,-179 17 0,242-16 0,0 0 0,0 0 0,0-1 0,-1 0 0,1-1 0,-19-3 0,23 2 0,0 0 0,0-1 0,-1 1 0,2-1 0,-1-1 0,0 1 0,1-1 0,-1 0 0,1 0 0,0 0 0,-6-8 0,-6-6 0,2-1 0,0 0 0,1-1 0,1 0 0,-13-27 0,19 30 0,1 1 0,0-1 0,1 0 0,0-1 0,2 1 0,0-1 0,0-32 0,2-1-455,2-1 0,16-95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46.2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29 24575,'12'5'0,"1"-1"0,0 0 0,0-1 0,0 0 0,16 1 0,28 6 0,-40-5 0,25 7 0,0-1 0,0-2 0,1-2 0,71 3 0,-58-10 0,75-3 0,-122 1 0,0 0 0,-1 0 0,1-1 0,-1 0 0,0-1 0,0 1 0,0-2 0,10-6 0,27-13 0,-39 22-114,0-1 1,0 0-1,0 0 0,-1-1 0,1 1 1,-1-1-1,0-1 0,0 1 0,-1-1 1,1 0-1,5-7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54.1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1337 0 24575,'-5'1'0,"0"-1"0,0 1 0,0 0 0,0 0 0,0 0 0,1 1 0,-1 0 0,0 0 0,1 0 0,-1 0 0,-4 4 0,-45 37 0,18-12 0,-283 221 0,300-235 0,0-1 0,-1-2 0,-1 0 0,-1-1 0,0-1 0,-1-1 0,0-1 0,0-1 0,-35 9 0,53-17 0,0 0 0,0-1 0,1 1 0,-1-1 0,0 0 0,0 0 0,0-1 0,0 1 0,1-1 0,-1 0 0,0-1 0,1 1 0,-1-1 0,1 0 0,-6-2 0,-2-4 0,-1-1 0,1 0 0,-16-16 0,17 15 0,0 1 0,0 0 0,-25-15 0,6 9 0,11 4 0,-1 1 0,-1 1 0,0 0 0,-36-8 0,52 15 0,-1 1 0,1 1 0,-1-1 0,1 1 0,-1 0 0,1 0 0,-1 1 0,1-1 0,-1 1 0,1 0 0,0 1 0,-1-1 0,1 1 0,0 0 0,0 1 0,0-1 0,0 1 0,1 0 0,-1 0 0,1 0 0,-1 1 0,1 0 0,0 0 0,-4 5 0,1 0 0,1-1 0,0 1 0,0 0 0,1 1 0,-6 15 0,9-21 0,1 0 0,-1 0 0,1 0 0,0 0 0,1 0 0,-1 1 0,1-1 0,0 0 0,0 0 0,0 1 0,0-1 0,1 0 0,0 0 0,0 0 0,0 0 0,2 7 0,1-4 0,8 18 0,21 31 0,-28-49 0,0 0 0,1 0 0,0 0 0,0-1 0,1 0 0,-1 0 0,1-1 0,12 7 0,-16-10 0,2 0 0,0 1 0,0 0 0,0 1 0,-1-1 0,1 1 0,6 6 0,-11-9 0,1 0 0,0 0 0,-1 0 0,1 0 0,0 0 0,-1 1 0,0-1 0,1 0 0,-1 0 0,0 1 0,1-1 0,-1 0 0,0 0 0,0 1 0,0-1 0,0 0 0,0 1 0,0-1 0,-1 0 0,1 0 0,0 1 0,-1-1 0,1 0 0,-1 0 0,1 0 0,-1 0 0,0 1 0,1-1 0,-1 0 0,0 0 0,0 0 0,0 0 0,1-1 0,-1 1 0,0 0 0,-2 1 0,-9 9 0,-1-1 0,-17 11 0,18-14 0,1 1 0,-1 1 0,-17 18 0,24-22 0,-9 10 0,1 1 0,0 0 0,-18 32 0,29-45 0,-1 1 0,1 0 0,1 0 0,-1 0 0,1 0 0,-1 0 0,1 0 0,0 1 0,1-1 0,-1 0 0,1 1 0,0-1 0,0 0 0,0 1 0,1-1 0,-1 0 0,1 0 0,0 1 0,0-1 0,1 0 0,-1 0 0,1 0 0,0 0 0,3 5 0,-1-5 0,-1 0 0,1 0 0,0 0 0,1-1 0,-1 0 0,1 0 0,-1 0 0,1 0 0,0-1 0,9 4 0,52 12 0,-45-13 0,0-2 0,23 2 0,-38-5 0,0 0 0,1 0 0,-1-1 0,0 1 0,0-1 0,0-1 0,1 1 0,-1-1 0,-1 0 0,1 0 0,8-5 0,-13 6 0,0 1 0,-1-1 0,1 1 0,0-1 0,0 1 0,-1 0 0,1-1 0,0 1 0,0 0 0,-1-1 0,1 1 0,0 0 0,0 0 0,0 0 0,0 0 0,0 0 0,-1 0 0,1 0 0,0 0 0,0 0 0,0 1 0,0-1 0,-1 0 0,1 0 0,0 1 0,0-1 0,-1 0 0,1 1 0,0-1 0,0 1 0,-1-1 0,1 1 0,-1-1 0,1 1 0,0 0 0,-1-1 0,1 1 0,-1 0 0,1-1 0,-1 1 0,0 0 0,1 0 0,-1-1 0,0 1 0,1 0 0,-1 0 0,0 0 0,0-1 0,0 1 0,0 0 0,0 0 0,0 1 0,2 8 0,-1 1 0,0 0 0,0 13 0,-1-15 0,0 3 0,0 10 0,1-1 0,0 0 0,6 23 0,-6-40 0,0 1 0,0-1 0,0 0 0,1 1 0,-1-1 0,1 0 0,0 0 0,0 0 0,1 0 0,-1 0 0,1-1 0,0 1 0,0-1 0,0 0 0,0 0 0,1 0 0,-1 0 0,1 0 0,0-1 0,7 5 0,-7-6 0,-1 0 0,1-1 0,-1 1 0,1-1 0,-1 1 0,1-1 0,-1 0 0,1-1 0,0 1 0,-1 0 0,1-1 0,-1 0 0,1 0 0,-1 0 0,0 0 0,1-1 0,-1 1 0,0-1 0,0 0 0,0 0 0,0 0 0,0 0 0,0 0 0,-1-1 0,1 1 0,-1-1 0,1 0 0,2-5 0,1-1 0,0 1 0,-1-1 0,0 0 0,-1 0 0,0 0 0,0-1 0,-1 0 0,0 1 0,1-12 0,0-63 0,-4 84 0,0-1 0,0 1 0,0 0 0,0 0 0,0-1 0,0 1 0,0 0 0,0-1 0,0 1 0,0 0 0,0-1 0,0 1 0,0 0 0,0-1 0,1 1 0,-1 0 0,0 0 0,0-1 0,0 1 0,0 0 0,0-1 0,1 1 0,-1 0 0,0 0 0,0 0 0,1-1 0,-1 1 0,0 0 0,0 0 0,1 0 0,-1-1 0,0 1 0,1 0 0,-1 0 0,0 0 0,0 0 0,1 0 0,10 8 0,8 19 0,6 31 0,-20-46 0,0 1 0,1 0 0,0-1 0,1 0 0,0-1 0,1 1 0,12 12 0,-19-22 0,0-1 0,0 0 0,0 0 0,0 0 0,1 0 0,-1 0 0,0 0 0,1 0 0,-1 0 0,1 0 0,-1-1 0,1 1 0,-1-1 0,1 1 0,0-1 0,-1 0 0,1 1 0,0-1 0,-1 0 0,1 0 0,0 0 0,-1 0 0,3-1 0,-2 0 0,0 0 0,0 0 0,0 0 0,1 0 0,-1 0 0,-1-1 0,1 1 0,0-1 0,0 0 0,0 1 0,-1-1 0,1 0 0,-1 0 0,2-2 0,2-6 0,1-1 0,-1 1 0,-1-1 0,0 0 0,3-16 0,-2-3 0,-1-1 0,-2 1 0,-3-55 0,0 52 0,1 33 0,-1 0 0,1-1 0,0 1 0,0 0 0,0-1 0,0 1 0,0 0 0,0-1 0,0 1 0,0 0 0,0-1 0,0 1 0,0 0 0,0-1 0,0 1 0,0 0 0,0-1 0,0 1 0,0 0 0,0-1 0,1 1 0,-1 0 0,0 0 0,0-1 0,0 1 0,0 0 0,1 0 0,-1-1 0,0 1 0,0 0 0,1 0 0,-1-1 0,0 1 0,0 0 0,1 0 0,-1 0 0,0 0 0,1-1 0,-1 1 0,1 0 0,12 12 0,22 38 0,-22-30 0,-12-18 0,0 0 0,0 0 0,1 0 0,-1 0 0,1-1 0,0 1 0,-1 0 0,1-1 0,0 1 0,0-1 0,0 1 0,0-1 0,0 0 0,0 0 0,1 0 0,-1 0 0,0 0 0,0-1 0,1 1 0,-1-1 0,1 1 0,-1-1 0,4 0 0,-4-1 0,0 0 0,0 0 0,0 0 0,0 0 0,-1 0 0,1 0 0,0-1 0,-1 1 0,1 0 0,-1-1 0,1 0 0,-1 1 0,0-1 0,0 0 0,0 0 0,0 0 0,0 1 0,0-1 0,0 0 0,0 0 0,-1 0 0,1-1 0,-1 1 0,0 0 0,1 0 0,-1-3 0,2-10 0,-1 0 0,-1 0 0,0-1 0,-1 1 0,-1 0 0,0 0 0,-1-1 0,-1 2 0,0-1 0,-1 0 0,0 1 0,-1 0 0,-1 0 0,-1 1 0,1-1 0,-2 2 0,0-1 0,-13-13 0,9 17 0,0-3 0,13 12 0,0-1 0,-1 1 0,1-1 0,0 0 0,0 1 0,0-1 0,0 1 0,0-1 0,0 0 0,0 1 0,1-1 0,-1 1 0,0-1 0,0 1 0,0-1 0,1 1 0,-1-1 0,0 1 0,0-1 0,1 1 0,-1-1 0,0 1 0,1-1 0,-1 1 0,1-1 0,-1 1 0,0 0 0,1-1 0,-1 1 0,2-1 0,27-21 0,49-29 0,7-4 0,-56 32 0,2 2 0,0 1 0,0 1 0,63-25 0,-82 40 0,40-17 0,-48 19 0,0 0 0,-1 0 0,1 0 0,-1 0 0,1 0 0,-1-1 0,0 0 0,0 0 0,0 0 0,3-5 0,-5 2-1365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4T01:41:14.9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0 298 24575,'19'0'0,"323"13"0,-261-6 0,0-4 0,-1-3 0,103-14 0,-61 5 0,147 7 0,-123 4 0,396-2 0,-419-10 0,-5-1 0,65-1 0,-156 8 0,-1-1 0,0-2 0,0-1 0,45-19 0,-24 6 0,1 1 0,1 3 0,62-13 0,-55 15 0,76-31 0,-75 25 0,-20 11 0,1 1 0,0 1 0,48-3 0,-71 10 0,136-3 0,-114 4 0,-32 0 5,-1 0 0,0 1 0,0-1 0,0 1 0,0 0 0,0 0 0,0 0 0,-1 0 0,1 1 0,0-1 0,-1 1 0,1 0 0,-1 1 0,1-1 0,-1 0 0,0 1 0,0 0 0,0 0 0,0 0 0,0 0 0,-1 0 0,0 0 0,3 5 0,-1-1-140,-1 1 0,0 0 0,0 0 0,0 0 0,-1 1 0,-1-1 0,1 1 0,-1-1 0,-1 1 0,0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1853-DE07-4E63-B92C-26361D8D9A9B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3D50-4A8B-4A60-89DE-7C9CA10775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652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FCBAF-85B5-4601-A304-219E267265B8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981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0BB2B6-5BFC-166B-F7CE-25E59D44D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6F9A8DB3-EAFD-E072-D52E-EB05923C6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6C5E6E7-578E-2F1C-F53F-8E67C93A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57A4EAB-BD9E-E143-0A56-2D5B8906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B4AFFE4-A825-6E35-1D57-4484D9E8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467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E85AF2-41D5-F582-F6D8-72E995BC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16F9F1F-C47E-E888-AF5D-3D3FF6259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22FF235-9990-C9FE-1F5A-067346C9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91C7CA7-B6DB-C17E-AAB0-60903859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234B40F-76B5-8EE9-F31D-561C487F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50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51DE1D58-8A23-65D1-434B-39F3421C3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B212642-8D82-A9DD-DB6C-D83375824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ED38E9D-37F6-799B-C807-04A0D902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E1C5FDE-876C-7096-7155-E2DB77B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F05E2F7-50C1-DC9A-B155-44574BDF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998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C6EBBD-C3F7-F13F-65DB-B332CFA3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1E8C995-DD7B-249A-55F6-59106267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A429A36-BE60-7F1B-0CA1-EAD5A827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3ACC947-876D-9466-5075-56DD4BFD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748C87D-6A6D-0B2C-B268-6BFDE79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166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B9DDA14-4639-8BBC-8F41-DB470AAD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B882644-4C7B-9CCD-E6D5-13A4F04E9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7BAC7D4-2BA1-1525-DEB2-A429617F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24BC18D-F776-788A-097E-4B65C3E4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DD9C3C0-E10E-CF8C-EBE9-715279E9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334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1AE8AA-BCAA-E331-FFF2-27F7C283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584C1EC-1866-A6B1-8D36-304141B84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D3CD80D-5691-30E6-C295-CFE86384A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16871A0-6C89-0E02-ED4B-92C0A3C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9981F83-5DA0-91DE-3192-54B54D99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13BAC64-6093-424F-6DA4-6147C3D2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164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4AD88F-EFFF-8224-0D99-9CE3BBEC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EAC8DF2-8DA3-B369-0B28-C5693D4A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A7959D2-1F4F-ABF9-F32D-F676BF8FC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5A53A99-517D-FE39-08CA-653EB6036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E93D7773-3525-206C-B08A-746C603A7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89AA09D-D6BC-4DA5-C306-584D412C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218C37E-28AF-6854-FA38-58F1EDEF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183BE90-EDA4-CC49-75E3-F10E499A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14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58181B-990B-2FE1-2989-4328D707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52AE329-BD88-D92F-2FF4-220CA89E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242E9A9-C8CF-96A6-CBD9-02D7A71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30B4E92-BCDD-6646-20ED-E0DB02B5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902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0D25EB75-9829-33EF-CCF4-26DC25D7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511E62C-1218-D0D9-6CAB-B456F45D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73CE4FC-C363-05DE-7C53-8FF3F371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104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639ED9A-5870-B031-6C65-2796FE73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4A5A09A-F108-3129-5C9B-E70531A43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137F1E5-4B2C-AFE7-5B68-F7826961D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750A385-A65D-7BCE-64BC-C024036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64FFD39-A0C0-08C8-04A9-51BEC9D6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B06CAC0-92EC-7C3B-F98B-27BE9B00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0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53A374-0AA9-3481-DEE9-0D1A270A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436FF588-F818-FBB9-AF06-23B324204D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68BFC3D-1007-C10E-B5A9-D51EBA140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B53B091-FB43-9DFB-841F-35998B33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5007A7A-E4BB-5E09-4FD1-FF851E99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51B0E6C-8F0F-B29C-BC86-01071661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273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6CB09A4-2C27-5FF3-0398-36D19B76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7BC709B-A2EF-0012-DD48-484ACC34B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026A98-1FF0-5450-7E16-20283804E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94A8A-039E-4B48-8C40-2D363159164E}" type="datetimeFigureOut">
              <a:rPr lang="th-TH" smtClean="0"/>
              <a:t>05/08/67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3B86BA2-0386-2CD5-9365-337F71A5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09AA4AA-A7CB-E421-FCCF-C01F674B4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4367B-0CA0-4A9D-A642-DB0C250C90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129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9" Type="http://schemas.openxmlformats.org/officeDocument/2006/relationships/audio" Target="NUL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png"/><Relationship Id="rId21" Type="http://schemas.openxmlformats.org/officeDocument/2006/relationships/customXml" Target="../ink/ink10.xml"/><Relationship Id="rId42" Type="http://schemas.openxmlformats.org/officeDocument/2006/relationships/image" Target="../media/image360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49.png"/><Relationship Id="rId84" Type="http://schemas.openxmlformats.org/officeDocument/2006/relationships/image" Target="../media/image57.png"/><Relationship Id="rId89" Type="http://schemas.openxmlformats.org/officeDocument/2006/relationships/customXml" Target="../ink/ink44.xml"/><Relationship Id="rId16" Type="http://schemas.openxmlformats.org/officeDocument/2006/relationships/image" Target="../media/image23.png"/><Relationship Id="rId11" Type="http://schemas.openxmlformats.org/officeDocument/2006/relationships/customXml" Target="../ink/ink5.xml"/><Relationship Id="rId32" Type="http://schemas.openxmlformats.org/officeDocument/2006/relationships/image" Target="../media/image310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44.png"/><Relationship Id="rId74" Type="http://schemas.openxmlformats.org/officeDocument/2006/relationships/image" Target="../media/image52.png"/><Relationship Id="rId79" Type="http://schemas.openxmlformats.org/officeDocument/2006/relationships/customXml" Target="../ink/ink39.xml"/><Relationship Id="rId5" Type="http://schemas.openxmlformats.org/officeDocument/2006/relationships/customXml" Target="../ink/ink2.xml"/><Relationship Id="rId90" Type="http://schemas.openxmlformats.org/officeDocument/2006/relationships/image" Target="../media/image60.png"/><Relationship Id="rId95" Type="http://schemas.openxmlformats.org/officeDocument/2006/relationships/customXml" Target="../ink/ink47.xml"/><Relationship Id="rId22" Type="http://schemas.openxmlformats.org/officeDocument/2006/relationships/image" Target="../media/image260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39.png"/><Relationship Id="rId64" Type="http://schemas.openxmlformats.org/officeDocument/2006/relationships/image" Target="../media/image47.png"/><Relationship Id="rId69" Type="http://schemas.openxmlformats.org/officeDocument/2006/relationships/customXml" Target="../ink/ink34.xml"/><Relationship Id="rId8" Type="http://schemas.openxmlformats.org/officeDocument/2006/relationships/image" Target="../media/image190.png"/><Relationship Id="rId51" Type="http://schemas.openxmlformats.org/officeDocument/2006/relationships/customXml" Target="../ink/ink25.xml"/><Relationship Id="rId72" Type="http://schemas.openxmlformats.org/officeDocument/2006/relationships/image" Target="../media/image51.png"/><Relationship Id="rId80" Type="http://schemas.openxmlformats.org/officeDocument/2006/relationships/image" Target="../media/image55.png"/><Relationship Id="rId85" Type="http://schemas.openxmlformats.org/officeDocument/2006/relationships/customXml" Target="../ink/ink42.xml"/><Relationship Id="rId93" Type="http://schemas.openxmlformats.org/officeDocument/2006/relationships/customXml" Target="../ink/ink46.xml"/><Relationship Id="rId3" Type="http://schemas.openxmlformats.org/officeDocument/2006/relationships/customXml" Target="../ink/ink1.xml"/><Relationship Id="rId12" Type="http://schemas.openxmlformats.org/officeDocument/2006/relationships/image" Target="../media/image21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340.png"/><Relationship Id="rId46" Type="http://schemas.openxmlformats.org/officeDocument/2006/relationships/image" Target="../media/image380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250.png"/><Relationship Id="rId41" Type="http://schemas.openxmlformats.org/officeDocument/2006/relationships/customXml" Target="../ink/ink20.xml"/><Relationship Id="rId54" Type="http://schemas.openxmlformats.org/officeDocument/2006/relationships/image" Target="../media/image42.png"/><Relationship Id="rId62" Type="http://schemas.openxmlformats.org/officeDocument/2006/relationships/image" Target="../media/image46.png"/><Relationship Id="rId70" Type="http://schemas.openxmlformats.org/officeDocument/2006/relationships/image" Target="../media/image50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59.png"/><Relationship Id="rId91" Type="http://schemas.openxmlformats.org/officeDocument/2006/relationships/customXml" Target="../ink/ink45.xml"/><Relationship Id="rId9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90.png"/><Relationship Id="rId36" Type="http://schemas.openxmlformats.org/officeDocument/2006/relationships/image" Target="../media/image330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200.png"/><Relationship Id="rId31" Type="http://schemas.openxmlformats.org/officeDocument/2006/relationships/customXml" Target="../ink/ink15.xml"/><Relationship Id="rId44" Type="http://schemas.openxmlformats.org/officeDocument/2006/relationships/image" Target="../media/image370.png"/><Relationship Id="rId52" Type="http://schemas.openxmlformats.org/officeDocument/2006/relationships/image" Target="../media/image41.png"/><Relationship Id="rId60" Type="http://schemas.openxmlformats.org/officeDocument/2006/relationships/image" Target="../media/image45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54.png"/><Relationship Id="rId81" Type="http://schemas.openxmlformats.org/officeDocument/2006/relationships/customXml" Target="../ink/ink40.xml"/><Relationship Id="rId86" Type="http://schemas.openxmlformats.org/officeDocument/2006/relationships/image" Target="../media/image58.png"/><Relationship Id="rId94" Type="http://schemas.openxmlformats.org/officeDocument/2006/relationships/image" Target="../media/image62.png"/><Relationship Id="rId4" Type="http://schemas.openxmlformats.org/officeDocument/2006/relationships/image" Target="../media/image170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240.png"/><Relationship Id="rId39" Type="http://schemas.openxmlformats.org/officeDocument/2006/relationships/customXml" Target="../ink/ink19.xml"/><Relationship Id="rId34" Type="http://schemas.openxmlformats.org/officeDocument/2006/relationships/image" Target="../media/image32.png"/><Relationship Id="rId50" Type="http://schemas.openxmlformats.org/officeDocument/2006/relationships/image" Target="../media/image40.png"/><Relationship Id="rId55" Type="http://schemas.openxmlformats.org/officeDocument/2006/relationships/customXml" Target="../ink/ink27.xml"/><Relationship Id="rId76" Type="http://schemas.openxmlformats.org/officeDocument/2006/relationships/image" Target="../media/image53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61.png"/><Relationship Id="rId2" Type="http://schemas.openxmlformats.org/officeDocument/2006/relationships/image" Target="../media/image38.png"/><Relationship Id="rId29" Type="http://schemas.openxmlformats.org/officeDocument/2006/relationships/customXml" Target="../ink/ink14.xml"/><Relationship Id="rId24" Type="http://schemas.openxmlformats.org/officeDocument/2006/relationships/image" Target="../media/image270.png"/><Relationship Id="rId40" Type="http://schemas.openxmlformats.org/officeDocument/2006/relationships/image" Target="../media/image350.png"/><Relationship Id="rId45" Type="http://schemas.openxmlformats.org/officeDocument/2006/relationships/customXml" Target="../ink/ink22.xml"/><Relationship Id="rId66" Type="http://schemas.openxmlformats.org/officeDocument/2006/relationships/image" Target="../media/image48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56.png"/><Relationship Id="rId19" Type="http://schemas.openxmlformats.org/officeDocument/2006/relationships/customXml" Target="../ink/ink9.xml"/><Relationship Id="rId14" Type="http://schemas.openxmlformats.org/officeDocument/2006/relationships/image" Target="../media/image220.png"/><Relationship Id="rId30" Type="http://schemas.openxmlformats.org/officeDocument/2006/relationships/image" Target="../media/image300.png"/><Relationship Id="rId35" Type="http://schemas.openxmlformats.org/officeDocument/2006/relationships/customXml" Target="../ink/ink17.xml"/><Relationship Id="rId56" Type="http://schemas.openxmlformats.org/officeDocument/2006/relationships/image" Target="../media/image43.png"/><Relationship Id="rId77" Type="http://schemas.openxmlformats.org/officeDocument/2006/relationships/customXml" Target="../ink/ink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2.jpg"/><Relationship Id="rId1" Type="http://schemas.microsoft.com/office/2007/relationships/media" Target="../media/media1.mp3"/><Relationship Id="rId6" Type="http://schemas.microsoft.com/office/2017/06/relationships/model3d" Target="../media/model3d1.glb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AF86351-663C-351E-0825-B71A39173488}"/>
              </a:ext>
            </a:extLst>
          </p:cNvPr>
          <p:cNvSpPr txBox="1"/>
          <p:nvPr/>
        </p:nvSpPr>
        <p:spPr>
          <a:xfrm>
            <a:off x="3000876" y="595127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My clothes </a:t>
            </a:r>
            <a:endParaRPr lang="th-TH" sz="6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026" name="Picture 2" descr="See All of Fall 2013 Fashion Week on Repeat, Thanks to These GIFs! | Glamour">
            <a:extLst>
              <a:ext uri="{FF2B5EF4-FFF2-40B4-BE49-F238E27FC236}">
                <a16:creationId xmlns:a16="http://schemas.microsoft.com/office/drawing/2014/main" id="{2CCAE114-D2C1-F844-9DE4-A30C3D45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80" y="1659529"/>
            <a:ext cx="8053391" cy="39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1FB0A04-E718-6519-5F5A-416762531E0C}"/>
              </a:ext>
            </a:extLst>
          </p:cNvPr>
          <p:cNvSpPr txBox="1"/>
          <p:nvPr/>
        </p:nvSpPr>
        <p:spPr>
          <a:xfrm>
            <a:off x="2565824" y="5173965"/>
            <a:ext cx="642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By Teacher Mook </a:t>
            </a:r>
          </a:p>
          <a:p>
            <a:pPr algn="ctr"/>
            <a:r>
              <a:rPr lang="en-US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Primary 2</a:t>
            </a:r>
            <a:endParaRPr lang="th-TH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59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6E66BFF-13DD-526F-AA77-16A93C4A00D5}"/>
              </a:ext>
            </a:extLst>
          </p:cNvPr>
          <p:cNvSpPr txBox="1"/>
          <p:nvPr/>
        </p:nvSpPr>
        <p:spPr>
          <a:xfrm>
            <a:off x="5607698" y="387066"/>
            <a:ext cx="66655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Boots </a:t>
            </a:r>
            <a:r>
              <a:rPr lang="th-TH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รองเท้าหุ้มส้น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I’m wearing </a:t>
            </a:r>
            <a:r>
              <a:rPr lang="en-US" sz="4000" u="sng" dirty="0">
                <a:highlight>
                  <a:srgbClr val="FFFF00"/>
                </a:highlight>
                <a:latin typeface="Arial Rounded MT Bold" panose="020F0704030504030204" pitchFamily="34" charset="0"/>
              </a:rPr>
              <a:t>black boots.</a:t>
            </a:r>
            <a:r>
              <a:rPr lang="th-TH" sz="4000" u="sng" dirty="0">
                <a:highlight>
                  <a:srgbClr val="FFFF00"/>
                </a:highlight>
                <a:latin typeface="Arial Rounded MT Bold" panose="020F0704030504030204" pitchFamily="34" charset="0"/>
              </a:rPr>
              <a:t>.</a:t>
            </a:r>
            <a:endParaRPr lang="th-TH" sz="3600" dirty="0">
              <a:highlight>
                <a:srgbClr val="FFFF00"/>
              </a:highligh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D5D1723-9AF5-E3FC-FE0D-1A5DC284890C}"/>
              </a:ext>
            </a:extLst>
          </p:cNvPr>
          <p:cNvSpPr txBox="1"/>
          <p:nvPr/>
        </p:nvSpPr>
        <p:spPr>
          <a:xfrm>
            <a:off x="144577" y="5169526"/>
            <a:ext cx="6897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Shoes </a:t>
            </a:r>
            <a:r>
              <a:rPr lang="th-TH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รองเท้า</a:t>
            </a:r>
          </a:p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I’m wearing </a:t>
            </a:r>
            <a:r>
              <a:rPr lang="en-US" sz="40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ngsanaUPC" panose="02020603050405020304" pitchFamily="18" charset="-34"/>
              </a:rPr>
              <a:t>white shoes</a:t>
            </a:r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.</a:t>
            </a:r>
            <a:endParaRPr lang="th-TH" sz="32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6146" name="Picture 2" descr="White Shoes for men | Bacca Bucci Afterburn | Men's Street Fashion White  Sneakers and Sports Shoes">
            <a:extLst>
              <a:ext uri="{FF2B5EF4-FFF2-40B4-BE49-F238E27FC236}">
                <a16:creationId xmlns:a16="http://schemas.microsoft.com/office/drawing/2014/main" id="{6811DE10-FE52-64E2-36E3-9926940A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15" y="1110341"/>
            <a:ext cx="3724567" cy="372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EX HIGH ANKLE BOOTS BLACK LEATHER - Jo Mercer Northern Hemisphere">
            <a:extLst>
              <a:ext uri="{FF2B5EF4-FFF2-40B4-BE49-F238E27FC236}">
                <a16:creationId xmlns:a16="http://schemas.microsoft.com/office/drawing/2014/main" id="{C0F35B46-7BC0-E1FA-0DF1-C1707A523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r="-963"/>
          <a:stretch/>
        </p:blipFill>
        <p:spPr bwMode="auto">
          <a:xfrm>
            <a:off x="7144459" y="1835821"/>
            <a:ext cx="4372948" cy="47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-10695" y="50935"/>
            <a:ext cx="12192000" cy="68535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31692" y="131554"/>
            <a:ext cx="9869075" cy="6802646"/>
            <a:chOff x="0" y="0"/>
            <a:chExt cx="10805670" cy="7119301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0809882" cy="7119301"/>
            </a:xfrm>
            <a:custGeom>
              <a:avLst/>
              <a:gdLst/>
              <a:ahLst/>
              <a:cxnLst/>
              <a:rect l="l" t="t" r="r" b="b"/>
              <a:pathLst>
                <a:path w="10809882" h="7119301">
                  <a:moveTo>
                    <a:pt x="278431" y="16918"/>
                  </a:moveTo>
                  <a:cubicBezTo>
                    <a:pt x="278431" y="16918"/>
                    <a:pt x="604014" y="12258"/>
                    <a:pt x="1062558" y="12454"/>
                  </a:cubicBezTo>
                  <a:cubicBezTo>
                    <a:pt x="8804229" y="12671"/>
                    <a:pt x="10535814" y="0"/>
                    <a:pt x="10535814" y="0"/>
                  </a:cubicBezTo>
                  <a:cubicBezTo>
                    <a:pt x="10603278" y="0"/>
                    <a:pt x="10679215" y="0"/>
                    <a:pt x="10757988" y="85073"/>
                  </a:cubicBezTo>
                  <a:cubicBezTo>
                    <a:pt x="10800966" y="131488"/>
                    <a:pt x="10802035" y="240224"/>
                    <a:pt x="10802439" y="320281"/>
                  </a:cubicBezTo>
                  <a:cubicBezTo>
                    <a:pt x="10802439" y="320281"/>
                    <a:pt x="10800735" y="5267917"/>
                    <a:pt x="10800735" y="6356717"/>
                  </a:cubicBezTo>
                  <a:cubicBezTo>
                    <a:pt x="10800735" y="6570876"/>
                    <a:pt x="10809883" y="6870054"/>
                    <a:pt x="10809883" y="6870054"/>
                  </a:cubicBezTo>
                  <a:cubicBezTo>
                    <a:pt x="10809883" y="6998723"/>
                    <a:pt x="10805713" y="7119301"/>
                    <a:pt x="10552875" y="7111167"/>
                  </a:cubicBezTo>
                  <a:cubicBezTo>
                    <a:pt x="10552875" y="7111167"/>
                    <a:pt x="10176403" y="7090868"/>
                    <a:pt x="9081481" y="7098467"/>
                  </a:cubicBezTo>
                  <a:cubicBezTo>
                    <a:pt x="2545013" y="7106601"/>
                    <a:pt x="304023" y="7119301"/>
                    <a:pt x="304023" y="7119301"/>
                  </a:cubicBezTo>
                  <a:cubicBezTo>
                    <a:pt x="132548" y="7119301"/>
                    <a:pt x="4213" y="7018231"/>
                    <a:pt x="8532" y="6815685"/>
                  </a:cubicBezTo>
                  <a:cubicBezTo>
                    <a:pt x="8532" y="6815685"/>
                    <a:pt x="9630" y="6317143"/>
                    <a:pt x="4815" y="167084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2F3A62"/>
            </a:solidFill>
          </p:spPr>
          <p:txBody>
            <a:bodyPr/>
            <a:lstStyle/>
            <a:p>
              <a:endParaRPr lang="th-TH" sz="1867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6939" y="-30678"/>
            <a:ext cx="9859061" cy="6755328"/>
            <a:chOff x="0" y="0"/>
            <a:chExt cx="10821129" cy="708708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0825342" cy="7087086"/>
            </a:xfrm>
            <a:custGeom>
              <a:avLst/>
              <a:gdLst/>
              <a:ahLst/>
              <a:cxnLst/>
              <a:rect l="l" t="t" r="r" b="b"/>
              <a:pathLst>
                <a:path w="108253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5241263"/>
                    <a:pt x="10816195" y="6324502"/>
                  </a:cubicBezTo>
                  <a:cubicBezTo>
                    <a:pt x="10816195" y="6538661"/>
                    <a:pt x="10825342" y="6837839"/>
                    <a:pt x="10825342" y="6837839"/>
                  </a:cubicBezTo>
                  <a:cubicBezTo>
                    <a:pt x="10825342" y="6966508"/>
                    <a:pt x="10821173" y="7087086"/>
                    <a:pt x="10568335" y="7078952"/>
                  </a:cubicBezTo>
                  <a:cubicBezTo>
                    <a:pt x="10568335" y="7078952"/>
                    <a:pt x="10191862" y="7058653"/>
                    <a:pt x="9095459" y="7066252"/>
                  </a:cubicBezTo>
                  <a:cubicBezTo>
                    <a:pt x="2547822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th-TH" sz="1867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1693" y="4586800"/>
            <a:ext cx="1430827" cy="1770291"/>
          </a:xfrm>
          <a:prstGeom prst="rect">
            <a:avLst/>
          </a:prstGeom>
        </p:spPr>
      </p:pic>
      <p:graphicFrame>
        <p:nvGraphicFramePr>
          <p:cNvPr id="48" name="แผนภูมิ 47">
            <a:extLst>
              <a:ext uri="{FF2B5EF4-FFF2-40B4-BE49-F238E27FC236}">
                <a16:creationId xmlns:a16="http://schemas.microsoft.com/office/drawing/2014/main" id="{1165AB5B-1559-467C-985C-1BF533806C69}"/>
              </a:ext>
            </a:extLst>
          </p:cNvPr>
          <p:cNvGraphicFramePr/>
          <p:nvPr/>
        </p:nvGraphicFramePr>
        <p:xfrm>
          <a:off x="711200" y="-70062"/>
          <a:ext cx="10005568" cy="681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55ECB5DC-06F0-475D-B25C-AFE22D4E52D3}"/>
              </a:ext>
            </a:extLst>
          </p:cNvPr>
          <p:cNvGrpSpPr/>
          <p:nvPr/>
        </p:nvGrpSpPr>
        <p:grpSpPr>
          <a:xfrm>
            <a:off x="5739377" y="1895382"/>
            <a:ext cx="1264399" cy="2724301"/>
            <a:chOff x="7903884" y="3263174"/>
            <a:chExt cx="1896599" cy="4086452"/>
          </a:xfrm>
        </p:grpSpPr>
        <p:grpSp>
          <p:nvGrpSpPr>
            <p:cNvPr id="44" name="กลุ่ม 43">
              <a:extLst>
                <a:ext uri="{FF2B5EF4-FFF2-40B4-BE49-F238E27FC236}">
                  <a16:creationId xmlns:a16="http://schemas.microsoft.com/office/drawing/2014/main" id="{1AA02BC3-D630-40D9-A86D-30B7736A7F4E}"/>
                </a:ext>
              </a:extLst>
            </p:cNvPr>
            <p:cNvGrpSpPr/>
            <p:nvPr/>
          </p:nvGrpSpPr>
          <p:grpSpPr>
            <a:xfrm>
              <a:off x="7903884" y="3263174"/>
              <a:ext cx="1896599" cy="4086452"/>
              <a:chOff x="7903884" y="3263174"/>
              <a:chExt cx="1896599" cy="4086452"/>
            </a:xfrm>
          </p:grpSpPr>
          <p:sp>
            <p:nvSpPr>
              <p:cNvPr id="46" name="สามเหลี่ยมหน้าจั่ว 45">
                <a:extLst>
                  <a:ext uri="{FF2B5EF4-FFF2-40B4-BE49-F238E27FC236}">
                    <a16:creationId xmlns:a16="http://schemas.microsoft.com/office/drawing/2014/main" id="{845DCC84-AE04-4F11-AF0F-22463D555A84}"/>
                  </a:ext>
                </a:extLst>
              </p:cNvPr>
              <p:cNvSpPr/>
              <p:nvPr/>
            </p:nvSpPr>
            <p:spPr>
              <a:xfrm>
                <a:off x="7903884" y="3263174"/>
                <a:ext cx="1896599" cy="1937581"/>
              </a:xfrm>
              <a:prstGeom prst="triangle">
                <a:avLst>
                  <a:gd name="adj" fmla="val 48904"/>
                </a:avLst>
              </a:prstGeom>
              <a:solidFill>
                <a:schemeClr val="tx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67" dirty="0"/>
              </a:p>
            </p:txBody>
          </p:sp>
          <p:sp>
            <p:nvSpPr>
              <p:cNvPr id="64" name="สี่เหลี่ยมผืนผ้า 63">
                <a:extLst>
                  <a:ext uri="{FF2B5EF4-FFF2-40B4-BE49-F238E27FC236}">
                    <a16:creationId xmlns:a16="http://schemas.microsoft.com/office/drawing/2014/main" id="{5D342662-D625-487A-BD20-64CC86926D19}"/>
                  </a:ext>
                </a:extLst>
              </p:cNvPr>
              <p:cNvSpPr/>
              <p:nvPr/>
            </p:nvSpPr>
            <p:spPr>
              <a:xfrm>
                <a:off x="8390323" y="5181572"/>
                <a:ext cx="945427" cy="21680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67" dirty="0"/>
              </a:p>
            </p:txBody>
          </p:sp>
        </p:grpSp>
        <p:sp>
          <p:nvSpPr>
            <p:cNvPr id="45" name="วงรี 44">
              <a:extLst>
                <a:ext uri="{FF2B5EF4-FFF2-40B4-BE49-F238E27FC236}">
                  <a16:creationId xmlns:a16="http://schemas.microsoft.com/office/drawing/2014/main" id="{68BC9906-9716-43C7-B728-7C313473397B}"/>
                </a:ext>
              </a:extLst>
            </p:cNvPr>
            <p:cNvSpPr/>
            <p:nvPr/>
          </p:nvSpPr>
          <p:spPr>
            <a:xfrm>
              <a:off x="8270901" y="5102656"/>
              <a:ext cx="1228493" cy="1143903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67"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0C916B33-5BED-0090-BB87-09E1B75A7CE2}"/>
              </a:ext>
            </a:extLst>
          </p:cNvPr>
          <p:cNvSpPr txBox="1"/>
          <p:nvPr/>
        </p:nvSpPr>
        <p:spPr>
          <a:xfrm>
            <a:off x="7106355" y="4330832"/>
            <a:ext cx="3212717" cy="63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5"/>
              </a:lnSpc>
              <a:spcBef>
                <a:spcPct val="0"/>
              </a:spcBef>
            </a:pPr>
            <a:r>
              <a:rPr lang="en-US" sz="4000" dirty="0">
                <a:latin typeface="More Sugar"/>
              </a:rPr>
              <a:t>blouse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0865B6D-B00D-97BA-81C9-3A5D9B6719EC}"/>
              </a:ext>
            </a:extLst>
          </p:cNvPr>
          <p:cNvSpPr txBox="1"/>
          <p:nvPr/>
        </p:nvSpPr>
        <p:spPr>
          <a:xfrm>
            <a:off x="5908130" y="5684683"/>
            <a:ext cx="274088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latin typeface="More Sugar"/>
              </a:rPr>
              <a:t>cap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BE35D99-CFD7-6FB2-783D-AF666BEAFFE5}"/>
              </a:ext>
            </a:extLst>
          </p:cNvPr>
          <p:cNvSpPr txBox="1"/>
          <p:nvPr/>
        </p:nvSpPr>
        <p:spPr>
          <a:xfrm>
            <a:off x="3900026" y="239820"/>
            <a:ext cx="3297035" cy="78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6"/>
              </a:lnSpc>
              <a:spcBef>
                <a:spcPct val="0"/>
              </a:spcBef>
            </a:pPr>
            <a:r>
              <a:rPr lang="en-US" sz="4000" dirty="0">
                <a:latin typeface="More Sugar"/>
              </a:rPr>
              <a:t>shirt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E642A8D-E2F4-B358-E4FF-FF23E3891BEA}"/>
              </a:ext>
            </a:extLst>
          </p:cNvPr>
          <p:cNvSpPr txBox="1"/>
          <p:nvPr/>
        </p:nvSpPr>
        <p:spPr>
          <a:xfrm>
            <a:off x="2909513" y="1605416"/>
            <a:ext cx="2621542" cy="731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000" dirty="0">
                <a:latin typeface="More Sugar"/>
              </a:rPr>
              <a:t>skirt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9EC91AE-4F2F-73D3-E925-EDA2A4A397FF}"/>
              </a:ext>
            </a:extLst>
          </p:cNvPr>
          <p:cNvSpPr txBox="1"/>
          <p:nvPr/>
        </p:nvSpPr>
        <p:spPr>
          <a:xfrm>
            <a:off x="7074366" y="3121224"/>
            <a:ext cx="40753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>
                <a:latin typeface="More Sugar"/>
              </a:rPr>
              <a:t>dress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CD2AD42-5B81-556E-1E14-F0E086E708B3}"/>
              </a:ext>
            </a:extLst>
          </p:cNvPr>
          <p:cNvSpPr txBox="1"/>
          <p:nvPr/>
        </p:nvSpPr>
        <p:spPr>
          <a:xfrm>
            <a:off x="3330525" y="4475075"/>
            <a:ext cx="26215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>
                <a:latin typeface="More Sugar"/>
              </a:rPr>
              <a:t> shoes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BF62F22-4BA2-E88A-67F3-0042D5E36CC3}"/>
              </a:ext>
            </a:extLst>
          </p:cNvPr>
          <p:cNvSpPr txBox="1"/>
          <p:nvPr/>
        </p:nvSpPr>
        <p:spPr>
          <a:xfrm>
            <a:off x="6354117" y="103256"/>
            <a:ext cx="2145120" cy="95686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8404"/>
              </a:lnSpc>
              <a:spcBef>
                <a:spcPct val="0"/>
              </a:spcBef>
            </a:pPr>
            <a:r>
              <a:rPr lang="en-US" sz="4400" dirty="0">
                <a:latin typeface="More Sugar"/>
              </a:rPr>
              <a:t>T-shirt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63D4F736-6728-A45F-A09C-8B0CE424DC2C}"/>
              </a:ext>
            </a:extLst>
          </p:cNvPr>
          <p:cNvSpPr txBox="1"/>
          <p:nvPr/>
        </p:nvSpPr>
        <p:spPr>
          <a:xfrm>
            <a:off x="3207150" y="3070628"/>
            <a:ext cx="192927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>
                <a:latin typeface="More Sugar"/>
              </a:rPr>
              <a:t>jeans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E1BE5C24-653A-56E3-FE5E-42F35DCC8FE1}"/>
              </a:ext>
            </a:extLst>
          </p:cNvPr>
          <p:cNvSpPr txBox="1"/>
          <p:nvPr/>
        </p:nvSpPr>
        <p:spPr>
          <a:xfrm>
            <a:off x="7126219" y="1937286"/>
            <a:ext cx="31365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>
                <a:latin typeface="More Sugar"/>
              </a:rPr>
              <a:t>cap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4E527CA-3A97-456B-48DB-015904DAA3E0}"/>
              </a:ext>
            </a:extLst>
          </p:cNvPr>
          <p:cNvSpPr txBox="1"/>
          <p:nvPr/>
        </p:nvSpPr>
        <p:spPr>
          <a:xfrm>
            <a:off x="3971122" y="5890997"/>
            <a:ext cx="258555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>
                <a:latin typeface="More Sugar"/>
              </a:rPr>
              <a:t>milk tea</a:t>
            </a:r>
          </a:p>
        </p:txBody>
      </p:sp>
    </p:spTree>
    <p:extLst>
      <p:ext uri="{BB962C8B-B14F-4D97-AF65-F5344CB8AC3E}">
        <p14:creationId xmlns:p14="http://schemas.microsoft.com/office/powerpoint/2010/main" val="202487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7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5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0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2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5E0567-7E1E-2E30-54A6-156E20426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E3DA936-D3B7-67CE-C83A-7EA57EA5CA9D}"/>
              </a:ext>
            </a:extLst>
          </p:cNvPr>
          <p:cNvSpPr txBox="1"/>
          <p:nvPr/>
        </p:nvSpPr>
        <p:spPr>
          <a:xfrm>
            <a:off x="813693" y="238205"/>
            <a:ext cx="254970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Page 28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28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351E150-5C9A-DAE3-3174-903AFEE7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0B468E8-D08D-F806-0846-1D2D45D6C053}"/>
              </a:ext>
            </a:extLst>
          </p:cNvPr>
          <p:cNvSpPr txBox="1"/>
          <p:nvPr/>
        </p:nvSpPr>
        <p:spPr>
          <a:xfrm>
            <a:off x="9332542" y="182221"/>
            <a:ext cx="254970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Page 30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19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9F24575-6EBE-5B91-A02F-76A054247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B018EC6-5816-96DD-E1D8-95037A0E90B0}"/>
              </a:ext>
            </a:extLst>
          </p:cNvPr>
          <p:cNvSpPr txBox="1"/>
          <p:nvPr/>
        </p:nvSpPr>
        <p:spPr>
          <a:xfrm>
            <a:off x="860346" y="294189"/>
            <a:ext cx="254970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Page 31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7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omber jacket - Black - Men | H&amp;M SG">
            <a:extLst>
              <a:ext uri="{FF2B5EF4-FFF2-40B4-BE49-F238E27FC236}">
                <a16:creationId xmlns:a16="http://schemas.microsoft.com/office/drawing/2014/main" id="{D8AEDAB3-CF0E-A2C3-EA2E-0965E722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8" y="437241"/>
            <a:ext cx="1993218" cy="298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3A30293-731C-0426-0489-04A4D56C902E}"/>
              </a:ext>
            </a:extLst>
          </p:cNvPr>
          <p:cNvSpPr txBox="1"/>
          <p:nvPr/>
        </p:nvSpPr>
        <p:spPr>
          <a:xfrm>
            <a:off x="203316" y="328009"/>
            <a:ext cx="252662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jacket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Picture 2" descr="Relaxed Fit T-shirt - Grey - Men | H&amp;M SG">
            <a:extLst>
              <a:ext uri="{FF2B5EF4-FFF2-40B4-BE49-F238E27FC236}">
                <a16:creationId xmlns:a16="http://schemas.microsoft.com/office/drawing/2014/main" id="{EAF5F9B9-2915-273B-97D4-9882A67F5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7"/>
          <a:stretch/>
        </p:blipFill>
        <p:spPr bwMode="auto">
          <a:xfrm>
            <a:off x="3062370" y="263266"/>
            <a:ext cx="2370236" cy="32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6EC10EE-2F78-09AB-0420-D2AA1D7F5C39}"/>
              </a:ext>
            </a:extLst>
          </p:cNvPr>
          <p:cNvSpPr txBox="1"/>
          <p:nvPr/>
        </p:nvSpPr>
        <p:spPr>
          <a:xfrm>
            <a:off x="3062370" y="284858"/>
            <a:ext cx="254970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T-shirt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7" name="Picture 2" descr="Denim Shirts - Made in Italy | LUCA FALONI | Luca Faloni EU">
            <a:extLst>
              <a:ext uri="{FF2B5EF4-FFF2-40B4-BE49-F238E27FC236}">
                <a16:creationId xmlns:a16="http://schemas.microsoft.com/office/drawing/2014/main" id="{7CAEF0C3-D4B0-3F38-710A-D428E7DD0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r="12645" b="11569"/>
          <a:stretch/>
        </p:blipFill>
        <p:spPr bwMode="auto">
          <a:xfrm>
            <a:off x="6088367" y="281085"/>
            <a:ext cx="2304661" cy="32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054C00C-31C8-379C-399B-11F1EC0A2494}"/>
              </a:ext>
            </a:extLst>
          </p:cNvPr>
          <p:cNvSpPr txBox="1"/>
          <p:nvPr/>
        </p:nvSpPr>
        <p:spPr>
          <a:xfrm>
            <a:off x="6121678" y="288131"/>
            <a:ext cx="21522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shirt</a:t>
            </a:r>
            <a:endParaRPr lang="th-TH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9" name="Picture 2" descr="Buy White Shorts &amp; 3/4ths for Men by iVOC Online | Ajio.com">
            <a:extLst>
              <a:ext uri="{FF2B5EF4-FFF2-40B4-BE49-F238E27FC236}">
                <a16:creationId xmlns:a16="http://schemas.microsoft.com/office/drawing/2014/main" id="{52F3F6FB-C8E4-69D2-6565-2CED0C2E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57" y="3761473"/>
            <a:ext cx="2296480" cy="287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8BA84DD-B6AB-D0F4-C5AC-BA604C6CD2EF}"/>
              </a:ext>
            </a:extLst>
          </p:cNvPr>
          <p:cNvSpPr txBox="1"/>
          <p:nvPr/>
        </p:nvSpPr>
        <p:spPr>
          <a:xfrm>
            <a:off x="596092" y="5712873"/>
            <a:ext cx="197120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Arial Rounded MT Bold" panose="020F0704030504030204" pitchFamily="34" charset="0"/>
              </a:rPr>
              <a:t>shorts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3" name="Picture 2" descr="Icon G High-Waisted Flared Jeans - GANT">
            <a:extLst>
              <a:ext uri="{FF2B5EF4-FFF2-40B4-BE49-F238E27FC236}">
                <a16:creationId xmlns:a16="http://schemas.microsoft.com/office/drawing/2014/main" id="{A04F378B-C6E3-5379-8D55-0EAAAD7F2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18" y="305131"/>
            <a:ext cx="2370236" cy="32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EE723FB-9A34-DE40-6BD7-5BF50EA17A14}"/>
              </a:ext>
            </a:extLst>
          </p:cNvPr>
          <p:cNvSpPr txBox="1"/>
          <p:nvPr/>
        </p:nvSpPr>
        <p:spPr>
          <a:xfrm>
            <a:off x="9235086" y="263266"/>
            <a:ext cx="2549707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jeans</a:t>
            </a:r>
            <a:endParaRPr lang="th-TH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5" name="Picture 2" descr="Womens Red Flare Skirt | Party City">
            <a:extLst>
              <a:ext uri="{FF2B5EF4-FFF2-40B4-BE49-F238E27FC236}">
                <a16:creationId xmlns:a16="http://schemas.microsoft.com/office/drawing/2014/main" id="{F80ADC25-A529-0BFE-BC2F-A09D45300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r="16060"/>
          <a:stretch/>
        </p:blipFill>
        <p:spPr bwMode="auto">
          <a:xfrm>
            <a:off x="3062370" y="3679387"/>
            <a:ext cx="2296480" cy="3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AB8F02FC-2341-F0C4-3BD1-DA2B759EF13D}"/>
              </a:ext>
            </a:extLst>
          </p:cNvPr>
          <p:cNvSpPr txBox="1"/>
          <p:nvPr/>
        </p:nvSpPr>
        <p:spPr>
          <a:xfrm>
            <a:off x="3283769" y="5712873"/>
            <a:ext cx="185368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skirt 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BAA9C13-C75C-83D8-F6E7-5A6995E19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1759" y="4067314"/>
            <a:ext cx="3110894" cy="2819074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EC01F9D-6EE6-0032-03F0-92063F5F3134}"/>
              </a:ext>
            </a:extLst>
          </p:cNvPr>
          <p:cNvSpPr txBox="1"/>
          <p:nvPr/>
        </p:nvSpPr>
        <p:spPr>
          <a:xfrm>
            <a:off x="5977458" y="3901060"/>
            <a:ext cx="2296480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socks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2050" name="Picture 2" descr="Mens Fashion Shoes Black Classic Design: ภาพประกอบสต็อก 1080406805 |  Shutterstock">
            <a:extLst>
              <a:ext uri="{FF2B5EF4-FFF2-40B4-BE49-F238E27FC236}">
                <a16:creationId xmlns:a16="http://schemas.microsoft.com/office/drawing/2014/main" id="{B2F7A016-DBAF-7173-0A64-FE53E181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18" y="4894037"/>
            <a:ext cx="2718352" cy="18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98AFC261-6AFD-7C03-8937-F297D90B5BA7}"/>
              </a:ext>
            </a:extLst>
          </p:cNvPr>
          <p:cNvSpPr txBox="1"/>
          <p:nvPr/>
        </p:nvSpPr>
        <p:spPr>
          <a:xfrm>
            <a:off x="8943074" y="4067314"/>
            <a:ext cx="2296480" cy="707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shoes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30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AE5C925-0C15-707C-ED9D-B9669ACD4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0" r="6553" b="3973"/>
          <a:stretch/>
        </p:blipFill>
        <p:spPr>
          <a:xfrm>
            <a:off x="3377727" y="0"/>
            <a:ext cx="5460205" cy="7185856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7D7071C-3495-C788-1A67-380E0EC6BCA6}"/>
              </a:ext>
            </a:extLst>
          </p:cNvPr>
          <p:cNvSpPr txBox="1"/>
          <p:nvPr/>
        </p:nvSpPr>
        <p:spPr>
          <a:xfrm>
            <a:off x="804362" y="396825"/>
            <a:ext cx="254970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Page 32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54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4185BCA-ED4D-E157-4D6C-DA6FF9B99AA5}"/>
              </a:ext>
            </a:extLst>
          </p:cNvPr>
          <p:cNvSpPr txBox="1"/>
          <p:nvPr/>
        </p:nvSpPr>
        <p:spPr>
          <a:xfrm>
            <a:off x="813693" y="238205"/>
            <a:ext cx="254970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Page 33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209819-632C-80F9-F899-33301F48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44" y="102637"/>
            <a:ext cx="514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087D728-C23C-BB43-A8C8-B9A4607B5AD9}"/>
              </a:ext>
            </a:extLst>
          </p:cNvPr>
          <p:cNvSpPr txBox="1"/>
          <p:nvPr/>
        </p:nvSpPr>
        <p:spPr>
          <a:xfrm>
            <a:off x="813693" y="238205"/>
            <a:ext cx="254970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Page 34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2207994-7C8E-93DB-DF47-52527722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317" y="525420"/>
            <a:ext cx="514466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01AA70-47FD-E3A6-DDB7-D3BC535304A3}"/>
                  </a:ext>
                </a:extLst>
              </p14:cNvPr>
              <p14:cNvContentPartPr/>
              <p14:nvPr/>
            </p14:nvContentPartPr>
            <p14:xfrm>
              <a:off x="5578545" y="1809156"/>
              <a:ext cx="1245600" cy="925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01AA70-47FD-E3A6-DDB7-D3BC535304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2905" y="1773516"/>
                <a:ext cx="1317240" cy="9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1D55312-289F-C10B-4303-EC3A0C966660}"/>
                  </a:ext>
                </a:extLst>
              </p14:cNvPr>
              <p14:cNvContentPartPr/>
              <p14:nvPr/>
            </p14:nvContentPartPr>
            <p14:xfrm>
              <a:off x="5896020" y="2834820"/>
              <a:ext cx="61596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1D55312-289F-C10B-4303-EC3A0C9666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0020" y="2798820"/>
                <a:ext cx="687600" cy="37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643B148A-317A-BE19-E827-1FA2C2D7A7C4}"/>
              </a:ext>
            </a:extLst>
          </p:cNvPr>
          <p:cNvGrpSpPr/>
          <p:nvPr/>
        </p:nvGrpSpPr>
        <p:grpSpPr>
          <a:xfrm>
            <a:off x="5554020" y="3840300"/>
            <a:ext cx="1550160" cy="1007280"/>
            <a:chOff x="5554020" y="3840300"/>
            <a:chExt cx="1550160" cy="10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11E5441-FE74-A5FD-1482-47FA91CAD423}"/>
                    </a:ext>
                  </a:extLst>
                </p14:cNvPr>
                <p14:cNvContentPartPr/>
                <p14:nvPr/>
              </p14:nvContentPartPr>
              <p14:xfrm>
                <a:off x="5554020" y="3840300"/>
                <a:ext cx="1373040" cy="596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11E5441-FE74-A5FD-1482-47FA91CAD4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18380" y="3804300"/>
                  <a:ext cx="1444680" cy="6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0026B72-0424-B9E5-6FA1-9BD04754D846}"/>
                    </a:ext>
                  </a:extLst>
                </p14:cNvPr>
                <p14:cNvContentPartPr/>
                <p14:nvPr/>
              </p14:nvContentPartPr>
              <p14:xfrm>
                <a:off x="5568420" y="4419180"/>
                <a:ext cx="505800" cy="428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0026B72-0424-B9E5-6FA1-9BD04754D84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32420" y="4383180"/>
                  <a:ext cx="57744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A46DF0A-935B-BE23-ADB9-6BC10873A763}"/>
                    </a:ext>
                  </a:extLst>
                </p14:cNvPr>
                <p14:cNvContentPartPr/>
                <p14:nvPr/>
              </p14:nvContentPartPr>
              <p14:xfrm>
                <a:off x="5714580" y="4602060"/>
                <a:ext cx="275040" cy="39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A46DF0A-935B-BE23-ADB9-6BC10873A7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78940" y="4566060"/>
                  <a:ext cx="3466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72074C5-CF7A-6588-FA5A-9699EC1625EA}"/>
                    </a:ext>
                  </a:extLst>
                </p14:cNvPr>
                <p14:cNvContentPartPr/>
                <p14:nvPr/>
              </p14:nvContentPartPr>
              <p14:xfrm>
                <a:off x="6506940" y="4357260"/>
                <a:ext cx="597240" cy="488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72074C5-CF7A-6588-FA5A-9699EC1625E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71300" y="4321620"/>
                  <a:ext cx="668880" cy="5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386DB5A-F94D-08EF-34D8-1B14FA84ACF9}"/>
                    </a:ext>
                  </a:extLst>
                </p14:cNvPr>
                <p14:cNvContentPartPr/>
                <p14:nvPr/>
              </p14:nvContentPartPr>
              <p14:xfrm>
                <a:off x="6537540" y="4607100"/>
                <a:ext cx="301320" cy="41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386DB5A-F94D-08EF-34D8-1B14FA84ACF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01900" y="4571460"/>
                  <a:ext cx="372960" cy="11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9A9C2E8-BB70-8E4F-7620-3E9A51CC6142}"/>
                  </a:ext>
                </a:extLst>
              </p14:cNvPr>
              <p14:cNvContentPartPr/>
              <p14:nvPr/>
            </p14:nvContentPartPr>
            <p14:xfrm>
              <a:off x="4913580" y="3116340"/>
              <a:ext cx="481680" cy="486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9A9C2E8-BB70-8E4F-7620-3E9A51CC61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95940" y="3098340"/>
                <a:ext cx="517320" cy="52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2D0C3279-248B-7B9C-09AA-313B040C4D74}"/>
              </a:ext>
            </a:extLst>
          </p:cNvPr>
          <p:cNvGrpSpPr/>
          <p:nvPr/>
        </p:nvGrpSpPr>
        <p:grpSpPr>
          <a:xfrm>
            <a:off x="5355660" y="1523340"/>
            <a:ext cx="1945080" cy="2326680"/>
            <a:chOff x="5355660" y="1523340"/>
            <a:chExt cx="1945080" cy="232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D4CBEAC-D2DA-BDA2-7D10-03087ED1DE24}"/>
                    </a:ext>
                  </a:extLst>
                </p14:cNvPr>
                <p14:cNvContentPartPr/>
                <p14:nvPr/>
              </p14:nvContentPartPr>
              <p14:xfrm>
                <a:off x="5585340" y="1721340"/>
                <a:ext cx="1251000" cy="115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D4CBEAC-D2DA-BDA2-7D10-03087ED1DE2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549340" y="1685700"/>
                  <a:ext cx="13226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69E48B0-BFE7-0A11-AFF0-96DCAA1416E0}"/>
                    </a:ext>
                  </a:extLst>
                </p14:cNvPr>
                <p14:cNvContentPartPr/>
                <p14:nvPr/>
              </p14:nvContentPartPr>
              <p14:xfrm>
                <a:off x="5942820" y="2041740"/>
                <a:ext cx="32400" cy="73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69E48B0-BFE7-0A11-AFF0-96DCAA1416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07180" y="2005740"/>
                  <a:ext cx="1040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6E0399D-C96F-0C3C-B91D-06190EC0D961}"/>
                    </a:ext>
                  </a:extLst>
                </p14:cNvPr>
                <p14:cNvContentPartPr/>
                <p14:nvPr/>
              </p14:nvContentPartPr>
              <p14:xfrm>
                <a:off x="6345300" y="2033100"/>
                <a:ext cx="52200" cy="77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6E0399D-C96F-0C3C-B91D-06190EC0D96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09660" y="1997460"/>
                  <a:ext cx="123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9A32BFE-AE9D-B075-F4B5-E3DD4A991E34}"/>
                    </a:ext>
                  </a:extLst>
                </p14:cNvPr>
                <p14:cNvContentPartPr/>
                <p14:nvPr/>
              </p14:nvContentPartPr>
              <p14:xfrm>
                <a:off x="6080340" y="2339100"/>
                <a:ext cx="15984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9A32BFE-AE9D-B075-F4B5-E3DD4A991E3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44700" y="2303460"/>
                  <a:ext cx="2314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EA32F56-5660-757D-37E7-1A3EBDF28080}"/>
                    </a:ext>
                  </a:extLst>
                </p14:cNvPr>
                <p14:cNvContentPartPr/>
                <p14:nvPr/>
              </p14:nvContentPartPr>
              <p14:xfrm>
                <a:off x="6148740" y="2079900"/>
                <a:ext cx="40320" cy="15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EA32F56-5660-757D-37E7-1A3EBDF280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13100" y="2043900"/>
                  <a:ext cx="1119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96F6693-C000-B6D9-0D88-CBC29C845661}"/>
                    </a:ext>
                  </a:extLst>
                </p14:cNvPr>
                <p14:cNvContentPartPr/>
                <p14:nvPr/>
              </p14:nvContentPartPr>
              <p14:xfrm>
                <a:off x="5996820" y="2727540"/>
                <a:ext cx="31320" cy="99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96F6693-C000-B6D9-0D88-CBC29C84566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960820" y="2691540"/>
                  <a:ext cx="1029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AFA68D7-6ED5-FC12-5937-7DEA8359824C}"/>
                    </a:ext>
                  </a:extLst>
                </p14:cNvPr>
                <p14:cNvContentPartPr/>
                <p14:nvPr/>
              </p14:nvContentPartPr>
              <p14:xfrm>
                <a:off x="6423420" y="2773260"/>
                <a:ext cx="5040" cy="37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AFA68D7-6ED5-FC12-5937-7DEA8359824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387420" y="2737260"/>
                  <a:ext cx="76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CB4A2F-8FE7-9647-4F95-6273B191D5EF}"/>
                    </a:ext>
                  </a:extLst>
                </p14:cNvPr>
                <p14:cNvContentPartPr/>
                <p14:nvPr/>
              </p14:nvContentPartPr>
              <p14:xfrm>
                <a:off x="5432700" y="2842020"/>
                <a:ext cx="1282320" cy="100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CB4A2F-8FE7-9647-4F95-6273B191D5E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397060" y="2806020"/>
                  <a:ext cx="1353960" cy="10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8FB696E-7028-D27C-7F5C-A1D07F714820}"/>
                    </a:ext>
                  </a:extLst>
                </p14:cNvPr>
                <p14:cNvContentPartPr/>
                <p14:nvPr/>
              </p14:nvContentPartPr>
              <p14:xfrm>
                <a:off x="6545460" y="2857140"/>
                <a:ext cx="388440" cy="59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B696E-7028-D27C-7F5C-A1D07F71482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09460" y="2821140"/>
                  <a:ext cx="46008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1E21BD9-A054-5C64-6711-AF3F3B69692B}"/>
                    </a:ext>
                  </a:extLst>
                </p14:cNvPr>
                <p14:cNvContentPartPr/>
                <p14:nvPr/>
              </p14:nvContentPartPr>
              <p14:xfrm>
                <a:off x="6865500" y="3261060"/>
                <a:ext cx="435240" cy="372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1E21BD9-A054-5C64-6711-AF3F3B69692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847500" y="3243060"/>
                  <a:ext cx="47088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E5D9F2-F089-D089-526D-5BCF4EA5B1F0}"/>
                    </a:ext>
                  </a:extLst>
                </p14:cNvPr>
                <p14:cNvContentPartPr/>
                <p14:nvPr/>
              </p14:nvContentPartPr>
              <p14:xfrm>
                <a:off x="5447460" y="2103300"/>
                <a:ext cx="151920" cy="282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E5D9F2-F089-D089-526D-5BCF4EA5B1F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429820" y="2085660"/>
                  <a:ext cx="1875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38B04D9-610E-D2AB-FAD0-AF472F81D4C9}"/>
                    </a:ext>
                  </a:extLst>
                </p14:cNvPr>
                <p14:cNvContentPartPr/>
                <p14:nvPr/>
              </p14:nvContentPartPr>
              <p14:xfrm>
                <a:off x="6782340" y="2110140"/>
                <a:ext cx="145440" cy="298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38B04D9-610E-D2AB-FAD0-AF472F81D4C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64700" y="2092140"/>
                  <a:ext cx="1810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A7DD46D-6610-EBC7-C9EB-8C207DB6D39D}"/>
                    </a:ext>
                  </a:extLst>
                </p14:cNvPr>
                <p14:cNvContentPartPr/>
                <p14:nvPr/>
              </p14:nvContentPartPr>
              <p14:xfrm>
                <a:off x="5355660" y="1523340"/>
                <a:ext cx="1778040" cy="1461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A7DD46D-6610-EBC7-C9EB-8C207DB6D3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38020" y="1505340"/>
                  <a:ext cx="1813680" cy="149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F22ECDD-0C82-8E25-0632-1DC20AE2C35C}"/>
                  </a:ext>
                </a:extLst>
              </p14:cNvPr>
              <p14:cNvContentPartPr/>
              <p14:nvPr/>
            </p14:nvContentPartPr>
            <p14:xfrm>
              <a:off x="5438460" y="1904580"/>
              <a:ext cx="100440" cy="168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F22ECDD-0C82-8E25-0632-1DC20AE2C35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02820" y="1832580"/>
                <a:ext cx="17208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0C8A412-AA68-42F3-ABB8-AE0A7EA8A70B}"/>
                  </a:ext>
                </a:extLst>
              </p14:cNvPr>
              <p14:cNvContentPartPr/>
              <p14:nvPr/>
            </p14:nvContentPartPr>
            <p14:xfrm>
              <a:off x="5398140" y="2102940"/>
              <a:ext cx="518040" cy="694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0C8A412-AA68-42F3-ABB8-AE0A7EA8A70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62140" y="2030940"/>
                <a:ext cx="589680" cy="8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7B44798-2899-24E2-EC3A-B1CB6D93A1E8}"/>
                  </a:ext>
                </a:extLst>
              </p14:cNvPr>
              <p14:cNvContentPartPr/>
              <p14:nvPr/>
            </p14:nvContentPartPr>
            <p14:xfrm>
              <a:off x="5439540" y="1537380"/>
              <a:ext cx="596880" cy="27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7B44798-2899-24E2-EC3A-B1CB6D93A1E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03540" y="1465740"/>
                <a:ext cx="66852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AE56812-A2B8-15CC-09C3-DB5AD1A980B5}"/>
                  </a:ext>
                </a:extLst>
              </p14:cNvPr>
              <p14:cNvContentPartPr/>
              <p14:nvPr/>
            </p14:nvContentPartPr>
            <p14:xfrm>
              <a:off x="5825820" y="1476180"/>
              <a:ext cx="857520" cy="260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AE56812-A2B8-15CC-09C3-DB5AD1A980B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90180" y="1404540"/>
                <a:ext cx="92916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35007C6-8326-042E-6BCC-EB2820682545}"/>
                  </a:ext>
                </a:extLst>
              </p14:cNvPr>
              <p14:cNvContentPartPr/>
              <p14:nvPr/>
            </p14:nvContentPartPr>
            <p14:xfrm>
              <a:off x="6004020" y="1431540"/>
              <a:ext cx="1168200" cy="1433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35007C6-8326-042E-6BCC-EB282068254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68380" y="1359540"/>
                <a:ext cx="1239840" cy="15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1375427-51D3-E4DB-92CE-0F756679D22D}"/>
                  </a:ext>
                </a:extLst>
              </p14:cNvPr>
              <p14:cNvContentPartPr/>
              <p14:nvPr/>
            </p14:nvContentPartPr>
            <p14:xfrm>
              <a:off x="6839580" y="1759860"/>
              <a:ext cx="285840" cy="1193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1375427-51D3-E4DB-92CE-0F756679D2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803580" y="1687860"/>
                <a:ext cx="357480" cy="13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3612FAC-F8F6-C96E-F411-0157443768FE}"/>
                  </a:ext>
                </a:extLst>
              </p14:cNvPr>
              <p14:cNvContentPartPr/>
              <p14:nvPr/>
            </p14:nvContentPartPr>
            <p14:xfrm>
              <a:off x="5478780" y="2964780"/>
              <a:ext cx="371880" cy="2815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3612FAC-F8F6-C96E-F411-0157443768F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42780" y="2892780"/>
                <a:ext cx="44352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48A30A-1E1E-5BAF-AA4F-5D60EE36BD30}"/>
                  </a:ext>
                </a:extLst>
              </p14:cNvPr>
              <p14:cNvContentPartPr/>
              <p14:nvPr/>
            </p14:nvContentPartPr>
            <p14:xfrm>
              <a:off x="5689740" y="2969460"/>
              <a:ext cx="186120" cy="140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48A30A-1E1E-5BAF-AA4F-5D60EE36BD3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654100" y="2897460"/>
                <a:ext cx="25776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77D371-324E-5D7B-762A-280963440DD0}"/>
                  </a:ext>
                </a:extLst>
              </p14:cNvPr>
              <p14:cNvContentPartPr/>
              <p14:nvPr/>
            </p14:nvContentPartPr>
            <p14:xfrm>
              <a:off x="5493900" y="2952180"/>
              <a:ext cx="375840" cy="194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77D371-324E-5D7B-762A-280963440DD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39900" y="2844180"/>
                <a:ext cx="48348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3F6AF42-4EEF-F74A-453A-F957DCCBB51B}"/>
                  </a:ext>
                </a:extLst>
              </p14:cNvPr>
              <p14:cNvContentPartPr/>
              <p14:nvPr/>
            </p14:nvContentPartPr>
            <p14:xfrm>
              <a:off x="5709900" y="3041460"/>
              <a:ext cx="84240" cy="72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3F6AF42-4EEF-F74A-453A-F957DCCBB51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55900" y="2933820"/>
                <a:ext cx="1918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4413E53-87EE-3307-3463-D48E5B240EF0}"/>
                  </a:ext>
                </a:extLst>
              </p14:cNvPr>
              <p14:cNvContentPartPr/>
              <p14:nvPr/>
            </p14:nvContentPartPr>
            <p14:xfrm>
              <a:off x="6036780" y="3266820"/>
              <a:ext cx="123120" cy="184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4413E53-87EE-3307-3463-D48E5B240EF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965140" y="3122820"/>
                <a:ext cx="2667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6770E83-51AC-989C-7C2F-1A66AA3650A3}"/>
                  </a:ext>
                </a:extLst>
              </p14:cNvPr>
              <p14:cNvContentPartPr/>
              <p14:nvPr/>
            </p14:nvContentPartPr>
            <p14:xfrm>
              <a:off x="6064860" y="3400380"/>
              <a:ext cx="106920" cy="106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6770E83-51AC-989C-7C2F-1A66AA3650A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93220" y="3256380"/>
                <a:ext cx="25056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E2F9868-9E96-D9EB-1A63-DD857AF697D9}"/>
                  </a:ext>
                </a:extLst>
              </p14:cNvPr>
              <p14:cNvContentPartPr/>
              <p14:nvPr/>
            </p14:nvContentPartPr>
            <p14:xfrm>
              <a:off x="6019140" y="3805380"/>
              <a:ext cx="143280" cy="347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E2F9868-9E96-D9EB-1A63-DD857AF697D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947500" y="3661740"/>
                <a:ext cx="28692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410847-C1C3-37B9-5F96-41FFF28F9578}"/>
                  </a:ext>
                </a:extLst>
              </p14:cNvPr>
              <p14:cNvContentPartPr/>
              <p14:nvPr/>
            </p14:nvContentPartPr>
            <p14:xfrm>
              <a:off x="5722500" y="3028500"/>
              <a:ext cx="205200" cy="133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410847-C1C3-37B9-5F96-41FFF28F957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50500" y="2884500"/>
                <a:ext cx="34884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97925C8-954A-BE9E-6932-5FA4EC30E4FB}"/>
                  </a:ext>
                </a:extLst>
              </p14:cNvPr>
              <p14:cNvContentPartPr/>
              <p14:nvPr/>
            </p14:nvContentPartPr>
            <p14:xfrm>
              <a:off x="5546820" y="3046140"/>
              <a:ext cx="1057680" cy="7376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97925C8-954A-BE9E-6932-5FA4EC30E4F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180" y="2902500"/>
                <a:ext cx="1201320" cy="10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8D22944-ECB9-7C62-30BE-CB6E07788BAB}"/>
                  </a:ext>
                </a:extLst>
              </p14:cNvPr>
              <p14:cNvContentPartPr/>
              <p14:nvPr/>
            </p14:nvContentPartPr>
            <p14:xfrm>
              <a:off x="6590820" y="179046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8D22944-ECB9-7C62-30BE-CB6E07788BA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519180" y="16464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C89C929-497E-3C98-C561-76B2F87E57B3}"/>
                  </a:ext>
                </a:extLst>
              </p14:cNvPr>
              <p14:cNvContentPartPr/>
              <p14:nvPr/>
            </p14:nvContentPartPr>
            <p14:xfrm>
              <a:off x="5838780" y="2983860"/>
              <a:ext cx="282240" cy="234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C89C929-497E-3C98-C561-76B2F87E57B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66780" y="2840220"/>
                <a:ext cx="425880" cy="5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8189A49-221E-6C47-459B-52DE8AD68F14}"/>
                  </a:ext>
                </a:extLst>
              </p14:cNvPr>
              <p14:cNvContentPartPr/>
              <p14:nvPr/>
            </p14:nvContentPartPr>
            <p14:xfrm>
              <a:off x="6423420" y="1999620"/>
              <a:ext cx="123480" cy="406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8189A49-221E-6C47-459B-52DE8AD68F1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51420" y="1855620"/>
                <a:ext cx="267120" cy="69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33719E1-5F5D-3959-B864-6ECE20ED58EB}"/>
                  </a:ext>
                </a:extLst>
              </p14:cNvPr>
              <p14:cNvContentPartPr/>
              <p14:nvPr/>
            </p14:nvContentPartPr>
            <p14:xfrm>
              <a:off x="5753100" y="3109140"/>
              <a:ext cx="899640" cy="4442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33719E1-5F5D-3959-B864-6ECE20ED58E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681100" y="2965140"/>
                <a:ext cx="1043280" cy="73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11AB61F-A53E-76CA-2281-8B22D1AC5C84}"/>
                  </a:ext>
                </a:extLst>
              </p14:cNvPr>
              <p14:cNvContentPartPr/>
              <p14:nvPr/>
            </p14:nvContentPartPr>
            <p14:xfrm>
              <a:off x="5580300" y="1841940"/>
              <a:ext cx="1103040" cy="8784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11AB61F-A53E-76CA-2281-8B22D1AC5C8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508300" y="1698300"/>
                <a:ext cx="1246680" cy="11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E78D758-028F-293E-DFDD-3A38A4615326}"/>
                  </a:ext>
                </a:extLst>
              </p14:cNvPr>
              <p14:cNvContentPartPr/>
              <p14:nvPr/>
            </p14:nvContentPartPr>
            <p14:xfrm>
              <a:off x="5585340" y="3042180"/>
              <a:ext cx="1163880" cy="6400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E78D758-028F-293E-DFDD-3A38A461532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513340" y="2898540"/>
                <a:ext cx="1307520" cy="9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D7D64BA-0FAA-2CE5-A9A4-019F62D849B0}"/>
                  </a:ext>
                </a:extLst>
              </p14:cNvPr>
              <p14:cNvContentPartPr/>
              <p14:nvPr/>
            </p14:nvContentPartPr>
            <p14:xfrm>
              <a:off x="5599380" y="3861900"/>
              <a:ext cx="1197360" cy="473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D7D64BA-0FAA-2CE5-A9A4-019F62D849B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527380" y="3718260"/>
                <a:ext cx="1341000" cy="76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5721265-2841-1173-C7D6-9B318704DAB2}"/>
                  </a:ext>
                </a:extLst>
              </p14:cNvPr>
              <p14:cNvContentPartPr/>
              <p14:nvPr/>
            </p14:nvContentPartPr>
            <p14:xfrm>
              <a:off x="6274020" y="3954420"/>
              <a:ext cx="62280" cy="102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5721265-2841-1173-C7D6-9B318704DAB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02020" y="3810420"/>
                <a:ext cx="2059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3C438C0-48FE-E5C5-8D16-80D4533C1E05}"/>
                  </a:ext>
                </a:extLst>
              </p14:cNvPr>
              <p14:cNvContentPartPr/>
              <p14:nvPr/>
            </p14:nvContentPartPr>
            <p14:xfrm>
              <a:off x="5585340" y="4594500"/>
              <a:ext cx="394200" cy="96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3C438C0-48FE-E5C5-8D16-80D4533C1E0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513340" y="4450500"/>
                <a:ext cx="53784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B5D9343-1B48-7867-71F3-782FB8E7EEFF}"/>
                  </a:ext>
                </a:extLst>
              </p14:cNvPr>
              <p14:cNvContentPartPr/>
              <p14:nvPr/>
            </p14:nvContentPartPr>
            <p14:xfrm>
              <a:off x="6613500" y="4670820"/>
              <a:ext cx="464400" cy="122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B5D9343-1B48-7867-71F3-782FB8E7EEF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541860" y="4526820"/>
                <a:ext cx="60804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3574DF8-7288-2C4F-6876-5B99AE9BDD03}"/>
                  </a:ext>
                </a:extLst>
              </p14:cNvPr>
              <p14:cNvContentPartPr/>
              <p14:nvPr/>
            </p14:nvContentPartPr>
            <p14:xfrm>
              <a:off x="9776460" y="2270340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3574DF8-7288-2C4F-6876-5B99AE9BDD0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758460" y="225234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CF28521D-74BB-3661-BADF-FC0304E8B753}"/>
              </a:ext>
            </a:extLst>
          </p:cNvPr>
          <p:cNvSpPr txBox="1"/>
          <p:nvPr/>
        </p:nvSpPr>
        <p:spPr>
          <a:xfrm>
            <a:off x="3969900" y="5265764"/>
            <a:ext cx="28664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There are my clothes.</a:t>
            </a:r>
            <a:endParaRPr lang="th-TH" sz="2400" dirty="0"/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C2F893F6-495C-137F-1E6E-5C8436A1724B}"/>
              </a:ext>
            </a:extLst>
          </p:cNvPr>
          <p:cNvSpPr txBox="1"/>
          <p:nvPr/>
        </p:nvSpPr>
        <p:spPr>
          <a:xfrm>
            <a:off x="6921388" y="5266319"/>
            <a:ext cx="223351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My shirt is </a:t>
            </a:r>
            <a:r>
              <a:rPr lang="en-US" sz="2400" b="1" u="sng" dirty="0">
                <a:solidFill>
                  <a:srgbClr val="FF66FF"/>
                </a:solidFill>
              </a:rPr>
              <a:t>pink.</a:t>
            </a:r>
            <a:endParaRPr lang="th-TH" sz="2400" b="1" u="sng" dirty="0">
              <a:solidFill>
                <a:srgbClr val="FF66FF"/>
              </a:solidFill>
            </a:endParaRP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2EE21767-1222-430B-D288-F706CC8D28EF}"/>
              </a:ext>
            </a:extLst>
          </p:cNvPr>
          <p:cNvSpPr txBox="1"/>
          <p:nvPr/>
        </p:nvSpPr>
        <p:spPr>
          <a:xfrm>
            <a:off x="3981967" y="5776859"/>
            <a:ext cx="252497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My shorts are </a:t>
            </a:r>
            <a:r>
              <a:rPr lang="en-US" sz="2400" b="1" dirty="0">
                <a:solidFill>
                  <a:srgbClr val="FF0000"/>
                </a:solidFill>
              </a:rPr>
              <a:t>red.</a:t>
            </a:r>
            <a:endParaRPr lang="th-TH" sz="2400" b="1" dirty="0">
              <a:solidFill>
                <a:srgbClr val="FF0000"/>
              </a:solidFill>
            </a:endParaRP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01C66E5F-4F2D-6F9F-6A3D-3C858E39428B}"/>
              </a:ext>
            </a:extLst>
          </p:cNvPr>
          <p:cNvSpPr txBox="1"/>
          <p:nvPr/>
        </p:nvSpPr>
        <p:spPr>
          <a:xfrm>
            <a:off x="6588120" y="5799499"/>
            <a:ext cx="29292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My shores are </a:t>
            </a:r>
            <a:r>
              <a:rPr lang="en-US" sz="2400" b="1" dirty="0">
                <a:solidFill>
                  <a:srgbClr val="FF0000"/>
                </a:solidFill>
              </a:rPr>
              <a:t>yellow.</a:t>
            </a:r>
            <a:endParaRPr lang="th-T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1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F873CBC-CE61-7220-BE85-206BED79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316" y="-1"/>
            <a:ext cx="4720597" cy="708518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9EAD75B-A794-39EE-3875-1DD5F9025620}"/>
              </a:ext>
            </a:extLst>
          </p:cNvPr>
          <p:cNvSpPr txBox="1"/>
          <p:nvPr/>
        </p:nvSpPr>
        <p:spPr>
          <a:xfrm>
            <a:off x="1967413" y="368760"/>
            <a:ext cx="14382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Hat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32B06B9D-7929-ADD3-C540-C932FCE95024}"/>
              </a:ext>
            </a:extLst>
          </p:cNvPr>
          <p:cNvCxnSpPr/>
          <p:nvPr/>
        </p:nvCxnSpPr>
        <p:spPr>
          <a:xfrm>
            <a:off x="3574316" y="830425"/>
            <a:ext cx="1987420" cy="0"/>
          </a:xfrm>
          <a:prstGeom prst="straightConnector1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DE673A7-E238-EACC-93C4-DCD573777F62}"/>
              </a:ext>
            </a:extLst>
          </p:cNvPr>
          <p:cNvSpPr txBox="1"/>
          <p:nvPr/>
        </p:nvSpPr>
        <p:spPr>
          <a:xfrm>
            <a:off x="1575527" y="2188230"/>
            <a:ext cx="14382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suit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8" name="ลูกศรเชื่อมต่อแบบตรง 7">
            <a:extLst>
              <a:ext uri="{FF2B5EF4-FFF2-40B4-BE49-F238E27FC236}">
                <a16:creationId xmlns:a16="http://schemas.microsoft.com/office/drawing/2014/main" id="{A257D506-2140-5CDC-E6EE-360A5B38CA42}"/>
              </a:ext>
            </a:extLst>
          </p:cNvPr>
          <p:cNvCxnSpPr/>
          <p:nvPr/>
        </p:nvCxnSpPr>
        <p:spPr>
          <a:xfrm>
            <a:off x="3182430" y="2649895"/>
            <a:ext cx="198742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207C16C-E96C-85A4-7A41-12A81F7E8DC1}"/>
              </a:ext>
            </a:extLst>
          </p:cNvPr>
          <p:cNvSpPr txBox="1"/>
          <p:nvPr/>
        </p:nvSpPr>
        <p:spPr>
          <a:xfrm>
            <a:off x="8294913" y="3849078"/>
            <a:ext cx="25845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shorts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79AC70DB-8F1F-3F36-4072-65E3BC878106}"/>
              </a:ext>
            </a:extLst>
          </p:cNvPr>
          <p:cNvCxnSpPr>
            <a:cxnSpLocks/>
          </p:cNvCxnSpPr>
          <p:nvPr/>
        </p:nvCxnSpPr>
        <p:spPr>
          <a:xfrm flipH="1">
            <a:off x="6288832" y="4310743"/>
            <a:ext cx="200608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2FAE94-D2E2-3039-8125-CB49D4512870}"/>
              </a:ext>
            </a:extLst>
          </p:cNvPr>
          <p:cNvSpPr txBox="1"/>
          <p:nvPr/>
        </p:nvSpPr>
        <p:spPr>
          <a:xfrm>
            <a:off x="8182946" y="5467132"/>
            <a:ext cx="25845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shoes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3DD2DE8B-E33C-CC57-1C54-B846E07BF1CE}"/>
              </a:ext>
            </a:extLst>
          </p:cNvPr>
          <p:cNvCxnSpPr>
            <a:cxnSpLocks/>
          </p:cNvCxnSpPr>
          <p:nvPr/>
        </p:nvCxnSpPr>
        <p:spPr>
          <a:xfrm flipH="1">
            <a:off x="6176865" y="5928797"/>
            <a:ext cx="200608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9EAD75B-A794-39EE-3875-1DD5F9025620}"/>
              </a:ext>
            </a:extLst>
          </p:cNvPr>
          <p:cNvSpPr txBox="1"/>
          <p:nvPr/>
        </p:nvSpPr>
        <p:spPr>
          <a:xfrm>
            <a:off x="2220848" y="218651"/>
            <a:ext cx="14382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Hat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71396F-A7B0-6D8C-B042-B65FAEFD3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2" t="-157" b="-1"/>
          <a:stretch/>
        </p:blipFill>
        <p:spPr bwMode="auto">
          <a:xfrm>
            <a:off x="3659109" y="-430848"/>
            <a:ext cx="5127219" cy="72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32B06B9D-7929-ADD3-C540-C932FCE95024}"/>
              </a:ext>
            </a:extLst>
          </p:cNvPr>
          <p:cNvCxnSpPr/>
          <p:nvPr/>
        </p:nvCxnSpPr>
        <p:spPr>
          <a:xfrm>
            <a:off x="3807581" y="699796"/>
            <a:ext cx="1987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DE673A7-E238-EACC-93C4-DCD573777F62}"/>
              </a:ext>
            </a:extLst>
          </p:cNvPr>
          <p:cNvSpPr txBox="1"/>
          <p:nvPr/>
        </p:nvSpPr>
        <p:spPr>
          <a:xfrm>
            <a:off x="597159" y="2188230"/>
            <a:ext cx="241662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jacket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8" name="ลูกศรเชื่อมต่อแบบตรง 7">
            <a:extLst>
              <a:ext uri="{FF2B5EF4-FFF2-40B4-BE49-F238E27FC236}">
                <a16:creationId xmlns:a16="http://schemas.microsoft.com/office/drawing/2014/main" id="{A257D506-2140-5CDC-E6EE-360A5B38CA42}"/>
              </a:ext>
            </a:extLst>
          </p:cNvPr>
          <p:cNvCxnSpPr/>
          <p:nvPr/>
        </p:nvCxnSpPr>
        <p:spPr>
          <a:xfrm>
            <a:off x="3182430" y="2649895"/>
            <a:ext cx="198742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207C16C-E96C-85A4-7A41-12A81F7E8DC1}"/>
              </a:ext>
            </a:extLst>
          </p:cNvPr>
          <p:cNvSpPr txBox="1"/>
          <p:nvPr/>
        </p:nvSpPr>
        <p:spPr>
          <a:xfrm>
            <a:off x="8932298" y="1469772"/>
            <a:ext cx="25845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T-shirt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79AC70DB-8F1F-3F36-4072-65E3BC878106}"/>
              </a:ext>
            </a:extLst>
          </p:cNvPr>
          <p:cNvCxnSpPr>
            <a:cxnSpLocks/>
          </p:cNvCxnSpPr>
          <p:nvPr/>
        </p:nvCxnSpPr>
        <p:spPr>
          <a:xfrm flipH="1">
            <a:off x="6176865" y="1931437"/>
            <a:ext cx="2609463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2FAE94-D2E2-3039-8125-CB49D4512870}"/>
              </a:ext>
            </a:extLst>
          </p:cNvPr>
          <p:cNvSpPr txBox="1"/>
          <p:nvPr/>
        </p:nvSpPr>
        <p:spPr>
          <a:xfrm>
            <a:off x="8484636" y="3740969"/>
            <a:ext cx="349587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trousers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3DD2DE8B-E33C-CC57-1C54-B846E07BF1CE}"/>
              </a:ext>
            </a:extLst>
          </p:cNvPr>
          <p:cNvCxnSpPr>
            <a:cxnSpLocks/>
          </p:cNvCxnSpPr>
          <p:nvPr/>
        </p:nvCxnSpPr>
        <p:spPr>
          <a:xfrm flipH="1">
            <a:off x="6478555" y="4202634"/>
            <a:ext cx="200608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F8319EB-F382-EE83-693C-AA64648863E6}"/>
              </a:ext>
            </a:extLst>
          </p:cNvPr>
          <p:cNvSpPr txBox="1"/>
          <p:nvPr/>
        </p:nvSpPr>
        <p:spPr>
          <a:xfrm>
            <a:off x="8288693" y="5934670"/>
            <a:ext cx="349587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shoes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1" name="ลูกศรเชื่อมต่อแบบตรง 10">
            <a:extLst>
              <a:ext uri="{FF2B5EF4-FFF2-40B4-BE49-F238E27FC236}">
                <a16:creationId xmlns:a16="http://schemas.microsoft.com/office/drawing/2014/main" id="{4472754F-F158-348F-8DF5-855EDD38039E}"/>
              </a:ext>
            </a:extLst>
          </p:cNvPr>
          <p:cNvCxnSpPr>
            <a:cxnSpLocks/>
          </p:cNvCxnSpPr>
          <p:nvPr/>
        </p:nvCxnSpPr>
        <p:spPr>
          <a:xfrm flipH="1">
            <a:off x="6282612" y="6396335"/>
            <a:ext cx="200608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9EAD75B-A794-39EE-3875-1DD5F9025620}"/>
              </a:ext>
            </a:extLst>
          </p:cNvPr>
          <p:cNvSpPr txBox="1"/>
          <p:nvPr/>
        </p:nvSpPr>
        <p:spPr>
          <a:xfrm>
            <a:off x="2048245" y="751516"/>
            <a:ext cx="14382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Hat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32B06B9D-7929-ADD3-C540-C932FCE95024}"/>
              </a:ext>
            </a:extLst>
          </p:cNvPr>
          <p:cNvCxnSpPr/>
          <p:nvPr/>
        </p:nvCxnSpPr>
        <p:spPr>
          <a:xfrm>
            <a:off x="3807581" y="699796"/>
            <a:ext cx="1987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DE673A7-E238-EACC-93C4-DCD573777F62}"/>
              </a:ext>
            </a:extLst>
          </p:cNvPr>
          <p:cNvSpPr txBox="1"/>
          <p:nvPr/>
        </p:nvSpPr>
        <p:spPr>
          <a:xfrm>
            <a:off x="597159" y="2188230"/>
            <a:ext cx="241662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jacket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8" name="ลูกศรเชื่อมต่อแบบตรง 7">
            <a:extLst>
              <a:ext uri="{FF2B5EF4-FFF2-40B4-BE49-F238E27FC236}">
                <a16:creationId xmlns:a16="http://schemas.microsoft.com/office/drawing/2014/main" id="{A257D506-2140-5CDC-E6EE-360A5B38CA42}"/>
              </a:ext>
            </a:extLst>
          </p:cNvPr>
          <p:cNvCxnSpPr/>
          <p:nvPr/>
        </p:nvCxnSpPr>
        <p:spPr>
          <a:xfrm>
            <a:off x="3182430" y="2649895"/>
            <a:ext cx="198742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207C16C-E96C-85A4-7A41-12A81F7E8DC1}"/>
              </a:ext>
            </a:extLst>
          </p:cNvPr>
          <p:cNvSpPr txBox="1"/>
          <p:nvPr/>
        </p:nvSpPr>
        <p:spPr>
          <a:xfrm>
            <a:off x="8932298" y="1469772"/>
            <a:ext cx="25845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T-shirt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79AC70DB-8F1F-3F36-4072-65E3BC878106}"/>
              </a:ext>
            </a:extLst>
          </p:cNvPr>
          <p:cNvCxnSpPr>
            <a:cxnSpLocks/>
          </p:cNvCxnSpPr>
          <p:nvPr/>
        </p:nvCxnSpPr>
        <p:spPr>
          <a:xfrm flipH="1">
            <a:off x="6176865" y="1931437"/>
            <a:ext cx="2609463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32FAE94-D2E2-3039-8125-CB49D4512870}"/>
              </a:ext>
            </a:extLst>
          </p:cNvPr>
          <p:cNvSpPr txBox="1"/>
          <p:nvPr/>
        </p:nvSpPr>
        <p:spPr>
          <a:xfrm>
            <a:off x="8484636" y="3740969"/>
            <a:ext cx="349587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trousers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3DD2DE8B-E33C-CC57-1C54-B846E07BF1CE}"/>
              </a:ext>
            </a:extLst>
          </p:cNvPr>
          <p:cNvCxnSpPr>
            <a:cxnSpLocks/>
          </p:cNvCxnSpPr>
          <p:nvPr/>
        </p:nvCxnSpPr>
        <p:spPr>
          <a:xfrm flipH="1">
            <a:off x="6478555" y="4202634"/>
            <a:ext cx="200608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F8319EB-F382-EE83-693C-AA64648863E6}"/>
              </a:ext>
            </a:extLst>
          </p:cNvPr>
          <p:cNvSpPr txBox="1"/>
          <p:nvPr/>
        </p:nvSpPr>
        <p:spPr>
          <a:xfrm>
            <a:off x="8288693" y="5934670"/>
            <a:ext cx="349587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shoes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1" name="ลูกศรเชื่อมต่อแบบตรง 10">
            <a:extLst>
              <a:ext uri="{FF2B5EF4-FFF2-40B4-BE49-F238E27FC236}">
                <a16:creationId xmlns:a16="http://schemas.microsoft.com/office/drawing/2014/main" id="{4472754F-F158-348F-8DF5-855EDD38039E}"/>
              </a:ext>
            </a:extLst>
          </p:cNvPr>
          <p:cNvCxnSpPr>
            <a:cxnSpLocks/>
          </p:cNvCxnSpPr>
          <p:nvPr/>
        </p:nvCxnSpPr>
        <p:spPr>
          <a:xfrm flipH="1">
            <a:off x="6282612" y="6396335"/>
            <a:ext cx="200608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Paris, Frankreich. Am 4. Juli 2022 läuft Ein Modell während der Georges  Hobeika-Show im Rahmen der Paris Fashion Week Haute Couture Herbst/Winter  2022/2023 in Paris, Frankreich, am 4. Juli 2022 in Paris,">
            <a:extLst>
              <a:ext uri="{FF2B5EF4-FFF2-40B4-BE49-F238E27FC236}">
                <a16:creationId xmlns:a16="http://schemas.microsoft.com/office/drawing/2014/main" id="{891DA5E2-3E8C-6226-E16B-BF707551D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0"/>
            <a:ext cx="4271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3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gh Country | Wool Felt Hats by Outback Trading Company –  OutbackTrading.com">
            <a:extLst>
              <a:ext uri="{FF2B5EF4-FFF2-40B4-BE49-F238E27FC236}">
                <a16:creationId xmlns:a16="http://schemas.microsoft.com/office/drawing/2014/main" id="{6B1C9D8B-ADD4-7369-2449-4EBE061D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46" y="916323"/>
            <a:ext cx="3402563" cy="4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ars &amp; Stripes Trucker Cap TRUCKER CAP COUNTRY MUSIC">
            <a:extLst>
              <a:ext uri="{FF2B5EF4-FFF2-40B4-BE49-F238E27FC236}">
                <a16:creationId xmlns:a16="http://schemas.microsoft.com/office/drawing/2014/main" id="{40C9A662-1F33-D15B-AC79-CA330601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9" y="1806929"/>
            <a:ext cx="3724567" cy="372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6E66BFF-13DD-526F-AA77-16A93C4A00D5}"/>
              </a:ext>
            </a:extLst>
          </p:cNvPr>
          <p:cNvSpPr txBox="1"/>
          <p:nvPr/>
        </p:nvSpPr>
        <p:spPr>
          <a:xfrm>
            <a:off x="6096000" y="478586"/>
            <a:ext cx="5692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Cap </a:t>
            </a:r>
            <a:r>
              <a:rPr lang="th-TH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หมวกแก๊ป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I’m wearing </a:t>
            </a:r>
            <a:r>
              <a:rPr lang="en-US" sz="4000" u="sng" dirty="0">
                <a:highlight>
                  <a:srgbClr val="FFFF00"/>
                </a:highlight>
                <a:latin typeface="Arial Rounded MT Bold" panose="020F0704030504030204" pitchFamily="34" charset="0"/>
              </a:rPr>
              <a:t>a cap.</a:t>
            </a:r>
            <a:r>
              <a:rPr lang="th-TH" sz="4000" u="sng" dirty="0">
                <a:highlight>
                  <a:srgbClr val="FFFF00"/>
                </a:highlight>
                <a:latin typeface="Arial Rounded MT Bold" panose="020F0704030504030204" pitchFamily="34" charset="0"/>
              </a:rPr>
              <a:t>.</a:t>
            </a:r>
            <a:endParaRPr lang="th-TH" sz="3600" dirty="0">
              <a:highlight>
                <a:srgbClr val="FFFF00"/>
              </a:highligh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D5D1723-9AF5-E3FC-FE0D-1A5DC284890C}"/>
              </a:ext>
            </a:extLst>
          </p:cNvPr>
          <p:cNvSpPr txBox="1"/>
          <p:nvPr/>
        </p:nvSpPr>
        <p:spPr>
          <a:xfrm>
            <a:off x="144577" y="5169526"/>
            <a:ext cx="6897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Hat </a:t>
            </a:r>
            <a:r>
              <a:rPr lang="th-TH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หมวก</a:t>
            </a:r>
          </a:p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I’m wearing </a:t>
            </a:r>
            <a:r>
              <a:rPr lang="en-US" sz="40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ngsanaUPC" panose="02020603050405020304" pitchFamily="18" charset="-34"/>
              </a:rPr>
              <a:t>a hat</a:t>
            </a:r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.</a:t>
            </a:r>
            <a:endParaRPr lang="th-TH" sz="32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49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C164C50-EFE0-4CE6-AC1E-41389E2AD421}"/>
              </a:ext>
            </a:extLst>
          </p:cNvPr>
          <p:cNvSpPr txBox="1"/>
          <p:nvPr/>
        </p:nvSpPr>
        <p:spPr>
          <a:xfrm>
            <a:off x="-2800938" y="117515"/>
            <a:ext cx="123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8100">
                  <a:solidFill>
                    <a:schemeClr val="bg1"/>
                  </a:solidFill>
                </a:ln>
                <a:latin typeface="ImCherry" panose="02000603000000000000" pitchFamily="2" charset="-34"/>
                <a:ea typeface="ImCherry" panose="02000603000000000000" pitchFamily="2" charset="-34"/>
                <a:cs typeface="ImCherry" panose="02000603000000000000" pitchFamily="2" charset="-34"/>
              </a:rPr>
              <a:t>Can you guess?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A05438A-73E8-4D01-9E1A-CD1BA0D52279}"/>
              </a:ext>
            </a:extLst>
          </p:cNvPr>
          <p:cNvSpPr txBox="1"/>
          <p:nvPr/>
        </p:nvSpPr>
        <p:spPr>
          <a:xfrm>
            <a:off x="5258708" y="3697744"/>
            <a:ext cx="88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556EF58E-0E16-4FD2-B064-6196592E2AEE}"/>
              </a:ext>
            </a:extLst>
          </p:cNvPr>
          <p:cNvSpPr/>
          <p:nvPr/>
        </p:nvSpPr>
        <p:spPr>
          <a:xfrm>
            <a:off x="6959894" y="4319447"/>
            <a:ext cx="5003351" cy="1118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5687" y="3624747"/>
              <a:ext cx="2056690" cy="129780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56690" cy="1297804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9912" ay="-441598" az="-15009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465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โมเดล 3 มิติ 5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038BA101-6F4F-4D3D-82DF-E50DCFDDA0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5687" y="3624747"/>
                <a:ext cx="2056690" cy="1297804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76ED0C0-9804-4B5C-BFFE-FAA9B3AB46BB}"/>
              </a:ext>
            </a:extLst>
          </p:cNvPr>
          <p:cNvSpPr/>
          <p:nvPr/>
        </p:nvSpPr>
        <p:spPr>
          <a:xfrm>
            <a:off x="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A69B7BD7-4934-4E60-9DA5-09D7D8FEACEB}"/>
              </a:ext>
            </a:extLst>
          </p:cNvPr>
          <p:cNvSpPr/>
          <p:nvPr/>
        </p:nvSpPr>
        <p:spPr>
          <a:xfrm>
            <a:off x="9649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7D043BF6-E523-4890-B457-7116E983DA2C}"/>
              </a:ext>
            </a:extLst>
          </p:cNvPr>
          <p:cNvSpPr/>
          <p:nvPr/>
        </p:nvSpPr>
        <p:spPr>
          <a:xfrm>
            <a:off x="192996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79146CAC-EC72-4118-AD37-81F62483AB7D}"/>
              </a:ext>
            </a:extLst>
          </p:cNvPr>
          <p:cNvSpPr/>
          <p:nvPr/>
        </p:nvSpPr>
        <p:spPr>
          <a:xfrm>
            <a:off x="2887211" y="146302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8855352E-D9D8-4CC7-B00E-7902D520963C}"/>
              </a:ext>
            </a:extLst>
          </p:cNvPr>
          <p:cNvSpPr/>
          <p:nvPr/>
        </p:nvSpPr>
        <p:spPr>
          <a:xfrm>
            <a:off x="385992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5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9520D3E-4C85-46DA-AAF6-1EE9F2C2FA1B}"/>
              </a:ext>
            </a:extLst>
          </p:cNvPr>
          <p:cNvSpPr/>
          <p:nvPr/>
        </p:nvSpPr>
        <p:spPr>
          <a:xfrm>
            <a:off x="482490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16109436-8143-457D-A35F-651B029019DA}"/>
              </a:ext>
            </a:extLst>
          </p:cNvPr>
          <p:cNvSpPr/>
          <p:nvPr/>
        </p:nvSpPr>
        <p:spPr>
          <a:xfrm>
            <a:off x="5789880" y="146153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7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03106F97-3D12-4A26-8B63-B6E79FF9A5BC}"/>
              </a:ext>
            </a:extLst>
          </p:cNvPr>
          <p:cNvSpPr/>
          <p:nvPr/>
        </p:nvSpPr>
        <p:spPr>
          <a:xfrm>
            <a:off x="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8</a:t>
            </a:r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:a16="http://schemas.microsoft.com/office/drawing/2014/main" id="{18DCD010-A039-44CC-BC98-A41C86029DDC}"/>
              </a:ext>
            </a:extLst>
          </p:cNvPr>
          <p:cNvSpPr/>
          <p:nvPr/>
        </p:nvSpPr>
        <p:spPr>
          <a:xfrm>
            <a:off x="96498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72" name="สี่เหลี่ยมผืนผ้า 71">
            <a:extLst>
              <a:ext uri="{FF2B5EF4-FFF2-40B4-BE49-F238E27FC236}">
                <a16:creationId xmlns:a16="http://schemas.microsoft.com/office/drawing/2014/main" id="{A0A47B03-CE00-42A7-B969-41B577A5128D}"/>
              </a:ext>
            </a:extLst>
          </p:cNvPr>
          <p:cNvSpPr/>
          <p:nvPr/>
        </p:nvSpPr>
        <p:spPr>
          <a:xfrm>
            <a:off x="192996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10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id="{4A1A6C59-7AF2-4A9F-9E0A-9B1BE19249EC}"/>
              </a:ext>
            </a:extLst>
          </p:cNvPr>
          <p:cNvSpPr/>
          <p:nvPr/>
        </p:nvSpPr>
        <p:spPr>
          <a:xfrm>
            <a:off x="2902491" y="242259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11</a:t>
            </a:r>
          </a:p>
        </p:txBody>
      </p: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id="{446C3398-C5C0-4012-A56A-A32E883E09C2}"/>
              </a:ext>
            </a:extLst>
          </p:cNvPr>
          <p:cNvSpPr/>
          <p:nvPr/>
        </p:nvSpPr>
        <p:spPr>
          <a:xfrm>
            <a:off x="385992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12</a:t>
            </a:r>
          </a:p>
        </p:txBody>
      </p:sp>
      <p:sp>
        <p:nvSpPr>
          <p:cNvPr id="75" name="สี่เหลี่ยมผืนผ้า 74">
            <a:extLst>
              <a:ext uri="{FF2B5EF4-FFF2-40B4-BE49-F238E27FC236}">
                <a16:creationId xmlns:a16="http://schemas.microsoft.com/office/drawing/2014/main" id="{101E5D7F-27DD-4840-A55A-EEE40FF29E27}"/>
              </a:ext>
            </a:extLst>
          </p:cNvPr>
          <p:cNvSpPr/>
          <p:nvPr/>
        </p:nvSpPr>
        <p:spPr>
          <a:xfrm>
            <a:off x="4824900" y="2414171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13</a:t>
            </a:r>
          </a:p>
        </p:txBody>
      </p:sp>
      <p:sp>
        <p:nvSpPr>
          <p:cNvPr id="76" name="สี่เหลี่ยมผืนผ้า 75">
            <a:extLst>
              <a:ext uri="{FF2B5EF4-FFF2-40B4-BE49-F238E27FC236}">
                <a16:creationId xmlns:a16="http://schemas.microsoft.com/office/drawing/2014/main" id="{3979BAB8-B051-4156-8C4F-1B0171F3E9AB}"/>
              </a:ext>
            </a:extLst>
          </p:cNvPr>
          <p:cNvSpPr/>
          <p:nvPr/>
        </p:nvSpPr>
        <p:spPr>
          <a:xfrm>
            <a:off x="5793226" y="242464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14</a:t>
            </a:r>
          </a:p>
        </p:txBody>
      </p: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7475744D-05A3-42B2-A36C-71D57704AEC3}"/>
              </a:ext>
            </a:extLst>
          </p:cNvPr>
          <p:cNvSpPr/>
          <p:nvPr/>
        </p:nvSpPr>
        <p:spPr>
          <a:xfrm>
            <a:off x="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15</a:t>
            </a:r>
          </a:p>
        </p:txBody>
      </p:sp>
      <p:sp>
        <p:nvSpPr>
          <p:cNvPr id="78" name="สี่เหลี่ยมผืนผ้า 77">
            <a:extLst>
              <a:ext uri="{FF2B5EF4-FFF2-40B4-BE49-F238E27FC236}">
                <a16:creationId xmlns:a16="http://schemas.microsoft.com/office/drawing/2014/main" id="{EEFC03A0-8F4E-4F95-874E-28AE62E18AAC}"/>
              </a:ext>
            </a:extLst>
          </p:cNvPr>
          <p:cNvSpPr/>
          <p:nvPr/>
        </p:nvSpPr>
        <p:spPr>
          <a:xfrm>
            <a:off x="9649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16</a:t>
            </a:r>
          </a:p>
        </p:txBody>
      </p:sp>
      <p:sp>
        <p:nvSpPr>
          <p:cNvPr id="79" name="สี่เหลี่ยมผืนผ้า 78">
            <a:extLst>
              <a:ext uri="{FF2B5EF4-FFF2-40B4-BE49-F238E27FC236}">
                <a16:creationId xmlns:a16="http://schemas.microsoft.com/office/drawing/2014/main" id="{DDDC14E1-FE29-4A87-9BFF-05B54815F5C1}"/>
              </a:ext>
            </a:extLst>
          </p:cNvPr>
          <p:cNvSpPr/>
          <p:nvPr/>
        </p:nvSpPr>
        <p:spPr>
          <a:xfrm>
            <a:off x="192996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17</a:t>
            </a:r>
          </a:p>
        </p:txBody>
      </p:sp>
      <p:sp>
        <p:nvSpPr>
          <p:cNvPr id="80" name="สี่เหลี่ยมผืนผ้า 79">
            <a:extLst>
              <a:ext uri="{FF2B5EF4-FFF2-40B4-BE49-F238E27FC236}">
                <a16:creationId xmlns:a16="http://schemas.microsoft.com/office/drawing/2014/main" id="{7AE99880-0A6A-431B-B8FD-D3D4C6A640AA}"/>
              </a:ext>
            </a:extLst>
          </p:cNvPr>
          <p:cNvSpPr/>
          <p:nvPr/>
        </p:nvSpPr>
        <p:spPr>
          <a:xfrm>
            <a:off x="289494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18</a:t>
            </a:r>
          </a:p>
        </p:txBody>
      </p:sp>
      <p:sp>
        <p:nvSpPr>
          <p:cNvPr id="81" name="สี่เหลี่ยมผืนผ้า 80">
            <a:extLst>
              <a:ext uri="{FF2B5EF4-FFF2-40B4-BE49-F238E27FC236}">
                <a16:creationId xmlns:a16="http://schemas.microsoft.com/office/drawing/2014/main" id="{6F38E831-0061-428A-83D4-CC11979C9B38}"/>
              </a:ext>
            </a:extLst>
          </p:cNvPr>
          <p:cNvSpPr/>
          <p:nvPr/>
        </p:nvSpPr>
        <p:spPr>
          <a:xfrm>
            <a:off x="385992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19</a:t>
            </a:r>
          </a:p>
        </p:txBody>
      </p:sp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4EA65A20-6F24-41E7-92A1-DEC938CB57DC}"/>
              </a:ext>
            </a:extLst>
          </p:cNvPr>
          <p:cNvSpPr/>
          <p:nvPr/>
        </p:nvSpPr>
        <p:spPr>
          <a:xfrm>
            <a:off x="482490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</a:t>
            </a:r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190D2F6F-67EC-4FCB-84A5-AD8AF6654FCD}"/>
              </a:ext>
            </a:extLst>
          </p:cNvPr>
          <p:cNvSpPr/>
          <p:nvPr/>
        </p:nvSpPr>
        <p:spPr>
          <a:xfrm>
            <a:off x="5789880" y="3366809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21</a:t>
            </a:r>
          </a:p>
        </p:txBody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2D01947F-777E-4999-A423-6B35701E4EC8}"/>
              </a:ext>
            </a:extLst>
          </p:cNvPr>
          <p:cNvSpPr/>
          <p:nvPr/>
        </p:nvSpPr>
        <p:spPr>
          <a:xfrm>
            <a:off x="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22</a:t>
            </a:r>
          </a:p>
        </p:txBody>
      </p:sp>
      <p:sp>
        <p:nvSpPr>
          <p:cNvPr id="85" name="สี่เหลี่ยมผืนผ้า 84">
            <a:extLst>
              <a:ext uri="{FF2B5EF4-FFF2-40B4-BE49-F238E27FC236}">
                <a16:creationId xmlns:a16="http://schemas.microsoft.com/office/drawing/2014/main" id="{6728D748-52DB-4C5F-BA4C-F08E900577D2}"/>
              </a:ext>
            </a:extLst>
          </p:cNvPr>
          <p:cNvSpPr/>
          <p:nvPr/>
        </p:nvSpPr>
        <p:spPr>
          <a:xfrm>
            <a:off x="96498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23</a:t>
            </a:r>
          </a:p>
        </p:txBody>
      </p:sp>
      <p:sp>
        <p:nvSpPr>
          <p:cNvPr id="86" name="สี่เหลี่ยมผืนผ้า 85">
            <a:extLst>
              <a:ext uri="{FF2B5EF4-FFF2-40B4-BE49-F238E27FC236}">
                <a16:creationId xmlns:a16="http://schemas.microsoft.com/office/drawing/2014/main" id="{F7DC7E24-E98B-49A3-A502-B78F6D181128}"/>
              </a:ext>
            </a:extLst>
          </p:cNvPr>
          <p:cNvSpPr/>
          <p:nvPr/>
        </p:nvSpPr>
        <p:spPr>
          <a:xfrm>
            <a:off x="192996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24</a:t>
            </a:r>
          </a:p>
        </p:txBody>
      </p: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BAB99FF6-98FD-4A5A-A6A3-4A9B9E625596}"/>
              </a:ext>
            </a:extLst>
          </p:cNvPr>
          <p:cNvSpPr/>
          <p:nvPr/>
        </p:nvSpPr>
        <p:spPr>
          <a:xfrm>
            <a:off x="289494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25</a:t>
            </a:r>
          </a:p>
        </p:txBody>
      </p:sp>
      <p:sp>
        <p:nvSpPr>
          <p:cNvPr id="88" name="สี่เหลี่ยมผืนผ้า 87">
            <a:extLst>
              <a:ext uri="{FF2B5EF4-FFF2-40B4-BE49-F238E27FC236}">
                <a16:creationId xmlns:a16="http://schemas.microsoft.com/office/drawing/2014/main" id="{DE662DF5-5A26-4B5B-87B9-9477F5C3844C}"/>
              </a:ext>
            </a:extLst>
          </p:cNvPr>
          <p:cNvSpPr/>
          <p:nvPr/>
        </p:nvSpPr>
        <p:spPr>
          <a:xfrm>
            <a:off x="3859920" y="4319447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26</a:t>
            </a:r>
          </a:p>
        </p:txBody>
      </p:sp>
      <p:sp>
        <p:nvSpPr>
          <p:cNvPr id="89" name="สี่เหลี่ยมผืนผ้า 88">
            <a:extLst>
              <a:ext uri="{FF2B5EF4-FFF2-40B4-BE49-F238E27FC236}">
                <a16:creationId xmlns:a16="http://schemas.microsoft.com/office/drawing/2014/main" id="{0C5C9339-C7BF-4904-82F9-FACFFB012D44}"/>
              </a:ext>
            </a:extLst>
          </p:cNvPr>
          <p:cNvSpPr/>
          <p:nvPr/>
        </p:nvSpPr>
        <p:spPr>
          <a:xfrm>
            <a:off x="481699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27</a:t>
            </a:r>
          </a:p>
        </p:txBody>
      </p:sp>
      <p:sp>
        <p:nvSpPr>
          <p:cNvPr id="90" name="สี่เหลี่ยมผืนผ้า 89">
            <a:extLst>
              <a:ext uri="{FF2B5EF4-FFF2-40B4-BE49-F238E27FC236}">
                <a16:creationId xmlns:a16="http://schemas.microsoft.com/office/drawing/2014/main" id="{16044A27-2DCC-471C-AB53-C0AFBD423BB1}"/>
              </a:ext>
            </a:extLst>
          </p:cNvPr>
          <p:cNvSpPr/>
          <p:nvPr/>
        </p:nvSpPr>
        <p:spPr>
          <a:xfrm>
            <a:off x="5781976" y="4340406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28</a:t>
            </a:r>
          </a:p>
        </p:txBody>
      </p:sp>
      <p:sp>
        <p:nvSpPr>
          <p:cNvPr id="91" name="สี่เหลี่ยมผืนผ้า 90">
            <a:extLst>
              <a:ext uri="{FF2B5EF4-FFF2-40B4-BE49-F238E27FC236}">
                <a16:creationId xmlns:a16="http://schemas.microsoft.com/office/drawing/2014/main" id="{17DB8CD9-180A-451B-B659-8DF9796CBA54}"/>
              </a:ext>
            </a:extLst>
          </p:cNvPr>
          <p:cNvSpPr/>
          <p:nvPr/>
        </p:nvSpPr>
        <p:spPr>
          <a:xfrm>
            <a:off x="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29</a:t>
            </a:r>
          </a:p>
        </p:txBody>
      </p:sp>
      <p:sp>
        <p:nvSpPr>
          <p:cNvPr id="92" name="สี่เหลี่ยมผืนผ้า 91">
            <a:extLst>
              <a:ext uri="{FF2B5EF4-FFF2-40B4-BE49-F238E27FC236}">
                <a16:creationId xmlns:a16="http://schemas.microsoft.com/office/drawing/2014/main" id="{EE955C5F-65A6-44BD-99AF-FE73B304281D}"/>
              </a:ext>
            </a:extLst>
          </p:cNvPr>
          <p:cNvSpPr/>
          <p:nvPr/>
        </p:nvSpPr>
        <p:spPr>
          <a:xfrm>
            <a:off x="9649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30</a:t>
            </a:r>
          </a:p>
        </p:txBody>
      </p:sp>
      <p:sp>
        <p:nvSpPr>
          <p:cNvPr id="93" name="สี่เหลี่ยมผืนผ้า 92">
            <a:extLst>
              <a:ext uri="{FF2B5EF4-FFF2-40B4-BE49-F238E27FC236}">
                <a16:creationId xmlns:a16="http://schemas.microsoft.com/office/drawing/2014/main" id="{42960747-1A3B-4E34-BD84-4B20A9494774}"/>
              </a:ext>
            </a:extLst>
          </p:cNvPr>
          <p:cNvSpPr/>
          <p:nvPr/>
        </p:nvSpPr>
        <p:spPr>
          <a:xfrm>
            <a:off x="192996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31</a:t>
            </a:r>
          </a:p>
        </p:txBody>
      </p:sp>
      <p:sp>
        <p:nvSpPr>
          <p:cNvPr id="94" name="สี่เหลี่ยมผืนผ้า 93">
            <a:extLst>
              <a:ext uri="{FF2B5EF4-FFF2-40B4-BE49-F238E27FC236}">
                <a16:creationId xmlns:a16="http://schemas.microsoft.com/office/drawing/2014/main" id="{963F8C4A-DC3F-477D-A8CF-C68431038160}"/>
              </a:ext>
            </a:extLst>
          </p:cNvPr>
          <p:cNvSpPr/>
          <p:nvPr/>
        </p:nvSpPr>
        <p:spPr>
          <a:xfrm>
            <a:off x="289494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32</a:t>
            </a:r>
          </a:p>
        </p:txBody>
      </p:sp>
      <p:sp>
        <p:nvSpPr>
          <p:cNvPr id="95" name="สี่เหลี่ยมผืนผ้า 94">
            <a:extLst>
              <a:ext uri="{FF2B5EF4-FFF2-40B4-BE49-F238E27FC236}">
                <a16:creationId xmlns:a16="http://schemas.microsoft.com/office/drawing/2014/main" id="{662A0C4A-DB45-4298-8AA7-E9D3C208162F}"/>
              </a:ext>
            </a:extLst>
          </p:cNvPr>
          <p:cNvSpPr/>
          <p:nvPr/>
        </p:nvSpPr>
        <p:spPr>
          <a:xfrm>
            <a:off x="385992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33</a:t>
            </a:r>
          </a:p>
        </p:txBody>
      </p:sp>
      <p:sp>
        <p:nvSpPr>
          <p:cNvPr id="96" name="สี่เหลี่ยมผืนผ้า 95">
            <a:extLst>
              <a:ext uri="{FF2B5EF4-FFF2-40B4-BE49-F238E27FC236}">
                <a16:creationId xmlns:a16="http://schemas.microsoft.com/office/drawing/2014/main" id="{4D67B0EA-D586-4DD1-8604-15CC33238D12}"/>
              </a:ext>
            </a:extLst>
          </p:cNvPr>
          <p:cNvSpPr/>
          <p:nvPr/>
        </p:nvSpPr>
        <p:spPr>
          <a:xfrm>
            <a:off x="482490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34</a:t>
            </a:r>
          </a:p>
        </p:txBody>
      </p:sp>
      <p:sp>
        <p:nvSpPr>
          <p:cNvPr id="97" name="สี่เหลี่ยมผืนผ้า 96">
            <a:extLst>
              <a:ext uri="{FF2B5EF4-FFF2-40B4-BE49-F238E27FC236}">
                <a16:creationId xmlns:a16="http://schemas.microsoft.com/office/drawing/2014/main" id="{2470FA03-B177-4590-B4B7-3C85ABC3A729}"/>
              </a:ext>
            </a:extLst>
          </p:cNvPr>
          <p:cNvSpPr/>
          <p:nvPr/>
        </p:nvSpPr>
        <p:spPr>
          <a:xfrm>
            <a:off x="5789880" y="5272085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35</a:t>
            </a:r>
          </a:p>
        </p:txBody>
      </p:sp>
      <p:sp>
        <p:nvSpPr>
          <p:cNvPr id="98" name="สี่เหลี่ยมผืนผ้า 97">
            <a:extLst>
              <a:ext uri="{FF2B5EF4-FFF2-40B4-BE49-F238E27FC236}">
                <a16:creationId xmlns:a16="http://schemas.microsoft.com/office/drawing/2014/main" id="{1ADF9D99-E762-4093-A6AF-9BF57E8C4FAB}"/>
              </a:ext>
            </a:extLst>
          </p:cNvPr>
          <p:cNvSpPr/>
          <p:nvPr/>
        </p:nvSpPr>
        <p:spPr>
          <a:xfrm>
            <a:off x="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36</a:t>
            </a:r>
          </a:p>
        </p:txBody>
      </p:sp>
      <p:sp>
        <p:nvSpPr>
          <p:cNvPr id="99" name="สี่เหลี่ยมผืนผ้า 98">
            <a:extLst>
              <a:ext uri="{FF2B5EF4-FFF2-40B4-BE49-F238E27FC236}">
                <a16:creationId xmlns:a16="http://schemas.microsoft.com/office/drawing/2014/main" id="{0BF6216A-0A00-4647-A97E-28E5A11E7201}"/>
              </a:ext>
            </a:extLst>
          </p:cNvPr>
          <p:cNvSpPr/>
          <p:nvPr/>
        </p:nvSpPr>
        <p:spPr>
          <a:xfrm>
            <a:off x="9649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37</a:t>
            </a:r>
          </a:p>
        </p:txBody>
      </p:sp>
      <p:sp>
        <p:nvSpPr>
          <p:cNvPr id="100" name="สี่เหลี่ยมผืนผ้า 99">
            <a:extLst>
              <a:ext uri="{FF2B5EF4-FFF2-40B4-BE49-F238E27FC236}">
                <a16:creationId xmlns:a16="http://schemas.microsoft.com/office/drawing/2014/main" id="{37C57B62-6224-47C4-B6AC-CB2052B9E4FF}"/>
              </a:ext>
            </a:extLst>
          </p:cNvPr>
          <p:cNvSpPr/>
          <p:nvPr/>
        </p:nvSpPr>
        <p:spPr>
          <a:xfrm>
            <a:off x="192996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38</a:t>
            </a:r>
          </a:p>
        </p:txBody>
      </p:sp>
      <p:sp>
        <p:nvSpPr>
          <p:cNvPr id="101" name="สี่เหลี่ยมผืนผ้า 100">
            <a:extLst>
              <a:ext uri="{FF2B5EF4-FFF2-40B4-BE49-F238E27FC236}">
                <a16:creationId xmlns:a16="http://schemas.microsoft.com/office/drawing/2014/main" id="{1F80E965-B8F9-4529-A99D-45898D664529}"/>
              </a:ext>
            </a:extLst>
          </p:cNvPr>
          <p:cNvSpPr/>
          <p:nvPr/>
        </p:nvSpPr>
        <p:spPr>
          <a:xfrm>
            <a:off x="289494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39</a:t>
            </a:r>
          </a:p>
        </p:txBody>
      </p:sp>
      <p:sp>
        <p:nvSpPr>
          <p:cNvPr id="102" name="สี่เหลี่ยมผืนผ้า 101">
            <a:extLst>
              <a:ext uri="{FF2B5EF4-FFF2-40B4-BE49-F238E27FC236}">
                <a16:creationId xmlns:a16="http://schemas.microsoft.com/office/drawing/2014/main" id="{D5AACE1C-F440-4BF1-B25F-50F4D605E58E}"/>
              </a:ext>
            </a:extLst>
          </p:cNvPr>
          <p:cNvSpPr/>
          <p:nvPr/>
        </p:nvSpPr>
        <p:spPr>
          <a:xfrm>
            <a:off x="385992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40</a:t>
            </a: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:a16="http://schemas.microsoft.com/office/drawing/2014/main" id="{B841AAC8-D8F2-46E3-939A-E4017259D141}"/>
              </a:ext>
            </a:extLst>
          </p:cNvPr>
          <p:cNvSpPr/>
          <p:nvPr/>
        </p:nvSpPr>
        <p:spPr>
          <a:xfrm>
            <a:off x="482490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:a16="http://schemas.microsoft.com/office/drawing/2014/main" id="{5B107517-CF80-4522-A28F-B5E1FDBFBAC0}"/>
              </a:ext>
            </a:extLst>
          </p:cNvPr>
          <p:cNvSpPr/>
          <p:nvPr/>
        </p:nvSpPr>
        <p:spPr>
          <a:xfrm>
            <a:off x="5789880" y="6224723"/>
            <a:ext cx="928158" cy="935798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42</a:t>
            </a:r>
          </a:p>
        </p:txBody>
      </p:sp>
      <p:sp>
        <p:nvSpPr>
          <p:cNvPr id="107" name="แผนผังลำดับงาน: สิ้นสุด 106">
            <a:extLst>
              <a:ext uri="{FF2B5EF4-FFF2-40B4-BE49-F238E27FC236}">
                <a16:creationId xmlns:a16="http://schemas.microsoft.com/office/drawing/2014/main" id="{727B4A9E-59E4-4A6E-A27B-F93983B1FCA5}"/>
              </a:ext>
            </a:extLst>
          </p:cNvPr>
          <p:cNvSpPr/>
          <p:nvPr/>
        </p:nvSpPr>
        <p:spPr>
          <a:xfrm>
            <a:off x="7133077" y="5016377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031470A8-29D3-4321-A016-C68CA2E3FF4E}"/>
              </a:ext>
            </a:extLst>
          </p:cNvPr>
          <p:cNvSpPr txBox="1"/>
          <p:nvPr/>
        </p:nvSpPr>
        <p:spPr>
          <a:xfrm>
            <a:off x="7443997" y="5053160"/>
            <a:ext cx="13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600"/>
              <a:t>Key</a:t>
            </a:r>
            <a:endParaRPr lang="en-US" sz="3600"/>
          </a:p>
        </p:txBody>
      </p:sp>
      <p:sp>
        <p:nvSpPr>
          <p:cNvPr id="109" name="แผนผังลำดับงาน: สิ้นสุด 108">
            <a:extLst>
              <a:ext uri="{FF2B5EF4-FFF2-40B4-BE49-F238E27FC236}">
                <a16:creationId xmlns:a16="http://schemas.microsoft.com/office/drawing/2014/main" id="{37068338-B41D-44B4-8AF1-C9EFA413FE4C}"/>
              </a:ext>
            </a:extLst>
          </p:cNvPr>
          <p:cNvSpPr/>
          <p:nvPr/>
        </p:nvSpPr>
        <p:spPr>
          <a:xfrm>
            <a:off x="9680170" y="5016376"/>
            <a:ext cx="1981910" cy="71989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214ACF6-C613-4B01-987E-838A3CF61799}"/>
              </a:ext>
            </a:extLst>
          </p:cNvPr>
          <p:cNvSpPr txBox="1"/>
          <p:nvPr/>
        </p:nvSpPr>
        <p:spPr>
          <a:xfrm>
            <a:off x="9591632" y="5061606"/>
            <a:ext cx="229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3200"/>
              <a:t>Vocabulary</a:t>
            </a:r>
            <a:endParaRPr lang="en-US" sz="3200"/>
          </a:p>
        </p:txBody>
      </p:sp>
      <p:sp>
        <p:nvSpPr>
          <p:cNvPr id="111" name="แผนผังลำดับงาน: สิ้นสุด 110">
            <a:extLst>
              <a:ext uri="{FF2B5EF4-FFF2-40B4-BE49-F238E27FC236}">
                <a16:creationId xmlns:a16="http://schemas.microsoft.com/office/drawing/2014/main" id="{E5A19ACF-C079-405C-8852-0893D9FCBEBF}"/>
              </a:ext>
            </a:extLst>
          </p:cNvPr>
          <p:cNvSpPr/>
          <p:nvPr/>
        </p:nvSpPr>
        <p:spPr>
          <a:xfrm>
            <a:off x="7288134" y="2013856"/>
            <a:ext cx="4218083" cy="1494297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6000" b="1">
                <a:solidFill>
                  <a:schemeClr val="tx1"/>
                </a:solidFill>
              </a:rPr>
              <a:t>windy</a:t>
            </a:r>
            <a:endParaRPr lang="en-US" sz="6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61569" y="3694573"/>
              <a:ext cx="2291237" cy="119727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291237" cy="1197278"/>
                    </a:xfrm>
                    <a:prstGeom prst="rect">
                      <a:avLst/>
                    </a:prstGeom>
                  </am3d:spPr>
                  <am3d:camera>
                    <am3d:pos x="0" y="0" z="670154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92352" d="1000000"/>
                    <am3d:preTrans dx="0" dy="-31148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0444" ay="182075" az="4204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373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2" name="โมเดล 3 มิติ 111" descr="Round Button">
                <a:hlinkClick r:id="" action="ppaction://noaction" highlightClick="1">
                  <a:snd r:embed="rId5" name="whoosh.wav"/>
                </a:hlinkClick>
                <a:extLst>
                  <a:ext uri="{FF2B5EF4-FFF2-40B4-BE49-F238E27FC236}">
                    <a16:creationId xmlns:a16="http://schemas.microsoft.com/office/drawing/2014/main" id="{635386AF-CF9A-4BB7-8D75-76DC5434A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1569" y="3694573"/>
                <a:ext cx="2291237" cy="1197278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รูปภาพ 60">
            <a:hlinkClick r:id="rId9" action="ppaction://hlinksldjump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690C858-2E25-40C1-8EDF-0E29D198F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2869" r="13173" b="8501"/>
          <a:stretch/>
        </p:blipFill>
        <p:spPr>
          <a:xfrm>
            <a:off x="7650493" y="154299"/>
            <a:ext cx="1243941" cy="1366480"/>
          </a:xfrm>
          <a:prstGeom prst="rect">
            <a:avLst/>
          </a:prstGeom>
        </p:spPr>
      </p:pic>
      <p:pic>
        <p:nvPicPr>
          <p:cNvPr id="62" name="รูปภาพ 61" descr="รูปภาพประกอบด้วย ข้อความ, ภาพตัดปะ&#10;&#10;คำอธิบายที่สร้างโดยอัตโนมัติ">
            <a:hlinkClick r:id="" action="ppaction://hlinkshowjump?jump=nextslide" highlightClick="1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2D19CC6-E4E6-4530-A588-9A23BBBAD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06" y="58933"/>
            <a:ext cx="1501883" cy="1501883"/>
          </a:xfrm>
          <a:prstGeom prst="rect">
            <a:avLst/>
          </a:prstGeom>
        </p:spPr>
      </p:pic>
      <p:pic>
        <p:nvPicPr>
          <p:cNvPr id="63" name="รูปภาพ 62">
            <a:hlinkClick r:id="" action="ppaction://hlinkshowjump?jump=last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F7CBE91F-4748-4AEB-AC2E-7460EBD8E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9" y="1499251"/>
            <a:ext cx="1109283" cy="1109283"/>
          </a:xfrm>
          <a:prstGeom prst="rect">
            <a:avLst/>
          </a:prstGeom>
        </p:spPr>
      </p:pic>
      <p:pic>
        <p:nvPicPr>
          <p:cNvPr id="105" name="รูปภาพ 104">
            <a:hlinkClick r:id="" action="ppaction://hlinkshowjump?jump=previousslide" highlightClick="1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E36C67A6-52BE-4313-B533-2B6617317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636" y="-103087"/>
            <a:ext cx="1804506" cy="1804506"/>
          </a:xfrm>
          <a:prstGeom prst="rect">
            <a:avLst/>
          </a:prstGeom>
        </p:spPr>
      </p:pic>
      <p:pic>
        <p:nvPicPr>
          <p:cNvPr id="2" name="windy">
            <a:hlinkClick r:id="" action="ppaction://media"/>
            <a:extLst>
              <a:ext uri="{FF2B5EF4-FFF2-40B4-BE49-F238E27FC236}">
                <a16:creationId xmlns:a16="http://schemas.microsoft.com/office/drawing/2014/main" id="{70440BDC-773D-4B3E-B41F-AFEAE81C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5447" y="2794954"/>
            <a:ext cx="487363" cy="48736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750FFCA-73F4-495A-B09C-D77D16B0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7" r="43190"/>
          <a:stretch/>
        </p:blipFill>
        <p:spPr bwMode="auto">
          <a:xfrm>
            <a:off x="-579680" y="1412742"/>
            <a:ext cx="7660266" cy="55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4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038EB4E-8802-8E9D-8768-21273D78835E}"/>
              </a:ext>
            </a:extLst>
          </p:cNvPr>
          <p:cNvSpPr txBox="1"/>
          <p:nvPr/>
        </p:nvSpPr>
        <p:spPr>
          <a:xfrm>
            <a:off x="203200" y="4732171"/>
            <a:ext cx="5892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T-shirt </a:t>
            </a:r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th-TH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ที-</a:t>
            </a:r>
            <a:r>
              <a:rPr lang="th-TH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เชิร์ท</a:t>
            </a:r>
            <a:r>
              <a:rPr lang="th-TH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) </a:t>
            </a:r>
            <a:r>
              <a:rPr lang="th-TH" sz="4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เสื้อยืด</a:t>
            </a:r>
            <a:endParaRPr lang="en-US" sz="40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He is wearing a </a:t>
            </a:r>
            <a:r>
              <a:rPr lang="en-US" sz="5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ngsanaUPC" panose="02020603050405020304" pitchFamily="18" charset="-34"/>
                <a:cs typeface="AngsanaUPC" panose="02020603050405020304" pitchFamily="18" charset="-34"/>
              </a:rPr>
              <a:t>gray t-shirt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endParaRPr lang="th-TH" sz="6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Relaxed Fit T-shirt - Grey - Men | H&amp;M SG">
            <a:extLst>
              <a:ext uri="{FF2B5EF4-FFF2-40B4-BE49-F238E27FC236}">
                <a16:creationId xmlns:a16="http://schemas.microsoft.com/office/drawing/2014/main" id="{0605A44F-FE7B-2E1B-4F3F-7937C91E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01" y="369454"/>
            <a:ext cx="2811625" cy="42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FF97B9B-C4FC-DC8C-D88A-A7D1F5C0CBED}"/>
              </a:ext>
            </a:extLst>
          </p:cNvPr>
          <p:cNvSpPr txBox="1"/>
          <p:nvPr/>
        </p:nvSpPr>
        <p:spPr>
          <a:xfrm>
            <a:off x="5010069" y="767276"/>
            <a:ext cx="71819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shirt </a:t>
            </a: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th-TH" sz="4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เชิร์ท</a:t>
            </a:r>
            <a:r>
              <a:rPr lang="th-TH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) เสื้อเชิ้ต</a:t>
            </a:r>
            <a:endParaRPr lang="th-TH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He is wearing </a:t>
            </a:r>
            <a:r>
              <a:rPr lang="en-US" sz="40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ngsanaUPC" panose="02020603050405020304" pitchFamily="18" charset="-34"/>
              </a:rPr>
              <a:t>a blue shirt</a:t>
            </a: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.</a:t>
            </a:r>
            <a:endParaRPr lang="th-TH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Picture 2" descr="Denim Shirts - Made in Italy | LUCA FALONI | Luca Faloni EU">
            <a:extLst>
              <a:ext uri="{FF2B5EF4-FFF2-40B4-BE49-F238E27FC236}">
                <a16:creationId xmlns:a16="http://schemas.microsoft.com/office/drawing/2014/main" id="{8ABFC3A6-8D61-EE42-28C6-6CFFF956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91" y="2384492"/>
            <a:ext cx="3345056" cy="38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038EB4E-8802-8E9D-8768-21273D78835E}"/>
              </a:ext>
            </a:extLst>
          </p:cNvPr>
          <p:cNvSpPr txBox="1"/>
          <p:nvPr/>
        </p:nvSpPr>
        <p:spPr>
          <a:xfrm>
            <a:off x="6096000" y="478586"/>
            <a:ext cx="5692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socks </a:t>
            </a:r>
            <a:r>
              <a:rPr lang="en-US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th-TH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ซอค) </a:t>
            </a:r>
            <a:r>
              <a:rPr lang="th-TH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ถุงเท้า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My socks are </a:t>
            </a:r>
            <a:r>
              <a:rPr lang="en-US" sz="4000" u="sng" dirty="0">
                <a:latin typeface="Arial Rounded MT Bold" panose="020F0704030504030204" pitchFamily="34" charset="0"/>
              </a:rPr>
              <a:t>gray</a:t>
            </a:r>
            <a:r>
              <a:rPr lang="th-TH" sz="4000" u="sng" dirty="0">
                <a:latin typeface="Arial Rounded MT Bold" panose="020F0704030504030204" pitchFamily="34" charset="0"/>
              </a:rPr>
              <a:t>.</a:t>
            </a:r>
            <a:endParaRPr lang="th-TH" sz="36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098" name="Picture 2" descr="The 5 Best No-Show Socks of 2024 | Reviews by Wirecutter">
            <a:extLst>
              <a:ext uri="{FF2B5EF4-FFF2-40B4-BE49-F238E27FC236}">
                <a16:creationId xmlns:a16="http://schemas.microsoft.com/office/drawing/2014/main" id="{6EC442C0-68B3-F1D9-FC6E-6E7CF9C5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32" y="2010246"/>
            <a:ext cx="4323884" cy="28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ony Princess Mini Dress | Teuta Matoshi">
            <a:extLst>
              <a:ext uri="{FF2B5EF4-FFF2-40B4-BE49-F238E27FC236}">
                <a16:creationId xmlns:a16="http://schemas.microsoft.com/office/drawing/2014/main" id="{52AE8FF6-3F2B-F712-7302-7FF29B48E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2" b="20566"/>
          <a:stretch/>
        </p:blipFill>
        <p:spPr bwMode="auto">
          <a:xfrm>
            <a:off x="1620805" y="478586"/>
            <a:ext cx="3557685" cy="45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8CA8312-071E-997A-9B94-CA6D20063969}"/>
              </a:ext>
            </a:extLst>
          </p:cNvPr>
          <p:cNvSpPr txBox="1"/>
          <p:nvPr/>
        </p:nvSpPr>
        <p:spPr>
          <a:xfrm>
            <a:off x="205274" y="5155073"/>
            <a:ext cx="7305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Dress </a:t>
            </a:r>
            <a:r>
              <a:rPr lang="th-TH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เดรส</a:t>
            </a:r>
          </a:p>
          <a:p>
            <a:pPr algn="ctr"/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I am wearing </a:t>
            </a:r>
            <a:r>
              <a:rPr lang="en-US" sz="44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ngsanaUPC" panose="02020603050405020304" pitchFamily="18" charset="-34"/>
              </a:rPr>
              <a:t>a pink dress</a:t>
            </a:r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.</a:t>
            </a:r>
            <a:endParaRPr lang="th-TH" sz="32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99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omber jacket - Black - Men | H&amp;M SG">
            <a:extLst>
              <a:ext uri="{FF2B5EF4-FFF2-40B4-BE49-F238E27FC236}">
                <a16:creationId xmlns:a16="http://schemas.microsoft.com/office/drawing/2014/main" id="{F2A2FF7F-502B-3025-36A0-DAA4A5780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3" b="15169"/>
          <a:stretch/>
        </p:blipFill>
        <p:spPr bwMode="auto">
          <a:xfrm>
            <a:off x="811431" y="933907"/>
            <a:ext cx="4250095" cy="55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038EB4E-8802-8E9D-8768-21273D78835E}"/>
              </a:ext>
            </a:extLst>
          </p:cNvPr>
          <p:cNvSpPr txBox="1"/>
          <p:nvPr/>
        </p:nvSpPr>
        <p:spPr>
          <a:xfrm>
            <a:off x="4277378" y="933907"/>
            <a:ext cx="791462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jacket </a:t>
            </a:r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th-TH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แจค’เคท)    </a:t>
            </a:r>
          </a:p>
          <a:p>
            <a:pPr algn="ctr"/>
            <a:r>
              <a:rPr lang="th-TH" sz="4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เสื้อแจ็คเก็ต</a:t>
            </a:r>
            <a:endParaRPr lang="en-US" sz="4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/>
            <a:r>
              <a: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He is wearing a </a:t>
            </a:r>
            <a:r>
              <a:rPr lang="en-US" sz="66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ngsanaUPC" panose="02020603050405020304" pitchFamily="18" charset="-34"/>
                <a:cs typeface="AngsanaUPC" panose="02020603050405020304" pitchFamily="18" charset="-34"/>
              </a:rPr>
              <a:t>black jacket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endParaRPr lang="th-TH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98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038EB4E-8802-8E9D-8768-21273D78835E}"/>
              </a:ext>
            </a:extLst>
          </p:cNvPr>
          <p:cNvSpPr txBox="1"/>
          <p:nvPr/>
        </p:nvSpPr>
        <p:spPr>
          <a:xfrm>
            <a:off x="5633240" y="851347"/>
            <a:ext cx="589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blouse </a:t>
            </a:r>
            <a:r>
              <a:rPr lang="en-US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th-TH" sz="36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เบ</a:t>
            </a:r>
            <a:r>
              <a:rPr lang="th-TH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ลาส)    </a:t>
            </a:r>
          </a:p>
          <a:p>
            <a:pPr algn="ctr"/>
            <a:r>
              <a:rPr lang="th-TH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เสื้อสตรี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2AECBA4-3777-CAC3-5334-7946F2F8C638}"/>
              </a:ext>
            </a:extLst>
          </p:cNvPr>
          <p:cNvSpPr txBox="1"/>
          <p:nvPr/>
        </p:nvSpPr>
        <p:spPr>
          <a:xfrm>
            <a:off x="5819852" y="3428999"/>
            <a:ext cx="58928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My blouse is </a:t>
            </a:r>
            <a:r>
              <a:rPr lang="en-US" sz="4800" u="sng" dirty="0">
                <a:latin typeface="Arial Rounded MT Bold" panose="020F0704030504030204" pitchFamily="34" charset="0"/>
              </a:rPr>
              <a:t>pink</a:t>
            </a:r>
            <a:r>
              <a:rPr lang="en-US" sz="4800" dirty="0">
                <a:latin typeface="Arial Rounded MT Bold" panose="020F0704030504030204" pitchFamily="34" charset="0"/>
              </a:rPr>
              <a:t>.</a:t>
            </a:r>
            <a:endParaRPr lang="th-TH" sz="4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028" name="Picture 4" descr="Allegra K Women's Peter Pan Collar Shirt Long Sleeve Elegant Button Down  Work Blouse, Pink, XL : Amazon.co.uk: Fashion">
            <a:extLst>
              <a:ext uri="{FF2B5EF4-FFF2-40B4-BE49-F238E27FC236}">
                <a16:creationId xmlns:a16="http://schemas.microsoft.com/office/drawing/2014/main" id="{0D5B864A-D633-D442-2EF3-31DEE3CD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8" y="620437"/>
            <a:ext cx="4460930" cy="593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0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2AECBA4-3777-CAC3-5334-7946F2F8C638}"/>
              </a:ext>
            </a:extLst>
          </p:cNvPr>
          <p:cNvSpPr txBox="1"/>
          <p:nvPr/>
        </p:nvSpPr>
        <p:spPr>
          <a:xfrm>
            <a:off x="109706" y="4898460"/>
            <a:ext cx="7309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jeans (</a:t>
            </a:r>
            <a:r>
              <a:rPr lang="th-TH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จีน</a:t>
            </a:r>
            <a:r>
              <a:rPr lang="th-TH" sz="44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สฺ</a:t>
            </a:r>
            <a:r>
              <a:rPr lang="th-TH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) กางเกงยีน</a:t>
            </a:r>
            <a:endParaRPr lang="th-TH" sz="4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She is wearing </a:t>
            </a:r>
            <a:r>
              <a:rPr lang="en-US" sz="4400" u="sng" dirty="0">
                <a:highlight>
                  <a:srgbClr val="FFFF00"/>
                </a:highlight>
                <a:latin typeface="Arial Rounded MT Bold" panose="020F0704030504030204" pitchFamily="34" charset="0"/>
              </a:rPr>
              <a:t>blue jeans</a:t>
            </a:r>
            <a:r>
              <a:rPr lang="en-US" sz="4400" dirty="0">
                <a:latin typeface="Arial Rounded MT Bold" panose="020F0704030504030204" pitchFamily="34" charset="0"/>
              </a:rPr>
              <a:t>.</a:t>
            </a:r>
            <a:endParaRPr lang="th-TH" sz="4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098" name="Picture 2" descr="Icon G High-Waisted Flared Jeans - GANT">
            <a:extLst>
              <a:ext uri="{FF2B5EF4-FFF2-40B4-BE49-F238E27FC236}">
                <a16:creationId xmlns:a16="http://schemas.microsoft.com/office/drawing/2014/main" id="{06B7451F-592B-C923-F8E7-475F21282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8" t="33063" r="30709"/>
          <a:stretch/>
        </p:blipFill>
        <p:spPr bwMode="auto">
          <a:xfrm>
            <a:off x="2270415" y="512990"/>
            <a:ext cx="2314497" cy="437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7F86672-9B55-A999-EA5C-499C94B7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86" y="2031292"/>
            <a:ext cx="3727725" cy="3727725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2E63BD3-3826-ED08-8D5F-B2BA9ABAE0A7}"/>
              </a:ext>
            </a:extLst>
          </p:cNvPr>
          <p:cNvSpPr txBox="1"/>
          <p:nvPr/>
        </p:nvSpPr>
        <p:spPr>
          <a:xfrm>
            <a:off x="4732256" y="574545"/>
            <a:ext cx="7560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skirt (</a:t>
            </a:r>
            <a:r>
              <a:rPr lang="th-TH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สเค</a:t>
            </a:r>
            <a:r>
              <a:rPr lang="th-TH" sz="4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ิร์ท</a:t>
            </a:r>
            <a:r>
              <a:rPr lang="th-TH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th-TH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กระโปรง</a:t>
            </a:r>
            <a:endParaRPr lang="th-TH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She is wearing a</a:t>
            </a:r>
            <a:r>
              <a:rPr lang="en-US" sz="4000" u="sng" dirty="0">
                <a:highlight>
                  <a:srgbClr val="FFFF00"/>
                </a:highlight>
                <a:latin typeface="Arial Rounded MT Bold" panose="020F0704030504030204" pitchFamily="34" charset="0"/>
              </a:rPr>
              <a:t> black skirt.</a:t>
            </a:r>
            <a:endParaRPr lang="th-TH" sz="4000" u="sng" dirty="0">
              <a:highlight>
                <a:srgbClr val="FFFF00"/>
              </a:highligh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15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038EB4E-8802-8E9D-8768-21273D78835E}"/>
              </a:ext>
            </a:extLst>
          </p:cNvPr>
          <p:cNvSpPr txBox="1"/>
          <p:nvPr/>
        </p:nvSpPr>
        <p:spPr>
          <a:xfrm>
            <a:off x="124322" y="5300321"/>
            <a:ext cx="7407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shorts</a:t>
            </a: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 (</a:t>
            </a:r>
            <a:r>
              <a:rPr lang="th-TH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ชอร</a:t>
            </a:r>
            <a:r>
              <a:rPr lang="th-TH" sz="4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์ท</a:t>
            </a:r>
            <a:r>
              <a:rPr lang="th-TH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) กางเกงขาสั้น</a:t>
            </a:r>
          </a:p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He is wearing </a:t>
            </a:r>
            <a:r>
              <a:rPr lang="en-US" sz="40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ngsanaUPC" panose="02020603050405020304" pitchFamily="18" charset="-34"/>
              </a:rPr>
              <a:t>white shorts.</a:t>
            </a:r>
            <a:endParaRPr lang="th-TH" sz="4000" b="1" u="sng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highlight>
                <a:srgbClr val="FFFF00"/>
              </a:highligh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074" name="Picture 2" descr="Buy White Shorts &amp; 3/4ths for Men by iVOC Online | Ajio.com">
            <a:extLst>
              <a:ext uri="{FF2B5EF4-FFF2-40B4-BE49-F238E27FC236}">
                <a16:creationId xmlns:a16="http://schemas.microsoft.com/office/drawing/2014/main" id="{F44DEA0E-11C5-9370-15C0-4892907D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07" y="609607"/>
            <a:ext cx="3417408" cy="428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กางเกงพี่ซุงทีมงานเก๋ไก๋ - Pantip">
            <a:extLst>
              <a:ext uri="{FF2B5EF4-FFF2-40B4-BE49-F238E27FC236}">
                <a16:creationId xmlns:a16="http://schemas.microsoft.com/office/drawing/2014/main" id="{630DA581-FA8E-4EAA-4F15-437CBBE8B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14984" r="9355" b="1443"/>
          <a:stretch/>
        </p:blipFill>
        <p:spPr bwMode="auto">
          <a:xfrm>
            <a:off x="7923324" y="1912142"/>
            <a:ext cx="3125080" cy="48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A2B378C-D69F-2A5D-4649-F7661E9D1FEE}"/>
              </a:ext>
            </a:extLst>
          </p:cNvPr>
          <p:cNvSpPr txBox="1"/>
          <p:nvPr/>
        </p:nvSpPr>
        <p:spPr>
          <a:xfrm>
            <a:off x="5651571" y="262437"/>
            <a:ext cx="6414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trousers </a:t>
            </a:r>
            <a:r>
              <a:rPr lang="th-TH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Arial Rounded MT Bold" panose="020F0704030504030204" pitchFamily="34" charset="0"/>
              </a:rPr>
              <a:t>กางเกงขายาว</a:t>
            </a:r>
          </a:p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  <a:cs typeface="AngsanaUPC" panose="02020603050405020304" pitchFamily="18" charset="-34"/>
              </a:rPr>
              <a:t>He is wearing </a:t>
            </a:r>
            <a:r>
              <a:rPr lang="en-US" sz="4000" b="1" u="sng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ngsanaUPC" panose="02020603050405020304" pitchFamily="18" charset="-34"/>
              </a:rPr>
              <a:t>trousers.</a:t>
            </a:r>
            <a:endParaRPr lang="th-TH" sz="4000" b="1" u="sng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highlight>
                <a:srgbClr val="FFFF00"/>
              </a:highligh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680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879</Words>
  <Application>Microsoft Office PowerPoint</Application>
  <PresentationFormat>แบบจอกว้าง</PresentationFormat>
  <Paragraphs>687</Paragraphs>
  <Slides>33</Slides>
  <Notes>1</Notes>
  <HiddenSlides>0</HiddenSlides>
  <MMClips>13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33</vt:i4>
      </vt:variant>
    </vt:vector>
  </HeadingPairs>
  <TitlesOfParts>
    <vt:vector size="41" baseType="lpstr">
      <vt:lpstr>AngsanaUPC</vt:lpstr>
      <vt:lpstr>Arial</vt:lpstr>
      <vt:lpstr>Arial Rounded MT Bold</vt:lpstr>
      <vt:lpstr>Calibri</vt:lpstr>
      <vt:lpstr>Calibri Light</vt:lpstr>
      <vt:lpstr>ImCherry</vt:lpstr>
      <vt:lpstr>More Sugar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ดาราพร ขัติยะ</dc:creator>
  <cp:lastModifiedBy>ดาราพร ขัติยะ</cp:lastModifiedBy>
  <cp:revision>15</cp:revision>
  <dcterms:created xsi:type="dcterms:W3CDTF">2022-06-13T00:44:55Z</dcterms:created>
  <dcterms:modified xsi:type="dcterms:W3CDTF">2024-08-05T01:03:06Z</dcterms:modified>
</cp:coreProperties>
</file>