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notesSlides/notesSlide54.xml" ContentType="application/vnd.openxmlformats-officedocument.presentationml.notesSlide+xml"/>
  <Override PartName="/ppt/tags/tag55.xml" ContentType="application/vnd.openxmlformats-officedocument.presentationml.tags+xml"/>
  <Override PartName="/ppt/notesSlides/notesSlide55.xml" ContentType="application/vnd.openxmlformats-officedocument.presentationml.notesSlide+xml"/>
  <Override PartName="/ppt/tags/tag56.xml" ContentType="application/vnd.openxmlformats-officedocument.presentationml.tags+xml"/>
  <Override PartName="/ppt/notesSlides/notesSlide56.xml" ContentType="application/vnd.openxmlformats-officedocument.presentationml.notesSlide+xml"/>
  <Override PartName="/ppt/tags/tag57.xml" ContentType="application/vnd.openxmlformats-officedocument.presentationml.tags+xml"/>
  <Override PartName="/ppt/notesSlides/notesSlide57.xml" ContentType="application/vnd.openxmlformats-officedocument.presentationml.notesSlide+xml"/>
  <Override PartName="/ppt/tags/tag58.xml" ContentType="application/vnd.openxmlformats-officedocument.presentationml.tags+xml"/>
  <Override PartName="/ppt/notesSlides/notesSlide58.xml" ContentType="application/vnd.openxmlformats-officedocument.presentationml.notesSlide+xml"/>
  <Override PartName="/ppt/tags/tag59.xml" ContentType="application/vnd.openxmlformats-officedocument.presentationml.tags+xml"/>
  <Override PartName="/ppt/notesSlides/notesSlide59.xml" ContentType="application/vnd.openxmlformats-officedocument.presentationml.notesSlide+xml"/>
  <Override PartName="/ppt/tags/tag60.xml" ContentType="application/vnd.openxmlformats-officedocument.presentationml.tags+xml"/>
  <Override PartName="/ppt/notesSlides/notesSlide60.xml" ContentType="application/vnd.openxmlformats-officedocument.presentationml.notesSlide+xml"/>
  <Override PartName="/ppt/tags/tag61.xml" ContentType="application/vnd.openxmlformats-officedocument.presentationml.tags+xml"/>
  <Override PartName="/ppt/notesSlides/notesSlide61.xml" ContentType="application/vnd.openxmlformats-officedocument.presentationml.notesSlide+xml"/>
  <Override PartName="/ppt/tags/tag62.xml" ContentType="application/vnd.openxmlformats-officedocument.presentationml.tags+xml"/>
  <Override PartName="/ppt/notesSlides/notesSlide62.xml" ContentType="application/vnd.openxmlformats-officedocument.presentationml.notesSlide+xml"/>
  <Override PartName="/ppt/tags/tag63.xml" ContentType="application/vnd.openxmlformats-officedocument.presentationml.tags+xml"/>
  <Override PartName="/ppt/notesSlides/notesSlide63.xml" ContentType="application/vnd.openxmlformats-officedocument.presentationml.notesSlide+xml"/>
  <Override PartName="/ppt/tags/tag64.xml" ContentType="application/vnd.openxmlformats-officedocument.presentationml.tags+xml"/>
  <Override PartName="/ppt/notesSlides/notesSlide64.xml" ContentType="application/vnd.openxmlformats-officedocument.presentationml.notesSlide+xml"/>
  <Override PartName="/ppt/tags/tag65.xml" ContentType="application/vnd.openxmlformats-officedocument.presentationml.tags+xml"/>
  <Override PartName="/ppt/notesSlides/notesSlide65.xml" ContentType="application/vnd.openxmlformats-officedocument.presentationml.notesSlide+xml"/>
  <Override PartName="/ppt/tags/tag66.xml" ContentType="application/vnd.openxmlformats-officedocument.presentationml.tags+xml"/>
  <Override PartName="/ppt/notesSlides/notesSlide66.xml" ContentType="application/vnd.openxmlformats-officedocument.presentationml.notesSlide+xml"/>
  <Override PartName="/ppt/tags/tag67.xml" ContentType="application/vnd.openxmlformats-officedocument.presentationml.tags+xml"/>
  <Override PartName="/ppt/notesSlides/notesSlide67.xml" ContentType="application/vnd.openxmlformats-officedocument.presentationml.notesSlide+xml"/>
  <Override PartName="/ppt/tags/tag68.xml" ContentType="application/vnd.openxmlformats-officedocument.presentationml.tags+xml"/>
  <Override PartName="/ppt/notesSlides/notesSlide68.xml" ContentType="application/vnd.openxmlformats-officedocument.presentationml.notesSlide+xml"/>
  <Override PartName="/ppt/tags/tag69.xml" ContentType="application/vnd.openxmlformats-officedocument.presentationml.tags+xml"/>
  <Override PartName="/ppt/notesSlides/notesSlide69.xml" ContentType="application/vnd.openxmlformats-officedocument.presentationml.notesSlide+xml"/>
  <Override PartName="/ppt/tags/tag70.xml" ContentType="application/vnd.openxmlformats-officedocument.presentationml.tags+xml"/>
  <Override PartName="/ppt/notesSlides/notesSlide70.xml" ContentType="application/vnd.openxmlformats-officedocument.presentationml.notesSlide+xml"/>
  <Override PartName="/ppt/tags/tag71.xml" ContentType="application/vnd.openxmlformats-officedocument.presentationml.tags+xml"/>
  <Override PartName="/ppt/notesSlides/notesSlide71.xml" ContentType="application/vnd.openxmlformats-officedocument.presentationml.notesSlide+xml"/>
  <Override PartName="/ppt/tags/tag72.xml" ContentType="application/vnd.openxmlformats-officedocument.presentationml.tags+xml"/>
  <Override PartName="/ppt/notesSlides/notesSlide72.xml" ContentType="application/vnd.openxmlformats-officedocument.presentationml.notesSlide+xml"/>
  <Override PartName="/ppt/tags/tag73.xml" ContentType="application/vnd.openxmlformats-officedocument.presentationml.tags+xml"/>
  <Override PartName="/ppt/notesSlides/notesSlide73.xml" ContentType="application/vnd.openxmlformats-officedocument.presentationml.notesSlide+xml"/>
  <Override PartName="/ppt/tags/tag74.xml" ContentType="application/vnd.openxmlformats-officedocument.presentationml.tags+xml"/>
  <Override PartName="/ppt/notesSlides/notesSlide74.xml" ContentType="application/vnd.openxmlformats-officedocument.presentationml.notesSlide+xml"/>
  <Override PartName="/ppt/tags/tag75.xml" ContentType="application/vnd.openxmlformats-officedocument.presentationml.tags+xml"/>
  <Override PartName="/ppt/notesSlides/notesSlide75.xml" ContentType="application/vnd.openxmlformats-officedocument.presentationml.notesSlide+xml"/>
  <Override PartName="/ppt/tags/tag76.xml" ContentType="application/vnd.openxmlformats-officedocument.presentationml.tags+xml"/>
  <Override PartName="/ppt/notesSlides/notesSlide76.xml" ContentType="application/vnd.openxmlformats-officedocument.presentationml.notesSlide+xml"/>
  <Override PartName="/ppt/tags/tag77.xml" ContentType="application/vnd.openxmlformats-officedocument.presentationml.tags+xml"/>
  <Override PartName="/ppt/notesSlides/notesSlide77.xml" ContentType="application/vnd.openxmlformats-officedocument.presentationml.notesSlide+xml"/>
  <Override PartName="/ppt/tags/tag78.xml" ContentType="application/vnd.openxmlformats-officedocument.presentationml.tags+xml"/>
  <Override PartName="/ppt/notesSlides/notesSlide78.xml" ContentType="application/vnd.openxmlformats-officedocument.presentationml.notesSlide+xml"/>
  <Override PartName="/ppt/tags/tag79.xml" ContentType="application/vnd.openxmlformats-officedocument.presentationml.tags+xml"/>
  <Override PartName="/ppt/notesSlides/notesSlide79.xml" ContentType="application/vnd.openxmlformats-officedocument.presentationml.notesSlide+xml"/>
  <Override PartName="/ppt/tags/tag80.xml" ContentType="application/vnd.openxmlformats-officedocument.presentationml.tags+xml"/>
  <Override PartName="/ppt/notesSlides/notesSlide80.xml" ContentType="application/vnd.openxmlformats-officedocument.presentationml.notesSlide+xml"/>
  <Override PartName="/ppt/tags/tag81.xml" ContentType="application/vnd.openxmlformats-officedocument.presentationml.tags+xml"/>
  <Override PartName="/ppt/notesSlides/notesSlide81.xml" ContentType="application/vnd.openxmlformats-officedocument.presentationml.notesSlide+xml"/>
  <Override PartName="/ppt/tags/tag82.xml" ContentType="application/vnd.openxmlformats-officedocument.presentationml.tags+xml"/>
  <Override PartName="/ppt/notesSlides/notesSlide82.xml" ContentType="application/vnd.openxmlformats-officedocument.presentationml.notesSlide+xml"/>
  <Override PartName="/ppt/tags/tag83.xml" ContentType="application/vnd.openxmlformats-officedocument.presentationml.tags+xml"/>
  <Override PartName="/ppt/notesSlides/notesSlide83.xml" ContentType="application/vnd.openxmlformats-officedocument.presentationml.notesSlide+xml"/>
  <Override PartName="/ppt/tags/tag84.xml" ContentType="application/vnd.openxmlformats-officedocument.presentationml.tags+xml"/>
  <Override PartName="/ppt/notesSlides/notesSlide84.xml" ContentType="application/vnd.openxmlformats-officedocument.presentationml.notesSlide+xml"/>
  <Override PartName="/ppt/tags/tag85.xml" ContentType="application/vnd.openxmlformats-officedocument.presentationml.tags+xml"/>
  <Override PartName="/ppt/notesSlides/notesSlide85.xml" ContentType="application/vnd.openxmlformats-officedocument.presentationml.notesSlide+xml"/>
  <Override PartName="/ppt/tags/tag86.xml" ContentType="application/vnd.openxmlformats-officedocument.presentationml.tags+xml"/>
  <Override PartName="/ppt/notesSlides/notesSlide86.xml" ContentType="application/vnd.openxmlformats-officedocument.presentationml.notesSlide+xml"/>
  <Override PartName="/ppt/tags/tag87.xml" ContentType="application/vnd.openxmlformats-officedocument.presentationml.tags+xml"/>
  <Override PartName="/ppt/notesSlides/notesSlide87.xml" ContentType="application/vnd.openxmlformats-officedocument.presentationml.notesSlide+xml"/>
  <Override PartName="/ppt/tags/tag88.xml" ContentType="application/vnd.openxmlformats-officedocument.presentationml.tags+xml"/>
  <Override PartName="/ppt/notesSlides/notesSlide88.xml" ContentType="application/vnd.openxmlformats-officedocument.presentationml.notesSlide+xml"/>
  <Override PartName="/ppt/tags/tag89.xml" ContentType="application/vnd.openxmlformats-officedocument.presentationml.tags+xml"/>
  <Override PartName="/ppt/notesSlides/notesSlide89.xml" ContentType="application/vnd.openxmlformats-officedocument.presentationml.notesSlide+xml"/>
  <Override PartName="/ppt/tags/tag90.xml" ContentType="application/vnd.openxmlformats-officedocument.presentationml.tags+xml"/>
  <Override PartName="/ppt/notesSlides/notesSlide90.xml" ContentType="application/vnd.openxmlformats-officedocument.presentationml.notesSlide+xml"/>
  <Override PartName="/ppt/tags/tag91.xml" ContentType="application/vnd.openxmlformats-officedocument.presentationml.tags+xml"/>
  <Override PartName="/ppt/notesSlides/notesSlide91.xml" ContentType="application/vnd.openxmlformats-officedocument.presentationml.notesSlide+xml"/>
  <Override PartName="/ppt/tags/tag92.xml" ContentType="application/vnd.openxmlformats-officedocument.presentationml.tags+xml"/>
  <Override PartName="/ppt/notesSlides/notesSlide92.xml" ContentType="application/vnd.openxmlformats-officedocument.presentationml.notesSlide+xml"/>
  <Override PartName="/ppt/tags/tag93.xml" ContentType="application/vnd.openxmlformats-officedocument.presentationml.tags+xml"/>
  <Override PartName="/ppt/notesSlides/notesSlide93.xml" ContentType="application/vnd.openxmlformats-officedocument.presentationml.notesSlide+xml"/>
  <Override PartName="/ppt/tags/tag94.xml" ContentType="application/vnd.openxmlformats-officedocument.presentationml.tags+xml"/>
  <Override PartName="/ppt/notesSlides/notesSlide94.xml" ContentType="application/vnd.openxmlformats-officedocument.presentationml.notesSlide+xml"/>
  <Override PartName="/ppt/tags/tag95.xml" ContentType="application/vnd.openxmlformats-officedocument.presentationml.tags+xml"/>
  <Override PartName="/ppt/notesSlides/notesSlide95.xml" ContentType="application/vnd.openxmlformats-officedocument.presentationml.notesSlide+xml"/>
  <Override PartName="/ppt/tags/tag96.xml" ContentType="application/vnd.openxmlformats-officedocument.presentationml.tags+xml"/>
  <Override PartName="/ppt/notesSlides/notesSlide96.xml" ContentType="application/vnd.openxmlformats-officedocument.presentationml.notesSlide+xml"/>
  <Override PartName="/ppt/tags/tag97.xml" ContentType="application/vnd.openxmlformats-officedocument.presentationml.tags+xml"/>
  <Override PartName="/ppt/notesSlides/notesSlide97.xml" ContentType="application/vnd.openxmlformats-officedocument.presentationml.notesSlide+xml"/>
  <Override PartName="/ppt/tags/tag98.xml" ContentType="application/vnd.openxmlformats-officedocument.presentationml.tags+xml"/>
  <Override PartName="/ppt/notesSlides/notesSlide98.xml" ContentType="application/vnd.openxmlformats-officedocument.presentationml.notesSlide+xml"/>
  <Override PartName="/ppt/tags/tag99.xml" ContentType="application/vnd.openxmlformats-officedocument.presentationml.tags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tags/tag100.xml" ContentType="application/vnd.openxmlformats-officedocument.presentationml.tags+xml"/>
  <Override PartName="/ppt/notesSlides/notesSlide101.xml" ContentType="application/vnd.openxmlformats-officedocument.presentationml.notesSlide+xml"/>
  <Override PartName="/ppt/tags/tag101.xml" ContentType="application/vnd.openxmlformats-officedocument.presentationml.tags+xml"/>
  <Override PartName="/ppt/notesSlides/notesSlide102.xml" ContentType="application/vnd.openxmlformats-officedocument.presentationml.notesSlide+xml"/>
  <Override PartName="/ppt/tags/tag102.xml" ContentType="application/vnd.openxmlformats-officedocument.presentationml.tags+xml"/>
  <Override PartName="/ppt/notesSlides/notesSlide103.xml" ContentType="application/vnd.openxmlformats-officedocument.presentationml.notesSlide+xml"/>
  <Override PartName="/ppt/tags/tag103.xml" ContentType="application/vnd.openxmlformats-officedocument.presentationml.tags+xml"/>
  <Override PartName="/ppt/notesSlides/notesSlide104.xml" ContentType="application/vnd.openxmlformats-officedocument.presentationml.notesSlide+xml"/>
  <Override PartName="/ppt/tags/tag104.xml" ContentType="application/vnd.openxmlformats-officedocument.presentationml.tags+xml"/>
  <Override PartName="/ppt/notesSlides/notesSlide105.xml" ContentType="application/vnd.openxmlformats-officedocument.presentationml.notesSlide+xml"/>
  <Override PartName="/ppt/tags/tag105.xml" ContentType="application/vnd.openxmlformats-officedocument.presentationml.tags+xml"/>
  <Override PartName="/ppt/notesSlides/notesSlide106.xml" ContentType="application/vnd.openxmlformats-officedocument.presentationml.notesSlide+xml"/>
  <Override PartName="/ppt/tags/tag106.xml" ContentType="application/vnd.openxmlformats-officedocument.presentationml.tags+xml"/>
  <Override PartName="/ppt/notesSlides/notesSlide107.xml" ContentType="application/vnd.openxmlformats-officedocument.presentationml.notesSlide+xml"/>
  <Override PartName="/ppt/tags/tag107.xml" ContentType="application/vnd.openxmlformats-officedocument.presentationml.tags+xml"/>
  <Override PartName="/ppt/notesSlides/notesSlide108.xml" ContentType="application/vnd.openxmlformats-officedocument.presentationml.notesSlide+xml"/>
  <Override PartName="/ppt/tags/tag108.xml" ContentType="application/vnd.openxmlformats-officedocument.presentationml.tags+xml"/>
  <Override PartName="/ppt/notesSlides/notesSlide109.xml" ContentType="application/vnd.openxmlformats-officedocument.presentationml.notesSlide+xml"/>
  <Override PartName="/ppt/tags/tag109.xml" ContentType="application/vnd.openxmlformats-officedocument.presentationml.tags+xml"/>
  <Override PartName="/ppt/notesSlides/notesSlide110.xml" ContentType="application/vnd.openxmlformats-officedocument.presentationml.notesSlide+xml"/>
  <Override PartName="/ppt/tags/tag110.xml" ContentType="application/vnd.openxmlformats-officedocument.presentationml.tags+xml"/>
  <Override PartName="/ppt/notesSlides/notesSlide111.xml" ContentType="application/vnd.openxmlformats-officedocument.presentationml.notesSlide+xml"/>
  <Override PartName="/ppt/tags/tag111.xml" ContentType="application/vnd.openxmlformats-officedocument.presentationml.tags+xml"/>
  <Override PartName="/ppt/notesSlides/notesSlide112.xml" ContentType="application/vnd.openxmlformats-officedocument.presentationml.notesSlide+xml"/>
  <Override PartName="/ppt/tags/tag112.xml" ContentType="application/vnd.openxmlformats-officedocument.presentationml.tags+xml"/>
  <Override PartName="/ppt/notesSlides/notesSlide113.xml" ContentType="application/vnd.openxmlformats-officedocument.presentationml.notesSlide+xml"/>
  <Override PartName="/ppt/tags/tag113.xml" ContentType="application/vnd.openxmlformats-officedocument.presentationml.tags+xml"/>
  <Override PartName="/ppt/notesSlides/notesSlide114.xml" ContentType="application/vnd.openxmlformats-officedocument.presentationml.notesSlide+xml"/>
  <Override PartName="/ppt/tags/tag114.xml" ContentType="application/vnd.openxmlformats-officedocument.presentationml.tags+xml"/>
  <Override PartName="/ppt/notesSlides/notesSlide115.xml" ContentType="application/vnd.openxmlformats-officedocument.presentationml.notesSlide+xml"/>
  <Override PartName="/ppt/tags/tag115.xml" ContentType="application/vnd.openxmlformats-officedocument.presentationml.tags+xml"/>
  <Override PartName="/ppt/notesSlides/notesSlide116.xml" ContentType="application/vnd.openxmlformats-officedocument.presentationml.notesSlide+xml"/>
  <Override PartName="/ppt/tags/tag116.xml" ContentType="application/vnd.openxmlformats-officedocument.presentationml.tags+xml"/>
  <Override PartName="/ppt/notesSlides/notesSlide117.xml" ContentType="application/vnd.openxmlformats-officedocument.presentationml.notesSlide+xml"/>
  <Override PartName="/ppt/tags/tag117.xml" ContentType="application/vnd.openxmlformats-officedocument.presentationml.tags+xml"/>
  <Override PartName="/ppt/notesSlides/notesSlide118.xml" ContentType="application/vnd.openxmlformats-officedocument.presentationml.notesSlide+xml"/>
  <Override PartName="/ppt/tags/tag118.xml" ContentType="application/vnd.openxmlformats-officedocument.presentationml.tags+xml"/>
  <Override PartName="/ppt/notesSlides/notesSlide119.xml" ContentType="application/vnd.openxmlformats-officedocument.presentationml.notesSlide+xml"/>
  <Override PartName="/ppt/tags/tag119.xml" ContentType="application/vnd.openxmlformats-officedocument.presentationml.tags+xml"/>
  <Override PartName="/ppt/notesSlides/notesSlide120.xml" ContentType="application/vnd.openxmlformats-officedocument.presentationml.notesSlide+xml"/>
  <Override PartName="/ppt/tags/tag120.xml" ContentType="application/vnd.openxmlformats-officedocument.presentationml.tags+xml"/>
  <Override PartName="/ppt/notesSlides/notesSlide121.xml" ContentType="application/vnd.openxmlformats-officedocument.presentationml.notesSlide+xml"/>
  <Override PartName="/ppt/tags/tag121.xml" ContentType="application/vnd.openxmlformats-officedocument.presentationml.tags+xml"/>
  <Override PartName="/ppt/notesSlides/notesSlide122.xml" ContentType="application/vnd.openxmlformats-officedocument.presentationml.notesSlide+xml"/>
  <Override PartName="/ppt/tags/tag122.xml" ContentType="application/vnd.openxmlformats-officedocument.presentationml.tags+xml"/>
  <Override PartName="/ppt/notesSlides/notesSlide123.xml" ContentType="application/vnd.openxmlformats-officedocument.presentationml.notesSlide+xml"/>
  <Override PartName="/ppt/tags/tag123.xml" ContentType="application/vnd.openxmlformats-officedocument.presentationml.tags+xml"/>
  <Override PartName="/ppt/notesSlides/notesSlide124.xml" ContentType="application/vnd.openxmlformats-officedocument.presentationml.notesSlide+xml"/>
  <Override PartName="/ppt/tags/tag124.xml" ContentType="application/vnd.openxmlformats-officedocument.presentationml.tags+xml"/>
  <Override PartName="/ppt/notesSlides/notesSlide125.xml" ContentType="application/vnd.openxmlformats-officedocument.presentationml.notesSlide+xml"/>
  <Override PartName="/ppt/tags/tag125.xml" ContentType="application/vnd.openxmlformats-officedocument.presentationml.tags+xml"/>
  <Override PartName="/ppt/notesSlides/notesSlide126.xml" ContentType="application/vnd.openxmlformats-officedocument.presentationml.notesSlide+xml"/>
  <Override PartName="/ppt/tags/tag126.xml" ContentType="application/vnd.openxmlformats-officedocument.presentationml.tags+xml"/>
  <Override PartName="/ppt/notesSlides/notesSlide127.xml" ContentType="application/vnd.openxmlformats-officedocument.presentationml.notesSlide+xml"/>
  <Override PartName="/ppt/tags/tag127.xml" ContentType="application/vnd.openxmlformats-officedocument.presentationml.tags+xml"/>
  <Override PartName="/ppt/notesSlides/notesSlide128.xml" ContentType="application/vnd.openxmlformats-officedocument.presentationml.notesSlide+xml"/>
  <Override PartName="/ppt/tags/tag128.xml" ContentType="application/vnd.openxmlformats-officedocument.presentationml.tags+xml"/>
  <Override PartName="/ppt/notesSlides/notesSlide129.xml" ContentType="application/vnd.openxmlformats-officedocument.presentationml.notesSlide+xml"/>
  <Override PartName="/ppt/tags/tag129.xml" ContentType="application/vnd.openxmlformats-officedocument.presentationml.tags+xml"/>
  <Override PartName="/ppt/notesSlides/notesSlide130.xml" ContentType="application/vnd.openxmlformats-officedocument.presentationml.notesSlide+xml"/>
  <Override PartName="/ppt/tags/tag130.xml" ContentType="application/vnd.openxmlformats-officedocument.presentationml.tags+xml"/>
  <Override PartName="/ppt/notesSlides/notesSlide131.xml" ContentType="application/vnd.openxmlformats-officedocument.presentationml.notesSlide+xml"/>
  <Override PartName="/ppt/tags/tag131.xml" ContentType="application/vnd.openxmlformats-officedocument.presentationml.tags+xml"/>
  <Override PartName="/ppt/notesSlides/notesSlide132.xml" ContentType="application/vnd.openxmlformats-officedocument.presentationml.notesSlide+xml"/>
  <Override PartName="/ppt/tags/tag132.xml" ContentType="application/vnd.openxmlformats-officedocument.presentationml.tags+xml"/>
  <Override PartName="/ppt/notesSlides/notesSlide133.xml" ContentType="application/vnd.openxmlformats-officedocument.presentationml.notesSlide+xml"/>
  <Override PartName="/ppt/tags/tag133.xml" ContentType="application/vnd.openxmlformats-officedocument.presentationml.tags+xml"/>
  <Override PartName="/ppt/notesSlides/notesSlide134.xml" ContentType="application/vnd.openxmlformats-officedocument.presentationml.notesSlide+xml"/>
  <Override PartName="/ppt/tags/tag134.xml" ContentType="application/vnd.openxmlformats-officedocument.presentationml.tags+xml"/>
  <Override PartName="/ppt/notesSlides/notesSlide135.xml" ContentType="application/vnd.openxmlformats-officedocument.presentationml.notesSlide+xml"/>
  <Override PartName="/ppt/tags/tag135.xml" ContentType="application/vnd.openxmlformats-officedocument.presentationml.tags+xml"/>
  <Override PartName="/ppt/notesSlides/notesSlide136.xml" ContentType="application/vnd.openxmlformats-officedocument.presentationml.notesSlide+xml"/>
  <Override PartName="/ppt/tags/tag136.xml" ContentType="application/vnd.openxmlformats-officedocument.presentationml.tags+xml"/>
  <Override PartName="/ppt/notesSlides/notesSlide1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2"/>
  </p:notesMasterIdLst>
  <p:sldIdLst>
    <p:sldId id="256" r:id="rId2"/>
    <p:sldId id="282" r:id="rId3"/>
    <p:sldId id="266" r:id="rId4"/>
    <p:sldId id="274" r:id="rId5"/>
    <p:sldId id="413" r:id="rId6"/>
    <p:sldId id="263" r:id="rId7"/>
    <p:sldId id="261" r:id="rId8"/>
    <p:sldId id="262" r:id="rId9"/>
    <p:sldId id="264" r:id="rId10"/>
    <p:sldId id="267" r:id="rId11"/>
    <p:sldId id="270" r:id="rId12"/>
    <p:sldId id="268" r:id="rId13"/>
    <p:sldId id="271" r:id="rId14"/>
    <p:sldId id="275" r:id="rId15"/>
    <p:sldId id="278" r:id="rId16"/>
    <p:sldId id="276" r:id="rId17"/>
    <p:sldId id="277" r:id="rId18"/>
    <p:sldId id="279" r:id="rId19"/>
    <p:sldId id="269" r:id="rId20"/>
    <p:sldId id="272" r:id="rId21"/>
    <p:sldId id="556" r:id="rId22"/>
    <p:sldId id="281" r:id="rId23"/>
    <p:sldId id="280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1" r:id="rId34"/>
    <p:sldId id="293" r:id="rId35"/>
    <p:sldId id="294" r:id="rId36"/>
    <p:sldId id="295" r:id="rId37"/>
    <p:sldId id="557" r:id="rId38"/>
    <p:sldId id="296" r:id="rId39"/>
    <p:sldId id="299" r:id="rId40"/>
    <p:sldId id="302" r:id="rId41"/>
    <p:sldId id="304" r:id="rId42"/>
    <p:sldId id="303" r:id="rId43"/>
    <p:sldId id="305" r:id="rId44"/>
    <p:sldId id="306" r:id="rId45"/>
    <p:sldId id="307" r:id="rId46"/>
    <p:sldId id="308" r:id="rId47"/>
    <p:sldId id="309" r:id="rId48"/>
    <p:sldId id="310" r:id="rId49"/>
    <p:sldId id="558" r:id="rId50"/>
    <p:sldId id="311" r:id="rId51"/>
    <p:sldId id="312" r:id="rId52"/>
    <p:sldId id="313" r:id="rId53"/>
    <p:sldId id="314" r:id="rId54"/>
    <p:sldId id="317" r:id="rId55"/>
    <p:sldId id="316" r:id="rId56"/>
    <p:sldId id="318" r:id="rId57"/>
    <p:sldId id="319" r:id="rId58"/>
    <p:sldId id="321" r:id="rId59"/>
    <p:sldId id="322" r:id="rId60"/>
    <p:sldId id="323" r:id="rId61"/>
    <p:sldId id="324" r:id="rId62"/>
    <p:sldId id="325" r:id="rId63"/>
    <p:sldId id="326" r:id="rId64"/>
    <p:sldId id="329" r:id="rId65"/>
    <p:sldId id="328" r:id="rId66"/>
    <p:sldId id="331" r:id="rId67"/>
    <p:sldId id="330" r:id="rId68"/>
    <p:sldId id="327" r:id="rId69"/>
    <p:sldId id="332" r:id="rId70"/>
    <p:sldId id="559" r:id="rId71"/>
    <p:sldId id="333" r:id="rId72"/>
    <p:sldId id="334" r:id="rId73"/>
    <p:sldId id="335" r:id="rId74"/>
    <p:sldId id="338" r:id="rId75"/>
    <p:sldId id="339" r:id="rId76"/>
    <p:sldId id="341" r:id="rId77"/>
    <p:sldId id="340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560" r:id="rId86"/>
    <p:sldId id="349" r:id="rId87"/>
    <p:sldId id="350" r:id="rId88"/>
    <p:sldId id="352" r:id="rId89"/>
    <p:sldId id="355" r:id="rId90"/>
    <p:sldId id="353" r:id="rId91"/>
    <p:sldId id="354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366" r:id="rId103"/>
    <p:sldId id="367" r:id="rId104"/>
    <p:sldId id="561" r:id="rId105"/>
    <p:sldId id="368" r:id="rId106"/>
    <p:sldId id="369" r:id="rId107"/>
    <p:sldId id="370" r:id="rId108"/>
    <p:sldId id="372" r:id="rId109"/>
    <p:sldId id="373" r:id="rId110"/>
    <p:sldId id="562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7" r:id="rId119"/>
    <p:sldId id="388" r:id="rId120"/>
    <p:sldId id="389" r:id="rId121"/>
    <p:sldId id="390" r:id="rId122"/>
    <p:sldId id="391" r:id="rId123"/>
    <p:sldId id="392" r:id="rId124"/>
    <p:sldId id="393" r:id="rId125"/>
    <p:sldId id="394" r:id="rId126"/>
    <p:sldId id="563" r:id="rId127"/>
    <p:sldId id="386" r:id="rId128"/>
    <p:sldId id="383" r:id="rId129"/>
    <p:sldId id="382" r:id="rId130"/>
    <p:sldId id="384" r:id="rId131"/>
    <p:sldId id="385" r:id="rId132"/>
    <p:sldId id="395" r:id="rId133"/>
    <p:sldId id="396" r:id="rId134"/>
    <p:sldId id="397" r:id="rId135"/>
    <p:sldId id="398" r:id="rId136"/>
    <p:sldId id="404" r:id="rId137"/>
    <p:sldId id="405" r:id="rId138"/>
    <p:sldId id="400" r:id="rId139"/>
    <p:sldId id="403" r:id="rId140"/>
    <p:sldId id="564" r:id="rId141"/>
    <p:sldId id="399" r:id="rId142"/>
    <p:sldId id="402" r:id="rId143"/>
    <p:sldId id="401" r:id="rId144"/>
    <p:sldId id="406" r:id="rId145"/>
    <p:sldId id="407" r:id="rId146"/>
    <p:sldId id="408" r:id="rId147"/>
    <p:sldId id="409" r:id="rId148"/>
    <p:sldId id="410" r:id="rId149"/>
    <p:sldId id="411" r:id="rId150"/>
    <p:sldId id="565" r:id="rId151"/>
  </p:sldIdLst>
  <p:sldSz cx="12192000" cy="6858000"/>
  <p:notesSz cx="9601200" cy="7315200"/>
  <p:embeddedFontLst>
    <p:embeddedFont>
      <p:font typeface="Calibri" panose="020F0502020204030204" pitchFamily="34" charset="0"/>
      <p:regular r:id="rId153"/>
      <p:bold r:id="rId154"/>
      <p:italic r:id="rId155"/>
      <p:boldItalic r:id="rId156"/>
    </p:embeddedFont>
    <p:embeddedFont>
      <p:font typeface="Calibri Light" panose="020F0302020204030204" pitchFamily="34" charset="0"/>
      <p:regular r:id="rId157"/>
      <p:italic r:id="rId158"/>
    </p:embeddedFont>
    <p:embeddedFont>
      <p:font typeface="Itim" panose="00000500000000000000" pitchFamily="2" charset="-34"/>
      <p:regular r:id="rId159"/>
    </p:embeddedFont>
    <p:embeddedFont>
      <p:font typeface="Mali" panose="00000800000000000000" pitchFamily="2" charset="-34"/>
      <p:bold r:id="rId160"/>
    </p:embeddedFont>
    <p:embeddedFont>
      <p:font typeface="Mali Medium" panose="00000600000000000000" pitchFamily="2" charset="-34"/>
      <p:regular r:id="rId161"/>
    </p:embeddedFont>
    <p:embeddedFont>
      <p:font typeface="TH SarabunPSK" panose="020B0500040200020003" pitchFamily="34" charset="-34"/>
      <p:regular r:id="rId162"/>
      <p:bold r:id="rId163"/>
      <p:italic r:id="rId164"/>
      <p:boldItalic r:id="rId1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คณิต พี่นา" initials="คพ" lastIdx="1" clrIdx="0">
    <p:extLst>
      <p:ext uri="{19B8F6BF-5375-455C-9EA6-DF929625EA0E}">
        <p15:presenceInfo xmlns:p15="http://schemas.microsoft.com/office/powerpoint/2012/main" userId="fd0cb80c2fc1ad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9D7E2"/>
    <a:srgbClr val="FCA354"/>
    <a:srgbClr val="E34C7F"/>
    <a:srgbClr val="005E7B"/>
    <a:srgbClr val="FF6600"/>
    <a:srgbClr val="FF0000"/>
    <a:srgbClr val="F7C9D8"/>
    <a:srgbClr val="FFF2CC"/>
    <a:srgbClr val="974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F08B5-4E29-49D7-B384-573CDCE1D0B8}" v="989" dt="2022-05-04T13:57:44.111"/>
    <p1510:client id="{FC437264-31AF-45EF-A5B6-000B730B9ED4}" v="43" dt="2022-05-04T14:56:50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2" autoAdjust="0"/>
    <p:restoredTop sz="95226" autoAdjust="0"/>
  </p:normalViewPr>
  <p:slideViewPr>
    <p:cSldViewPr snapToGrid="0">
      <p:cViewPr>
        <p:scale>
          <a:sx n="66" d="100"/>
          <a:sy n="66" d="100"/>
        </p:scale>
        <p:origin x="605" y="346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75" d="100"/>
        <a:sy n="75" d="100"/>
      </p:scale>
      <p:origin x="0" y="-25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7.fntdata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8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microsoft.com/office/2016/11/relationships/changesInfo" Target="changesInfos/changesInfo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9.fntdata"/><Relationship Id="rId16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4.fntdata"/><Relationship Id="rId172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12.fntdata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2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3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3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คณิต พี่นา" userId="fd0cb80c2fc1ad3b" providerId="LiveId" clId="{C7568994-539F-40A6-9E65-2976A219ED16}"/>
    <pc:docChg chg="undo custSel addSld modSld">
      <pc:chgData name="คณิต พี่นา" userId="fd0cb80c2fc1ad3b" providerId="LiveId" clId="{C7568994-539F-40A6-9E65-2976A219ED16}" dt="2021-08-09T10:40:40.251" v="905"/>
      <pc:docMkLst>
        <pc:docMk/>
      </pc:docMkLst>
      <pc:sldChg chg="modSp mod">
        <pc:chgData name="คณิต พี่นา" userId="fd0cb80c2fc1ad3b" providerId="LiveId" clId="{C7568994-539F-40A6-9E65-2976A219ED16}" dt="2021-08-09T08:46:31.732" v="380" actId="1076"/>
        <pc:sldMkLst>
          <pc:docMk/>
          <pc:sldMk cId="3053629278" sldId="299"/>
        </pc:sldMkLst>
        <pc:grpChg chg="mod">
          <ac:chgData name="คณิต พี่นา" userId="fd0cb80c2fc1ad3b" providerId="LiveId" clId="{C7568994-539F-40A6-9E65-2976A219ED16}" dt="2021-08-09T08:46:30.767" v="378" actId="1076"/>
          <ac:grpSpMkLst>
            <pc:docMk/>
            <pc:sldMk cId="3053629278" sldId="299"/>
            <ac:grpSpMk id="26" creationId="{193DD3E2-B8E6-4FFD-B8E8-A569D324E041}"/>
          </ac:grpSpMkLst>
        </pc:grpChg>
        <pc:grpChg chg="mod">
          <ac:chgData name="คณิต พี่นา" userId="fd0cb80c2fc1ad3b" providerId="LiveId" clId="{C7568994-539F-40A6-9E65-2976A219ED16}" dt="2021-08-09T08:46:31.064" v="379" actId="1076"/>
          <ac:grpSpMkLst>
            <pc:docMk/>
            <pc:sldMk cId="3053629278" sldId="299"/>
            <ac:grpSpMk id="31" creationId="{D5BE027F-F4A8-4DD0-AF2E-8F299893FED6}"/>
          </ac:grpSpMkLst>
        </pc:grpChg>
        <pc:picChg chg="mod">
          <ac:chgData name="คณิต พี่นา" userId="fd0cb80c2fc1ad3b" providerId="LiveId" clId="{C7568994-539F-40A6-9E65-2976A219ED16}" dt="2021-08-09T08:46:30.539" v="377" actId="1076"/>
          <ac:picMkLst>
            <pc:docMk/>
            <pc:sldMk cId="3053629278" sldId="299"/>
            <ac:picMk id="25" creationId="{27F21A76-A12B-48B0-9BC6-9BF7196E2E97}"/>
          </ac:picMkLst>
        </pc:picChg>
        <pc:picChg chg="mod">
          <ac:chgData name="คณิต พี่นา" userId="fd0cb80c2fc1ad3b" providerId="LiveId" clId="{C7568994-539F-40A6-9E65-2976A219ED16}" dt="2021-08-09T08:46:31.732" v="380" actId="1076"/>
          <ac:picMkLst>
            <pc:docMk/>
            <pc:sldMk cId="3053629278" sldId="299"/>
            <ac:picMk id="36" creationId="{2AC83AD8-D3E9-47CC-A9D8-AE7A656E7A57}"/>
          </ac:picMkLst>
        </pc:picChg>
      </pc:sldChg>
      <pc:sldChg chg="modSp mod">
        <pc:chgData name="คณิต พี่นา" userId="fd0cb80c2fc1ad3b" providerId="LiveId" clId="{C7568994-539F-40A6-9E65-2976A219ED16}" dt="2021-08-09T08:32:47.251" v="269" actId="1076"/>
        <pc:sldMkLst>
          <pc:docMk/>
          <pc:sldMk cId="2908591522" sldId="312"/>
        </pc:sldMkLst>
        <pc:grpChg chg="mod">
          <ac:chgData name="คณิต พี่นา" userId="fd0cb80c2fc1ad3b" providerId="LiveId" clId="{C7568994-539F-40A6-9E65-2976A219ED16}" dt="2021-08-09T08:32:47.251" v="269" actId="1076"/>
          <ac:grpSpMkLst>
            <pc:docMk/>
            <pc:sldMk cId="2908591522" sldId="312"/>
            <ac:grpSpMk id="64" creationId="{583006B9-E371-4C7F-961A-A68C36F222D1}"/>
          </ac:grpSpMkLst>
        </pc:grpChg>
      </pc:sldChg>
      <pc:sldChg chg="modSp mod">
        <pc:chgData name="คณิต พี่นา" userId="fd0cb80c2fc1ad3b" providerId="LiveId" clId="{C7568994-539F-40A6-9E65-2976A219ED16}" dt="2021-08-09T08:29:06.817" v="263" actId="14429"/>
        <pc:sldMkLst>
          <pc:docMk/>
          <pc:sldMk cId="2403092845" sldId="328"/>
        </pc:sldMkLst>
        <pc:spChg chg="mod modVis">
          <ac:chgData name="คณิต พี่นา" userId="fd0cb80c2fc1ad3b" providerId="LiveId" clId="{C7568994-539F-40A6-9E65-2976A219ED16}" dt="2021-08-09T08:28:47.634" v="259" actId="14429"/>
          <ac:spMkLst>
            <pc:docMk/>
            <pc:sldMk cId="2403092845" sldId="328"/>
            <ac:spMk id="87" creationId="{08E130E6-3F91-4D55-8033-539E56F4A5CF}"/>
          </ac:spMkLst>
        </pc:spChg>
        <pc:grpChg chg="mod">
          <ac:chgData name="คณิต พี่นา" userId="fd0cb80c2fc1ad3b" providerId="LiveId" clId="{C7568994-539F-40A6-9E65-2976A219ED16}" dt="2021-08-09T08:27:52.779" v="254" actId="1076"/>
          <ac:grpSpMkLst>
            <pc:docMk/>
            <pc:sldMk cId="2403092845" sldId="328"/>
            <ac:grpSpMk id="156" creationId="{BF872D61-3BD2-4706-A51F-03A9D89F6DC1}"/>
          </ac:grpSpMkLst>
        </pc:grpChg>
        <pc:grpChg chg="mod">
          <ac:chgData name="คณิต พี่นา" userId="fd0cb80c2fc1ad3b" providerId="LiveId" clId="{C7568994-539F-40A6-9E65-2976A219ED16}" dt="2021-08-09T08:27:53.622" v="256" actId="1076"/>
          <ac:grpSpMkLst>
            <pc:docMk/>
            <pc:sldMk cId="2403092845" sldId="328"/>
            <ac:grpSpMk id="159" creationId="{D5B590FF-DB55-45B0-8533-FF56B4650FB1}"/>
          </ac:grpSpMkLst>
        </pc:grpChg>
        <pc:picChg chg="mod modVis">
          <ac:chgData name="คณิต พี่นา" userId="fd0cb80c2fc1ad3b" providerId="LiveId" clId="{C7568994-539F-40A6-9E65-2976A219ED16}" dt="2021-08-09T08:29:06.817" v="263" actId="14429"/>
          <ac:picMkLst>
            <pc:docMk/>
            <pc:sldMk cId="2403092845" sldId="328"/>
            <ac:picMk id="10" creationId="{0D40B6B6-1939-40B5-A62C-214F7E112FDD}"/>
          </ac:picMkLst>
        </pc:picChg>
        <pc:picChg chg="mod">
          <ac:chgData name="คณิต พี่นา" userId="fd0cb80c2fc1ad3b" providerId="LiveId" clId="{C7568994-539F-40A6-9E65-2976A219ED16}" dt="2021-08-09T08:27:52.569" v="253" actId="1076"/>
          <ac:picMkLst>
            <pc:docMk/>
            <pc:sldMk cId="2403092845" sldId="328"/>
            <ac:picMk id="13" creationId="{C9C3FD9A-9462-4AB7-B403-6BD9748B263C}"/>
          </ac:picMkLst>
        </pc:picChg>
        <pc:picChg chg="mod">
          <ac:chgData name="คณิต พี่นา" userId="fd0cb80c2fc1ad3b" providerId="LiveId" clId="{C7568994-539F-40A6-9E65-2976A219ED16}" dt="2021-08-09T08:27:54.055" v="257" actId="1076"/>
          <ac:picMkLst>
            <pc:docMk/>
            <pc:sldMk cId="2403092845" sldId="328"/>
            <ac:picMk id="162" creationId="{E34EE94C-D093-45ED-958F-B22DFD82011A}"/>
          </ac:picMkLst>
        </pc:picChg>
      </pc:sldChg>
      <pc:sldChg chg="addSp delSp modSp add mod addAnim delAnim modAnim">
        <pc:chgData name="คณิต พี่นา" userId="fd0cb80c2fc1ad3b" providerId="LiveId" clId="{C7568994-539F-40A6-9E65-2976A219ED16}" dt="2021-08-09T10:40:40.251" v="905"/>
        <pc:sldMkLst>
          <pc:docMk/>
          <pc:sldMk cId="2273288162" sldId="413"/>
        </pc:sldMkLst>
        <pc:spChg chg="mod">
          <ac:chgData name="คณิต พี่นา" userId="fd0cb80c2fc1ad3b" providerId="LiveId" clId="{C7568994-539F-40A6-9E65-2976A219ED16}" dt="2021-08-09T10:15:26.077" v="792" actId="12788"/>
          <ac:spMkLst>
            <pc:docMk/>
            <pc:sldMk cId="2273288162" sldId="413"/>
            <ac:spMk id="13" creationId="{44FACED1-DA48-4895-BB6C-57B546BDA130}"/>
          </ac:spMkLst>
        </pc:spChg>
        <pc:spChg chg="mod">
          <ac:chgData name="คณิต พี่นา" userId="fd0cb80c2fc1ad3b" providerId="LiveId" clId="{C7568994-539F-40A6-9E65-2976A219ED16}" dt="2021-08-09T10:15:26.077" v="792" actId="12788"/>
          <ac:spMkLst>
            <pc:docMk/>
            <pc:sldMk cId="2273288162" sldId="413"/>
            <ac:spMk id="14" creationId="{83204A1E-BA06-4F20-87B4-2D52D067CA83}"/>
          </ac:spMkLst>
        </pc:spChg>
        <pc:spChg chg="mod">
          <ac:chgData name="คณิต พี่นา" userId="fd0cb80c2fc1ad3b" providerId="LiveId" clId="{C7568994-539F-40A6-9E65-2976A219ED16}" dt="2021-08-09T07:33:00.905" v="176"/>
          <ac:spMkLst>
            <pc:docMk/>
            <pc:sldMk cId="2273288162" sldId="413"/>
            <ac:spMk id="47" creationId="{15293D83-324B-4292-898D-2F15056D86E3}"/>
          </ac:spMkLst>
        </pc:spChg>
        <pc:spChg chg="mod">
          <ac:chgData name="คณิต พี่นา" userId="fd0cb80c2fc1ad3b" providerId="LiveId" clId="{C7568994-539F-40A6-9E65-2976A219ED16}" dt="2021-08-09T07:33:05.033" v="187"/>
          <ac:spMkLst>
            <pc:docMk/>
            <pc:sldMk cId="2273288162" sldId="413"/>
            <ac:spMk id="59" creationId="{D7EE3CCD-8474-4266-86ED-603775A2062D}"/>
          </ac:spMkLst>
        </pc:spChg>
        <pc:spChg chg="mod">
          <ac:chgData name="คณิต พี่นา" userId="fd0cb80c2fc1ad3b" providerId="LiveId" clId="{C7568994-539F-40A6-9E65-2976A219ED16}" dt="2021-08-09T07:33:09.712" v="197"/>
          <ac:spMkLst>
            <pc:docMk/>
            <pc:sldMk cId="2273288162" sldId="413"/>
            <ac:spMk id="91" creationId="{DAF464EE-F237-40BD-8B6B-F64E677137BC}"/>
          </ac:spMkLst>
        </pc:spChg>
        <pc:spChg chg="mod">
          <ac:chgData name="คณิต พี่นา" userId="fd0cb80c2fc1ad3b" providerId="LiveId" clId="{C7568994-539F-40A6-9E65-2976A219ED16}" dt="2021-08-09T07:33:13.248" v="202"/>
          <ac:spMkLst>
            <pc:docMk/>
            <pc:sldMk cId="2273288162" sldId="413"/>
            <ac:spMk id="94" creationId="{AF767A3B-483E-46D0-A020-21F56B23B1F6}"/>
          </ac:spMkLst>
        </pc:spChg>
        <pc:spChg chg="mod">
          <ac:chgData name="คณิต พี่นา" userId="fd0cb80c2fc1ad3b" providerId="LiveId" clId="{C7568994-539F-40A6-9E65-2976A219ED16}" dt="2021-08-09T07:31:12.325" v="33" actId="478"/>
          <ac:spMkLst>
            <pc:docMk/>
            <pc:sldMk cId="2273288162" sldId="413"/>
            <ac:spMk id="96" creationId="{F9D40BD0-72AD-44F5-A6D6-4EC9E688D707}"/>
          </ac:spMkLst>
        </pc:spChg>
        <pc:spChg chg="add del mod">
          <ac:chgData name="คณิต พี่นา" userId="fd0cb80c2fc1ad3b" providerId="LiveId" clId="{C7568994-539F-40A6-9E65-2976A219ED16}" dt="2021-08-09T07:32:33.100" v="145" actId="20577"/>
          <ac:spMkLst>
            <pc:docMk/>
            <pc:sldMk cId="2273288162" sldId="413"/>
            <ac:spMk id="97" creationId="{FE768494-D4F1-463B-94D1-A8FD9994F896}"/>
          </ac:spMkLst>
        </pc:spChg>
        <pc:spChg chg="add del mod">
          <ac:chgData name="คณิต พี่นา" userId="fd0cb80c2fc1ad3b" providerId="LiveId" clId="{C7568994-539F-40A6-9E65-2976A219ED16}" dt="2021-08-09T08:33:30.696" v="276"/>
          <ac:spMkLst>
            <pc:docMk/>
            <pc:sldMk cId="2273288162" sldId="413"/>
            <ac:spMk id="131" creationId="{9B5349ED-682E-464B-B685-834D00B56361}"/>
          </ac:spMkLst>
        </pc:spChg>
        <pc:spChg chg="add del">
          <ac:chgData name="คณิต พี่นา" userId="fd0cb80c2fc1ad3b" providerId="LiveId" clId="{C7568994-539F-40A6-9E65-2976A219ED16}" dt="2021-08-09T08:43:56.233" v="318" actId="478"/>
          <ac:spMkLst>
            <pc:docMk/>
            <pc:sldMk cId="2273288162" sldId="413"/>
            <ac:spMk id="151" creationId="{917C39F7-523E-4CA3-9B21-2E60CCE60AEB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189" creationId="{8227C3A1-AA6D-4502-AFBB-00761B2F2A60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192" creationId="{8E6498BB-1309-4AE8-A196-73380CCD1380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198" creationId="{EDFBCA2B-9573-48CB-94F4-12DCDD804F9C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199" creationId="{793A0F23-97D6-47D7-95AD-53638F3A0143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03" creationId="{42F94A72-2A25-4912-934A-5BB3A2823CD9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04" creationId="{8765FAAF-E5AC-47FB-85AC-9BFFBD2F7164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08" creationId="{C9F8273E-9B2E-40E5-BEDB-B11768836F55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09" creationId="{6F8989B6-806B-4CBE-BB52-9CD53E8E5FFA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13" creationId="{7E35823B-2DFF-45FB-87C5-74E82DCBEA4A}"/>
          </ac:spMkLst>
        </pc:spChg>
        <pc:spChg chg="del mod">
          <ac:chgData name="คณิต พี่นา" userId="fd0cb80c2fc1ad3b" providerId="LiveId" clId="{C7568994-539F-40A6-9E65-2976A219ED16}" dt="2021-08-09T07:20:19.260" v="2" actId="478"/>
          <ac:spMkLst>
            <pc:docMk/>
            <pc:sldMk cId="2273288162" sldId="413"/>
            <ac:spMk id="213" creationId="{DDA2969A-7349-4ACF-BC44-9D92D2EEEFDA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14" creationId="{B735F252-B780-44E3-8841-EED90B110277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18" creationId="{39485962-E246-44C7-9B7F-736CC530B9F5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19" creationId="{929D535D-4F57-4048-91FF-57D610537E05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23" creationId="{FCF0443E-E1BF-4A7E-BE2C-4F50A1FA29D3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24" creationId="{282BFA87-18B0-41F0-8DD7-3EDF2B098CDD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28" creationId="{4F140F3B-3437-486A-86BE-0C17C0B01971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29" creationId="{1EBE86D3-A422-4461-81C5-5E4C081BE83B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33" creationId="{33C511EF-6132-47F4-AEC8-499C94076156}"/>
          </ac:spMkLst>
        </pc:spChg>
        <pc:spChg chg="mod">
          <ac:chgData name="คณิต พี่นา" userId="fd0cb80c2fc1ad3b" providerId="LiveId" clId="{C7568994-539F-40A6-9E65-2976A219ED16}" dt="2021-08-09T07:32:50.029" v="162" actId="20577"/>
          <ac:spMkLst>
            <pc:docMk/>
            <pc:sldMk cId="2273288162" sldId="413"/>
            <ac:spMk id="238" creationId="{0ADFA2B9-FF35-4E92-B105-431D00501913}"/>
          </ac:spMkLst>
        </pc:spChg>
        <pc:spChg chg="mod">
          <ac:chgData name="คณิต พี่นา" userId="fd0cb80c2fc1ad3b" providerId="LiveId" clId="{C7568994-539F-40A6-9E65-2976A219ED16}" dt="2021-08-09T07:32:55.869" v="168" actId="20577"/>
          <ac:spMkLst>
            <pc:docMk/>
            <pc:sldMk cId="2273288162" sldId="413"/>
            <ac:spMk id="243" creationId="{7034C4AD-CE26-40AA-BF64-4CB3871D7AC5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44" creationId="{A3433B10-9CFC-4F91-8C57-3376BB8785BE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48" creationId="{A6D29F94-EEC7-4A56-A3DB-9351FB8AF0DE}"/>
          </ac:spMkLst>
        </pc:spChg>
        <pc:spChg chg="mod">
          <ac:chgData name="คณิต พี่นา" userId="fd0cb80c2fc1ad3b" providerId="LiveId" clId="{C7568994-539F-40A6-9E65-2976A219ED16}" dt="2021-08-09T08:33:19.078" v="271"/>
          <ac:spMkLst>
            <pc:docMk/>
            <pc:sldMk cId="2273288162" sldId="413"/>
            <ac:spMk id="249" creationId="{62E18359-E0CF-41A4-954E-BBFD2F3EA46C}"/>
          </ac:spMkLst>
        </pc:spChg>
        <pc:spChg chg="add mod topLvl">
          <ac:chgData name="คณิต พี่นา" userId="fd0cb80c2fc1ad3b" providerId="LiveId" clId="{C7568994-539F-40A6-9E65-2976A219ED16}" dt="2021-08-09T08:52:06.600" v="559" actId="1036"/>
          <ac:spMkLst>
            <pc:docMk/>
            <pc:sldMk cId="2273288162" sldId="413"/>
            <ac:spMk id="251" creationId="{F5388292-503F-4B7A-86F8-0E59AE5140AE}"/>
          </ac:spMkLst>
        </pc:spChg>
        <pc:spChg chg="mod">
          <ac:chgData name="คณิต พี่นา" userId="fd0cb80c2fc1ad3b" providerId="LiveId" clId="{C7568994-539F-40A6-9E65-2976A219ED16}" dt="2021-08-09T07:31:13.583" v="39" actId="255"/>
          <ac:spMkLst>
            <pc:docMk/>
            <pc:sldMk cId="2273288162" sldId="413"/>
            <ac:spMk id="266" creationId="{C3514CBF-EE5A-42EB-B7CE-0CF15C92A685}"/>
          </ac:spMkLst>
        </pc:spChg>
        <pc:spChg chg="add del mod">
          <ac:chgData name="คณิต พี่นา" userId="fd0cb80c2fc1ad3b" providerId="LiveId" clId="{C7568994-539F-40A6-9E65-2976A219ED16}" dt="2021-08-09T07:31:13.583" v="39" actId="255"/>
          <ac:spMkLst>
            <pc:docMk/>
            <pc:sldMk cId="2273288162" sldId="413"/>
            <ac:spMk id="267" creationId="{B13AED65-6356-43CB-B70B-C582B2EBDA1E}"/>
          </ac:spMkLst>
        </pc:spChg>
        <pc:spChg chg="mod">
          <ac:chgData name="คณิต พี่นา" userId="fd0cb80c2fc1ad3b" providerId="LiveId" clId="{C7568994-539F-40A6-9E65-2976A219ED16}" dt="2021-08-09T07:31:14.262" v="41" actId="20577"/>
          <ac:spMkLst>
            <pc:docMk/>
            <pc:sldMk cId="2273288162" sldId="413"/>
            <ac:spMk id="268" creationId="{4ACDE8BC-62D6-4117-B689-3CBD4B19B4DA}"/>
          </ac:spMkLst>
        </pc:spChg>
        <pc:spChg chg="mod">
          <ac:chgData name="คณิต พี่นา" userId="fd0cb80c2fc1ad3b" providerId="LiveId" clId="{C7568994-539F-40A6-9E65-2976A219ED16}" dt="2021-08-09T07:32:20.703" v="136" actId="20577"/>
          <ac:spMkLst>
            <pc:docMk/>
            <pc:sldMk cId="2273288162" sldId="413"/>
            <ac:spMk id="273" creationId="{E026F242-3ED8-435C-BBA9-D6E88811385F}"/>
          </ac:spMkLst>
        </pc:spChg>
        <pc:spChg chg="mod">
          <ac:chgData name="คณิต พี่นา" userId="fd0cb80c2fc1ad3b" providerId="LiveId" clId="{C7568994-539F-40A6-9E65-2976A219ED16}" dt="2021-08-09T07:32:22.405" v="138" actId="20577"/>
          <ac:spMkLst>
            <pc:docMk/>
            <pc:sldMk cId="2273288162" sldId="413"/>
            <ac:spMk id="278" creationId="{A0AD7246-5597-4EB8-90DA-6C91AA677016}"/>
          </ac:spMkLst>
        </pc:spChg>
        <pc:spChg chg="mod">
          <ac:chgData name="คณิต พี่นา" userId="fd0cb80c2fc1ad3b" providerId="LiveId" clId="{C7568994-539F-40A6-9E65-2976A219ED16}" dt="2021-08-09T07:32:24.036" v="142" actId="20577"/>
          <ac:spMkLst>
            <pc:docMk/>
            <pc:sldMk cId="2273288162" sldId="413"/>
            <ac:spMk id="283" creationId="{E606A846-219A-40D8-B9DE-8ED50EE4B983}"/>
          </ac:spMkLst>
        </pc:spChg>
        <pc:spChg chg="mod">
          <ac:chgData name="คณิต พี่นา" userId="fd0cb80c2fc1ad3b" providerId="LiveId" clId="{C7568994-539F-40A6-9E65-2976A219ED16}" dt="2021-08-09T07:32:42.489" v="149" actId="20577"/>
          <ac:spMkLst>
            <pc:docMk/>
            <pc:sldMk cId="2273288162" sldId="413"/>
            <ac:spMk id="288" creationId="{7EC47B75-D792-465B-BD1B-43D14175DE91}"/>
          </ac:spMkLst>
        </pc:spChg>
        <pc:spChg chg="mod">
          <ac:chgData name="คณิต พี่นา" userId="fd0cb80c2fc1ad3b" providerId="LiveId" clId="{C7568994-539F-40A6-9E65-2976A219ED16}" dt="2021-08-09T07:32:43.796" v="153" actId="20577"/>
          <ac:spMkLst>
            <pc:docMk/>
            <pc:sldMk cId="2273288162" sldId="413"/>
            <ac:spMk id="293" creationId="{D21A0830-0076-4CA6-83DF-0D496CCB7EEB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06" creationId="{57A513D3-F983-481E-ADE2-306FE9E464B4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09" creationId="{9572741D-725C-4F77-88E9-24F5D0595F01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15" creationId="{DCC8CB38-2FFF-4931-974B-46D72E4D2A2C}"/>
          </ac:spMkLst>
        </pc:spChg>
        <pc:spChg chg="mod">
          <ac:chgData name="คณิต พี่นา" userId="fd0cb80c2fc1ad3b" providerId="LiveId" clId="{C7568994-539F-40A6-9E65-2976A219ED16}" dt="2021-08-09T08:51:15.736" v="529" actId="1036"/>
          <ac:spMkLst>
            <pc:docMk/>
            <pc:sldMk cId="2273288162" sldId="413"/>
            <ac:spMk id="316" creationId="{C2B3484C-F6B1-428F-AB06-9FE030A63DF6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20" creationId="{888DAA90-D11F-4156-B2A5-ECEA50F12E72}"/>
          </ac:spMkLst>
        </pc:spChg>
        <pc:spChg chg="mod">
          <ac:chgData name="คณิต พี่นา" userId="fd0cb80c2fc1ad3b" providerId="LiveId" clId="{C7568994-539F-40A6-9E65-2976A219ED16}" dt="2021-08-09T08:51:12.753" v="521" actId="1036"/>
          <ac:spMkLst>
            <pc:docMk/>
            <pc:sldMk cId="2273288162" sldId="413"/>
            <ac:spMk id="321" creationId="{C2C588CB-4EF7-4294-8024-AEE80629115E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25" creationId="{9831668E-9BBB-436C-BCA9-D843BE72404D}"/>
          </ac:spMkLst>
        </pc:spChg>
        <pc:spChg chg="mod">
          <ac:chgData name="คณิต พี่นา" userId="fd0cb80c2fc1ad3b" providerId="LiveId" clId="{C7568994-539F-40A6-9E65-2976A219ED16}" dt="2021-08-09T08:51:10.951" v="516" actId="1035"/>
          <ac:spMkLst>
            <pc:docMk/>
            <pc:sldMk cId="2273288162" sldId="413"/>
            <ac:spMk id="326" creationId="{8BB22EFE-30C4-4345-B6E1-2F4AB2F38A62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30" creationId="{7776C25F-5F78-4A40-8AB0-E74E813F8CF8}"/>
          </ac:spMkLst>
        </pc:spChg>
        <pc:spChg chg="mod">
          <ac:chgData name="คณิต พี่นา" userId="fd0cb80c2fc1ad3b" providerId="LiveId" clId="{C7568994-539F-40A6-9E65-2976A219ED16}" dt="2021-08-09T08:51:07.774" v="508" actId="1036"/>
          <ac:spMkLst>
            <pc:docMk/>
            <pc:sldMk cId="2273288162" sldId="413"/>
            <ac:spMk id="331" creationId="{C9492969-D3C6-40F9-9781-1E9F34916C16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35" creationId="{1A7E18FA-7D1A-42AB-AE92-E20056801CDF}"/>
          </ac:spMkLst>
        </pc:spChg>
        <pc:spChg chg="mod">
          <ac:chgData name="คณิต พี่นา" userId="fd0cb80c2fc1ad3b" providerId="LiveId" clId="{C7568994-539F-40A6-9E65-2976A219ED16}" dt="2021-08-09T08:51:05.934" v="502" actId="1036"/>
          <ac:spMkLst>
            <pc:docMk/>
            <pc:sldMk cId="2273288162" sldId="413"/>
            <ac:spMk id="336" creationId="{928E9F77-612B-4329-BF3A-11F9D971DF6F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40" creationId="{5DBCF0A4-AB2D-4BC8-B3E6-8871BA21850D}"/>
          </ac:spMkLst>
        </pc:spChg>
        <pc:spChg chg="mod">
          <ac:chgData name="คณิต พี่นา" userId="fd0cb80c2fc1ad3b" providerId="LiveId" clId="{C7568994-539F-40A6-9E65-2976A219ED16}" dt="2021-08-09T08:51:03.694" v="495" actId="1035"/>
          <ac:spMkLst>
            <pc:docMk/>
            <pc:sldMk cId="2273288162" sldId="413"/>
            <ac:spMk id="341" creationId="{92C3CAEF-2DF4-48FD-9FAF-2853F82697D7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45" creationId="{51192065-C3A8-4992-ADAB-D00E73DAEDB7}"/>
          </ac:spMkLst>
        </pc:spChg>
        <pc:spChg chg="mod">
          <ac:chgData name="คณิต พี่นา" userId="fd0cb80c2fc1ad3b" providerId="LiveId" clId="{C7568994-539F-40A6-9E65-2976A219ED16}" dt="2021-08-09T08:51:01.213" v="488" actId="1076"/>
          <ac:spMkLst>
            <pc:docMk/>
            <pc:sldMk cId="2273288162" sldId="413"/>
            <ac:spMk id="346" creationId="{60B6B988-17B1-44F7-B76B-20FCF35DE517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50" creationId="{26AC48AA-7C5F-470F-BFE4-577EC731DF48}"/>
          </ac:spMkLst>
        </pc:spChg>
        <pc:spChg chg="mod">
          <ac:chgData name="คณิต พี่นา" userId="fd0cb80c2fc1ad3b" providerId="LiveId" clId="{C7568994-539F-40A6-9E65-2976A219ED16}" dt="2021-08-09T08:50:56.186" v="487" actId="1035"/>
          <ac:spMkLst>
            <pc:docMk/>
            <pc:sldMk cId="2273288162" sldId="413"/>
            <ac:spMk id="351" creationId="{92CB295F-BFC9-40B7-8987-07545D71FC84}"/>
          </ac:spMkLst>
        </pc:spChg>
        <pc:spChg chg="mod">
          <ac:chgData name="คณิต พี่นา" userId="fd0cb80c2fc1ad3b" providerId="LiveId" clId="{C7568994-539F-40A6-9E65-2976A219ED16}" dt="2021-08-09T08:45:21.039" v="366" actId="165"/>
          <ac:spMkLst>
            <pc:docMk/>
            <pc:sldMk cId="2273288162" sldId="413"/>
            <ac:spMk id="355" creationId="{155DD512-5C9D-4A2A-AD7E-BB8F8F4E9CE3}"/>
          </ac:spMkLst>
        </pc:spChg>
        <pc:spChg chg="mod">
          <ac:chgData name="คณิต พี่นา" userId="fd0cb80c2fc1ad3b" providerId="LiveId" clId="{C7568994-539F-40A6-9E65-2976A219ED16}" dt="2021-08-09T08:50:52.403" v="471" actId="1036"/>
          <ac:spMkLst>
            <pc:docMk/>
            <pc:sldMk cId="2273288162" sldId="413"/>
            <ac:spMk id="356" creationId="{02FA19CB-3E5E-4F00-B4AF-2FD2DD447895}"/>
          </ac:spMkLst>
        </pc:spChg>
        <pc:spChg chg="mod">
          <ac:chgData name="คณิต พี่นา" userId="fd0cb80c2fc1ad3b" providerId="LiveId" clId="{C7568994-539F-40A6-9E65-2976A219ED16}" dt="2021-08-09T08:49:47.130" v="414"/>
          <ac:spMkLst>
            <pc:docMk/>
            <pc:sldMk cId="2273288162" sldId="413"/>
            <ac:spMk id="370" creationId="{984BB4DB-731E-4D62-917A-E3BE1D836AE6}"/>
          </ac:spMkLst>
        </pc:spChg>
        <pc:spChg chg="mod">
          <ac:chgData name="คณิต พี่นา" userId="fd0cb80c2fc1ad3b" providerId="LiveId" clId="{C7568994-539F-40A6-9E65-2976A219ED16}" dt="2021-08-09T08:51:43.487" v="541" actId="20577"/>
          <ac:spMkLst>
            <pc:docMk/>
            <pc:sldMk cId="2273288162" sldId="413"/>
            <ac:spMk id="371" creationId="{94A819D1-6472-49C1-852F-38406C46E898}"/>
          </ac:spMkLst>
        </pc:spChg>
        <pc:spChg chg="mod">
          <ac:chgData name="คณิต พี่นา" userId="fd0cb80c2fc1ad3b" providerId="LiveId" clId="{C7568994-539F-40A6-9E65-2976A219ED16}" dt="2021-08-09T08:49:57.564" v="416"/>
          <ac:spMkLst>
            <pc:docMk/>
            <pc:sldMk cId="2273288162" sldId="413"/>
            <ac:spMk id="375" creationId="{AA9960CC-2818-47B8-AF3F-B8359AFF0A23}"/>
          </ac:spMkLst>
        </pc:spChg>
        <pc:spChg chg="mod">
          <ac:chgData name="คณิต พี่นา" userId="fd0cb80c2fc1ad3b" providerId="LiveId" clId="{C7568994-539F-40A6-9E65-2976A219ED16}" dt="2021-08-09T10:20:16.142" v="816" actId="20577"/>
          <ac:spMkLst>
            <pc:docMk/>
            <pc:sldMk cId="2273288162" sldId="413"/>
            <ac:spMk id="376" creationId="{47114AD0-A1B2-41DB-AD85-2B967165CBAD}"/>
          </ac:spMkLst>
        </pc:spChg>
        <pc:spChg chg="mod">
          <ac:chgData name="คณิต พี่นา" userId="fd0cb80c2fc1ad3b" providerId="LiveId" clId="{C7568994-539F-40A6-9E65-2976A219ED16}" dt="2021-08-09T08:50:00.328" v="418"/>
          <ac:spMkLst>
            <pc:docMk/>
            <pc:sldMk cId="2273288162" sldId="413"/>
            <ac:spMk id="380" creationId="{753DEDA9-9603-49B8-BA53-2FD459AEB5CC}"/>
          </ac:spMkLst>
        </pc:spChg>
        <pc:spChg chg="mod">
          <ac:chgData name="คณิต พี่นา" userId="fd0cb80c2fc1ad3b" providerId="LiveId" clId="{C7568994-539F-40A6-9E65-2976A219ED16}" dt="2021-08-09T08:51:17.459" v="532" actId="1036"/>
          <ac:spMkLst>
            <pc:docMk/>
            <pc:sldMk cId="2273288162" sldId="413"/>
            <ac:spMk id="381" creationId="{A306E674-9AFF-4661-A849-29702D62F860}"/>
          </ac:spMkLst>
        </pc:spChg>
        <pc:spChg chg="add del mod ord">
          <ac:chgData name="คณิต พี่นา" userId="fd0cb80c2fc1ad3b" providerId="LiveId" clId="{C7568994-539F-40A6-9E65-2976A219ED16}" dt="2021-08-09T10:15:37.874" v="794" actId="478"/>
          <ac:spMkLst>
            <pc:docMk/>
            <pc:sldMk cId="2273288162" sldId="413"/>
            <ac:spMk id="382" creationId="{83327547-5054-49F7-AF1A-69B266E49540}"/>
          </ac:spMkLst>
        </pc:spChg>
        <pc:grpChg chg="del mod">
          <ac:chgData name="คณิต พี่นา" userId="fd0cb80c2fc1ad3b" providerId="LiveId" clId="{C7568994-539F-40A6-9E65-2976A219ED16}" dt="2021-08-09T07:30:18.774" v="12" actId="478"/>
          <ac:grpSpMkLst>
            <pc:docMk/>
            <pc:sldMk cId="2273288162" sldId="413"/>
            <ac:grpSpMk id="6" creationId="{A76D2EBE-1756-4A4D-A357-92DC82E3C03E}"/>
          </ac:grpSpMkLst>
        </pc:grpChg>
        <pc:grpChg chg="del">
          <ac:chgData name="คณิต พี่นา" userId="fd0cb80c2fc1ad3b" providerId="LiveId" clId="{C7568994-539F-40A6-9E65-2976A219ED16}" dt="2021-08-09T07:30:19.917" v="13" actId="478"/>
          <ac:grpSpMkLst>
            <pc:docMk/>
            <pc:sldMk cId="2273288162" sldId="413"/>
            <ac:grpSpMk id="7" creationId="{02DB54D8-45EE-49AD-9F43-58EADEE23787}"/>
          </ac:grpSpMkLst>
        </pc:grpChg>
        <pc:grpChg chg="add del 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11" creationId="{BC36DA9D-3152-48AD-8586-04489D342AED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32" creationId="{2B74591B-B31C-4C93-8DA5-92E519AAE930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49" creationId="{5268F5ED-FC71-46CF-B1E9-C647C5DE7432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62" creationId="{2EDA7E4B-38E0-4E2F-B678-7BA97DCFD7FA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71" creationId="{C23F59B0-38DD-4AB5-8647-57CF47175563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74" creationId="{82D56CCE-4D7C-4DB1-8BE3-D35CF6A17076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77" creationId="{41321F23-E20B-41AD-A9CE-1E4CE611C1F2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80" creationId="{4753F5A1-8CD1-40C6-B377-71CDE3B2D047}"/>
          </ac:grpSpMkLst>
        </pc:grpChg>
        <pc:grpChg chg="add del">
          <ac:chgData name="คณิต พี่นา" userId="fd0cb80c2fc1ad3b" providerId="LiveId" clId="{C7568994-539F-40A6-9E65-2976A219ED16}" dt="2021-08-09T07:31:12.325" v="33" actId="478"/>
          <ac:grpSpMkLst>
            <pc:docMk/>
            <pc:sldMk cId="2273288162" sldId="413"/>
            <ac:grpSpMk id="95" creationId="{7075B6D5-A1D7-45DD-848E-DBC7BA8D5E2D}"/>
          </ac:grpSpMkLst>
        </pc:grpChg>
        <pc:grpChg chg="mod">
          <ac:chgData name="คณิต พี่นา" userId="fd0cb80c2fc1ad3b" providerId="LiveId" clId="{C7568994-539F-40A6-9E65-2976A219ED16}" dt="2021-08-09T08:50:02.292" v="420" actId="1076"/>
          <ac:grpSpMkLst>
            <pc:docMk/>
            <pc:sldMk cId="2273288162" sldId="413"/>
            <ac:grpSpMk id="117" creationId="{82D60728-6DBD-4094-B306-F5C7C5EADDF6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33" creationId="{A8CFD7C7-916F-47D4-84C2-2BB8C12515A3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36" creationId="{D0FA71AC-8FA0-4B07-B909-DAE50327398B}"/>
          </ac:grpSpMkLst>
        </pc:grpChg>
        <pc:grpChg chg="del">
          <ac:chgData name="คณิต พี่นา" userId="fd0cb80c2fc1ad3b" providerId="LiveId" clId="{C7568994-539F-40A6-9E65-2976A219ED16}" dt="2021-08-09T07:31:20.827" v="43" actId="478"/>
          <ac:grpSpMkLst>
            <pc:docMk/>
            <pc:sldMk cId="2273288162" sldId="413"/>
            <ac:grpSpMk id="138" creationId="{F5FB2D3F-7EC6-41B2-9A67-728F0E2B1035}"/>
          </ac:grpSpMkLst>
        </pc:grpChg>
        <pc:grpChg chg="del">
          <ac:chgData name="คณิต พี่นา" userId="fd0cb80c2fc1ad3b" providerId="LiveId" clId="{C7568994-539F-40A6-9E65-2976A219ED16}" dt="2021-08-09T07:31:20.105" v="42" actId="478"/>
          <ac:grpSpMkLst>
            <pc:docMk/>
            <pc:sldMk cId="2273288162" sldId="413"/>
            <ac:grpSpMk id="139" creationId="{98561EF8-4EC8-435A-BC42-EE348ED9E3C8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40" creationId="{6E553BE9-411A-4C97-AD0B-B9C0775FD68B}"/>
          </ac:grpSpMkLst>
        </pc:grpChg>
        <pc:grpChg chg="del">
          <ac:chgData name="คณิต พี่นา" userId="fd0cb80c2fc1ad3b" providerId="LiveId" clId="{C7568994-539F-40A6-9E65-2976A219ED16}" dt="2021-08-09T07:31:22.509" v="44" actId="478"/>
          <ac:grpSpMkLst>
            <pc:docMk/>
            <pc:sldMk cId="2273288162" sldId="413"/>
            <ac:grpSpMk id="140" creationId="{7F7594D2-1C54-48D4-8D92-5C3484CE1EBF}"/>
          </ac:grpSpMkLst>
        </pc:grpChg>
        <pc:grpChg chg="add del">
          <ac:chgData name="คณิต พี่นา" userId="fd0cb80c2fc1ad3b" providerId="LiveId" clId="{C7568994-539F-40A6-9E65-2976A219ED16}" dt="2021-08-09T08:36:31.805" v="295" actId="478"/>
          <ac:grpSpMkLst>
            <pc:docMk/>
            <pc:sldMk cId="2273288162" sldId="413"/>
            <ac:grpSpMk id="141" creationId="{08D456EC-A7E8-4021-BA2F-7FDF5AFBDBA4}"/>
          </ac:grpSpMkLst>
        </pc:grpChg>
        <pc:grpChg chg="add del">
          <ac:chgData name="คณิต พี่นา" userId="fd0cb80c2fc1ad3b" providerId="LiveId" clId="{C7568994-539F-40A6-9E65-2976A219ED16}" dt="2021-08-09T08:36:36.462" v="298" actId="478"/>
          <ac:grpSpMkLst>
            <pc:docMk/>
            <pc:sldMk cId="2273288162" sldId="413"/>
            <ac:grpSpMk id="142" creationId="{B6A5556D-A005-42C1-8906-1D2252A7E07B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43" creationId="{2FF7194A-9E07-4F03-9819-9CEC5BFC4D93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44" creationId="{017EE0ED-CCE8-4140-AC4C-2FA5EBED7679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45" creationId="{71773DB3-EF3D-4858-A1BA-9B3E41248D62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46" creationId="{A18EC353-13C0-4BCC-BE9E-421A60E03CFD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47" creationId="{E4399C8B-8260-43A5-9317-D0C73B51F714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48" creationId="{28988E21-6586-44EB-8AB8-BC97E262B147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50" creationId="{F7B9B680-FEAC-470E-B9E2-74F698CE617F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53" creationId="{29F4AB63-0303-4CAE-A495-A277B5AA86BC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57" creationId="{A46B3CD2-4092-42E1-9816-0F7171B75B35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60" creationId="{933D8533-E559-49B4-A91C-F8876EE2E443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63" creationId="{5D382688-9BE4-4580-A11F-725DEB689B4A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65" creationId="{1CFA8FCD-5D11-44D4-AC02-DC2822342328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68" creationId="{8E9D34E0-19E1-4FCC-962F-CB1BB0FF10AC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171" creationId="{AE0C8FA7-DA0A-466F-B86D-0D770192E014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76" creationId="{67061FD5-777C-40D4-8186-7371824C292C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79" creationId="{6D43D085-870E-4583-93EB-745D18198227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82" creationId="{DD8D1033-05FA-4816-B247-3434E1E9BA4E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85" creationId="{20C349D2-3533-4199-8C24-3C718B9370E7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88" creationId="{DA7F100F-E70F-426E-995F-C61F88674A6D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91" creationId="{16E866D7-6F65-4097-9353-E1C4214F8760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195" creationId="{AF55B5F1-D90D-4FA2-BF3C-31985E530F9B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196" creationId="{B474BB2E-DD62-435E-AB7B-9DF72661D1F5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00" creationId="{03265459-6D05-424C-85F9-E569FF697538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01" creationId="{F499EC76-FE79-4BA8-AC33-A7A78410A2C5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05" creationId="{74449D04-5AA3-4E7C-9425-9C012267F0CF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06" creationId="{13683A80-1BF8-43B9-88CC-575EE8EA5967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10" creationId="{8149F571-BD36-4A55-9586-1D82D68502DE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11" creationId="{06F53AAD-AF3E-42EA-803C-828F2C7C2DFF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15" creationId="{51FD23DF-EBC7-40AD-9D97-18C93E57983F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16" creationId="{B3454BEE-F46E-46D6-B425-CA117A7B2F27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20" creationId="{D640EA4A-B810-413B-A4BF-AAAB8545DF7D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21" creationId="{4104CF26-5595-4058-83F7-FBACF528A8CD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25" creationId="{C86D0010-97B7-4AA7-832E-2C1C7C7C5188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26" creationId="{AF538D17-A349-40FB-9C3E-C4DECDC2DC17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30" creationId="{6AD29121-B789-4018-B233-BA63689AA62D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31" creationId="{3582F2CE-96FA-4B0F-A4CF-69091BFCB356}"/>
          </ac:grpSpMkLst>
        </pc:grpChg>
        <pc:grpChg chg="add del mod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34" creationId="{FF20EF1D-C012-4405-91AB-5020A6DC23BD}"/>
          </ac:grpSpMkLst>
        </pc:grpChg>
        <pc:grpChg chg="add del mod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39" creationId="{7952365A-D431-4855-BE9E-0D8001BBFF88}"/>
          </ac:grpSpMkLst>
        </pc:grpChg>
        <pc:grpChg chg="del">
          <ac:chgData name="คณิต พี่นา" userId="fd0cb80c2fc1ad3b" providerId="LiveId" clId="{C7568994-539F-40A6-9E65-2976A219ED16}" dt="2021-08-09T07:31:25.876" v="46" actId="478"/>
          <ac:grpSpMkLst>
            <pc:docMk/>
            <pc:sldMk cId="2273288162" sldId="413"/>
            <ac:grpSpMk id="244" creationId="{B751F4F0-D2C1-4AB3-A059-7DF7A0C6D0BA}"/>
          </ac:grpSpMkLst>
        </pc:grpChg>
        <pc:grpChg chg="add del mod">
          <ac:chgData name="คณิต พี่นา" userId="fd0cb80c2fc1ad3b" providerId="LiveId" clId="{C7568994-539F-40A6-9E65-2976A219ED16}" dt="2021-08-09T08:33:30.696" v="276"/>
          <ac:grpSpMkLst>
            <pc:docMk/>
            <pc:sldMk cId="2273288162" sldId="413"/>
            <ac:grpSpMk id="245" creationId="{4DD91F11-D5A3-42BE-BCCB-97F7B8015C92}"/>
          </ac:grpSpMkLst>
        </pc:grpChg>
        <pc:grpChg chg="mod">
          <ac:chgData name="คณิต พี่นา" userId="fd0cb80c2fc1ad3b" providerId="LiveId" clId="{C7568994-539F-40A6-9E65-2976A219ED16}" dt="2021-08-09T08:33:19.078" v="271"/>
          <ac:grpSpMkLst>
            <pc:docMk/>
            <pc:sldMk cId="2273288162" sldId="413"/>
            <ac:grpSpMk id="246" creationId="{DDEC62F5-0383-44A4-AE92-2EA0C22456FC}"/>
          </ac:grpSpMkLst>
        </pc:grpChg>
        <pc:grpChg chg="del">
          <ac:chgData name="คณิต พี่นา" userId="fd0cb80c2fc1ad3b" providerId="LiveId" clId="{C7568994-539F-40A6-9E65-2976A219ED16}" dt="2021-08-09T07:31:26.606" v="47" actId="478"/>
          <ac:grpSpMkLst>
            <pc:docMk/>
            <pc:sldMk cId="2273288162" sldId="413"/>
            <ac:grpSpMk id="249" creationId="{D87B4E9B-9FAE-437B-B6C9-C29587A42D99}"/>
          </ac:grpSpMkLst>
        </pc:grpChg>
        <pc:grpChg chg="add mod topLvl modVis">
          <ac:chgData name="คณิต พี่นา" userId="fd0cb80c2fc1ad3b" providerId="LiveId" clId="{C7568994-539F-40A6-9E65-2976A219ED16}" dt="2021-08-09T10:33:19.349" v="883" actId="33935"/>
          <ac:grpSpMkLst>
            <pc:docMk/>
            <pc:sldMk cId="2273288162" sldId="413"/>
            <ac:grpSpMk id="253" creationId="{8DA431D1-5FA0-4054-8493-DD39245600E6}"/>
          </ac:grpSpMkLst>
        </pc:grpChg>
        <pc:grpChg chg="del">
          <ac:chgData name="คณิต พี่นา" userId="fd0cb80c2fc1ad3b" providerId="LiveId" clId="{C7568994-539F-40A6-9E65-2976A219ED16}" dt="2021-08-09T07:31:27.197" v="48" actId="478"/>
          <ac:grpSpMkLst>
            <pc:docMk/>
            <pc:sldMk cId="2273288162" sldId="413"/>
            <ac:grpSpMk id="254" creationId="{70CCF83F-B841-4E02-8CE4-AFF2441DCFCE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256" creationId="{48F5C264-FFCF-4C4A-8E26-7798D6E7D926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259" creationId="{C1610180-050D-44BF-95FF-2E2E3C178B96}"/>
          </ac:grpSpMkLst>
        </pc:grpChg>
        <pc:grpChg chg="del">
          <ac:chgData name="คณิต พี่นา" userId="fd0cb80c2fc1ad3b" providerId="LiveId" clId="{C7568994-539F-40A6-9E65-2976A219ED16}" dt="2021-08-09T07:31:27.757" v="49" actId="478"/>
          <ac:grpSpMkLst>
            <pc:docMk/>
            <pc:sldMk cId="2273288162" sldId="413"/>
            <ac:grpSpMk id="259" creationId="{E7F0DE31-FB27-4317-B891-2DF5D2441844}"/>
          </ac:grpSpMkLst>
        </pc:grpChg>
        <pc:grpChg chg="add mod topLvl modVis">
          <ac:chgData name="คณิต พี่นา" userId="fd0cb80c2fc1ad3b" providerId="LiveId" clId="{C7568994-539F-40A6-9E65-2976A219ED16}" dt="2021-08-09T10:33:19.349" v="883" actId="33935"/>
          <ac:grpSpMkLst>
            <pc:docMk/>
            <pc:sldMk cId="2273288162" sldId="413"/>
            <ac:grpSpMk id="262" creationId="{54CF6055-6F41-44E9-98F2-CB7264AB5242}"/>
          </ac:grpSpMkLst>
        </pc:grpChg>
        <pc:grpChg chg="del mod">
          <ac:chgData name="คณิต พี่นา" userId="fd0cb80c2fc1ad3b" providerId="LiveId" clId="{C7568994-539F-40A6-9E65-2976A219ED16}" dt="2021-08-09T07:31:28.252" v="50" actId="478"/>
          <ac:grpSpMkLst>
            <pc:docMk/>
            <pc:sldMk cId="2273288162" sldId="413"/>
            <ac:grpSpMk id="264" creationId="{4E903B8E-9309-44E6-B072-59F13DC8B863}"/>
          </ac:grpSpMkLst>
        </pc:grpChg>
        <pc:grpChg chg="add del">
          <ac:chgData name="คณิต พี่นา" userId="fd0cb80c2fc1ad3b" providerId="LiveId" clId="{C7568994-539F-40A6-9E65-2976A219ED16}" dt="2021-08-09T07:31:12.509" v="34" actId="478"/>
          <ac:grpSpMkLst>
            <pc:docMk/>
            <pc:sldMk cId="2273288162" sldId="413"/>
            <ac:grpSpMk id="265" creationId="{3B9C7BAC-C1FD-4A79-8C23-572211D21575}"/>
          </ac:grpSpMkLst>
        </pc:grpChg>
        <pc:grpChg chg="add mod topLvl">
          <ac:chgData name="คณิต พี่นา" userId="fd0cb80c2fc1ad3b" providerId="LiveId" clId="{C7568994-539F-40A6-9E65-2976A219ED16}" dt="2021-08-09T09:05:43.562" v="643" actId="962"/>
          <ac:grpSpMkLst>
            <pc:docMk/>
            <pc:sldMk cId="2273288162" sldId="413"/>
            <ac:grpSpMk id="265" creationId="{464D5720-B790-45DE-AA90-767250100BC9}"/>
          </ac:grpSpMkLst>
        </pc:grpChg>
        <pc:grpChg chg="add mod topLvl">
          <ac:chgData name="คณิต พี่นา" userId="fd0cb80c2fc1ad3b" providerId="LiveId" clId="{C7568994-539F-40A6-9E65-2976A219ED16}" dt="2021-08-09T09:05:47.541" v="644" actId="962"/>
          <ac:grpSpMkLst>
            <pc:docMk/>
            <pc:sldMk cId="2273288162" sldId="413"/>
            <ac:grpSpMk id="268" creationId="{B2C2EE58-207D-4746-B686-D32308B315BC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69" creationId="{AAD5C8C1-8AB6-4FDA-AB91-1871A51B6003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74" creationId="{85270DD3-771F-4845-8838-C5E373C73081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79" creationId="{55E521D0-2729-4977-A453-0533C06A122D}"/>
          </ac:grpSpMkLst>
        </pc:grpChg>
        <pc:grpChg chg="add del mod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84" creationId="{0049F89B-46EF-4BDB-840B-246C3969A6B0}"/>
          </ac:grpSpMkLst>
        </pc:grpChg>
        <pc:grpChg chg="add del">
          <ac:chgData name="คณิต พี่นา" userId="fd0cb80c2fc1ad3b" providerId="LiveId" clId="{C7568994-539F-40A6-9E65-2976A219ED16}" dt="2021-08-09T08:43:56.233" v="318" actId="478"/>
          <ac:grpSpMkLst>
            <pc:docMk/>
            <pc:sldMk cId="2273288162" sldId="413"/>
            <ac:grpSpMk id="289" creationId="{DADB3D97-0796-4282-9784-6DBE4E3B620E}"/>
          </ac:grpSpMkLst>
        </pc:grpChg>
        <pc:grpChg chg="add del">
          <ac:chgData name="คณิต พี่นา" userId="fd0cb80c2fc1ad3b" providerId="LiveId" clId="{C7568994-539F-40A6-9E65-2976A219ED16}" dt="2021-08-09T07:33:52.322" v="223" actId="478"/>
          <ac:grpSpMkLst>
            <pc:docMk/>
            <pc:sldMk cId="2273288162" sldId="413"/>
            <ac:grpSpMk id="294" creationId="{2913BDB2-CE9E-4D94-9105-AC6A3B693BB2}"/>
          </ac:grpSpMkLst>
        </pc:grpChg>
        <pc:grpChg chg="add mod topLvl modVis">
          <ac:chgData name="คณิต พี่นา" userId="fd0cb80c2fc1ad3b" providerId="LiveId" clId="{C7568994-539F-40A6-9E65-2976A219ED16}" dt="2021-08-09T10:28:42.039" v="868" actId="14430"/>
          <ac:grpSpMkLst>
            <pc:docMk/>
            <pc:sldMk cId="2273288162" sldId="413"/>
            <ac:grpSpMk id="296" creationId="{D3DCE221-982F-49AF-BED6-D134653AEF92}"/>
          </ac:grpSpMkLst>
        </pc:grpChg>
        <pc:grpChg chg="del">
          <ac:chgData name="คณิต พี่นา" userId="fd0cb80c2fc1ad3b" providerId="LiveId" clId="{C7568994-539F-40A6-9E65-2976A219ED16}" dt="2021-08-09T07:33:43.257" v="216" actId="478"/>
          <ac:grpSpMkLst>
            <pc:docMk/>
            <pc:sldMk cId="2273288162" sldId="413"/>
            <ac:grpSpMk id="297" creationId="{081F0390-C1B1-41F6-B61B-29A6984E7923}"/>
          </ac:grpSpMkLst>
        </pc:grpChg>
        <pc:grpChg chg="add mod topLvl">
          <ac:chgData name="คณิต พี่นา" userId="fd0cb80c2fc1ad3b" providerId="LiveId" clId="{C7568994-539F-40A6-9E65-2976A219ED16}" dt="2021-08-09T09:05:54.900" v="646" actId="962"/>
          <ac:grpSpMkLst>
            <pc:docMk/>
            <pc:sldMk cId="2273288162" sldId="413"/>
            <ac:grpSpMk id="299" creationId="{AF3C9015-9676-4201-8C94-49E0B09F1CBA}"/>
          </ac:grpSpMkLst>
        </pc:grpChg>
        <pc:grpChg chg="del">
          <ac:chgData name="คณิต พี่นา" userId="fd0cb80c2fc1ad3b" providerId="LiveId" clId="{C7568994-539F-40A6-9E65-2976A219ED16}" dt="2021-08-09T07:33:41.656" v="214" actId="478"/>
          <ac:grpSpMkLst>
            <pc:docMk/>
            <pc:sldMk cId="2273288162" sldId="413"/>
            <ac:grpSpMk id="300" creationId="{8F4C25B5-D221-46C3-9C29-94E1D3B9E712}"/>
          </ac:grpSpMkLst>
        </pc:grpChg>
        <pc:grpChg chg="add mod topLvl">
          <ac:chgData name="คณิต พี่นา" userId="fd0cb80c2fc1ad3b" providerId="LiveId" clId="{C7568994-539F-40A6-9E65-2976A219ED16}" dt="2021-08-09T09:05:59.021" v="647" actId="962"/>
          <ac:grpSpMkLst>
            <pc:docMk/>
            <pc:sldMk cId="2273288162" sldId="413"/>
            <ac:grpSpMk id="302" creationId="{86E2CF17-25BE-471B-9458-4C27D55F3603}"/>
          </ac:grpSpMkLst>
        </pc:grpChg>
        <pc:grpChg chg="del">
          <ac:chgData name="คณิต พี่นา" userId="fd0cb80c2fc1ad3b" providerId="LiveId" clId="{C7568994-539F-40A6-9E65-2976A219ED16}" dt="2021-08-09T07:33:37.460" v="213" actId="478"/>
          <ac:grpSpMkLst>
            <pc:docMk/>
            <pc:sldMk cId="2273288162" sldId="413"/>
            <ac:grpSpMk id="303" creationId="{765BC3B0-3816-41AA-90BD-E62A894866F6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05" creationId="{C2D6B947-DCB3-47E5-9F3C-701668A1CD83}"/>
          </ac:grpSpMkLst>
        </pc:grpChg>
        <pc:grpChg chg="del">
          <ac:chgData name="คณิต พี่นา" userId="fd0cb80c2fc1ad3b" providerId="LiveId" clId="{C7568994-539F-40A6-9E65-2976A219ED16}" dt="2021-08-09T07:33:36.073" v="212" actId="478"/>
          <ac:grpSpMkLst>
            <pc:docMk/>
            <pc:sldMk cId="2273288162" sldId="413"/>
            <ac:grpSpMk id="306" creationId="{9D9762FB-B6D3-4B4C-AF60-EED179A0DAFB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08" creationId="{4F812818-4163-4157-B9AD-28977CA55318}"/>
          </ac:grpSpMkLst>
        </pc:grpChg>
        <pc:grpChg chg="del">
          <ac:chgData name="คณิต พี่นา" userId="fd0cb80c2fc1ad3b" providerId="LiveId" clId="{C7568994-539F-40A6-9E65-2976A219ED16}" dt="2021-08-09T07:33:35.226" v="211" actId="478"/>
          <ac:grpSpMkLst>
            <pc:docMk/>
            <pc:sldMk cId="2273288162" sldId="413"/>
            <ac:grpSpMk id="309" creationId="{9E32F825-C0A1-4C56-A723-B647E3EE82EB}"/>
          </ac:grpSpMkLst>
        </pc:grpChg>
        <pc:grpChg chg="del">
          <ac:chgData name="คณิต พี่นา" userId="fd0cb80c2fc1ad3b" providerId="LiveId" clId="{C7568994-539F-40A6-9E65-2976A219ED16}" dt="2021-08-09T07:33:34.669" v="210" actId="478"/>
          <ac:grpSpMkLst>
            <pc:docMk/>
            <pc:sldMk cId="2273288162" sldId="413"/>
            <ac:grpSpMk id="312" creationId="{B7E71B22-EEB0-4F0B-97BD-4DAA3455A2B6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12" creationId="{EDFEF8EC-A8A7-4F82-9F3A-102A1A578623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13" creationId="{B21CD90A-B2B5-4A4D-BBBB-C612EBD7B63E}"/>
          </ac:grpSpMkLst>
        </pc:grpChg>
        <pc:grpChg chg="del">
          <ac:chgData name="คณิต พี่นา" userId="fd0cb80c2fc1ad3b" providerId="LiveId" clId="{C7568994-539F-40A6-9E65-2976A219ED16}" dt="2021-08-09T07:33:34.211" v="209" actId="478"/>
          <ac:grpSpMkLst>
            <pc:docMk/>
            <pc:sldMk cId="2273288162" sldId="413"/>
            <ac:grpSpMk id="315" creationId="{239F0FBB-4508-4E68-91E7-A9B332974265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17" creationId="{300135F8-1540-473C-9163-CED928DDF897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18" creationId="{A0361B9C-5C99-4D48-8918-4851B24F1AB7}"/>
          </ac:grpSpMkLst>
        </pc:grpChg>
        <pc:grpChg chg="del">
          <ac:chgData name="คณิต พี่นา" userId="fd0cb80c2fc1ad3b" providerId="LiveId" clId="{C7568994-539F-40A6-9E65-2976A219ED16}" dt="2021-08-09T07:33:33.614" v="208" actId="478"/>
          <ac:grpSpMkLst>
            <pc:docMk/>
            <pc:sldMk cId="2273288162" sldId="413"/>
            <ac:grpSpMk id="318" creationId="{CDB3EC10-6AF4-4E32-863B-F72F437E26FC}"/>
          </ac:grpSpMkLst>
        </pc:grpChg>
        <pc:grpChg chg="del">
          <ac:chgData name="คณิต พี่นา" userId="fd0cb80c2fc1ad3b" providerId="LiveId" clId="{C7568994-539F-40A6-9E65-2976A219ED16}" dt="2021-08-09T07:33:31.231" v="207" actId="478"/>
          <ac:grpSpMkLst>
            <pc:docMk/>
            <pc:sldMk cId="2273288162" sldId="413"/>
            <ac:grpSpMk id="321" creationId="{68D27612-F2F3-4C42-97EA-720F3262918A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22" creationId="{38799201-5D4B-4626-9053-D899EC4CBBEF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23" creationId="{7D74DEA7-AB7A-4077-A7DF-967C3AAF381C}"/>
          </ac:grpSpMkLst>
        </pc:grpChg>
        <pc:grpChg chg="del">
          <ac:chgData name="คณิต พี่นา" userId="fd0cb80c2fc1ad3b" providerId="LiveId" clId="{C7568994-539F-40A6-9E65-2976A219ED16}" dt="2021-08-09T07:33:30.703" v="206" actId="478"/>
          <ac:grpSpMkLst>
            <pc:docMk/>
            <pc:sldMk cId="2273288162" sldId="413"/>
            <ac:grpSpMk id="324" creationId="{1D2C5D8E-177E-448E-BDBA-8B91EE731E1D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27" creationId="{457651CC-E709-4248-A342-DED2AF35649E}"/>
          </ac:grpSpMkLst>
        </pc:grpChg>
        <pc:grpChg chg="del">
          <ac:chgData name="คณิต พี่นา" userId="fd0cb80c2fc1ad3b" providerId="LiveId" clId="{C7568994-539F-40A6-9E65-2976A219ED16}" dt="2021-08-09T07:33:29.791" v="205" actId="478"/>
          <ac:grpSpMkLst>
            <pc:docMk/>
            <pc:sldMk cId="2273288162" sldId="413"/>
            <ac:grpSpMk id="327" creationId="{E16D8AD3-EBD6-4777-AB30-C7A7B9946A14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28" creationId="{83488470-BFAC-44F5-BB45-D382028C0FC8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32" creationId="{41173B55-ACCF-4D81-8157-429F7B39A77C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33" creationId="{71E147A6-6A99-4CD0-AA1F-50B205B9F12C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37" creationId="{BC154127-0ADA-43B6-B088-C8E8B9CD34A7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38" creationId="{E18547EF-DFF9-46AF-A949-73CAF3E7148D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42" creationId="{2B2130FF-1C2E-45E0-AA6B-574798F6BFCF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43" creationId="{0CDFF6B2-824E-4AD0-86F8-CF10CB5BCD1B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47" creationId="{9E5DBC90-CDA9-4366-B40D-1CDE8C1B3E16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48" creationId="{68382EBF-9A0B-4CEB-95BC-E207CB6CC4C3}"/>
          </ac:grpSpMkLst>
        </pc:grpChg>
        <pc:grpChg chg="add mod topLvl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52" creationId="{500948B5-E115-4C9B-9073-66A5E33339D5}"/>
          </ac:grpSpMkLst>
        </pc:grpChg>
        <pc:grpChg chg="mod">
          <ac:chgData name="คณิต พี่นา" userId="fd0cb80c2fc1ad3b" providerId="LiveId" clId="{C7568994-539F-40A6-9E65-2976A219ED16}" dt="2021-08-09T08:45:21.039" v="366" actId="165"/>
          <ac:grpSpMkLst>
            <pc:docMk/>
            <pc:sldMk cId="2273288162" sldId="413"/>
            <ac:grpSpMk id="353" creationId="{EB7D3F18-AE3A-4BE2-BEF3-5E64BF40A886}"/>
          </ac:grpSpMkLst>
        </pc:grpChg>
        <pc:grpChg chg="add mod ord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58" creationId="{AE425753-4C91-48B3-AED1-33CC0D4630F7}"/>
          </ac:grpSpMkLst>
        </pc:grpChg>
        <pc:grpChg chg="add mod ord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61" creationId="{8A244D94-7F7D-450C-AEDA-212B4B6087EC}"/>
          </ac:grpSpMkLst>
        </pc:grpChg>
        <pc:grpChg chg="add mod ord">
          <ac:chgData name="คณิต พี่นา" userId="fd0cb80c2fc1ad3b" providerId="LiveId" clId="{C7568994-539F-40A6-9E65-2976A219ED16}" dt="2021-08-09T08:52:06.600" v="559" actId="1036"/>
          <ac:grpSpMkLst>
            <pc:docMk/>
            <pc:sldMk cId="2273288162" sldId="413"/>
            <ac:grpSpMk id="364" creationId="{8D0B29B5-3562-438C-9F40-F64071597B8D}"/>
          </ac:grpSpMkLst>
        </pc:grpChg>
        <pc:grpChg chg="add mod">
          <ac:chgData name="คณิต พี่นา" userId="fd0cb80c2fc1ad3b" providerId="LiveId" clId="{C7568994-539F-40A6-9E65-2976A219ED16}" dt="2021-08-09T08:53:17.607" v="563" actId="962"/>
          <ac:grpSpMkLst>
            <pc:docMk/>
            <pc:sldMk cId="2273288162" sldId="413"/>
            <ac:grpSpMk id="367" creationId="{8FE8043D-610E-4850-8027-8010187B9B93}"/>
          </ac:grpSpMkLst>
        </pc:grpChg>
        <pc:grpChg chg="mod">
          <ac:chgData name="คณิต พี่นา" userId="fd0cb80c2fc1ad3b" providerId="LiveId" clId="{C7568994-539F-40A6-9E65-2976A219ED16}" dt="2021-08-09T08:49:47.130" v="414"/>
          <ac:grpSpMkLst>
            <pc:docMk/>
            <pc:sldMk cId="2273288162" sldId="413"/>
            <ac:grpSpMk id="368" creationId="{F262927B-91DE-4642-B9CD-B8D677FE28D3}"/>
          </ac:grpSpMkLst>
        </pc:grpChg>
        <pc:grpChg chg="add mod">
          <ac:chgData name="คณิต พี่นา" userId="fd0cb80c2fc1ad3b" providerId="LiveId" clId="{C7568994-539F-40A6-9E65-2976A219ED16}" dt="2021-08-09T08:53:14.460" v="562" actId="962"/>
          <ac:grpSpMkLst>
            <pc:docMk/>
            <pc:sldMk cId="2273288162" sldId="413"/>
            <ac:grpSpMk id="372" creationId="{548055DB-B9A9-43FE-893B-44C462ECA174}"/>
          </ac:grpSpMkLst>
        </pc:grpChg>
        <pc:grpChg chg="mod">
          <ac:chgData name="คณิต พี่นา" userId="fd0cb80c2fc1ad3b" providerId="LiveId" clId="{C7568994-539F-40A6-9E65-2976A219ED16}" dt="2021-08-09T08:49:57.564" v="416"/>
          <ac:grpSpMkLst>
            <pc:docMk/>
            <pc:sldMk cId="2273288162" sldId="413"/>
            <ac:grpSpMk id="373" creationId="{E710541A-9F56-4A66-92D6-407140FF2FA1}"/>
          </ac:grpSpMkLst>
        </pc:grpChg>
        <pc:grpChg chg="add mod">
          <ac:chgData name="คณิต พี่นา" userId="fd0cb80c2fc1ad3b" providerId="LiveId" clId="{C7568994-539F-40A6-9E65-2976A219ED16}" dt="2021-08-09T08:53:11.357" v="561" actId="962"/>
          <ac:grpSpMkLst>
            <pc:docMk/>
            <pc:sldMk cId="2273288162" sldId="413"/>
            <ac:grpSpMk id="377" creationId="{CC35FC2E-3FFF-463F-8700-72BF1D819DAB}"/>
          </ac:grpSpMkLst>
        </pc:grpChg>
        <pc:grpChg chg="mod">
          <ac:chgData name="คณิต พี่นา" userId="fd0cb80c2fc1ad3b" providerId="LiveId" clId="{C7568994-539F-40A6-9E65-2976A219ED16}" dt="2021-08-09T08:50:00.328" v="418"/>
          <ac:grpSpMkLst>
            <pc:docMk/>
            <pc:sldMk cId="2273288162" sldId="413"/>
            <ac:grpSpMk id="378" creationId="{CB38F979-547B-41EA-9CCC-F75902ACDE03}"/>
          </ac:grpSpMkLst>
        </pc:grpChg>
        <pc:grpChg chg="add del mod">
          <ac:chgData name="คณิต พี่นา" userId="fd0cb80c2fc1ad3b" providerId="LiveId" clId="{C7568994-539F-40A6-9E65-2976A219ED16}" dt="2021-08-09T10:28:54.046" v="871" actId="478"/>
          <ac:grpSpMkLst>
            <pc:docMk/>
            <pc:sldMk cId="2273288162" sldId="413"/>
            <ac:grpSpMk id="384" creationId="{6AD5249E-1637-4DBD-907C-E23B189F17A9}"/>
          </ac:grpSpMkLst>
        </pc:grpChg>
        <pc:picChg chg="add del mod">
          <ac:chgData name="คณิต พี่นา" userId="fd0cb80c2fc1ad3b" providerId="LiveId" clId="{C7568994-539F-40A6-9E65-2976A219ED16}" dt="2021-08-09T08:43:56.233" v="318" actId="478"/>
          <ac:picMkLst>
            <pc:docMk/>
            <pc:sldMk cId="2273288162" sldId="413"/>
            <ac:picMk id="10" creationId="{DDB9C3B2-846F-478F-B3BA-4C96AE392620}"/>
          </ac:picMkLst>
        </pc:picChg>
        <pc:picChg chg="add mod ord">
          <ac:chgData name="คณิต พี่นา" userId="fd0cb80c2fc1ad3b" providerId="LiveId" clId="{C7568994-539F-40A6-9E65-2976A219ED16}" dt="2021-08-09T10:39:58.832" v="904" actId="13244"/>
          <ac:picMkLst>
            <pc:docMk/>
            <pc:sldMk cId="2273288162" sldId="413"/>
            <ac:picMk id="33" creationId="{4B6823F9-877E-4E81-918D-A7021C35D477}"/>
          </ac:picMkLst>
        </pc:picChg>
        <pc:picChg chg="add del">
          <ac:chgData name="คณิต พี่นา" userId="fd0cb80c2fc1ad3b" providerId="LiveId" clId="{C7568994-539F-40A6-9E65-2976A219ED16}" dt="2021-08-09T08:43:56.233" v="318" actId="478"/>
          <ac:picMkLst>
            <pc:docMk/>
            <pc:sldMk cId="2273288162" sldId="413"/>
            <ac:picMk id="70" creationId="{67492BBA-1B07-445E-A2CE-6B2E87D3EB80}"/>
          </ac:picMkLst>
        </pc:picChg>
        <pc:picChg chg="add del mod">
          <ac:chgData name="คณิต พี่นา" userId="fd0cb80c2fc1ad3b" providerId="LiveId" clId="{C7568994-539F-40A6-9E65-2976A219ED16}" dt="2021-08-09T08:33:30.696" v="276"/>
          <ac:picMkLst>
            <pc:docMk/>
            <pc:sldMk cId="2273288162" sldId="413"/>
            <ac:picMk id="130" creationId="{E94C607B-E313-4B79-BA8B-3AE702D64F29}"/>
          </ac:picMkLst>
        </pc:picChg>
        <pc:picChg chg="add del mod">
          <ac:chgData name="คณิต พี่นา" userId="fd0cb80c2fc1ad3b" providerId="LiveId" clId="{C7568994-539F-40A6-9E65-2976A219ED16}" dt="2021-08-09T08:33:30.696" v="276"/>
          <ac:picMkLst>
            <pc:docMk/>
            <pc:sldMk cId="2273288162" sldId="413"/>
            <ac:picMk id="132" creationId="{7B8D36DA-2108-4F51-BB16-F937B91F12BD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34" creationId="{5B315CDC-1CD6-4FF6-8729-4CE3E720BFDF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35" creationId="{58F0FB0F-EE78-40AB-AB2B-12398951843C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38" creationId="{A42747D1-0BD4-4277-9399-2620DA70975D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39" creationId="{B19AEC7A-8E6B-47BA-B34F-E8F4E3E4B435}"/>
          </ac:picMkLst>
        </pc:picChg>
        <pc:picChg chg="del mod">
          <ac:chgData name="คณิต พี่นา" userId="fd0cb80c2fc1ad3b" providerId="LiveId" clId="{C7568994-539F-40A6-9E65-2976A219ED16}" dt="2021-08-09T07:42:13.622" v="228" actId="478"/>
          <ac:picMkLst>
            <pc:docMk/>
            <pc:sldMk cId="2273288162" sldId="413"/>
            <ac:picMk id="149" creationId="{55D71CA0-FF1F-44EA-818E-452B416354B0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49" creationId="{8AD1F27B-128B-434E-AD8E-87E8C016605F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52" creationId="{26EFCB7B-D8A9-4AEF-B7A4-9B3A50C59AA0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54" creationId="{1874CC43-AC0A-4849-AE2C-DC050DC89252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55" creationId="{0E26A3A9-D123-4B55-9D1C-511C0A459BA5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74" creationId="{263001AC-64F5-47DB-B01B-1788F2AA3644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75" creationId="{64ED599C-3DBC-423E-8C7E-3AD794DFE732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77" creationId="{81245A56-A7B6-47C5-A738-006C180DEE39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78" creationId="{3BC8967C-8847-4711-B398-BA8DD176AEF0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80" creationId="{E1E349F2-61F4-47DB-9FEE-649AB8AD9071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81" creationId="{28986C13-76B0-41A7-951C-4A71AFC16D3B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83" creationId="{F097EE1D-9C32-4242-9A2B-1F642F0B42F1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84" creationId="{BA155595-8FF7-4407-B5F1-555413385C83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86" creationId="{D203184B-49D4-4718-9C90-6AA32D07C272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87" creationId="{CF9BBD8F-422F-45AD-8426-1FAEE36F6D49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90" creationId="{E5541275-73A6-45B2-A388-542F52C50B46}"/>
          </ac:picMkLst>
        </pc:picChg>
        <pc:picChg chg="mod">
          <ac:chgData name="คณิต พี่นา" userId="fd0cb80c2fc1ad3b" providerId="LiveId" clId="{C7568994-539F-40A6-9E65-2976A219ED16}" dt="2021-08-09T08:33:19.078" v="271"/>
          <ac:picMkLst>
            <pc:docMk/>
            <pc:sldMk cId="2273288162" sldId="413"/>
            <ac:picMk id="193" creationId="{8607A36C-A68B-45FA-9301-12B4F9CE4EF8}"/>
          </ac:picMkLst>
        </pc:picChg>
        <pc:picChg chg="add del mod">
          <ac:chgData name="คณิต พี่นา" userId="fd0cb80c2fc1ad3b" providerId="LiveId" clId="{C7568994-539F-40A6-9E65-2976A219ED16}" dt="2021-08-09T08:33:30.696" v="276"/>
          <ac:picMkLst>
            <pc:docMk/>
            <pc:sldMk cId="2273288162" sldId="413"/>
            <ac:picMk id="194" creationId="{50FE7965-41FD-4103-9237-7C2E4681A4E8}"/>
          </ac:picMkLst>
        </pc:picChg>
        <pc:picChg chg="add mod topLvl">
          <ac:chgData name="คณิต พี่นา" userId="fd0cb80c2fc1ad3b" providerId="LiveId" clId="{C7568994-539F-40A6-9E65-2976A219ED16}" dt="2021-08-09T08:52:06.600" v="559" actId="1036"/>
          <ac:picMkLst>
            <pc:docMk/>
            <pc:sldMk cId="2273288162" sldId="413"/>
            <ac:picMk id="250" creationId="{5263354A-A154-4AB1-9092-5F899DC7CD96}"/>
          </ac:picMkLst>
        </pc:picChg>
        <pc:picChg chg="add del mod topLvl">
          <ac:chgData name="คณิต พี่นา" userId="fd0cb80c2fc1ad3b" providerId="LiveId" clId="{C7568994-539F-40A6-9E65-2976A219ED16}" dt="2021-08-09T08:47:11.687" v="387" actId="478"/>
          <ac:picMkLst>
            <pc:docMk/>
            <pc:sldMk cId="2273288162" sldId="413"/>
            <ac:picMk id="252" creationId="{D7FA3D75-BA8A-4309-9505-1B407046A257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54" creationId="{5D49E5A5-9243-4E7F-AA18-F4C8831CE677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55" creationId="{114FA245-2948-4E70-A2C5-CB9419C806B0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57" creationId="{7038E3EE-3A7B-4A18-9B9F-AAF0B2C70F9C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58" creationId="{FB9A96D5-4E37-4AAB-8A81-1E0503781247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60" creationId="{2D8883A5-B829-44AE-A532-B90637B719EB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61" creationId="{0D065BB0-0C47-4EB3-B0D3-EE0F66AE9A17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63" creationId="{19290B4C-6F68-4599-BDCB-15195A96B186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64" creationId="{ED3C73CD-E2F1-4230-B9FC-08DAA684619D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66" creationId="{3F72D0DC-E68E-4173-83E2-757337F35E30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67" creationId="{E165EEE7-9EBA-409B-A501-9CC2328B8CE8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94" creationId="{963CEE4E-A861-4EC1-B86B-BFCDCAC9211A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95" creationId="{11F39ED6-CF17-4F36-8BF0-C5E6BB80E778}"/>
          </ac:picMkLst>
        </pc:picChg>
        <pc:picChg chg="del mod topLvl">
          <ac:chgData name="คณิต พี่นา" userId="fd0cb80c2fc1ad3b" providerId="LiveId" clId="{C7568994-539F-40A6-9E65-2976A219ED16}" dt="2021-08-09T07:33:52.963" v="224" actId="478"/>
          <ac:picMkLst>
            <pc:docMk/>
            <pc:sldMk cId="2273288162" sldId="413"/>
            <ac:picMk id="295" creationId="{2166CF59-45C8-40F6-9AE1-B61B175F14A1}"/>
          </ac:picMkLst>
        </pc:picChg>
        <pc:picChg chg="add del mod topLvl">
          <ac:chgData name="คณิต พี่นา" userId="fd0cb80c2fc1ad3b" providerId="LiveId" clId="{C7568994-539F-40A6-9E65-2976A219ED16}" dt="2021-08-09T07:33:52.322" v="223" actId="478"/>
          <ac:picMkLst>
            <pc:docMk/>
            <pc:sldMk cId="2273288162" sldId="413"/>
            <ac:picMk id="296" creationId="{9451035D-8D7E-4E9A-9438-33BD3BCF60EC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97" creationId="{D2C1C445-076F-4E66-8495-4A75ADE37AE2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298" creationId="{B5225C33-D007-4228-BD2F-24D9C9D08388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300" creationId="{5229F0A9-5D1F-4C62-95DA-DECC78739995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301" creationId="{A652B00D-0432-43C7-ADBB-FBEE4CEE6869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303" creationId="{FF263B11-94F6-4071-B4BA-672224F40F78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304" creationId="{1BD9A1F0-4A58-4C53-A2D6-52E617A1CC6E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307" creationId="{96E7D3D5-DBE5-450C-B5A1-7F035EBB338B}"/>
          </ac:picMkLst>
        </pc:picChg>
        <pc:picChg chg="mod">
          <ac:chgData name="คณิต พี่นา" userId="fd0cb80c2fc1ad3b" providerId="LiveId" clId="{C7568994-539F-40A6-9E65-2976A219ED16}" dt="2021-08-09T08:45:21.039" v="366" actId="165"/>
          <ac:picMkLst>
            <pc:docMk/>
            <pc:sldMk cId="2273288162" sldId="413"/>
            <ac:picMk id="310" creationId="{CE47AD33-D8E5-493E-955A-277C94B3DEB3}"/>
          </ac:picMkLst>
        </pc:picChg>
        <pc:picChg chg="add mod topLvl">
          <ac:chgData name="คณิต พี่นา" userId="fd0cb80c2fc1ad3b" providerId="LiveId" clId="{C7568994-539F-40A6-9E65-2976A219ED16}" dt="2021-08-09T10:33:16.079" v="882" actId="554"/>
          <ac:picMkLst>
            <pc:docMk/>
            <pc:sldMk cId="2273288162" sldId="413"/>
            <ac:picMk id="311" creationId="{9E006282-53C3-4873-948F-A265E4261A58}"/>
          </ac:picMkLst>
        </pc:picChg>
        <pc:picChg chg="add mod ord">
          <ac:chgData name="คณิต พี่นา" userId="fd0cb80c2fc1ad3b" providerId="LiveId" clId="{C7568994-539F-40A6-9E65-2976A219ED16}" dt="2021-08-09T08:52:06.600" v="559" actId="1036"/>
          <ac:picMkLst>
            <pc:docMk/>
            <pc:sldMk cId="2273288162" sldId="413"/>
            <ac:picMk id="357" creationId="{4F95B3BA-55E4-4197-A645-2E4CEB7C84A0}"/>
          </ac:picMkLst>
        </pc:picChg>
        <pc:picChg chg="mod">
          <ac:chgData name="คณิต พี่นา" userId="fd0cb80c2fc1ad3b" providerId="LiveId" clId="{C7568994-539F-40A6-9E65-2976A219ED16}" dt="2021-08-09T08:47:25.605" v="389"/>
          <ac:picMkLst>
            <pc:docMk/>
            <pc:sldMk cId="2273288162" sldId="413"/>
            <ac:picMk id="359" creationId="{79D3A20F-A1CA-4488-9850-70DC9CB60F9C}"/>
          </ac:picMkLst>
        </pc:picChg>
        <pc:picChg chg="mod">
          <ac:chgData name="คณิต พี่นา" userId="fd0cb80c2fc1ad3b" providerId="LiveId" clId="{C7568994-539F-40A6-9E65-2976A219ED16}" dt="2021-08-09T08:47:25.605" v="389"/>
          <ac:picMkLst>
            <pc:docMk/>
            <pc:sldMk cId="2273288162" sldId="413"/>
            <ac:picMk id="360" creationId="{B316BC85-93F7-4DAB-B180-478E29564930}"/>
          </ac:picMkLst>
        </pc:picChg>
        <pc:picChg chg="mod">
          <ac:chgData name="คณิต พี่นา" userId="fd0cb80c2fc1ad3b" providerId="LiveId" clId="{C7568994-539F-40A6-9E65-2976A219ED16}" dt="2021-08-09T08:48:21.362" v="398"/>
          <ac:picMkLst>
            <pc:docMk/>
            <pc:sldMk cId="2273288162" sldId="413"/>
            <ac:picMk id="362" creationId="{5B345A95-007F-4944-899C-3E2208081FFE}"/>
          </ac:picMkLst>
        </pc:picChg>
        <pc:picChg chg="mod">
          <ac:chgData name="คณิต พี่นา" userId="fd0cb80c2fc1ad3b" providerId="LiveId" clId="{C7568994-539F-40A6-9E65-2976A219ED16}" dt="2021-08-09T08:48:21.362" v="398"/>
          <ac:picMkLst>
            <pc:docMk/>
            <pc:sldMk cId="2273288162" sldId="413"/>
            <ac:picMk id="363" creationId="{B62BDCED-93CE-4A62-A6C9-3C4B6193E3CC}"/>
          </ac:picMkLst>
        </pc:picChg>
        <pc:picChg chg="mod">
          <ac:chgData name="คณิต พี่นา" userId="fd0cb80c2fc1ad3b" providerId="LiveId" clId="{C7568994-539F-40A6-9E65-2976A219ED16}" dt="2021-08-09T08:49:00.329" v="406"/>
          <ac:picMkLst>
            <pc:docMk/>
            <pc:sldMk cId="2273288162" sldId="413"/>
            <ac:picMk id="365" creationId="{6FC48BFA-8FB3-4D78-A94E-E4D99BFF24EB}"/>
          </ac:picMkLst>
        </pc:picChg>
        <pc:picChg chg="mod">
          <ac:chgData name="คณิต พี่นา" userId="fd0cb80c2fc1ad3b" providerId="LiveId" clId="{C7568994-539F-40A6-9E65-2976A219ED16}" dt="2021-08-09T08:49:00.329" v="406"/>
          <ac:picMkLst>
            <pc:docMk/>
            <pc:sldMk cId="2273288162" sldId="413"/>
            <ac:picMk id="366" creationId="{6D22F3B2-9884-43CC-97CA-8DFD33375093}"/>
          </ac:picMkLst>
        </pc:picChg>
        <pc:picChg chg="add del mod">
          <ac:chgData name="คณิต พี่นา" userId="fd0cb80c2fc1ad3b" providerId="LiveId" clId="{C7568994-539F-40A6-9E65-2976A219ED16}" dt="2021-08-09T10:15:44.834" v="797" actId="478"/>
          <ac:picMkLst>
            <pc:docMk/>
            <pc:sldMk cId="2273288162" sldId="413"/>
            <ac:picMk id="383" creationId="{1F091CA7-BE8F-4CF7-8134-6CB2D0318472}"/>
          </ac:picMkLst>
        </pc:picChg>
        <pc:picChg chg="mod">
          <ac:chgData name="คณิต พี่นา" userId="fd0cb80c2fc1ad3b" providerId="LiveId" clId="{C7568994-539F-40A6-9E65-2976A219ED16}" dt="2021-08-09T10:28:28.562" v="864"/>
          <ac:picMkLst>
            <pc:docMk/>
            <pc:sldMk cId="2273288162" sldId="413"/>
            <ac:picMk id="385" creationId="{AAEC1E61-6566-4EF8-9BD6-5E46F614B801}"/>
          </ac:picMkLst>
        </pc:picChg>
        <pc:picChg chg="mod">
          <ac:chgData name="คณิต พี่นา" userId="fd0cb80c2fc1ad3b" providerId="LiveId" clId="{C7568994-539F-40A6-9E65-2976A219ED16}" dt="2021-08-09T10:28:28.562" v="864"/>
          <ac:picMkLst>
            <pc:docMk/>
            <pc:sldMk cId="2273288162" sldId="413"/>
            <ac:picMk id="386" creationId="{2A4691C4-8E9A-4B27-B0A8-8BF54AB696FB}"/>
          </ac:picMkLst>
        </pc:picChg>
        <pc:cxnChg chg="mod">
          <ac:chgData name="คณิต พี่นา" userId="fd0cb80c2fc1ad3b" providerId="LiveId" clId="{C7568994-539F-40A6-9E65-2976A219ED16}" dt="2021-08-09T08:33:19.078" v="271"/>
          <ac:cxnSpMkLst>
            <pc:docMk/>
            <pc:sldMk cId="2273288162" sldId="413"/>
            <ac:cxnSpMk id="197" creationId="{FDC7EE70-1A11-4297-8872-310E59B0DD44}"/>
          </ac:cxnSpMkLst>
        </pc:cxnChg>
        <pc:cxnChg chg="mod">
          <ac:chgData name="คณิต พี่นา" userId="fd0cb80c2fc1ad3b" providerId="LiveId" clId="{C7568994-539F-40A6-9E65-2976A219ED16}" dt="2021-08-09T08:33:19.078" v="271"/>
          <ac:cxnSpMkLst>
            <pc:docMk/>
            <pc:sldMk cId="2273288162" sldId="413"/>
            <ac:cxnSpMk id="202" creationId="{EA48E7E3-14F0-48D4-B258-BEC672D074F5}"/>
          </ac:cxnSpMkLst>
        </pc:cxnChg>
        <pc:cxnChg chg="mod">
          <ac:chgData name="คณิต พี่นา" userId="fd0cb80c2fc1ad3b" providerId="LiveId" clId="{C7568994-539F-40A6-9E65-2976A219ED16}" dt="2021-08-09T08:33:29.841" v="275" actId="1076"/>
          <ac:cxnSpMkLst>
            <pc:docMk/>
            <pc:sldMk cId="2273288162" sldId="413"/>
            <ac:cxnSpMk id="207" creationId="{E9EC2097-66E3-4CD8-9A33-D41248758CC5}"/>
          </ac:cxnSpMkLst>
        </pc:cxnChg>
        <pc:cxnChg chg="mod">
          <ac:chgData name="คณิต พี่นา" userId="fd0cb80c2fc1ad3b" providerId="LiveId" clId="{C7568994-539F-40A6-9E65-2976A219ED16}" dt="2021-08-09T08:33:19.078" v="271"/>
          <ac:cxnSpMkLst>
            <pc:docMk/>
            <pc:sldMk cId="2273288162" sldId="413"/>
            <ac:cxnSpMk id="212" creationId="{81B6077C-66CB-49D8-859C-24E98451E428}"/>
          </ac:cxnSpMkLst>
        </pc:cxnChg>
        <pc:cxnChg chg="mod">
          <ac:chgData name="คณิต พี่นา" userId="fd0cb80c2fc1ad3b" providerId="LiveId" clId="{C7568994-539F-40A6-9E65-2976A219ED16}" dt="2021-08-09T08:33:19.078" v="271"/>
          <ac:cxnSpMkLst>
            <pc:docMk/>
            <pc:sldMk cId="2273288162" sldId="413"/>
            <ac:cxnSpMk id="217" creationId="{BC56F930-CF0E-4A11-9D4B-A7984104956D}"/>
          </ac:cxnSpMkLst>
        </pc:cxnChg>
        <pc:cxnChg chg="mod">
          <ac:chgData name="คณิต พี่นา" userId="fd0cb80c2fc1ad3b" providerId="LiveId" clId="{C7568994-539F-40A6-9E65-2976A219ED16}" dt="2021-08-09T08:33:29.841" v="275" actId="1076"/>
          <ac:cxnSpMkLst>
            <pc:docMk/>
            <pc:sldMk cId="2273288162" sldId="413"/>
            <ac:cxnSpMk id="222" creationId="{DEB8CABF-C3D1-4126-A53B-8BEC4EC173F0}"/>
          </ac:cxnSpMkLst>
        </pc:cxnChg>
        <pc:cxnChg chg="mod">
          <ac:chgData name="คณิต พี่นา" userId="fd0cb80c2fc1ad3b" providerId="LiveId" clId="{C7568994-539F-40A6-9E65-2976A219ED16}" dt="2021-08-09T08:33:19.078" v="271"/>
          <ac:cxnSpMkLst>
            <pc:docMk/>
            <pc:sldMk cId="2273288162" sldId="413"/>
            <ac:cxnSpMk id="227" creationId="{0E187C12-9C5D-4D61-818D-D68F4CA8952E}"/>
          </ac:cxnSpMkLst>
        </pc:cxnChg>
        <pc:cxnChg chg="mod">
          <ac:chgData name="คณิต พี่นา" userId="fd0cb80c2fc1ad3b" providerId="LiveId" clId="{C7568994-539F-40A6-9E65-2976A219ED16}" dt="2021-08-09T08:33:19.078" v="271"/>
          <ac:cxnSpMkLst>
            <pc:docMk/>
            <pc:sldMk cId="2273288162" sldId="413"/>
            <ac:cxnSpMk id="232" creationId="{96C07D99-0A1B-4286-B838-691A3D06A9AD}"/>
          </ac:cxnSpMkLst>
        </pc:cxnChg>
        <pc:cxnChg chg="mod">
          <ac:chgData name="คณิต พี่นา" userId="fd0cb80c2fc1ad3b" providerId="LiveId" clId="{C7568994-539F-40A6-9E65-2976A219ED16}" dt="2021-08-09T08:33:29.841" v="275" actId="1076"/>
          <ac:cxnSpMkLst>
            <pc:docMk/>
            <pc:sldMk cId="2273288162" sldId="413"/>
            <ac:cxnSpMk id="247" creationId="{DF621900-3E69-4876-B05A-D0D09E0ABF9A}"/>
          </ac:cxnSpMkLst>
        </pc:cxnChg>
        <pc:cxnChg chg="mod">
          <ac:chgData name="คณิต พี่นา" userId="fd0cb80c2fc1ad3b" providerId="LiveId" clId="{C7568994-539F-40A6-9E65-2976A219ED16}" dt="2021-08-09T08:45:21.039" v="366" actId="165"/>
          <ac:cxnSpMkLst>
            <pc:docMk/>
            <pc:sldMk cId="2273288162" sldId="413"/>
            <ac:cxnSpMk id="314" creationId="{BC7AB775-E62B-461E-8800-531498A9F89D}"/>
          </ac:cxnSpMkLst>
        </pc:cxnChg>
        <pc:cxnChg chg="mod">
          <ac:chgData name="คณิต พี่นา" userId="fd0cb80c2fc1ad3b" providerId="LiveId" clId="{C7568994-539F-40A6-9E65-2976A219ED16}" dt="2021-08-09T08:45:21.039" v="366" actId="165"/>
          <ac:cxnSpMkLst>
            <pc:docMk/>
            <pc:sldMk cId="2273288162" sldId="413"/>
            <ac:cxnSpMk id="319" creationId="{9854FFD9-8266-400F-8B4C-DDDBBF7D1562}"/>
          </ac:cxnSpMkLst>
        </pc:cxnChg>
        <pc:cxnChg chg="mod">
          <ac:chgData name="คณิต พี่นา" userId="fd0cb80c2fc1ad3b" providerId="LiveId" clId="{C7568994-539F-40A6-9E65-2976A219ED16}" dt="2021-08-09T10:33:16.079" v="882" actId="554"/>
          <ac:cxnSpMkLst>
            <pc:docMk/>
            <pc:sldMk cId="2273288162" sldId="413"/>
            <ac:cxnSpMk id="324" creationId="{8CF2D80A-C497-4F80-9301-BCE9B072573B}"/>
          </ac:cxnSpMkLst>
        </pc:cxnChg>
        <pc:cxnChg chg="mod">
          <ac:chgData name="คณิต พี่นา" userId="fd0cb80c2fc1ad3b" providerId="LiveId" clId="{C7568994-539F-40A6-9E65-2976A219ED16}" dt="2021-08-09T08:45:21.039" v="366" actId="165"/>
          <ac:cxnSpMkLst>
            <pc:docMk/>
            <pc:sldMk cId="2273288162" sldId="413"/>
            <ac:cxnSpMk id="329" creationId="{3B76D469-60BF-47DE-B2DB-98F4B54D97B1}"/>
          </ac:cxnSpMkLst>
        </pc:cxnChg>
        <pc:cxnChg chg="mod">
          <ac:chgData name="คณิต พี่นา" userId="fd0cb80c2fc1ad3b" providerId="LiveId" clId="{C7568994-539F-40A6-9E65-2976A219ED16}" dt="2021-08-09T08:51:35.439" v="536" actId="14100"/>
          <ac:cxnSpMkLst>
            <pc:docMk/>
            <pc:sldMk cId="2273288162" sldId="413"/>
            <ac:cxnSpMk id="334" creationId="{D7EF6CBF-8909-410C-A2C6-D55C105BFA40}"/>
          </ac:cxnSpMkLst>
        </pc:cxnChg>
        <pc:cxnChg chg="mod">
          <ac:chgData name="คณิต พี่นา" userId="fd0cb80c2fc1ad3b" providerId="LiveId" clId="{C7568994-539F-40A6-9E65-2976A219ED16}" dt="2021-08-09T10:33:16.079" v="882" actId="554"/>
          <ac:cxnSpMkLst>
            <pc:docMk/>
            <pc:sldMk cId="2273288162" sldId="413"/>
            <ac:cxnSpMk id="339" creationId="{4A601498-9D40-4FC9-87D1-290B718A2097}"/>
          </ac:cxnSpMkLst>
        </pc:cxnChg>
        <pc:cxnChg chg="mod">
          <ac:chgData name="คณิต พี่นา" userId="fd0cb80c2fc1ad3b" providerId="LiveId" clId="{C7568994-539F-40A6-9E65-2976A219ED16}" dt="2021-08-09T08:45:21.039" v="366" actId="165"/>
          <ac:cxnSpMkLst>
            <pc:docMk/>
            <pc:sldMk cId="2273288162" sldId="413"/>
            <ac:cxnSpMk id="344" creationId="{EEA7BE2D-4B39-4BAF-95D9-C6BC747AEF08}"/>
          </ac:cxnSpMkLst>
        </pc:cxnChg>
        <pc:cxnChg chg="mod">
          <ac:chgData name="คณิต พี่นา" userId="fd0cb80c2fc1ad3b" providerId="LiveId" clId="{C7568994-539F-40A6-9E65-2976A219ED16}" dt="2021-08-09T08:51:31.075" v="535" actId="14100"/>
          <ac:cxnSpMkLst>
            <pc:docMk/>
            <pc:sldMk cId="2273288162" sldId="413"/>
            <ac:cxnSpMk id="349" creationId="{836B3FB5-F149-4170-B448-6CBF34159215}"/>
          </ac:cxnSpMkLst>
        </pc:cxnChg>
        <pc:cxnChg chg="mod">
          <ac:chgData name="คณิต พี่นา" userId="fd0cb80c2fc1ad3b" providerId="LiveId" clId="{C7568994-539F-40A6-9E65-2976A219ED16}" dt="2021-08-09T10:33:16.079" v="882" actId="554"/>
          <ac:cxnSpMkLst>
            <pc:docMk/>
            <pc:sldMk cId="2273288162" sldId="413"/>
            <ac:cxnSpMk id="354" creationId="{EB128F4A-24CC-418A-8719-19D2D26A5254}"/>
          </ac:cxnSpMkLst>
        </pc:cxnChg>
        <pc:cxnChg chg="mod">
          <ac:chgData name="คณิต พี่นา" userId="fd0cb80c2fc1ad3b" providerId="LiveId" clId="{C7568994-539F-40A6-9E65-2976A219ED16}" dt="2021-08-09T08:51:42.875" v="538" actId="20577"/>
          <ac:cxnSpMkLst>
            <pc:docMk/>
            <pc:sldMk cId="2273288162" sldId="413"/>
            <ac:cxnSpMk id="369" creationId="{63CD44B9-0509-4FE6-9BE1-DAA2494C186A}"/>
          </ac:cxnSpMkLst>
        </pc:cxnChg>
        <pc:cxnChg chg="mod">
          <ac:chgData name="คณิต พี่นา" userId="fd0cb80c2fc1ad3b" providerId="LiveId" clId="{C7568994-539F-40A6-9E65-2976A219ED16}" dt="2021-08-09T08:50:32.875" v="438" actId="14100"/>
          <ac:cxnSpMkLst>
            <pc:docMk/>
            <pc:sldMk cId="2273288162" sldId="413"/>
            <ac:cxnSpMk id="374" creationId="{15C38EC7-35A3-4DDA-96FB-5CF5A3E7560A}"/>
          </ac:cxnSpMkLst>
        </pc:cxnChg>
        <pc:cxnChg chg="mod">
          <ac:chgData name="คณิต พี่นา" userId="fd0cb80c2fc1ad3b" providerId="LiveId" clId="{C7568994-539F-40A6-9E65-2976A219ED16}" dt="2021-08-09T10:33:16.079" v="882" actId="554"/>
          <ac:cxnSpMkLst>
            <pc:docMk/>
            <pc:sldMk cId="2273288162" sldId="413"/>
            <ac:cxnSpMk id="379" creationId="{4FED1F3E-3AA7-421E-B06D-1976553FD93F}"/>
          </ac:cxnSpMkLst>
        </pc:cxnChg>
      </pc:sldChg>
    </pc:docChg>
  </pc:docChgLst>
  <pc:docChgLst>
    <pc:chgData name="คณิต พี่นา" userId="fd0cb80c2fc1ad3b" providerId="LiveId" clId="{CFAF08B5-4E29-49D7-B384-573CDCE1D0B8}"/>
    <pc:docChg chg="undo custSel addSld delSld modSld">
      <pc:chgData name="คณิต พี่นา" userId="fd0cb80c2fc1ad3b" providerId="LiveId" clId="{CFAF08B5-4E29-49D7-B384-573CDCE1D0B8}" dt="2022-05-04T13:57:44.111" v="1989"/>
      <pc:docMkLst>
        <pc:docMk/>
      </pc:docMkLst>
      <pc:sldChg chg="modTransition modAnim">
        <pc:chgData name="คณิต พี่นา" userId="fd0cb80c2fc1ad3b" providerId="LiveId" clId="{CFAF08B5-4E29-49D7-B384-573CDCE1D0B8}" dt="2022-05-04T07:49:42.758" v="5"/>
        <pc:sldMkLst>
          <pc:docMk/>
          <pc:sldMk cId="3704097260" sldId="256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839346932" sldId="261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778655338" sldId="262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3957724915" sldId="264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755097258" sldId="267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1038481932" sldId="268"/>
        </pc:sldMkLst>
      </pc:sldChg>
      <pc:sldChg chg="modTransition">
        <pc:chgData name="คณิต พี่นา" userId="fd0cb80c2fc1ad3b" providerId="LiveId" clId="{CFAF08B5-4E29-49D7-B384-573CDCE1D0B8}" dt="2022-05-04T07:50:21.372" v="12"/>
        <pc:sldMkLst>
          <pc:docMk/>
          <pc:sldMk cId="28280953" sldId="269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1536103098" sldId="270"/>
        </pc:sldMkLst>
      </pc:sldChg>
      <pc:sldChg chg="modTransition">
        <pc:chgData name="คณิต พี่นา" userId="fd0cb80c2fc1ad3b" providerId="LiveId" clId="{CFAF08B5-4E29-49D7-B384-573CDCE1D0B8}" dt="2022-05-04T07:50:05.357" v="8"/>
        <pc:sldMkLst>
          <pc:docMk/>
          <pc:sldMk cId="2753832029" sldId="271"/>
        </pc:sldMkLst>
      </pc:sldChg>
      <pc:sldChg chg="modTransition">
        <pc:chgData name="คณิต พี่นา" userId="fd0cb80c2fc1ad3b" providerId="LiveId" clId="{CFAF08B5-4E29-49D7-B384-573CDCE1D0B8}" dt="2022-05-04T07:50:21.372" v="12"/>
        <pc:sldMkLst>
          <pc:docMk/>
          <pc:sldMk cId="1297889281" sldId="272"/>
        </pc:sldMkLst>
      </pc:sldChg>
      <pc:sldChg chg="modTransition modAnim">
        <pc:chgData name="คณิต พี่นา" userId="fd0cb80c2fc1ad3b" providerId="LiveId" clId="{CFAF08B5-4E29-49D7-B384-573CDCE1D0B8}" dt="2022-05-04T09:16:57.353" v="592"/>
        <pc:sldMkLst>
          <pc:docMk/>
          <pc:sldMk cId="2210357765" sldId="275"/>
        </pc:sldMkLst>
      </pc:sldChg>
      <pc:sldChg chg="modTransition modAnim">
        <pc:chgData name="คณิต พี่นา" userId="fd0cb80c2fc1ad3b" providerId="LiveId" clId="{CFAF08B5-4E29-49D7-B384-573CDCE1D0B8}" dt="2022-05-04T09:17:03.152" v="594"/>
        <pc:sldMkLst>
          <pc:docMk/>
          <pc:sldMk cId="1383596047" sldId="276"/>
        </pc:sldMkLst>
      </pc:sldChg>
      <pc:sldChg chg="modTransition modAnim">
        <pc:chgData name="คณิต พี่นา" userId="fd0cb80c2fc1ad3b" providerId="LiveId" clId="{CFAF08B5-4E29-49D7-B384-573CDCE1D0B8}" dt="2022-05-04T09:17:05.934" v="595"/>
        <pc:sldMkLst>
          <pc:docMk/>
          <pc:sldMk cId="2514451950" sldId="277"/>
        </pc:sldMkLst>
      </pc:sldChg>
      <pc:sldChg chg="modTransition modAnim">
        <pc:chgData name="คณิต พี่นา" userId="fd0cb80c2fc1ad3b" providerId="LiveId" clId="{CFAF08B5-4E29-49D7-B384-573CDCE1D0B8}" dt="2022-05-04T09:17:00.762" v="593"/>
        <pc:sldMkLst>
          <pc:docMk/>
          <pc:sldMk cId="3647194620" sldId="278"/>
        </pc:sldMkLst>
      </pc:sldChg>
      <pc:sldChg chg="modTransition modAnim">
        <pc:chgData name="คณิต พี่นา" userId="fd0cb80c2fc1ad3b" providerId="LiveId" clId="{CFAF08B5-4E29-49D7-B384-573CDCE1D0B8}" dt="2022-05-04T09:17:08.100" v="596"/>
        <pc:sldMkLst>
          <pc:docMk/>
          <pc:sldMk cId="1285678695" sldId="279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161442550" sldId="281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86610316" sldId="282"/>
        </pc:sldMkLst>
      </pc:sldChg>
      <pc:sldChg chg="delSp mod">
        <pc:chgData name="คณิต พี่นา" userId="fd0cb80c2fc1ad3b" providerId="LiveId" clId="{CFAF08B5-4E29-49D7-B384-573CDCE1D0B8}" dt="2022-05-04T09:17:41.875" v="602" actId="478"/>
        <pc:sldMkLst>
          <pc:docMk/>
          <pc:sldMk cId="665162228" sldId="283"/>
        </pc:sldMkLst>
        <pc:spChg chg="del">
          <ac:chgData name="คณิต พี่นา" userId="fd0cb80c2fc1ad3b" providerId="LiveId" clId="{CFAF08B5-4E29-49D7-B384-573CDCE1D0B8}" dt="2022-05-04T09:17:40.659" v="601" actId="478"/>
          <ac:spMkLst>
            <pc:docMk/>
            <pc:sldMk cId="665162228" sldId="283"/>
            <ac:spMk id="71" creationId="{37496308-A523-4154-BCDD-D2DF072332B5}"/>
          </ac:spMkLst>
        </pc:spChg>
        <pc:spChg chg="del">
          <ac:chgData name="คณิต พี่นา" userId="fd0cb80c2fc1ad3b" providerId="LiveId" clId="{CFAF08B5-4E29-49D7-B384-573CDCE1D0B8}" dt="2022-05-04T09:17:41.875" v="602" actId="478"/>
          <ac:spMkLst>
            <pc:docMk/>
            <pc:sldMk cId="665162228" sldId="283"/>
            <ac:spMk id="72" creationId="{3CD4FB74-E323-48CE-8FE7-F9DC0D23B71A}"/>
          </ac:spMkLst>
        </pc:spChg>
      </pc:sldChg>
      <pc:sldChg chg="modAnim">
        <pc:chgData name="คณิต พี่นา" userId="fd0cb80c2fc1ad3b" providerId="LiveId" clId="{CFAF08B5-4E29-49D7-B384-573CDCE1D0B8}" dt="2022-05-04T09:17:36.710" v="600"/>
        <pc:sldMkLst>
          <pc:docMk/>
          <pc:sldMk cId="3669323399" sldId="284"/>
        </pc:sldMkLst>
      </pc:sldChg>
      <pc:sldChg chg="modAnim">
        <pc:chgData name="คณิต พี่นา" userId="fd0cb80c2fc1ad3b" providerId="LiveId" clId="{CFAF08B5-4E29-49D7-B384-573CDCE1D0B8}" dt="2022-05-04T09:17:34.104" v="599"/>
        <pc:sldMkLst>
          <pc:docMk/>
          <pc:sldMk cId="1495771477" sldId="285"/>
        </pc:sldMkLst>
      </pc:sldChg>
      <pc:sldChg chg="modTransition modAnim">
        <pc:chgData name="คณิต พี่นา" userId="fd0cb80c2fc1ad3b" providerId="LiveId" clId="{CFAF08B5-4E29-49D7-B384-573CDCE1D0B8}" dt="2022-05-04T09:17:31.731" v="598"/>
        <pc:sldMkLst>
          <pc:docMk/>
          <pc:sldMk cId="2457722000" sldId="286"/>
        </pc:sldMkLst>
      </pc:sldChg>
      <pc:sldChg chg="modTransition modAnim">
        <pc:chgData name="คณิต พี่นา" userId="fd0cb80c2fc1ad3b" providerId="LiveId" clId="{CFAF08B5-4E29-49D7-B384-573CDCE1D0B8}" dt="2022-05-04T09:17:29.327" v="597"/>
        <pc:sldMkLst>
          <pc:docMk/>
          <pc:sldMk cId="1275592073" sldId="287"/>
        </pc:sldMkLst>
      </pc:sldChg>
      <pc:sldChg chg="modTransition">
        <pc:chgData name="คณิต พี่นา" userId="fd0cb80c2fc1ad3b" providerId="LiveId" clId="{CFAF08B5-4E29-49D7-B384-573CDCE1D0B8}" dt="2022-05-04T07:51:15.638" v="17"/>
        <pc:sldMkLst>
          <pc:docMk/>
          <pc:sldMk cId="2520791624" sldId="288"/>
        </pc:sldMkLst>
      </pc:sldChg>
      <pc:sldChg chg="modTransition modAnim">
        <pc:chgData name="คณิต พี่นา" userId="fd0cb80c2fc1ad3b" providerId="LiveId" clId="{CFAF08B5-4E29-49D7-B384-573CDCE1D0B8}" dt="2022-05-04T09:17:47.925" v="603"/>
        <pc:sldMkLst>
          <pc:docMk/>
          <pc:sldMk cId="1877787898" sldId="289"/>
        </pc:sldMkLst>
      </pc:sldChg>
      <pc:sldChg chg="modTransition">
        <pc:chgData name="คณิต พี่นา" userId="fd0cb80c2fc1ad3b" providerId="LiveId" clId="{CFAF08B5-4E29-49D7-B384-573CDCE1D0B8}" dt="2022-05-04T07:51:30.827" v="21"/>
        <pc:sldMkLst>
          <pc:docMk/>
          <pc:sldMk cId="3122265317" sldId="290"/>
        </pc:sldMkLst>
      </pc:sldChg>
      <pc:sldChg chg="modTransition">
        <pc:chgData name="คณิต พี่นา" userId="fd0cb80c2fc1ad3b" providerId="LiveId" clId="{CFAF08B5-4E29-49D7-B384-573CDCE1D0B8}" dt="2022-05-04T07:51:30.827" v="21"/>
        <pc:sldMkLst>
          <pc:docMk/>
          <pc:sldMk cId="2249761616" sldId="291"/>
        </pc:sldMkLst>
      </pc:sldChg>
      <pc:sldChg chg="modTransition">
        <pc:chgData name="คณิต พี่นา" userId="fd0cb80c2fc1ad3b" providerId="LiveId" clId="{CFAF08B5-4E29-49D7-B384-573CDCE1D0B8}" dt="2022-05-04T07:51:30.827" v="21"/>
        <pc:sldMkLst>
          <pc:docMk/>
          <pc:sldMk cId="337717158" sldId="292"/>
        </pc:sldMkLst>
      </pc:sldChg>
      <pc:sldChg chg="modTransition">
        <pc:chgData name="คณิต พี่นา" userId="fd0cb80c2fc1ad3b" providerId="LiveId" clId="{CFAF08B5-4E29-49D7-B384-573CDCE1D0B8}" dt="2022-05-04T07:51:30.827" v="21"/>
        <pc:sldMkLst>
          <pc:docMk/>
          <pc:sldMk cId="3767532133" sldId="293"/>
        </pc:sldMkLst>
      </pc:sldChg>
      <pc:sldChg chg="modTransition">
        <pc:chgData name="คณิต พี่นา" userId="fd0cb80c2fc1ad3b" providerId="LiveId" clId="{CFAF08B5-4E29-49D7-B384-573CDCE1D0B8}" dt="2022-05-04T07:51:30.827" v="21"/>
        <pc:sldMkLst>
          <pc:docMk/>
          <pc:sldMk cId="1478162816" sldId="294"/>
        </pc:sldMkLst>
      </pc:sldChg>
      <pc:sldChg chg="modTransition">
        <pc:chgData name="คณิต พี่นา" userId="fd0cb80c2fc1ad3b" providerId="LiveId" clId="{CFAF08B5-4E29-49D7-B384-573CDCE1D0B8}" dt="2022-05-04T07:51:30.827" v="21"/>
        <pc:sldMkLst>
          <pc:docMk/>
          <pc:sldMk cId="496731662" sldId="295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1605726496" sldId="296"/>
        </pc:sldMkLst>
      </pc:sldChg>
      <pc:sldChg chg="modTransition">
        <pc:chgData name="คณิต พี่นา" userId="fd0cb80c2fc1ad3b" providerId="LiveId" clId="{CFAF08B5-4E29-49D7-B384-573CDCE1D0B8}" dt="2022-05-04T07:51:42.037" v="23"/>
        <pc:sldMkLst>
          <pc:docMk/>
          <pc:sldMk cId="3053629278" sldId="299"/>
        </pc:sldMkLst>
      </pc:sldChg>
      <pc:sldChg chg="modTransition modAnim">
        <pc:chgData name="คณิต พี่นา" userId="fd0cb80c2fc1ad3b" providerId="LiveId" clId="{CFAF08B5-4E29-49D7-B384-573CDCE1D0B8}" dt="2022-05-04T09:17:55.764" v="605"/>
        <pc:sldMkLst>
          <pc:docMk/>
          <pc:sldMk cId="3366695528" sldId="302"/>
        </pc:sldMkLst>
      </pc:sldChg>
      <pc:sldChg chg="modTransition">
        <pc:chgData name="คณิต พี่นา" userId="fd0cb80c2fc1ad3b" providerId="LiveId" clId="{CFAF08B5-4E29-49D7-B384-573CDCE1D0B8}" dt="2022-05-04T07:51:42.037" v="23"/>
        <pc:sldMkLst>
          <pc:docMk/>
          <pc:sldMk cId="2492635830" sldId="303"/>
        </pc:sldMkLst>
      </pc:sldChg>
      <pc:sldChg chg="modTransition">
        <pc:chgData name="คณิต พี่นา" userId="fd0cb80c2fc1ad3b" providerId="LiveId" clId="{CFAF08B5-4E29-49D7-B384-573CDCE1D0B8}" dt="2022-05-04T07:51:42.037" v="23"/>
        <pc:sldMkLst>
          <pc:docMk/>
          <pc:sldMk cId="3638433038" sldId="304"/>
        </pc:sldMkLst>
      </pc:sldChg>
      <pc:sldChg chg="modTransition">
        <pc:chgData name="คณิต พี่นา" userId="fd0cb80c2fc1ad3b" providerId="LiveId" clId="{CFAF08B5-4E29-49D7-B384-573CDCE1D0B8}" dt="2022-05-04T07:51:48.751" v="25"/>
        <pc:sldMkLst>
          <pc:docMk/>
          <pc:sldMk cId="2142524879" sldId="305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2711375415" sldId="311"/>
        </pc:sldMkLst>
      </pc:sldChg>
      <pc:sldChg chg="modTransition modAnim">
        <pc:chgData name="คณิต พี่นา" userId="fd0cb80c2fc1ad3b" providerId="LiveId" clId="{CFAF08B5-4E29-49D7-B384-573CDCE1D0B8}" dt="2022-05-04T09:18:03.834" v="606"/>
        <pc:sldMkLst>
          <pc:docMk/>
          <pc:sldMk cId="2908591522" sldId="312"/>
        </pc:sldMkLst>
      </pc:sldChg>
      <pc:sldChg chg="modTransition modAnim">
        <pc:chgData name="คณิต พี่นา" userId="fd0cb80c2fc1ad3b" providerId="LiveId" clId="{CFAF08B5-4E29-49D7-B384-573CDCE1D0B8}" dt="2022-05-04T09:18:07.487" v="607"/>
        <pc:sldMkLst>
          <pc:docMk/>
          <pc:sldMk cId="905156461" sldId="313"/>
        </pc:sldMkLst>
      </pc:sldChg>
      <pc:sldChg chg="modTransition modAnim">
        <pc:chgData name="คณิต พี่นา" userId="fd0cb80c2fc1ad3b" providerId="LiveId" clId="{CFAF08B5-4E29-49D7-B384-573CDCE1D0B8}" dt="2022-05-04T09:18:12.334" v="608"/>
        <pc:sldMkLst>
          <pc:docMk/>
          <pc:sldMk cId="610171914" sldId="314"/>
        </pc:sldMkLst>
      </pc:sldChg>
      <pc:sldChg chg="modTransition modAnim">
        <pc:chgData name="คณิต พี่นา" userId="fd0cb80c2fc1ad3b" providerId="LiveId" clId="{CFAF08B5-4E29-49D7-B384-573CDCE1D0B8}" dt="2022-05-04T09:18:19.219" v="610"/>
        <pc:sldMkLst>
          <pc:docMk/>
          <pc:sldMk cId="3612537291" sldId="316"/>
        </pc:sldMkLst>
      </pc:sldChg>
      <pc:sldChg chg="modTransition modAnim">
        <pc:chgData name="คณิต พี่นา" userId="fd0cb80c2fc1ad3b" providerId="LiveId" clId="{CFAF08B5-4E29-49D7-B384-573CDCE1D0B8}" dt="2022-05-04T09:18:15.403" v="609"/>
        <pc:sldMkLst>
          <pc:docMk/>
          <pc:sldMk cId="774252410" sldId="317"/>
        </pc:sldMkLst>
      </pc:sldChg>
      <pc:sldChg chg="modTransition modAnim">
        <pc:chgData name="คณิต พี่นา" userId="fd0cb80c2fc1ad3b" providerId="LiveId" clId="{CFAF08B5-4E29-49D7-B384-573CDCE1D0B8}" dt="2022-05-04T09:18:21.793" v="612"/>
        <pc:sldMkLst>
          <pc:docMk/>
          <pc:sldMk cId="1784755383" sldId="318"/>
        </pc:sldMkLst>
      </pc:sldChg>
      <pc:sldChg chg="modTransition modAnim">
        <pc:chgData name="คณิต พี่นา" userId="fd0cb80c2fc1ad3b" providerId="LiveId" clId="{CFAF08B5-4E29-49D7-B384-573CDCE1D0B8}" dt="2022-05-04T09:18:32.964" v="616"/>
        <pc:sldMkLst>
          <pc:docMk/>
          <pc:sldMk cId="306132389" sldId="319"/>
        </pc:sldMkLst>
      </pc:sldChg>
      <pc:sldChg chg="modAnim">
        <pc:chgData name="คณิต พี่นา" userId="fd0cb80c2fc1ad3b" providerId="LiveId" clId="{CFAF08B5-4E29-49D7-B384-573CDCE1D0B8}" dt="2022-05-04T10:40:10.334" v="619"/>
        <pc:sldMkLst>
          <pc:docMk/>
          <pc:sldMk cId="1122172086" sldId="321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1723131974" sldId="333"/>
        </pc:sldMkLst>
      </pc:sldChg>
      <pc:sldChg chg="modTransition modAnim">
        <pc:chgData name="คณิต พี่นา" userId="fd0cb80c2fc1ad3b" providerId="LiveId" clId="{CFAF08B5-4E29-49D7-B384-573CDCE1D0B8}" dt="2022-05-04T07:55:40.464" v="71"/>
        <pc:sldMkLst>
          <pc:docMk/>
          <pc:sldMk cId="3062440286" sldId="334"/>
        </pc:sldMkLst>
      </pc:sldChg>
      <pc:sldChg chg="modTransition modAnim">
        <pc:chgData name="คณิต พี่นา" userId="fd0cb80c2fc1ad3b" providerId="LiveId" clId="{CFAF08B5-4E29-49D7-B384-573CDCE1D0B8}" dt="2022-05-04T07:54:15.472" v="47"/>
        <pc:sldMkLst>
          <pc:docMk/>
          <pc:sldMk cId="1385220628" sldId="335"/>
        </pc:sldMkLst>
      </pc:sldChg>
      <pc:sldChg chg="modTransition modAnim">
        <pc:chgData name="คณิต พี่นา" userId="fd0cb80c2fc1ad3b" providerId="LiveId" clId="{CFAF08B5-4E29-49D7-B384-573CDCE1D0B8}" dt="2022-05-04T07:53:57.114" v="45"/>
        <pc:sldMkLst>
          <pc:docMk/>
          <pc:sldMk cId="2161055941" sldId="338"/>
        </pc:sldMkLst>
      </pc:sldChg>
      <pc:sldChg chg="modTransition modAnim">
        <pc:chgData name="คณิต พี่นา" userId="fd0cb80c2fc1ad3b" providerId="LiveId" clId="{CFAF08B5-4E29-49D7-B384-573CDCE1D0B8}" dt="2022-05-04T07:55:18.929" v="69"/>
        <pc:sldMkLst>
          <pc:docMk/>
          <pc:sldMk cId="1931110765" sldId="339"/>
        </pc:sldMkLst>
      </pc:sldChg>
      <pc:sldChg chg="modTransition modAnim">
        <pc:chgData name="คณิต พี่นา" userId="fd0cb80c2fc1ad3b" providerId="LiveId" clId="{CFAF08B5-4E29-49D7-B384-573CDCE1D0B8}" dt="2022-05-04T07:56:51.970" v="82"/>
        <pc:sldMkLst>
          <pc:docMk/>
          <pc:sldMk cId="274222544" sldId="340"/>
        </pc:sldMkLst>
      </pc:sldChg>
      <pc:sldChg chg="modTransition modAnim">
        <pc:chgData name="คณิต พี่นา" userId="fd0cb80c2fc1ad3b" providerId="LiveId" clId="{CFAF08B5-4E29-49D7-B384-573CDCE1D0B8}" dt="2022-05-04T07:56:16.990" v="78"/>
        <pc:sldMkLst>
          <pc:docMk/>
          <pc:sldMk cId="3549922449" sldId="341"/>
        </pc:sldMkLst>
      </pc:sldChg>
      <pc:sldChg chg="modAnim">
        <pc:chgData name="คณิต พี่นา" userId="fd0cb80c2fc1ad3b" providerId="LiveId" clId="{CFAF08B5-4E29-49D7-B384-573CDCE1D0B8}" dt="2022-05-04T07:57:25.174" v="85"/>
        <pc:sldMkLst>
          <pc:docMk/>
          <pc:sldMk cId="1993008959" sldId="342"/>
        </pc:sldMkLst>
      </pc:sldChg>
      <pc:sldChg chg="modTransition">
        <pc:chgData name="คณิต พี่นา" userId="fd0cb80c2fc1ad3b" providerId="LiveId" clId="{CFAF08B5-4E29-49D7-B384-573CDCE1D0B8}" dt="2022-05-04T08:01:49.842" v="101"/>
        <pc:sldMkLst>
          <pc:docMk/>
          <pc:sldMk cId="1116519047" sldId="343"/>
        </pc:sldMkLst>
      </pc:sldChg>
      <pc:sldChg chg="modTransition modAnim">
        <pc:chgData name="คณิต พี่นา" userId="fd0cb80c2fc1ad3b" providerId="LiveId" clId="{CFAF08B5-4E29-49D7-B384-573CDCE1D0B8}" dt="2022-05-04T08:01:49.842" v="101"/>
        <pc:sldMkLst>
          <pc:docMk/>
          <pc:sldMk cId="1951586153" sldId="344"/>
        </pc:sldMkLst>
      </pc:sldChg>
      <pc:sldChg chg="modTransition">
        <pc:chgData name="คณิต พี่นา" userId="fd0cb80c2fc1ad3b" providerId="LiveId" clId="{CFAF08B5-4E29-49D7-B384-573CDCE1D0B8}" dt="2022-05-04T08:01:49.842" v="101"/>
        <pc:sldMkLst>
          <pc:docMk/>
          <pc:sldMk cId="1720590927" sldId="345"/>
        </pc:sldMkLst>
      </pc:sldChg>
      <pc:sldChg chg="modTransition">
        <pc:chgData name="คณิต พี่นา" userId="fd0cb80c2fc1ad3b" providerId="LiveId" clId="{CFAF08B5-4E29-49D7-B384-573CDCE1D0B8}" dt="2022-05-04T08:01:49.842" v="101"/>
        <pc:sldMkLst>
          <pc:docMk/>
          <pc:sldMk cId="2446035239" sldId="346"/>
        </pc:sldMkLst>
      </pc:sldChg>
      <pc:sldChg chg="modTransition">
        <pc:chgData name="คณิต พี่นา" userId="fd0cb80c2fc1ad3b" providerId="LiveId" clId="{CFAF08B5-4E29-49D7-B384-573CDCE1D0B8}" dt="2022-05-04T08:01:49.842" v="101"/>
        <pc:sldMkLst>
          <pc:docMk/>
          <pc:sldMk cId="1124418324" sldId="347"/>
        </pc:sldMkLst>
      </pc:sldChg>
      <pc:sldChg chg="modTransition">
        <pc:chgData name="คณิต พี่นา" userId="fd0cb80c2fc1ad3b" providerId="LiveId" clId="{CFAF08B5-4E29-49D7-B384-573CDCE1D0B8}" dt="2022-05-04T08:01:49.842" v="101"/>
        <pc:sldMkLst>
          <pc:docMk/>
          <pc:sldMk cId="2969909500" sldId="348"/>
        </pc:sldMkLst>
      </pc:sldChg>
      <pc:sldChg chg="modAnim">
        <pc:chgData name="คณิต พี่นา" userId="fd0cb80c2fc1ad3b" providerId="LiveId" clId="{CFAF08B5-4E29-49D7-B384-573CDCE1D0B8}" dt="2022-05-04T11:09:04.098" v="1406"/>
        <pc:sldMkLst>
          <pc:docMk/>
          <pc:sldMk cId="1522589387" sldId="352"/>
        </pc:sldMkLst>
      </pc:sldChg>
      <pc:sldChg chg="modTransition">
        <pc:chgData name="คณิต พี่นา" userId="fd0cb80c2fc1ad3b" providerId="LiveId" clId="{CFAF08B5-4E29-49D7-B384-573CDCE1D0B8}" dt="2022-05-04T08:00:06.835" v="99"/>
        <pc:sldMkLst>
          <pc:docMk/>
          <pc:sldMk cId="686969803" sldId="353"/>
        </pc:sldMkLst>
      </pc:sldChg>
      <pc:sldChg chg="modTransition">
        <pc:chgData name="คณิต พี่นา" userId="fd0cb80c2fc1ad3b" providerId="LiveId" clId="{CFAF08B5-4E29-49D7-B384-573CDCE1D0B8}" dt="2022-05-04T08:00:06.835" v="99"/>
        <pc:sldMkLst>
          <pc:docMk/>
          <pc:sldMk cId="588989335" sldId="354"/>
        </pc:sldMkLst>
      </pc:sldChg>
      <pc:sldChg chg="modTransition modAnim">
        <pc:chgData name="คณิต พี่นา" userId="fd0cb80c2fc1ad3b" providerId="LiveId" clId="{CFAF08B5-4E29-49D7-B384-573CDCE1D0B8}" dt="2022-05-04T11:08:57.076" v="1403"/>
        <pc:sldMkLst>
          <pc:docMk/>
          <pc:sldMk cId="3634872085" sldId="356"/>
        </pc:sldMkLst>
      </pc:sldChg>
      <pc:sldChg chg="modTransition">
        <pc:chgData name="คณิต พี่นา" userId="fd0cb80c2fc1ad3b" providerId="LiveId" clId="{CFAF08B5-4E29-49D7-B384-573CDCE1D0B8}" dt="2022-05-04T07:59:59.787" v="97"/>
        <pc:sldMkLst>
          <pc:docMk/>
          <pc:sldMk cId="4157728207" sldId="357"/>
        </pc:sldMkLst>
      </pc:sldChg>
      <pc:sldChg chg="modTransition">
        <pc:chgData name="คณิต พี่นา" userId="fd0cb80c2fc1ad3b" providerId="LiveId" clId="{CFAF08B5-4E29-49D7-B384-573CDCE1D0B8}" dt="2022-05-04T07:59:24.006" v="89"/>
        <pc:sldMkLst>
          <pc:docMk/>
          <pc:sldMk cId="3433549733" sldId="358"/>
        </pc:sldMkLst>
      </pc:sldChg>
      <pc:sldChg chg="modTransition">
        <pc:chgData name="คณิต พี่นา" userId="fd0cb80c2fc1ad3b" providerId="LiveId" clId="{CFAF08B5-4E29-49D7-B384-573CDCE1D0B8}" dt="2022-05-04T07:59:24.006" v="89"/>
        <pc:sldMkLst>
          <pc:docMk/>
          <pc:sldMk cId="3427568047" sldId="359"/>
        </pc:sldMkLst>
      </pc:sldChg>
      <pc:sldChg chg="modSp mod modTransition modAnim">
        <pc:chgData name="คณิต พี่นา" userId="fd0cb80c2fc1ad3b" providerId="LiveId" clId="{CFAF08B5-4E29-49D7-B384-573CDCE1D0B8}" dt="2022-05-04T11:08:36.823" v="1397"/>
        <pc:sldMkLst>
          <pc:docMk/>
          <pc:sldMk cId="3839380962" sldId="361"/>
        </pc:sldMkLst>
        <pc:spChg chg="mod">
          <ac:chgData name="คณิต พี่นา" userId="fd0cb80c2fc1ad3b" providerId="LiveId" clId="{CFAF08B5-4E29-49D7-B384-573CDCE1D0B8}" dt="2022-05-04T11:08:30.330" v="1396" actId="207"/>
          <ac:spMkLst>
            <pc:docMk/>
            <pc:sldMk cId="3839380962" sldId="361"/>
            <ac:spMk id="30" creationId="{398944B5-BCA4-495B-A1EF-21D28BBB60BA}"/>
          </ac:spMkLst>
        </pc:spChg>
      </pc:sldChg>
      <pc:sldChg chg="modTransition modAnim">
        <pc:chgData name="คณิต พี่นา" userId="fd0cb80c2fc1ad3b" providerId="LiveId" clId="{CFAF08B5-4E29-49D7-B384-573CDCE1D0B8}" dt="2022-05-04T11:08:39.336" v="1398"/>
        <pc:sldMkLst>
          <pc:docMk/>
          <pc:sldMk cId="1592737857" sldId="362"/>
        </pc:sldMkLst>
      </pc:sldChg>
      <pc:sldChg chg="modTransition modAnim">
        <pc:chgData name="คณิต พี่นา" userId="fd0cb80c2fc1ad3b" providerId="LiveId" clId="{CFAF08B5-4E29-49D7-B384-573CDCE1D0B8}" dt="2022-05-04T11:08:42.378" v="1399"/>
        <pc:sldMkLst>
          <pc:docMk/>
          <pc:sldMk cId="2268049155" sldId="363"/>
        </pc:sldMkLst>
      </pc:sldChg>
      <pc:sldChg chg="modTransition modAnim">
        <pc:chgData name="คณิต พี่นา" userId="fd0cb80c2fc1ad3b" providerId="LiveId" clId="{CFAF08B5-4E29-49D7-B384-573CDCE1D0B8}" dt="2022-05-04T11:08:45.447" v="1400"/>
        <pc:sldMkLst>
          <pc:docMk/>
          <pc:sldMk cId="1924963837" sldId="364"/>
        </pc:sldMkLst>
      </pc:sldChg>
      <pc:sldChg chg="modTransition">
        <pc:chgData name="คณิต พี่นา" userId="fd0cb80c2fc1ad3b" providerId="LiveId" clId="{CFAF08B5-4E29-49D7-B384-573CDCE1D0B8}" dt="2022-05-04T07:59:34.583" v="91"/>
        <pc:sldMkLst>
          <pc:docMk/>
          <pc:sldMk cId="3624800190" sldId="365"/>
        </pc:sldMkLst>
      </pc:sldChg>
      <pc:sldChg chg="modTransition">
        <pc:chgData name="คณิต พี่นา" userId="fd0cb80c2fc1ad3b" providerId="LiveId" clId="{CFAF08B5-4E29-49D7-B384-573CDCE1D0B8}" dt="2022-05-04T07:59:34.583" v="91"/>
        <pc:sldMkLst>
          <pc:docMk/>
          <pc:sldMk cId="3553711381" sldId="366"/>
        </pc:sldMkLst>
      </pc:sldChg>
      <pc:sldChg chg="modTransition">
        <pc:chgData name="คณิต พี่นา" userId="fd0cb80c2fc1ad3b" providerId="LiveId" clId="{CFAF08B5-4E29-49D7-B384-573CDCE1D0B8}" dt="2022-05-04T07:59:40.235" v="93"/>
        <pc:sldMkLst>
          <pc:docMk/>
          <pc:sldMk cId="66754794" sldId="367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833487441" sldId="368"/>
        </pc:sldMkLst>
      </pc:sldChg>
      <pc:sldChg chg="modTransition">
        <pc:chgData name="คณิต พี่นา" userId="fd0cb80c2fc1ad3b" providerId="LiveId" clId="{CFAF08B5-4E29-49D7-B384-573CDCE1D0B8}" dt="2022-05-04T11:11:00.785" v="1408"/>
        <pc:sldMkLst>
          <pc:docMk/>
          <pc:sldMk cId="2510152307" sldId="369"/>
        </pc:sldMkLst>
      </pc:sldChg>
      <pc:sldChg chg="modTransition">
        <pc:chgData name="คณิต พี่นา" userId="fd0cb80c2fc1ad3b" providerId="LiveId" clId="{CFAF08B5-4E29-49D7-B384-573CDCE1D0B8}" dt="2022-05-04T11:11:11.257" v="1410"/>
        <pc:sldMkLst>
          <pc:docMk/>
          <pc:sldMk cId="3937162920" sldId="370"/>
        </pc:sldMkLst>
      </pc:sldChg>
      <pc:sldChg chg="modTransition">
        <pc:chgData name="คณิต พี่นา" userId="fd0cb80c2fc1ad3b" providerId="LiveId" clId="{CFAF08B5-4E29-49D7-B384-573CDCE1D0B8}" dt="2022-05-04T11:11:20.488" v="1412"/>
        <pc:sldMkLst>
          <pc:docMk/>
          <pc:sldMk cId="3889647071" sldId="372"/>
        </pc:sldMkLst>
      </pc:sldChg>
      <pc:sldChg chg="modTransition">
        <pc:chgData name="คณิต พี่นา" userId="fd0cb80c2fc1ad3b" providerId="LiveId" clId="{CFAF08B5-4E29-49D7-B384-573CDCE1D0B8}" dt="2022-05-04T11:11:20.488" v="1412"/>
        <pc:sldMkLst>
          <pc:docMk/>
          <pc:sldMk cId="1899544605" sldId="373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2668948506" sldId="374"/>
        </pc:sldMkLst>
      </pc:sldChg>
      <pc:sldChg chg="modAnim">
        <pc:chgData name="คณิต พี่นา" userId="fd0cb80c2fc1ad3b" providerId="LiveId" clId="{CFAF08B5-4E29-49D7-B384-573CDCE1D0B8}" dt="2022-05-04T11:06:20.164" v="1393"/>
        <pc:sldMkLst>
          <pc:docMk/>
          <pc:sldMk cId="42295324" sldId="376"/>
        </pc:sldMkLst>
      </pc:sldChg>
      <pc:sldChg chg="modAnim">
        <pc:chgData name="คณิต พี่นา" userId="fd0cb80c2fc1ad3b" providerId="LiveId" clId="{CFAF08B5-4E29-49D7-B384-573CDCE1D0B8}" dt="2022-05-04T11:06:14.723" v="1391"/>
        <pc:sldMkLst>
          <pc:docMk/>
          <pc:sldMk cId="4288699767" sldId="377"/>
        </pc:sldMkLst>
      </pc:sldChg>
      <pc:sldChg chg="modAnim">
        <pc:chgData name="คณิต พี่นา" userId="fd0cb80c2fc1ad3b" providerId="LiveId" clId="{CFAF08B5-4E29-49D7-B384-573CDCE1D0B8}" dt="2022-05-04T11:06:07.426" v="1389"/>
        <pc:sldMkLst>
          <pc:docMk/>
          <pc:sldMk cId="1906919008" sldId="378"/>
        </pc:sldMkLst>
      </pc:sldChg>
      <pc:sldChg chg="modAnim">
        <pc:chgData name="คณิต พี่นา" userId="fd0cb80c2fc1ad3b" providerId="LiveId" clId="{CFAF08B5-4E29-49D7-B384-573CDCE1D0B8}" dt="2022-05-04T11:06:04.760" v="1388"/>
        <pc:sldMkLst>
          <pc:docMk/>
          <pc:sldMk cId="656604697" sldId="379"/>
        </pc:sldMkLst>
      </pc:sldChg>
      <pc:sldChg chg="modAnim">
        <pc:chgData name="คณิต พี่นา" userId="fd0cb80c2fc1ad3b" providerId="LiveId" clId="{CFAF08B5-4E29-49D7-B384-573CDCE1D0B8}" dt="2022-05-04T11:06:02.192" v="1387"/>
        <pc:sldMkLst>
          <pc:docMk/>
          <pc:sldMk cId="647607137" sldId="380"/>
        </pc:sldMkLst>
      </pc:sldChg>
      <pc:sldChg chg="addSp modSp mod modTransition modAnim">
        <pc:chgData name="คณิต พี่นา" userId="fd0cb80c2fc1ad3b" providerId="LiveId" clId="{CFAF08B5-4E29-49D7-B384-573CDCE1D0B8}" dt="2022-05-04T11:02:04.097" v="1304"/>
        <pc:sldMkLst>
          <pc:docMk/>
          <pc:sldMk cId="225542967" sldId="382"/>
        </pc:sldMkLst>
        <pc:spChg chg="add mod">
          <ac:chgData name="คณิต พี่นา" userId="fd0cb80c2fc1ad3b" providerId="LiveId" clId="{CFAF08B5-4E29-49D7-B384-573CDCE1D0B8}" dt="2022-05-04T11:01:50.086" v="1303" actId="1076"/>
          <ac:spMkLst>
            <pc:docMk/>
            <pc:sldMk cId="225542967" sldId="382"/>
            <ac:spMk id="45" creationId="{76A3D32D-FD60-9818-144F-627D6808BFDC}"/>
          </ac:spMkLst>
        </pc:spChg>
      </pc:sldChg>
      <pc:sldChg chg="modTransition">
        <pc:chgData name="คณิต พี่นา" userId="fd0cb80c2fc1ad3b" providerId="LiveId" clId="{CFAF08B5-4E29-49D7-B384-573CDCE1D0B8}" dt="2022-05-04T08:02:02.715" v="103"/>
        <pc:sldMkLst>
          <pc:docMk/>
          <pc:sldMk cId="1326044739" sldId="383"/>
        </pc:sldMkLst>
      </pc:sldChg>
      <pc:sldChg chg="modTransition">
        <pc:chgData name="คณิต พี่นา" userId="fd0cb80c2fc1ad3b" providerId="LiveId" clId="{CFAF08B5-4E29-49D7-B384-573CDCE1D0B8}" dt="2022-05-04T08:02:02.715" v="103"/>
        <pc:sldMkLst>
          <pc:docMk/>
          <pc:sldMk cId="3272106092" sldId="384"/>
        </pc:sldMkLst>
      </pc:sldChg>
      <pc:sldChg chg="modTransition">
        <pc:chgData name="คณิต พี่นา" userId="fd0cb80c2fc1ad3b" providerId="LiveId" clId="{CFAF08B5-4E29-49D7-B384-573CDCE1D0B8}" dt="2022-05-04T08:02:02.715" v="103"/>
        <pc:sldMkLst>
          <pc:docMk/>
          <pc:sldMk cId="1371973972" sldId="385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2621535426" sldId="386"/>
        </pc:sldMkLst>
      </pc:sldChg>
      <pc:sldChg chg="modAnim">
        <pc:chgData name="คณิต พี่นา" userId="fd0cb80c2fc1ad3b" providerId="LiveId" clId="{CFAF08B5-4E29-49D7-B384-573CDCE1D0B8}" dt="2022-05-04T11:05:59.218" v="1386"/>
        <pc:sldMkLst>
          <pc:docMk/>
          <pc:sldMk cId="651600790" sldId="387"/>
        </pc:sldMkLst>
      </pc:sldChg>
      <pc:sldChg chg="modAnim">
        <pc:chgData name="คณิต พี่นา" userId="fd0cb80c2fc1ad3b" providerId="LiveId" clId="{CFAF08B5-4E29-49D7-B384-573CDCE1D0B8}" dt="2022-05-04T11:05:56.714" v="1385"/>
        <pc:sldMkLst>
          <pc:docMk/>
          <pc:sldMk cId="3908442841" sldId="388"/>
        </pc:sldMkLst>
      </pc:sldChg>
      <pc:sldChg chg="modAnim">
        <pc:chgData name="คณิต พี่นา" userId="fd0cb80c2fc1ad3b" providerId="LiveId" clId="{CFAF08B5-4E29-49D7-B384-573CDCE1D0B8}" dt="2022-05-04T11:05:53.827" v="1384"/>
        <pc:sldMkLst>
          <pc:docMk/>
          <pc:sldMk cId="254585928" sldId="389"/>
        </pc:sldMkLst>
      </pc:sldChg>
      <pc:sldChg chg="modAnim">
        <pc:chgData name="คณิต พี่นา" userId="fd0cb80c2fc1ad3b" providerId="LiveId" clId="{CFAF08B5-4E29-49D7-B384-573CDCE1D0B8}" dt="2022-05-04T11:04:52.983" v="1379"/>
        <pc:sldMkLst>
          <pc:docMk/>
          <pc:sldMk cId="3597416707" sldId="390"/>
        </pc:sldMkLst>
      </pc:sldChg>
      <pc:sldChg chg="modAnim">
        <pc:chgData name="คณิต พี่นา" userId="fd0cb80c2fc1ad3b" providerId="LiveId" clId="{CFAF08B5-4E29-49D7-B384-573CDCE1D0B8}" dt="2022-05-04T11:05:50.802" v="1383"/>
        <pc:sldMkLst>
          <pc:docMk/>
          <pc:sldMk cId="4283200825" sldId="391"/>
        </pc:sldMkLst>
      </pc:sldChg>
      <pc:sldChg chg="modAnim">
        <pc:chgData name="คณิต พี่นา" userId="fd0cb80c2fc1ad3b" providerId="LiveId" clId="{CFAF08B5-4E29-49D7-B384-573CDCE1D0B8}" dt="2022-05-04T11:05:48.158" v="1382"/>
        <pc:sldMkLst>
          <pc:docMk/>
          <pc:sldMk cId="2750663637" sldId="392"/>
        </pc:sldMkLst>
      </pc:sldChg>
      <pc:sldChg chg="modAnim">
        <pc:chgData name="คณิต พี่นา" userId="fd0cb80c2fc1ad3b" providerId="LiveId" clId="{CFAF08B5-4E29-49D7-B384-573CDCE1D0B8}" dt="2022-05-04T11:05:16.882" v="1380"/>
        <pc:sldMkLst>
          <pc:docMk/>
          <pc:sldMk cId="725453773" sldId="393"/>
        </pc:sldMkLst>
      </pc:sldChg>
      <pc:sldChg chg="modAnim">
        <pc:chgData name="คณิต พี่นา" userId="fd0cb80c2fc1ad3b" providerId="LiveId" clId="{CFAF08B5-4E29-49D7-B384-573CDCE1D0B8}" dt="2022-05-04T11:05:19.402" v="1381"/>
        <pc:sldMkLst>
          <pc:docMk/>
          <pc:sldMk cId="963554093" sldId="394"/>
        </pc:sldMkLst>
      </pc:sldChg>
      <pc:sldChg chg="modTransition modAnim">
        <pc:chgData name="คณิต พี่นา" userId="fd0cb80c2fc1ad3b" providerId="LiveId" clId="{CFAF08B5-4E29-49D7-B384-573CDCE1D0B8}" dt="2022-05-04T13:49:10.214" v="1983"/>
        <pc:sldMkLst>
          <pc:docMk/>
          <pc:sldMk cId="628641282" sldId="395"/>
        </pc:sldMkLst>
      </pc:sldChg>
      <pc:sldChg chg="modTransition modAnim">
        <pc:chgData name="คณิต พี่นา" userId="fd0cb80c2fc1ad3b" providerId="LiveId" clId="{CFAF08B5-4E29-49D7-B384-573CDCE1D0B8}" dt="2022-05-04T13:57:44.111" v="1989"/>
        <pc:sldMkLst>
          <pc:docMk/>
          <pc:sldMk cId="2435891461" sldId="396"/>
        </pc:sldMkLst>
      </pc:sldChg>
      <pc:sldChg chg="modTransition modAnim">
        <pc:chgData name="คณิต พี่นา" userId="fd0cb80c2fc1ad3b" providerId="LiveId" clId="{CFAF08B5-4E29-49D7-B384-573CDCE1D0B8}" dt="2022-05-04T13:49:15.672" v="1985"/>
        <pc:sldMkLst>
          <pc:docMk/>
          <pc:sldMk cId="3368258164" sldId="397"/>
        </pc:sldMkLst>
      </pc:sldChg>
      <pc:sldChg chg="modTransition modAnim">
        <pc:chgData name="คณิต พี่นา" userId="fd0cb80c2fc1ad3b" providerId="LiveId" clId="{CFAF08B5-4E29-49D7-B384-573CDCE1D0B8}" dt="2022-05-04T13:57:39.448" v="1988"/>
        <pc:sldMkLst>
          <pc:docMk/>
          <pc:sldMk cId="1032325054" sldId="398"/>
        </pc:sldMkLst>
      </pc:sldChg>
      <pc:sldChg chg="modTransition">
        <pc:chgData name="คณิต พี่นา" userId="fd0cb80c2fc1ad3b" providerId="LiveId" clId="{CFAF08B5-4E29-49D7-B384-573CDCE1D0B8}" dt="2022-05-04T07:50:52.781" v="15"/>
        <pc:sldMkLst>
          <pc:docMk/>
          <pc:sldMk cId="845703805" sldId="399"/>
        </pc:sldMkLst>
      </pc:sldChg>
      <pc:sldChg chg="modTransition">
        <pc:chgData name="คณิต พี่นา" userId="fd0cb80c2fc1ad3b" providerId="LiveId" clId="{CFAF08B5-4E29-49D7-B384-573CDCE1D0B8}" dt="2022-05-04T08:02:02.715" v="103"/>
        <pc:sldMkLst>
          <pc:docMk/>
          <pc:sldMk cId="1741919518" sldId="400"/>
        </pc:sldMkLst>
      </pc:sldChg>
      <pc:sldChg chg="addSp delSp modSp mod modTransition modAnim">
        <pc:chgData name="คณิต พี่นา" userId="fd0cb80c2fc1ad3b" providerId="LiveId" clId="{CFAF08B5-4E29-49D7-B384-573CDCE1D0B8}" dt="2022-05-04T11:18:41.794" v="1512" actId="165"/>
        <pc:sldMkLst>
          <pc:docMk/>
          <pc:sldMk cId="2573981028" sldId="401"/>
        </pc:sldMkLst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38" creationId="{B833F892-3BE6-4E21-97CF-A8A03C3AC365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46" creationId="{EC81EBFE-A606-40D8-88CD-A592390DCEE2}"/>
          </ac:spMkLst>
        </pc:spChg>
        <pc:spChg chg="mod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47" creationId="{367BB223-7699-4D4E-A243-B89391D8818F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48" creationId="{C28305D1-8834-4D2B-AE77-854749DC876C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51" creationId="{5BE863FD-3127-479E-8FBC-B6358288AA7B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52" creationId="{7D2892BD-CCE2-455E-8E7D-B4795AD9925D}"/>
          </ac:spMkLst>
        </pc:spChg>
        <pc:spChg chg="add mod">
          <ac:chgData name="คณิต พี่นา" userId="fd0cb80c2fc1ad3b" providerId="LiveId" clId="{CFAF08B5-4E29-49D7-B384-573CDCE1D0B8}" dt="2022-05-04T11:14:15.073" v="1440" actId="552"/>
          <ac:spMkLst>
            <pc:docMk/>
            <pc:sldMk cId="2573981028" sldId="401"/>
            <ac:spMk id="58" creationId="{4D85A7DA-BD10-2D69-9524-5283878F12F8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59" creationId="{B8F3851A-96FF-4046-8CF9-CFEF694358A9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0" creationId="{FDD9D565-B272-4B61-91A7-07A1E8C37DD5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1" creationId="{77507530-55F5-48CF-8B78-7D4CB5B9AA31}"/>
          </ac:spMkLst>
        </pc:spChg>
        <pc:spChg chg="mod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2" creationId="{02B98621-4F5F-4C9E-A4E1-96CC59DDA34F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3" creationId="{5A5084B7-797F-4468-B70B-14628B8413B8}"/>
          </ac:spMkLst>
        </pc:spChg>
        <pc:spChg chg="mod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4" creationId="{C72FFE2F-9E78-4601-8DA2-11020BB62CB8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5" creationId="{FFD9FD4F-3F3A-4132-86B6-608B3B15B0D1}"/>
          </ac:spMkLst>
        </pc:spChg>
        <pc:spChg chg="mod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6" creationId="{B446CD01-C6D5-4D07-A038-0D8B2BA6EB66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7" creationId="{5C29C42B-6E75-4A82-BA7D-929D24A5776E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68" creationId="{E91BE86F-102F-40C1-A343-750263665DA2}"/>
          </ac:spMkLst>
        </pc:spChg>
        <pc:spChg chg="add mod">
          <ac:chgData name="คณิต พี่นา" userId="fd0cb80c2fc1ad3b" providerId="LiveId" clId="{CFAF08B5-4E29-49D7-B384-573CDCE1D0B8}" dt="2022-05-04T11:14:16.368" v="1441" actId="465"/>
          <ac:spMkLst>
            <pc:docMk/>
            <pc:sldMk cId="2573981028" sldId="401"/>
            <ac:spMk id="69" creationId="{7BA15055-C3BA-596F-795F-5F87CFF1C384}"/>
          </ac:spMkLst>
        </pc:spChg>
        <pc:spChg chg="mod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70" creationId="{E45EBEC7-80DC-463E-81C9-68DADFA3E7B7}"/>
          </ac:spMkLst>
        </pc:spChg>
        <pc:spChg chg="mod topLvl">
          <ac:chgData name="คณิต พี่นา" userId="fd0cb80c2fc1ad3b" providerId="LiveId" clId="{CFAF08B5-4E29-49D7-B384-573CDCE1D0B8}" dt="2022-05-04T11:18:41.794" v="1512" actId="165"/>
          <ac:spMkLst>
            <pc:docMk/>
            <pc:sldMk cId="2573981028" sldId="401"/>
            <ac:spMk id="71" creationId="{2D7D5CD6-F8A3-4696-B5B2-1D86997176D5}"/>
          </ac:spMkLst>
        </pc:spChg>
        <pc:spChg chg="add mod">
          <ac:chgData name="คณิต พี่นา" userId="fd0cb80c2fc1ad3b" providerId="LiveId" clId="{CFAF08B5-4E29-49D7-B384-573CDCE1D0B8}" dt="2022-05-04T11:14:15.073" v="1440" actId="552"/>
          <ac:spMkLst>
            <pc:docMk/>
            <pc:sldMk cId="2573981028" sldId="401"/>
            <ac:spMk id="72" creationId="{7D9B6A4F-EFD9-4910-3BE0-EEF5351075EA}"/>
          </ac:spMkLst>
        </pc:spChg>
        <pc:spChg chg="mod">
          <ac:chgData name="คณิต พี่นา" userId="fd0cb80c2fc1ad3b" providerId="LiveId" clId="{CFAF08B5-4E29-49D7-B384-573CDCE1D0B8}" dt="2022-05-04T11:14:10.548" v="1438" actId="554"/>
          <ac:spMkLst>
            <pc:docMk/>
            <pc:sldMk cId="2573981028" sldId="401"/>
            <ac:spMk id="74" creationId="{F7A7F46E-74A5-451B-97BA-C728F3B099B9}"/>
          </ac:spMkLst>
        </pc:spChg>
        <pc:spChg chg="mod">
          <ac:chgData name="คณิต พี่นา" userId="fd0cb80c2fc1ad3b" providerId="LiveId" clId="{CFAF08B5-4E29-49D7-B384-573CDCE1D0B8}" dt="2022-05-04T11:14:07.204" v="1437" actId="14100"/>
          <ac:spMkLst>
            <pc:docMk/>
            <pc:sldMk cId="2573981028" sldId="401"/>
            <ac:spMk id="75" creationId="{6721CC2C-FCE7-4B52-B1B2-E326EA1D0F74}"/>
          </ac:spMkLst>
        </pc:spChg>
        <pc:spChg chg="mod">
          <ac:chgData name="คณิต พี่นา" userId="fd0cb80c2fc1ad3b" providerId="LiveId" clId="{CFAF08B5-4E29-49D7-B384-573CDCE1D0B8}" dt="2022-05-04T11:14:13.102" v="1439" actId="554"/>
          <ac:spMkLst>
            <pc:docMk/>
            <pc:sldMk cId="2573981028" sldId="401"/>
            <ac:spMk id="76" creationId="{2F268787-6EC2-476F-87FC-EE82C792081B}"/>
          </ac:spMkLst>
        </pc:spChg>
        <pc:grpChg chg="mod topLvl">
          <ac:chgData name="คณิต พี่นา" userId="fd0cb80c2fc1ad3b" providerId="LiveId" clId="{CFAF08B5-4E29-49D7-B384-573CDCE1D0B8}" dt="2022-05-04T11:18:41.794" v="1512" actId="165"/>
          <ac:grpSpMkLst>
            <pc:docMk/>
            <pc:sldMk cId="2573981028" sldId="401"/>
            <ac:grpSpMk id="6" creationId="{4178F82A-457C-4A2C-8767-7893971F2F6E}"/>
          </ac:grpSpMkLst>
        </pc:grpChg>
        <pc:grpChg chg="add del mod">
          <ac:chgData name="คณิต พี่นา" userId="fd0cb80c2fc1ad3b" providerId="LiveId" clId="{CFAF08B5-4E29-49D7-B384-573CDCE1D0B8}" dt="2022-05-04T11:18:41.794" v="1512" actId="165"/>
          <ac:grpSpMkLst>
            <pc:docMk/>
            <pc:sldMk cId="2573981028" sldId="401"/>
            <ac:grpSpMk id="8" creationId="{61923E33-C7E4-47FC-9169-2806B7C13648}"/>
          </ac:grpSpMkLst>
        </pc:grp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49" creationId="{031CFBC0-0128-4016-AD4F-D1CF3C95E036}"/>
          </ac:cxnSpMkLst>
        </pc:cxn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50" creationId="{4323946F-AC5F-44C9-8538-57D22727E0F4}"/>
          </ac:cxnSpMkLst>
        </pc:cxn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53" creationId="{36D17A30-10F8-4531-A689-2FE6D02C4008}"/>
          </ac:cxnSpMkLst>
        </pc:cxn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54" creationId="{604DC5EF-8B57-4A48-A8F6-75F98E3A3AD6}"/>
          </ac:cxnSpMkLst>
        </pc:cxn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55" creationId="{286ED658-F567-4793-AA6B-623AA4CC3876}"/>
          </ac:cxnSpMkLst>
        </pc:cxn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56" creationId="{0603A40A-B4E2-421C-B847-9E8585D6284E}"/>
          </ac:cxnSpMkLst>
        </pc:cxnChg>
        <pc:cxnChg chg="mod">
          <ac:chgData name="คณิต พี่นา" userId="fd0cb80c2fc1ad3b" providerId="LiveId" clId="{CFAF08B5-4E29-49D7-B384-573CDCE1D0B8}" dt="2022-05-04T11:18:41.794" v="1512" actId="165"/>
          <ac:cxnSpMkLst>
            <pc:docMk/>
            <pc:sldMk cId="2573981028" sldId="401"/>
            <ac:cxnSpMk id="57" creationId="{05417A87-C833-40CF-A8F6-E357339028EF}"/>
          </ac:cxnSpMkLst>
        </pc:cxnChg>
      </pc:sldChg>
      <pc:sldChg chg="modTransition">
        <pc:chgData name="คณิต พี่นา" userId="fd0cb80c2fc1ad3b" providerId="LiveId" clId="{CFAF08B5-4E29-49D7-B384-573CDCE1D0B8}" dt="2022-05-04T08:02:15.558" v="105"/>
        <pc:sldMkLst>
          <pc:docMk/>
          <pc:sldMk cId="2395823742" sldId="402"/>
        </pc:sldMkLst>
      </pc:sldChg>
      <pc:sldChg chg="addSp modSp mod modTransition modAnim">
        <pc:chgData name="คณิต พี่นา" userId="fd0cb80c2fc1ad3b" providerId="LiveId" clId="{CFAF08B5-4E29-49D7-B384-573CDCE1D0B8}" dt="2022-05-04T11:04:12.812" v="1378" actId="1037"/>
        <pc:sldMkLst>
          <pc:docMk/>
          <pc:sldMk cId="2000536532" sldId="403"/>
        </pc:sldMkLst>
        <pc:spChg chg="add mod">
          <ac:chgData name="คณิต พี่นา" userId="fd0cb80c2fc1ad3b" providerId="LiveId" clId="{CFAF08B5-4E29-49D7-B384-573CDCE1D0B8}" dt="2022-05-04T11:04:12.812" v="1378" actId="1037"/>
          <ac:spMkLst>
            <pc:docMk/>
            <pc:sldMk cId="2000536532" sldId="403"/>
            <ac:spMk id="20" creationId="{65C946DE-3FDF-0053-B797-A4DB79897DB8}"/>
          </ac:spMkLst>
        </pc:spChg>
        <pc:spChg chg="mod">
          <ac:chgData name="คณิต พี่นา" userId="fd0cb80c2fc1ad3b" providerId="LiveId" clId="{CFAF08B5-4E29-49D7-B384-573CDCE1D0B8}" dt="2022-05-04T11:04:07.711" v="1354" actId="554"/>
          <ac:spMkLst>
            <pc:docMk/>
            <pc:sldMk cId="2000536532" sldId="403"/>
            <ac:spMk id="45" creationId="{C144A6F3-0D6F-4DE0-B1C1-267D077291C7}"/>
          </ac:spMkLst>
        </pc:spChg>
      </pc:sldChg>
      <pc:sldChg chg="modTransition modAnim">
        <pc:chgData name="คณิต พี่นา" userId="fd0cb80c2fc1ad3b" providerId="LiveId" clId="{CFAF08B5-4E29-49D7-B384-573CDCE1D0B8}" dt="2022-05-04T13:49:20.921" v="1987"/>
        <pc:sldMkLst>
          <pc:docMk/>
          <pc:sldMk cId="1125696570" sldId="404"/>
        </pc:sldMkLst>
      </pc:sldChg>
      <pc:sldChg chg="addSp modSp mod modTransition modAnim">
        <pc:chgData name="คณิต พี่นา" userId="fd0cb80c2fc1ad3b" providerId="LiveId" clId="{CFAF08B5-4E29-49D7-B384-573CDCE1D0B8}" dt="2022-05-04T11:03:43.340" v="1343"/>
        <pc:sldMkLst>
          <pc:docMk/>
          <pc:sldMk cId="535791381" sldId="405"/>
        </pc:sldMkLst>
        <pc:spChg chg="add mod">
          <ac:chgData name="คณิต พี่นา" userId="fd0cb80c2fc1ad3b" providerId="LiveId" clId="{CFAF08B5-4E29-49D7-B384-573CDCE1D0B8}" dt="2022-05-04T11:03:41.614" v="1342" actId="1037"/>
          <ac:spMkLst>
            <pc:docMk/>
            <pc:sldMk cId="535791381" sldId="405"/>
            <ac:spMk id="19" creationId="{41188F5B-8406-DA55-C577-C15A8659CC83}"/>
          </ac:spMkLst>
        </pc:spChg>
        <pc:spChg chg="mod">
          <ac:chgData name="คณิต พี่นา" userId="fd0cb80c2fc1ad3b" providerId="LiveId" clId="{CFAF08B5-4E29-49D7-B384-573CDCE1D0B8}" dt="2022-05-04T11:03:35.965" v="1318" actId="554"/>
          <ac:spMkLst>
            <pc:docMk/>
            <pc:sldMk cId="535791381" sldId="405"/>
            <ac:spMk id="45" creationId="{C144A6F3-0D6F-4DE0-B1C1-267D077291C7}"/>
          </ac:spMkLst>
        </pc:spChg>
      </pc:sldChg>
      <pc:sldChg chg="modTransition modAnim">
        <pc:chgData name="คณิต พี่นา" userId="fd0cb80c2fc1ad3b" providerId="LiveId" clId="{CFAF08B5-4E29-49D7-B384-573CDCE1D0B8}" dt="2022-05-04T11:15:42.624" v="1442"/>
        <pc:sldMkLst>
          <pc:docMk/>
          <pc:sldMk cId="2182115127" sldId="406"/>
        </pc:sldMkLst>
      </pc:sldChg>
      <pc:sldChg chg="addSp delSp modSp mod modTransition modAnim">
        <pc:chgData name="คณิต พี่นา" userId="fd0cb80c2fc1ad3b" providerId="LiveId" clId="{CFAF08B5-4E29-49D7-B384-573CDCE1D0B8}" dt="2022-05-04T13:43:14.356" v="1949" actId="207"/>
        <pc:sldMkLst>
          <pc:docMk/>
          <pc:sldMk cId="622823801" sldId="407"/>
        </pc:sldMkLst>
        <pc:spChg chg="mod">
          <ac:chgData name="คณิต พี่นา" userId="fd0cb80c2fc1ad3b" providerId="LiveId" clId="{CFAF08B5-4E29-49D7-B384-573CDCE1D0B8}" dt="2022-05-04T11:23:37.186" v="1676" actId="1036"/>
          <ac:spMkLst>
            <pc:docMk/>
            <pc:sldMk cId="622823801" sldId="407"/>
            <ac:spMk id="35" creationId="{3BCCE850-CD07-4469-B91A-2C713398B5B3}"/>
          </ac:spMkLst>
        </pc:spChg>
        <pc:spChg chg="mod topLvl">
          <ac:chgData name="คณิต พี่นา" userId="fd0cb80c2fc1ad3b" providerId="LiveId" clId="{CFAF08B5-4E29-49D7-B384-573CDCE1D0B8}" dt="2022-05-04T11:21:12.703" v="1549" actId="164"/>
          <ac:spMkLst>
            <pc:docMk/>
            <pc:sldMk cId="622823801" sldId="407"/>
            <ac:spMk id="38" creationId="{B833F892-3BE6-4E21-97CF-A8A03C3AC365}"/>
          </ac:spMkLst>
        </pc:spChg>
        <pc:spChg chg="add mod">
          <ac:chgData name="คณิต พี่นา" userId="fd0cb80c2fc1ad3b" providerId="LiveId" clId="{CFAF08B5-4E29-49D7-B384-573CDCE1D0B8}" dt="2022-05-04T11:26:34.166" v="1840" actId="14100"/>
          <ac:spMkLst>
            <pc:docMk/>
            <pc:sldMk cId="622823801" sldId="407"/>
            <ac:spMk id="39" creationId="{0C46ACA0-4B2A-EED7-754B-267652383778}"/>
          </ac:spMkLst>
        </pc:spChg>
        <pc:spChg chg="mod">
          <ac:chgData name="คณิต พี่นา" userId="fd0cb80c2fc1ad3b" providerId="LiveId" clId="{CFAF08B5-4E29-49D7-B384-573CDCE1D0B8}" dt="2022-05-04T11:23:41.896" v="1678" actId="14100"/>
          <ac:spMkLst>
            <pc:docMk/>
            <pc:sldMk cId="622823801" sldId="407"/>
            <ac:spMk id="40" creationId="{851ACA62-6FE1-4FC1-ABA2-B49AF0080941}"/>
          </ac:spMkLst>
        </pc:spChg>
        <pc:spChg chg="add mod">
          <ac:chgData name="คณิต พี่นา" userId="fd0cb80c2fc1ad3b" providerId="LiveId" clId="{CFAF08B5-4E29-49D7-B384-573CDCE1D0B8}" dt="2022-05-04T13:40:26.600" v="1917" actId="14100"/>
          <ac:spMkLst>
            <pc:docMk/>
            <pc:sldMk cId="622823801" sldId="407"/>
            <ac:spMk id="41" creationId="{A28F6065-5DE7-510A-D2FE-4E8C39793AE4}"/>
          </ac:spMkLst>
        </pc:spChg>
        <pc:spChg chg="add mod">
          <ac:chgData name="คณิต พี่นา" userId="fd0cb80c2fc1ad3b" providerId="LiveId" clId="{CFAF08B5-4E29-49D7-B384-573CDCE1D0B8}" dt="2022-05-04T13:41:47.520" v="1922" actId="20577"/>
          <ac:spMkLst>
            <pc:docMk/>
            <pc:sldMk cId="622823801" sldId="407"/>
            <ac:spMk id="42" creationId="{A92245E5-9BB4-BB69-CD45-56374FDA00EC}"/>
          </ac:spMkLst>
        </pc:spChg>
        <pc:spChg chg="add mod">
          <ac:chgData name="คณิต พี่นา" userId="fd0cb80c2fc1ad3b" providerId="LiveId" clId="{CFAF08B5-4E29-49D7-B384-573CDCE1D0B8}" dt="2022-05-04T13:43:10.247" v="1947" actId="207"/>
          <ac:spMkLst>
            <pc:docMk/>
            <pc:sldMk cId="622823801" sldId="407"/>
            <ac:spMk id="43" creationId="{F4B18599-B1DE-58AD-375C-614D3FFC0B1A}"/>
          </ac:spMkLst>
        </pc:spChg>
        <pc:spChg chg="add mod">
          <ac:chgData name="คณิต พี่นา" userId="fd0cb80c2fc1ad3b" providerId="LiveId" clId="{CFAF08B5-4E29-49D7-B384-573CDCE1D0B8}" dt="2022-05-04T13:41:54.531" v="1936" actId="20577"/>
          <ac:spMkLst>
            <pc:docMk/>
            <pc:sldMk cId="622823801" sldId="407"/>
            <ac:spMk id="44" creationId="{B09146FC-B9E1-5339-CBB9-8FD54ECEF626}"/>
          </ac:spMkLst>
        </pc:spChg>
        <pc:spChg chg="add mod">
          <ac:chgData name="คณิต พี่นา" userId="fd0cb80c2fc1ad3b" providerId="LiveId" clId="{CFAF08B5-4E29-49D7-B384-573CDCE1D0B8}" dt="2022-05-04T13:43:14.356" v="1949" actId="207"/>
          <ac:spMkLst>
            <pc:docMk/>
            <pc:sldMk cId="622823801" sldId="407"/>
            <ac:spMk id="45" creationId="{4BE6D278-6BAF-A623-6C84-2C8A05CF4BE7}"/>
          </ac:spMkLst>
        </pc:spChg>
        <pc:spChg chg="mod topLvl">
          <ac:chgData name="คณิต พี่นา" userId="fd0cb80c2fc1ad3b" providerId="LiveId" clId="{CFAF08B5-4E29-49D7-B384-573CDCE1D0B8}" dt="2022-05-04T11:21:12.703" v="1549" actId="164"/>
          <ac:spMkLst>
            <pc:docMk/>
            <pc:sldMk cId="622823801" sldId="407"/>
            <ac:spMk id="46" creationId="{EC81EBFE-A606-40D8-88CD-A592390DCEE2}"/>
          </ac:spMkLst>
        </pc:spChg>
        <pc:spChg chg="mod topLvl">
          <ac:chgData name="คณิต พี่นา" userId="fd0cb80c2fc1ad3b" providerId="LiveId" clId="{CFAF08B5-4E29-49D7-B384-573CDCE1D0B8}" dt="2022-05-04T11:27:13.486" v="1855" actId="164"/>
          <ac:spMkLst>
            <pc:docMk/>
            <pc:sldMk cId="622823801" sldId="407"/>
            <ac:spMk id="47" creationId="{367BB223-7699-4D4E-A243-B89391D8818F}"/>
          </ac:spMkLst>
        </pc:spChg>
        <pc:spChg chg="mod topLvl">
          <ac:chgData name="คณิต พี่นา" userId="fd0cb80c2fc1ad3b" providerId="LiveId" clId="{CFAF08B5-4E29-49D7-B384-573CDCE1D0B8}" dt="2022-05-04T11:27:13.486" v="1855" actId="164"/>
          <ac:spMkLst>
            <pc:docMk/>
            <pc:sldMk cId="622823801" sldId="407"/>
            <ac:spMk id="48" creationId="{C28305D1-8834-4D2B-AE77-854749DC876C}"/>
          </ac:spMkLst>
        </pc:spChg>
        <pc:spChg chg="mod topLvl">
          <ac:chgData name="คณิต พี่นา" userId="fd0cb80c2fc1ad3b" providerId="LiveId" clId="{CFAF08B5-4E29-49D7-B384-573CDCE1D0B8}" dt="2022-05-04T11:24:11.127" v="1717" actId="1035"/>
          <ac:spMkLst>
            <pc:docMk/>
            <pc:sldMk cId="622823801" sldId="407"/>
            <ac:spMk id="51" creationId="{5BE863FD-3127-479E-8FBC-B6358288AA7B}"/>
          </ac:spMkLst>
        </pc:spChg>
        <pc:spChg chg="mod topLvl">
          <ac:chgData name="คณิต พี่นา" userId="fd0cb80c2fc1ad3b" providerId="LiveId" clId="{CFAF08B5-4E29-49D7-B384-573CDCE1D0B8}" dt="2022-05-04T11:24:14.599" v="1719" actId="1038"/>
          <ac:spMkLst>
            <pc:docMk/>
            <pc:sldMk cId="622823801" sldId="407"/>
            <ac:spMk id="52" creationId="{7D2892BD-CCE2-455E-8E7D-B4795AD9925D}"/>
          </ac:spMkLst>
        </pc:spChg>
        <pc:spChg chg="add mod">
          <ac:chgData name="คณิต พี่นา" userId="fd0cb80c2fc1ad3b" providerId="LiveId" clId="{CFAF08B5-4E29-49D7-B384-573CDCE1D0B8}" dt="2022-05-04T13:41:49.169" v="1924" actId="20577"/>
          <ac:spMkLst>
            <pc:docMk/>
            <pc:sldMk cId="622823801" sldId="407"/>
            <ac:spMk id="54" creationId="{EF81BD9D-E38D-89D4-F38F-FE97055361AB}"/>
          </ac:spMkLst>
        </pc:spChg>
        <pc:spChg chg="add mod">
          <ac:chgData name="คณิต พี่นา" userId="fd0cb80c2fc1ad3b" providerId="LiveId" clId="{CFAF08B5-4E29-49D7-B384-573CDCE1D0B8}" dt="2022-05-04T13:43:12.459" v="1948" actId="207"/>
          <ac:spMkLst>
            <pc:docMk/>
            <pc:sldMk cId="622823801" sldId="407"/>
            <ac:spMk id="57" creationId="{5A9FBB00-468D-1457-D7F0-EC678D7554B1}"/>
          </ac:spMkLst>
        </pc:spChg>
        <pc:spChg chg="mod topLvl">
          <ac:chgData name="คณิต พี่นา" userId="fd0cb80c2fc1ad3b" providerId="LiveId" clId="{CFAF08B5-4E29-49D7-B384-573CDCE1D0B8}" dt="2022-05-04T11:26:59.905" v="1851" actId="164"/>
          <ac:spMkLst>
            <pc:docMk/>
            <pc:sldMk cId="622823801" sldId="407"/>
            <ac:spMk id="59" creationId="{B8F3851A-96FF-4046-8CF9-CFEF694358A9}"/>
          </ac:spMkLst>
        </pc:spChg>
        <pc:spChg chg="mod topLvl">
          <ac:chgData name="คณิต พี่นา" userId="fd0cb80c2fc1ad3b" providerId="LiveId" clId="{CFAF08B5-4E29-49D7-B384-573CDCE1D0B8}" dt="2022-05-04T11:27:01.583" v="1852" actId="164"/>
          <ac:spMkLst>
            <pc:docMk/>
            <pc:sldMk cId="622823801" sldId="407"/>
            <ac:spMk id="60" creationId="{FDD9D565-B272-4B61-91A7-07A1E8C37DD5}"/>
          </ac:spMkLst>
        </pc:spChg>
        <pc:spChg chg="add mod">
          <ac:chgData name="คณิต พี่นา" userId="fd0cb80c2fc1ad3b" providerId="LiveId" clId="{CFAF08B5-4E29-49D7-B384-573CDCE1D0B8}" dt="2022-05-04T11:25:55.631" v="1820" actId="1037"/>
          <ac:spMkLst>
            <pc:docMk/>
            <pc:sldMk cId="622823801" sldId="407"/>
            <ac:spMk id="61" creationId="{56710D1F-17BA-7530-E4F4-92EF1E5AF186}"/>
          </ac:spMkLst>
        </pc:spChg>
        <pc:spChg chg="mod topLvl">
          <ac:chgData name="คณิต พี่นา" userId="fd0cb80c2fc1ad3b" providerId="LiveId" clId="{CFAF08B5-4E29-49D7-B384-573CDCE1D0B8}" dt="2022-05-04T11:27:16.742" v="1856" actId="164"/>
          <ac:spMkLst>
            <pc:docMk/>
            <pc:sldMk cId="622823801" sldId="407"/>
            <ac:spMk id="62" creationId="{02B98621-4F5F-4C9E-A4E1-96CC59DDA34F}"/>
          </ac:spMkLst>
        </pc:spChg>
        <pc:spChg chg="mod topLvl">
          <ac:chgData name="คณิต พี่นา" userId="fd0cb80c2fc1ad3b" providerId="LiveId" clId="{CFAF08B5-4E29-49D7-B384-573CDCE1D0B8}" dt="2022-05-04T11:27:16.742" v="1856" actId="164"/>
          <ac:spMkLst>
            <pc:docMk/>
            <pc:sldMk cId="622823801" sldId="407"/>
            <ac:spMk id="63" creationId="{5A5084B7-797F-4468-B70B-14628B8413B8}"/>
          </ac:spMkLst>
        </pc:spChg>
        <pc:spChg chg="mod topLvl">
          <ac:chgData name="คณิต พี่นา" userId="fd0cb80c2fc1ad3b" providerId="LiveId" clId="{CFAF08B5-4E29-49D7-B384-573CDCE1D0B8}" dt="2022-05-04T11:27:18.562" v="1857" actId="164"/>
          <ac:spMkLst>
            <pc:docMk/>
            <pc:sldMk cId="622823801" sldId="407"/>
            <ac:spMk id="64" creationId="{C72FFE2F-9E78-4601-8DA2-11020BB62CB8}"/>
          </ac:spMkLst>
        </pc:spChg>
        <pc:spChg chg="mod topLvl">
          <ac:chgData name="คณิต พี่นา" userId="fd0cb80c2fc1ad3b" providerId="LiveId" clId="{CFAF08B5-4E29-49D7-B384-573CDCE1D0B8}" dt="2022-05-04T11:27:18.562" v="1857" actId="164"/>
          <ac:spMkLst>
            <pc:docMk/>
            <pc:sldMk cId="622823801" sldId="407"/>
            <ac:spMk id="65" creationId="{FFD9FD4F-3F3A-4132-86B6-608B3B15B0D1}"/>
          </ac:spMkLst>
        </pc:spChg>
        <pc:spChg chg="add mod">
          <ac:chgData name="คณิต พี่นา" userId="fd0cb80c2fc1ad3b" providerId="LiveId" clId="{CFAF08B5-4E29-49D7-B384-573CDCE1D0B8}" dt="2022-05-04T11:26:35.462" v="1843" actId="1037"/>
          <ac:spMkLst>
            <pc:docMk/>
            <pc:sldMk cId="622823801" sldId="407"/>
            <ac:spMk id="66" creationId="{2A52DBD4-AFEF-6FAE-3EB7-39B0A77E8711}"/>
          </ac:spMkLst>
        </pc:spChg>
        <pc:spChg chg="mod">
          <ac:chgData name="คณิต พี่นา" userId="fd0cb80c2fc1ad3b" providerId="LiveId" clId="{CFAF08B5-4E29-49D7-B384-573CDCE1D0B8}" dt="2022-05-04T11:25:04.816" v="1770" actId="12789"/>
          <ac:spMkLst>
            <pc:docMk/>
            <pc:sldMk cId="622823801" sldId="407"/>
            <ac:spMk id="74" creationId="{F7A7F46E-74A5-451B-97BA-C728F3B099B9}"/>
          </ac:spMkLst>
        </pc:spChg>
        <pc:spChg chg="mod">
          <ac:chgData name="คณิต พี่นา" userId="fd0cb80c2fc1ad3b" providerId="LiveId" clId="{CFAF08B5-4E29-49D7-B384-573CDCE1D0B8}" dt="2022-05-04T11:25:04.816" v="1770" actId="12789"/>
          <ac:spMkLst>
            <pc:docMk/>
            <pc:sldMk cId="622823801" sldId="407"/>
            <ac:spMk id="75" creationId="{6721CC2C-FCE7-4B52-B1B2-E326EA1D0F74}"/>
          </ac:spMkLst>
        </pc:spChg>
        <pc:spChg chg="mod">
          <ac:chgData name="คณิต พี่นา" userId="fd0cb80c2fc1ad3b" providerId="LiveId" clId="{CFAF08B5-4E29-49D7-B384-573CDCE1D0B8}" dt="2022-05-04T11:25:22.294" v="1773" actId="555"/>
          <ac:spMkLst>
            <pc:docMk/>
            <pc:sldMk cId="622823801" sldId="407"/>
            <ac:spMk id="77" creationId="{98307749-9EF8-43F8-A175-63F9ACDE7E72}"/>
          </ac:spMkLst>
        </pc:spChg>
        <pc:spChg chg="mod">
          <ac:chgData name="คณิต พี่นา" userId="fd0cb80c2fc1ad3b" providerId="LiveId" clId="{CFAF08B5-4E29-49D7-B384-573CDCE1D0B8}" dt="2022-05-04T11:21:48.514" v="1568" actId="255"/>
          <ac:spMkLst>
            <pc:docMk/>
            <pc:sldMk cId="622823801" sldId="407"/>
            <ac:spMk id="79" creationId="{B4D42C9C-AB11-4379-B706-38EE8DFEA7A9}"/>
          </ac:spMkLst>
        </pc:spChg>
        <pc:spChg chg="mod">
          <ac:chgData name="คณิต พี่นา" userId="fd0cb80c2fc1ad3b" providerId="LiveId" clId="{CFAF08B5-4E29-49D7-B384-573CDCE1D0B8}" dt="2022-05-04T11:21:48.514" v="1568" actId="255"/>
          <ac:spMkLst>
            <pc:docMk/>
            <pc:sldMk cId="622823801" sldId="407"/>
            <ac:spMk id="83" creationId="{4C8A7160-AF73-41A2-BADB-BC44DC833135}"/>
          </ac:spMkLst>
        </pc:spChg>
        <pc:grpChg chg="add mod">
          <ac:chgData name="คณิต พี่นา" userId="fd0cb80c2fc1ad3b" providerId="LiveId" clId="{CFAF08B5-4E29-49D7-B384-573CDCE1D0B8}" dt="2022-05-04T11:26:43.745" v="1845" actId="1076"/>
          <ac:grpSpMkLst>
            <pc:docMk/>
            <pc:sldMk cId="622823801" sldId="407"/>
            <ac:grpSpMk id="2" creationId="{6E6CD67F-15D9-A9B3-A43A-B906EC00D3C7}"/>
          </ac:grpSpMkLst>
        </pc:grpChg>
        <pc:grpChg chg="add mod">
          <ac:chgData name="คณิต พี่นา" userId="fd0cb80c2fc1ad3b" providerId="LiveId" clId="{CFAF08B5-4E29-49D7-B384-573CDCE1D0B8}" dt="2022-05-04T11:26:59.905" v="1851" actId="164"/>
          <ac:grpSpMkLst>
            <pc:docMk/>
            <pc:sldMk cId="622823801" sldId="407"/>
            <ac:grpSpMk id="4" creationId="{3CB13963-8E78-BC8F-4820-C02164496108}"/>
          </ac:grpSpMkLst>
        </pc:grpChg>
        <pc:grpChg chg="del mod topLvl">
          <ac:chgData name="คณิต พี่นา" userId="fd0cb80c2fc1ad3b" providerId="LiveId" clId="{CFAF08B5-4E29-49D7-B384-573CDCE1D0B8}" dt="2022-05-04T11:19:44.386" v="1520" actId="165"/>
          <ac:grpSpMkLst>
            <pc:docMk/>
            <pc:sldMk cId="622823801" sldId="407"/>
            <ac:grpSpMk id="5" creationId="{60E36C2A-C5EE-4655-A91D-2C6ED222690B}"/>
          </ac:grpSpMkLst>
        </pc:grpChg>
        <pc:grpChg chg="add mod">
          <ac:chgData name="คณิต พี่นา" userId="fd0cb80c2fc1ad3b" providerId="LiveId" clId="{CFAF08B5-4E29-49D7-B384-573CDCE1D0B8}" dt="2022-05-04T11:27:01.583" v="1852" actId="164"/>
          <ac:grpSpMkLst>
            <pc:docMk/>
            <pc:sldMk cId="622823801" sldId="407"/>
            <ac:grpSpMk id="6" creationId="{E5961000-BC0F-7BF3-7446-8747ACA48A3D}"/>
          </ac:grpSpMkLst>
        </pc:grpChg>
        <pc:grpChg chg="mod">
          <ac:chgData name="คณิต พี่นา" userId="fd0cb80c2fc1ad3b" providerId="LiveId" clId="{CFAF08B5-4E29-49D7-B384-573CDCE1D0B8}" dt="2022-05-04T11:21:48.514" v="1568" actId="255"/>
          <ac:grpSpMkLst>
            <pc:docMk/>
            <pc:sldMk cId="622823801" sldId="407"/>
            <ac:grpSpMk id="7" creationId="{1374757C-56A8-4D64-8D76-C4AAB98A7A61}"/>
          </ac:grpSpMkLst>
        </pc:grpChg>
        <pc:grpChg chg="add mod">
          <ac:chgData name="คณิต พี่นา" userId="fd0cb80c2fc1ad3b" providerId="LiveId" clId="{CFAF08B5-4E29-49D7-B384-573CDCE1D0B8}" dt="2022-05-04T11:27:13.486" v="1855" actId="164"/>
          <ac:grpSpMkLst>
            <pc:docMk/>
            <pc:sldMk cId="622823801" sldId="407"/>
            <ac:grpSpMk id="8" creationId="{96E6FB2B-6D36-B6A1-77CC-188FE0DF0386}"/>
          </ac:grpSpMkLst>
        </pc:grpChg>
        <pc:grpChg chg="del">
          <ac:chgData name="คณิต พี่นา" userId="fd0cb80c2fc1ad3b" providerId="LiveId" clId="{CFAF08B5-4E29-49D7-B384-573CDCE1D0B8}" dt="2022-05-04T11:19:40.930" v="1519" actId="165"/>
          <ac:grpSpMkLst>
            <pc:docMk/>
            <pc:sldMk cId="622823801" sldId="407"/>
            <ac:grpSpMk id="9" creationId="{70E44DB2-DA40-46F9-8343-7FEA4FDAA197}"/>
          </ac:grpSpMkLst>
        </pc:grpChg>
        <pc:grpChg chg="mod">
          <ac:chgData name="คณิต พี่นา" userId="fd0cb80c2fc1ad3b" providerId="LiveId" clId="{CFAF08B5-4E29-49D7-B384-573CDCE1D0B8}" dt="2022-05-04T11:21:48.514" v="1568" actId="255"/>
          <ac:grpSpMkLst>
            <pc:docMk/>
            <pc:sldMk cId="622823801" sldId="407"/>
            <ac:grpSpMk id="10" creationId="{CBE2862A-EDC5-402D-8DF0-59E783318FB9}"/>
          </ac:grpSpMkLst>
        </pc:grpChg>
        <pc:grpChg chg="add mod">
          <ac:chgData name="คณิต พี่นา" userId="fd0cb80c2fc1ad3b" providerId="LiveId" clId="{CFAF08B5-4E29-49D7-B384-573CDCE1D0B8}" dt="2022-05-04T11:27:16.742" v="1856" actId="164"/>
          <ac:grpSpMkLst>
            <pc:docMk/>
            <pc:sldMk cId="622823801" sldId="407"/>
            <ac:grpSpMk id="11" creationId="{198C5B30-528F-E0A0-266D-FC9A57994D3D}"/>
          </ac:grpSpMkLst>
        </pc:grpChg>
        <pc:grpChg chg="add mod">
          <ac:chgData name="คณิต พี่นา" userId="fd0cb80c2fc1ad3b" providerId="LiveId" clId="{CFAF08B5-4E29-49D7-B384-573CDCE1D0B8}" dt="2022-05-04T11:27:18.562" v="1857" actId="164"/>
          <ac:grpSpMkLst>
            <pc:docMk/>
            <pc:sldMk cId="622823801" sldId="407"/>
            <ac:grpSpMk id="12" creationId="{70A1B8BD-DD0A-F642-F187-19FEA159B2CE}"/>
          </ac:grpSpMkLst>
        </pc:grpChg>
        <pc:grpChg chg="mod">
          <ac:chgData name="คณิต พี่นา" userId="fd0cb80c2fc1ad3b" providerId="LiveId" clId="{CFAF08B5-4E29-49D7-B384-573CDCE1D0B8}" dt="2022-05-04T11:21:48.514" v="1568" actId="255"/>
          <ac:grpSpMkLst>
            <pc:docMk/>
            <pc:sldMk cId="622823801" sldId="407"/>
            <ac:grpSpMk id="80" creationId="{D4D651D9-DDA1-43D4-B23D-26EFD9CC7906}"/>
          </ac:grpSpMkLst>
        </pc:grpChg>
        <pc:picChg chg="mod">
          <ac:chgData name="คณิต พี่นา" userId="fd0cb80c2fc1ad3b" providerId="LiveId" clId="{CFAF08B5-4E29-49D7-B384-573CDCE1D0B8}" dt="2022-05-04T11:23:39.508" v="1677" actId="14100"/>
          <ac:picMkLst>
            <pc:docMk/>
            <pc:sldMk cId="622823801" sldId="407"/>
            <ac:picMk id="34" creationId="{03551527-993A-4801-A0B4-F909FDD2CECB}"/>
          </ac:picMkLst>
        </pc:picChg>
        <pc:cxnChg chg="mod topLvl">
          <ac:chgData name="คณิต พี่นา" userId="fd0cb80c2fc1ad3b" providerId="LiveId" clId="{CFAF08B5-4E29-49D7-B384-573CDCE1D0B8}" dt="2022-05-04T11:21:12.703" v="1549" actId="164"/>
          <ac:cxnSpMkLst>
            <pc:docMk/>
            <pc:sldMk cId="622823801" sldId="407"/>
            <ac:cxnSpMk id="49" creationId="{031CFBC0-0128-4016-AD4F-D1CF3C95E036}"/>
          </ac:cxnSpMkLst>
        </pc:cxnChg>
        <pc:cxnChg chg="mod topLvl">
          <ac:chgData name="คณิต พี่นา" userId="fd0cb80c2fc1ad3b" providerId="LiveId" clId="{CFAF08B5-4E29-49D7-B384-573CDCE1D0B8}" dt="2022-05-04T11:21:12.703" v="1549" actId="164"/>
          <ac:cxnSpMkLst>
            <pc:docMk/>
            <pc:sldMk cId="622823801" sldId="407"/>
            <ac:cxnSpMk id="50" creationId="{4323946F-AC5F-44C9-8538-57D22727E0F4}"/>
          </ac:cxnSpMkLst>
        </pc:cxnChg>
        <pc:cxnChg chg="mod topLvl">
          <ac:chgData name="คณิต พี่นา" userId="fd0cb80c2fc1ad3b" providerId="LiveId" clId="{CFAF08B5-4E29-49D7-B384-573CDCE1D0B8}" dt="2022-05-04T11:21:12.703" v="1549" actId="164"/>
          <ac:cxnSpMkLst>
            <pc:docMk/>
            <pc:sldMk cId="622823801" sldId="407"/>
            <ac:cxnSpMk id="53" creationId="{36D17A30-10F8-4531-A689-2FE6D02C4008}"/>
          </ac:cxnSpMkLst>
        </pc:cxnChg>
        <pc:cxnChg chg="mod topLvl">
          <ac:chgData name="คณิต พี่นา" userId="fd0cb80c2fc1ad3b" providerId="LiveId" clId="{CFAF08B5-4E29-49D7-B384-573CDCE1D0B8}" dt="2022-05-04T11:26:59.905" v="1851" actId="164"/>
          <ac:cxnSpMkLst>
            <pc:docMk/>
            <pc:sldMk cId="622823801" sldId="407"/>
            <ac:cxnSpMk id="55" creationId="{286ED658-F567-4793-AA6B-623AA4CC3876}"/>
          </ac:cxnSpMkLst>
        </pc:cxnChg>
        <pc:cxnChg chg="mod topLvl">
          <ac:chgData name="คณิต พี่นา" userId="fd0cb80c2fc1ad3b" providerId="LiveId" clId="{CFAF08B5-4E29-49D7-B384-573CDCE1D0B8}" dt="2022-05-04T11:27:01.583" v="1852" actId="164"/>
          <ac:cxnSpMkLst>
            <pc:docMk/>
            <pc:sldMk cId="622823801" sldId="407"/>
            <ac:cxnSpMk id="56" creationId="{0603A40A-B4E2-421C-B847-9E8585D6284E}"/>
          </ac:cxnSpMkLst>
        </pc:cxnChg>
        <pc:cxnChg chg="mod">
          <ac:chgData name="คณิต พี่นา" userId="fd0cb80c2fc1ad3b" providerId="LiveId" clId="{CFAF08B5-4E29-49D7-B384-573CDCE1D0B8}" dt="2022-05-04T11:21:48.514" v="1568" actId="255"/>
          <ac:cxnSpMkLst>
            <pc:docMk/>
            <pc:sldMk cId="622823801" sldId="407"/>
            <ac:cxnSpMk id="81" creationId="{45E39BA7-7151-4FA6-8053-FD5D3610153A}"/>
          </ac:cxnSpMkLst>
        </pc:cxnChg>
        <pc:cxnChg chg="mod">
          <ac:chgData name="คณิต พี่นา" userId="fd0cb80c2fc1ad3b" providerId="LiveId" clId="{CFAF08B5-4E29-49D7-B384-573CDCE1D0B8}" dt="2022-05-04T11:21:48.514" v="1568" actId="255"/>
          <ac:cxnSpMkLst>
            <pc:docMk/>
            <pc:sldMk cId="622823801" sldId="407"/>
            <ac:cxnSpMk id="82" creationId="{47173B18-3121-43F8-8833-4101581DCD2D}"/>
          </ac:cxnSpMkLst>
        </pc:cxnChg>
      </pc:sldChg>
      <pc:sldChg chg="modTransition modAnim">
        <pc:chgData name="คณิต พี่นา" userId="fd0cb80c2fc1ad3b" providerId="LiveId" clId="{CFAF08B5-4E29-49D7-B384-573CDCE1D0B8}" dt="2022-05-04T11:12:38.900" v="1415"/>
        <pc:sldMkLst>
          <pc:docMk/>
          <pc:sldMk cId="4286713157" sldId="408"/>
        </pc:sldMkLst>
      </pc:sldChg>
      <pc:sldChg chg="addSp delSp modSp mod modTransition modAnim">
        <pc:chgData name="คณิต พี่นา" userId="fd0cb80c2fc1ad3b" providerId="LiveId" clId="{CFAF08B5-4E29-49D7-B384-573CDCE1D0B8}" dt="2022-05-04T13:46:17.845" v="1977"/>
        <pc:sldMkLst>
          <pc:docMk/>
          <pc:sldMk cId="95314475" sldId="409"/>
        </pc:sldMkLst>
        <pc:spChg chg="add mod">
          <ac:chgData name="คณิต พี่นา" userId="fd0cb80c2fc1ad3b" providerId="LiveId" clId="{CFAF08B5-4E29-49D7-B384-573CDCE1D0B8}" dt="2022-05-04T11:16:45.974" v="1507" actId="1037"/>
          <ac:spMkLst>
            <pc:docMk/>
            <pc:sldMk cId="95314475" sldId="409"/>
            <ac:spMk id="38" creationId="{BE83E2FD-F9A1-8C21-553D-97A20F83637D}"/>
          </ac:spMkLst>
        </pc:spChg>
        <pc:spChg chg="add mod">
          <ac:chgData name="คณิต พี่นา" userId="fd0cb80c2fc1ad3b" providerId="LiveId" clId="{CFAF08B5-4E29-49D7-B384-573CDCE1D0B8}" dt="2022-05-04T11:16:45.974" v="1507" actId="1037"/>
          <ac:spMkLst>
            <pc:docMk/>
            <pc:sldMk cId="95314475" sldId="409"/>
            <ac:spMk id="39" creationId="{0AA3C7A1-04C6-D29F-FF24-549A22F42849}"/>
          </ac:spMkLst>
        </pc:spChg>
        <pc:spChg chg="add mod">
          <ac:chgData name="คณิต พี่นา" userId="fd0cb80c2fc1ad3b" providerId="LiveId" clId="{CFAF08B5-4E29-49D7-B384-573CDCE1D0B8}" dt="2022-05-04T11:16:45.974" v="1507" actId="1037"/>
          <ac:spMkLst>
            <pc:docMk/>
            <pc:sldMk cId="95314475" sldId="409"/>
            <ac:spMk id="41" creationId="{609A4A27-917B-489D-0ECE-9109C7523225}"/>
          </ac:spMkLst>
        </pc:spChg>
        <pc:spChg chg="mod topLvl">
          <ac:chgData name="คณิต พี่นา" userId="fd0cb80c2fc1ad3b" providerId="LiveId" clId="{CFAF08B5-4E29-49D7-B384-573CDCE1D0B8}" dt="2022-05-04T13:44:07.599" v="1951" actId="164"/>
          <ac:spMkLst>
            <pc:docMk/>
            <pc:sldMk cId="95314475" sldId="409"/>
            <ac:spMk id="69" creationId="{84079749-3A44-4BA4-96BA-90FA615F9D3C}"/>
          </ac:spMkLst>
        </pc:spChg>
        <pc:spChg chg="mod topLvl">
          <ac:chgData name="คณิต พี่นา" userId="fd0cb80c2fc1ad3b" providerId="LiveId" clId="{CFAF08B5-4E29-49D7-B384-573CDCE1D0B8}" dt="2022-05-04T13:43:43.614" v="1950" actId="165"/>
          <ac:spMkLst>
            <pc:docMk/>
            <pc:sldMk cId="95314475" sldId="409"/>
            <ac:spMk id="73" creationId="{3C7C52C9-CD4B-46EA-B77F-D09EB6865961}"/>
          </ac:spMkLst>
        </pc:spChg>
        <pc:spChg chg="mod topLvl">
          <ac:chgData name="คณิต พี่นา" userId="fd0cb80c2fc1ad3b" providerId="LiveId" clId="{CFAF08B5-4E29-49D7-B384-573CDCE1D0B8}" dt="2022-05-04T13:44:07.599" v="1951" actId="164"/>
          <ac:spMkLst>
            <pc:docMk/>
            <pc:sldMk cId="95314475" sldId="409"/>
            <ac:spMk id="78" creationId="{EC1CE3B0-62C6-47FF-9E9C-A8FC79956682}"/>
          </ac:spMkLst>
        </pc:spChg>
        <pc:spChg chg="mod topLvl">
          <ac:chgData name="คณิต พี่นา" userId="fd0cb80c2fc1ad3b" providerId="LiveId" clId="{CFAF08B5-4E29-49D7-B384-573CDCE1D0B8}" dt="2022-05-04T13:43:43.614" v="1950" actId="165"/>
          <ac:spMkLst>
            <pc:docMk/>
            <pc:sldMk cId="95314475" sldId="409"/>
            <ac:spMk id="84" creationId="{05A5A6F5-B429-43F3-AC2A-65741E5744AF}"/>
          </ac:spMkLst>
        </pc:spChg>
        <pc:spChg chg="mod topLvl">
          <ac:chgData name="คณิต พี่นา" userId="fd0cb80c2fc1ad3b" providerId="LiveId" clId="{CFAF08B5-4E29-49D7-B384-573CDCE1D0B8}" dt="2022-05-04T13:44:07.599" v="1951" actId="164"/>
          <ac:spMkLst>
            <pc:docMk/>
            <pc:sldMk cId="95314475" sldId="409"/>
            <ac:spMk id="85" creationId="{0AC4E415-A75F-41AF-895D-445C718E7E3F}"/>
          </ac:spMkLst>
        </pc:spChg>
        <pc:spChg chg="mod topLvl">
          <ac:chgData name="คณิต พี่นา" userId="fd0cb80c2fc1ad3b" providerId="LiveId" clId="{CFAF08B5-4E29-49D7-B384-573CDCE1D0B8}" dt="2022-05-04T13:45:20.839" v="1959" actId="164"/>
          <ac:spMkLst>
            <pc:docMk/>
            <pc:sldMk cId="95314475" sldId="409"/>
            <ac:spMk id="86" creationId="{C27C1268-9B41-4606-8638-DF8E4FA287B1}"/>
          </ac:spMkLst>
        </pc:spChg>
        <pc:spChg chg="mod topLvl">
          <ac:chgData name="คณิต พี่นา" userId="fd0cb80c2fc1ad3b" providerId="LiveId" clId="{CFAF08B5-4E29-49D7-B384-573CDCE1D0B8}" dt="2022-05-04T13:45:18.806" v="1958" actId="164"/>
          <ac:spMkLst>
            <pc:docMk/>
            <pc:sldMk cId="95314475" sldId="409"/>
            <ac:spMk id="87" creationId="{13BADD45-3762-472A-8253-37134497DA00}"/>
          </ac:spMkLst>
        </pc:spChg>
        <pc:spChg chg="mod topLvl">
          <ac:chgData name="คณิต พี่นา" userId="fd0cb80c2fc1ad3b" providerId="LiveId" clId="{CFAF08B5-4E29-49D7-B384-573CDCE1D0B8}" dt="2022-05-04T13:43:43.614" v="1950" actId="165"/>
          <ac:spMkLst>
            <pc:docMk/>
            <pc:sldMk cId="95314475" sldId="409"/>
            <ac:spMk id="88" creationId="{4B02CC55-5D57-474A-821B-62AA20E47820}"/>
          </ac:spMkLst>
        </pc:spChg>
        <pc:spChg chg="mod topLvl">
          <ac:chgData name="คณิต พี่นา" userId="fd0cb80c2fc1ad3b" providerId="LiveId" clId="{CFAF08B5-4E29-49D7-B384-573CDCE1D0B8}" dt="2022-05-04T13:45:09.919" v="1955" actId="164"/>
          <ac:spMkLst>
            <pc:docMk/>
            <pc:sldMk cId="95314475" sldId="409"/>
            <ac:spMk id="89" creationId="{FCC40C64-F03A-4067-85AE-9583E7331E9C}"/>
          </ac:spMkLst>
        </pc:spChg>
        <pc:spChg chg="mod topLvl">
          <ac:chgData name="คณิต พี่นา" userId="fd0cb80c2fc1ad3b" providerId="LiveId" clId="{CFAF08B5-4E29-49D7-B384-573CDCE1D0B8}" dt="2022-05-04T13:43:43.614" v="1950" actId="165"/>
          <ac:spMkLst>
            <pc:docMk/>
            <pc:sldMk cId="95314475" sldId="409"/>
            <ac:spMk id="90" creationId="{AC11CD15-6F0A-4783-BB9D-50C8C33E5FCC}"/>
          </ac:spMkLst>
        </pc:spChg>
        <pc:spChg chg="mod topLvl">
          <ac:chgData name="คณิต พี่นา" userId="fd0cb80c2fc1ad3b" providerId="LiveId" clId="{CFAF08B5-4E29-49D7-B384-573CDCE1D0B8}" dt="2022-05-04T13:43:43.614" v="1950" actId="165"/>
          <ac:spMkLst>
            <pc:docMk/>
            <pc:sldMk cId="95314475" sldId="409"/>
            <ac:spMk id="96" creationId="{129FF29C-EBB8-462F-B9EE-95C38658C2CB}"/>
          </ac:spMkLst>
        </pc:spChg>
        <pc:spChg chg="mod topLvl">
          <ac:chgData name="คณิต พี่นา" userId="fd0cb80c2fc1ad3b" providerId="LiveId" clId="{CFAF08B5-4E29-49D7-B384-573CDCE1D0B8}" dt="2022-05-04T13:45:09.919" v="1955" actId="164"/>
          <ac:spMkLst>
            <pc:docMk/>
            <pc:sldMk cId="95314475" sldId="409"/>
            <ac:spMk id="97" creationId="{E2C38EDA-5D16-4630-B4A9-026C19461B97}"/>
          </ac:spMkLst>
        </pc:spChg>
        <pc:spChg chg="mod">
          <ac:chgData name="คณิต พี่นา" userId="fd0cb80c2fc1ad3b" providerId="LiveId" clId="{CFAF08B5-4E29-49D7-B384-573CDCE1D0B8}" dt="2022-05-04T11:16:37.164" v="1494" actId="554"/>
          <ac:spMkLst>
            <pc:docMk/>
            <pc:sldMk cId="95314475" sldId="409"/>
            <ac:spMk id="98" creationId="{9E741CCE-1247-493A-B94B-C958272D0A52}"/>
          </ac:spMkLst>
        </pc:spChg>
        <pc:spChg chg="mod">
          <ac:chgData name="คณิต พี่นา" userId="fd0cb80c2fc1ad3b" providerId="LiveId" clId="{CFAF08B5-4E29-49D7-B384-573CDCE1D0B8}" dt="2022-05-04T11:16:40.095" v="1495" actId="554"/>
          <ac:spMkLst>
            <pc:docMk/>
            <pc:sldMk cId="95314475" sldId="409"/>
            <ac:spMk id="99" creationId="{71051857-CAD5-4FBE-BE3F-991584A735D4}"/>
          </ac:spMkLst>
        </pc:spChg>
        <pc:spChg chg="mod">
          <ac:chgData name="คณิต พี่นา" userId="fd0cb80c2fc1ad3b" providerId="LiveId" clId="{CFAF08B5-4E29-49D7-B384-573CDCE1D0B8}" dt="2022-05-04T11:16:42.202" v="1496" actId="554"/>
          <ac:spMkLst>
            <pc:docMk/>
            <pc:sldMk cId="95314475" sldId="409"/>
            <ac:spMk id="100" creationId="{3E582266-DEA3-41FC-95FD-4DC1621429CD}"/>
          </ac:spMkLst>
        </pc:spChg>
        <pc:grpChg chg="add mod">
          <ac:chgData name="คณิต พี่นา" userId="fd0cb80c2fc1ad3b" providerId="LiveId" clId="{CFAF08B5-4E29-49D7-B384-573CDCE1D0B8}" dt="2022-05-04T13:44:07.599" v="1951" actId="164"/>
          <ac:grpSpMkLst>
            <pc:docMk/>
            <pc:sldMk cId="95314475" sldId="409"/>
            <ac:grpSpMk id="2" creationId="{A7AB7229-046E-6708-1A1E-7C1D165959C4}"/>
          </ac:grpSpMkLst>
        </pc:grpChg>
        <pc:grpChg chg="del">
          <ac:chgData name="คณิต พี่นา" userId="fd0cb80c2fc1ad3b" providerId="LiveId" clId="{CFAF08B5-4E29-49D7-B384-573CDCE1D0B8}" dt="2022-05-04T13:43:43.614" v="1950" actId="165"/>
          <ac:grpSpMkLst>
            <pc:docMk/>
            <pc:sldMk cId="95314475" sldId="409"/>
            <ac:grpSpMk id="4" creationId="{714B126B-FE69-4A59-8A6E-B710A9974CD2}"/>
          </ac:grpSpMkLst>
        </pc:grpChg>
        <pc:grpChg chg="add mod">
          <ac:chgData name="คณิต พี่นา" userId="fd0cb80c2fc1ad3b" providerId="LiveId" clId="{CFAF08B5-4E29-49D7-B384-573CDCE1D0B8}" dt="2022-05-04T13:45:09.919" v="1955" actId="164"/>
          <ac:grpSpMkLst>
            <pc:docMk/>
            <pc:sldMk cId="95314475" sldId="409"/>
            <ac:grpSpMk id="5" creationId="{2CD8A89B-AF63-66AF-5974-9100FE35B9C9}"/>
          </ac:grpSpMkLst>
        </pc:grpChg>
        <pc:grpChg chg="add mod">
          <ac:chgData name="คณิต พี่นา" userId="fd0cb80c2fc1ad3b" providerId="LiveId" clId="{CFAF08B5-4E29-49D7-B384-573CDCE1D0B8}" dt="2022-05-04T13:45:18.806" v="1958" actId="164"/>
          <ac:grpSpMkLst>
            <pc:docMk/>
            <pc:sldMk cId="95314475" sldId="409"/>
            <ac:grpSpMk id="6" creationId="{F400B38B-CDB6-39FB-B6EF-016F8C39FAC7}"/>
          </ac:grpSpMkLst>
        </pc:grpChg>
        <pc:grpChg chg="add mod">
          <ac:chgData name="คณิต พี่นา" userId="fd0cb80c2fc1ad3b" providerId="LiveId" clId="{CFAF08B5-4E29-49D7-B384-573CDCE1D0B8}" dt="2022-05-04T13:45:20.839" v="1959" actId="164"/>
          <ac:grpSpMkLst>
            <pc:docMk/>
            <pc:sldMk cId="95314475" sldId="409"/>
            <ac:grpSpMk id="7" creationId="{C661F66F-8DC6-A4A5-E0E9-B783B8176E5A}"/>
          </ac:grpSpMkLst>
        </pc:grpChg>
        <pc:cxnChg chg="mod topLvl">
          <ac:chgData name="คณิต พี่นา" userId="fd0cb80c2fc1ad3b" providerId="LiveId" clId="{CFAF08B5-4E29-49D7-B384-573CDCE1D0B8}" dt="2022-05-04T13:44:07.599" v="1951" actId="164"/>
          <ac:cxnSpMkLst>
            <pc:docMk/>
            <pc:sldMk cId="95314475" sldId="409"/>
            <ac:cxnSpMk id="91" creationId="{7F07A6E0-7235-4454-93DC-8EFC241D7903}"/>
          </ac:cxnSpMkLst>
        </pc:cxnChg>
        <pc:cxnChg chg="mod topLvl">
          <ac:chgData name="คณิต พี่นา" userId="fd0cb80c2fc1ad3b" providerId="LiveId" clId="{CFAF08B5-4E29-49D7-B384-573CDCE1D0B8}" dt="2022-05-04T13:44:07.599" v="1951" actId="164"/>
          <ac:cxnSpMkLst>
            <pc:docMk/>
            <pc:sldMk cId="95314475" sldId="409"/>
            <ac:cxnSpMk id="92" creationId="{F4E1AC32-A9FD-4252-BE87-E4BAAB55B2B6}"/>
          </ac:cxnSpMkLst>
        </pc:cxnChg>
        <pc:cxnChg chg="mod topLvl">
          <ac:chgData name="คณิต พี่นา" userId="fd0cb80c2fc1ad3b" providerId="LiveId" clId="{CFAF08B5-4E29-49D7-B384-573CDCE1D0B8}" dt="2022-05-04T13:44:07.599" v="1951" actId="164"/>
          <ac:cxnSpMkLst>
            <pc:docMk/>
            <pc:sldMk cId="95314475" sldId="409"/>
            <ac:cxnSpMk id="93" creationId="{FD863463-3FCB-4BAA-8141-E6A04E4B3411}"/>
          </ac:cxnSpMkLst>
        </pc:cxnChg>
        <pc:cxnChg chg="mod topLvl">
          <ac:chgData name="คณิต พี่นา" userId="fd0cb80c2fc1ad3b" providerId="LiveId" clId="{CFAF08B5-4E29-49D7-B384-573CDCE1D0B8}" dt="2022-05-04T13:45:20.839" v="1959" actId="164"/>
          <ac:cxnSpMkLst>
            <pc:docMk/>
            <pc:sldMk cId="95314475" sldId="409"/>
            <ac:cxnSpMk id="94" creationId="{E97C1619-9F32-4073-9825-EF1E936A162C}"/>
          </ac:cxnSpMkLst>
        </pc:cxnChg>
        <pc:cxnChg chg="mod topLvl">
          <ac:chgData name="คณิต พี่นา" userId="fd0cb80c2fc1ad3b" providerId="LiveId" clId="{CFAF08B5-4E29-49D7-B384-573CDCE1D0B8}" dt="2022-05-04T13:45:18.806" v="1958" actId="164"/>
          <ac:cxnSpMkLst>
            <pc:docMk/>
            <pc:sldMk cId="95314475" sldId="409"/>
            <ac:cxnSpMk id="95" creationId="{3371B84F-021A-4EB0-8DDB-764BA0E51190}"/>
          </ac:cxnSpMkLst>
        </pc:cxnChg>
      </pc:sldChg>
      <pc:sldChg chg="modTransition">
        <pc:chgData name="คณิต พี่นา" userId="fd0cb80c2fc1ad3b" providerId="LiveId" clId="{CFAF08B5-4E29-49D7-B384-573CDCE1D0B8}" dt="2022-05-04T08:02:15.558" v="105"/>
        <pc:sldMkLst>
          <pc:docMk/>
          <pc:sldMk cId="3140332886" sldId="410"/>
        </pc:sldMkLst>
      </pc:sldChg>
      <pc:sldChg chg="addSp delSp modSp mod modTransition modAnim">
        <pc:chgData name="คณิต พี่นา" userId="fd0cb80c2fc1ad3b" providerId="LiveId" clId="{CFAF08B5-4E29-49D7-B384-573CDCE1D0B8}" dt="2022-05-04T13:47:39.938" v="1981"/>
        <pc:sldMkLst>
          <pc:docMk/>
          <pc:sldMk cId="851973016" sldId="411"/>
        </pc:sldMkLst>
        <pc:spChg chg="mod modVis">
          <ac:chgData name="คณิต พี่นา" userId="fd0cb80c2fc1ad3b" providerId="LiveId" clId="{CFAF08B5-4E29-49D7-B384-573CDCE1D0B8}" dt="2022-05-04T10:58:30.209" v="1292" actId="33935"/>
          <ac:spMkLst>
            <pc:docMk/>
            <pc:sldMk cId="851973016" sldId="411"/>
            <ac:spMk id="40" creationId="{851ACA62-6FE1-4FC1-ABA2-B49AF0080941}"/>
          </ac:spMkLst>
        </pc:spChg>
        <pc:spChg chg="mod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43" creationId="{E2194A40-D581-49B3-93ED-9BAF87B27246}"/>
          </ac:spMkLst>
        </pc:spChg>
        <pc:spChg chg="add mod">
          <ac:chgData name="คณิต พี่นา" userId="fd0cb80c2fc1ad3b" providerId="LiveId" clId="{CFAF08B5-4E29-49D7-B384-573CDCE1D0B8}" dt="2022-05-04T10:54:37.142" v="1139" actId="1038"/>
          <ac:spMkLst>
            <pc:docMk/>
            <pc:sldMk cId="851973016" sldId="411"/>
            <ac:spMk id="45" creationId="{003364BB-299E-AE9A-9A79-98C5B19D60E1}"/>
          </ac:spMkLst>
        </pc:spChg>
        <pc:spChg chg="mod">
          <ac:chgData name="คณิต พี่นา" userId="fd0cb80c2fc1ad3b" providerId="LiveId" clId="{CFAF08B5-4E29-49D7-B384-573CDCE1D0B8}" dt="2022-05-04T10:54:48.726" v="1237" actId="14100"/>
          <ac:spMkLst>
            <pc:docMk/>
            <pc:sldMk cId="851973016" sldId="411"/>
            <ac:spMk id="46" creationId="{9345060C-33E8-486F-923C-E724E2ECEA25}"/>
          </ac:spMkLst>
        </pc:spChg>
        <pc:spChg chg="add mod">
          <ac:chgData name="คณิต พี่นา" userId="fd0cb80c2fc1ad3b" providerId="LiveId" clId="{CFAF08B5-4E29-49D7-B384-573CDCE1D0B8}" dt="2022-05-04T10:54:37.142" v="1139" actId="1038"/>
          <ac:spMkLst>
            <pc:docMk/>
            <pc:sldMk cId="851973016" sldId="411"/>
            <ac:spMk id="47" creationId="{E8883584-0956-C36C-2C71-DFE895DAA7C2}"/>
          </ac:spMkLst>
        </pc:spChg>
        <pc:spChg chg="add mod">
          <ac:chgData name="คณิต พี่นา" userId="fd0cb80c2fc1ad3b" providerId="LiveId" clId="{CFAF08B5-4E29-49D7-B384-573CDCE1D0B8}" dt="2022-05-04T10:54:37.142" v="1139" actId="1038"/>
          <ac:spMkLst>
            <pc:docMk/>
            <pc:sldMk cId="851973016" sldId="411"/>
            <ac:spMk id="48" creationId="{075ABC62-8126-5E9F-17F0-88AD2E46BAC1}"/>
          </ac:spMkLst>
        </pc:spChg>
        <pc:spChg chg="add mod">
          <ac:chgData name="คณิต พี่นา" userId="fd0cb80c2fc1ad3b" providerId="LiveId" clId="{CFAF08B5-4E29-49D7-B384-573CDCE1D0B8}" dt="2022-05-04T10:54:37.142" v="1139" actId="1038"/>
          <ac:spMkLst>
            <pc:docMk/>
            <pc:sldMk cId="851973016" sldId="411"/>
            <ac:spMk id="49" creationId="{9CF513EA-58B2-0A9B-4F56-9E946FC4E899}"/>
          </ac:spMkLst>
        </pc:spChg>
        <pc:spChg chg="mod topLvl">
          <ac:chgData name="คณิต พี่นา" userId="fd0cb80c2fc1ad3b" providerId="LiveId" clId="{CFAF08B5-4E29-49D7-B384-573CDCE1D0B8}" dt="2022-05-04T10:53:25.911" v="1034" actId="164"/>
          <ac:spMkLst>
            <pc:docMk/>
            <pc:sldMk cId="851973016" sldId="411"/>
            <ac:spMk id="69" creationId="{84079749-3A44-4BA4-96BA-90FA615F9D3C}"/>
          </ac:spMkLst>
        </pc:spChg>
        <pc:spChg chg="mod topLvl">
          <ac:chgData name="คณิต พี่นา" userId="fd0cb80c2fc1ad3b" providerId="LiveId" clId="{CFAF08B5-4E29-49D7-B384-573CDCE1D0B8}" dt="2022-05-04T10:53:25.911" v="1034" actId="164"/>
          <ac:spMkLst>
            <pc:docMk/>
            <pc:sldMk cId="851973016" sldId="411"/>
            <ac:spMk id="73" creationId="{3C7C52C9-CD4B-46EA-B77F-D09EB6865961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78" creationId="{EC1CE3B0-62C6-47FF-9E9C-A8FC79956682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84" creationId="{05A5A6F5-B429-43F3-AC2A-65741E5744AF}"/>
          </ac:spMkLst>
        </pc:spChg>
        <pc:spChg chg="mod topLvl">
          <ac:chgData name="คณิต พี่นา" userId="fd0cb80c2fc1ad3b" providerId="LiveId" clId="{CFAF08B5-4E29-49D7-B384-573CDCE1D0B8}" dt="2022-05-04T10:53:25.911" v="1034" actId="164"/>
          <ac:spMkLst>
            <pc:docMk/>
            <pc:sldMk cId="851973016" sldId="411"/>
            <ac:spMk id="85" creationId="{0AC4E415-A75F-41AF-895D-445C718E7E3F}"/>
          </ac:spMkLst>
        </pc:spChg>
        <pc:spChg chg="mod topLvl">
          <ac:chgData name="คณิต พี่นา" userId="fd0cb80c2fc1ad3b" providerId="LiveId" clId="{CFAF08B5-4E29-49D7-B384-573CDCE1D0B8}" dt="2022-05-04T10:57:38.298" v="1278" actId="164"/>
          <ac:spMkLst>
            <pc:docMk/>
            <pc:sldMk cId="851973016" sldId="411"/>
            <ac:spMk id="86" creationId="{C27C1268-9B41-4606-8638-DF8E4FA287B1}"/>
          </ac:spMkLst>
        </pc:spChg>
        <pc:spChg chg="mod topLvl">
          <ac:chgData name="คณิต พี่นา" userId="fd0cb80c2fc1ad3b" providerId="LiveId" clId="{CFAF08B5-4E29-49D7-B384-573CDCE1D0B8}" dt="2022-05-04T10:58:14.962" v="1289" actId="164"/>
          <ac:spMkLst>
            <pc:docMk/>
            <pc:sldMk cId="851973016" sldId="411"/>
            <ac:spMk id="87" creationId="{13BADD45-3762-472A-8253-37134497DA00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88" creationId="{4B02CC55-5D57-474A-821B-62AA20E47820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89" creationId="{FCC40C64-F03A-4067-85AE-9583E7331E9C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90" creationId="{AC11CD15-6F0A-4783-BB9D-50C8C33E5FCC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96" creationId="{129FF29C-EBB8-462F-B9EE-95C38658C2CB}"/>
          </ac:spMkLst>
        </pc:spChg>
        <pc:spChg chg="mod topLvl">
          <ac:chgData name="คณิต พี่นา" userId="fd0cb80c2fc1ad3b" providerId="LiveId" clId="{CFAF08B5-4E29-49D7-B384-573CDCE1D0B8}" dt="2022-05-04T10:52:49.031" v="1032" actId="165"/>
          <ac:spMkLst>
            <pc:docMk/>
            <pc:sldMk cId="851973016" sldId="411"/>
            <ac:spMk id="97" creationId="{E2C38EDA-5D16-4630-B4A9-026C19461B97}"/>
          </ac:spMkLst>
        </pc:spChg>
        <pc:spChg chg="mod">
          <ac:chgData name="คณิต พี่นา" userId="fd0cb80c2fc1ad3b" providerId="LiveId" clId="{CFAF08B5-4E29-49D7-B384-573CDCE1D0B8}" dt="2022-05-04T10:54:48.726" v="1237" actId="14100"/>
          <ac:spMkLst>
            <pc:docMk/>
            <pc:sldMk cId="851973016" sldId="411"/>
            <ac:spMk id="98" creationId="{9E741CCE-1247-493A-B94B-C958272D0A52}"/>
          </ac:spMkLst>
        </pc:spChg>
        <pc:spChg chg="mod">
          <ac:chgData name="คณิต พี่นา" userId="fd0cb80c2fc1ad3b" providerId="LiveId" clId="{CFAF08B5-4E29-49D7-B384-573CDCE1D0B8}" dt="2022-05-04T10:54:48.726" v="1237" actId="14100"/>
          <ac:spMkLst>
            <pc:docMk/>
            <pc:sldMk cId="851973016" sldId="411"/>
            <ac:spMk id="99" creationId="{71051857-CAD5-4FBE-BE3F-991584A735D4}"/>
          </ac:spMkLst>
        </pc:spChg>
        <pc:spChg chg="mod">
          <ac:chgData name="คณิต พี่นา" userId="fd0cb80c2fc1ad3b" providerId="LiveId" clId="{CFAF08B5-4E29-49D7-B384-573CDCE1D0B8}" dt="2022-05-04T10:54:50.355" v="1238" actId="14100"/>
          <ac:spMkLst>
            <pc:docMk/>
            <pc:sldMk cId="851973016" sldId="411"/>
            <ac:spMk id="100" creationId="{3E582266-DEA3-41FC-95FD-4DC1621429CD}"/>
          </ac:spMkLst>
        </pc:spChg>
        <pc:grpChg chg="del mod topLvl">
          <ac:chgData name="คณิต พี่นา" userId="fd0cb80c2fc1ad3b" providerId="LiveId" clId="{CFAF08B5-4E29-49D7-B384-573CDCE1D0B8}" dt="2022-05-04T10:53:15.897" v="1033" actId="165"/>
          <ac:grpSpMkLst>
            <pc:docMk/>
            <pc:sldMk cId="851973016" sldId="411"/>
            <ac:grpSpMk id="2" creationId="{28F3B9A2-98EB-469A-B40A-3334B5CA75F0}"/>
          </ac:grpSpMkLst>
        </pc:grpChg>
        <pc:grpChg chg="add mod">
          <ac:chgData name="คณิต พี่นา" userId="fd0cb80c2fc1ad3b" providerId="LiveId" clId="{CFAF08B5-4E29-49D7-B384-573CDCE1D0B8}" dt="2022-05-04T10:53:25.911" v="1034" actId="164"/>
          <ac:grpSpMkLst>
            <pc:docMk/>
            <pc:sldMk cId="851973016" sldId="411"/>
            <ac:grpSpMk id="4" creationId="{52FF8B19-E7AA-D3F4-70F3-5DA917208A5E}"/>
          </ac:grpSpMkLst>
        </pc:grpChg>
        <pc:grpChg chg="mod topLvl">
          <ac:chgData name="คณิต พี่นา" userId="fd0cb80c2fc1ad3b" providerId="LiveId" clId="{CFAF08B5-4E29-49D7-B384-573CDCE1D0B8}" dt="2022-05-04T10:52:49.031" v="1032" actId="165"/>
          <ac:grpSpMkLst>
            <pc:docMk/>
            <pc:sldMk cId="851973016" sldId="411"/>
            <ac:grpSpMk id="5" creationId="{075A9D8D-D754-400B-A337-CE22CCAF9A00}"/>
          </ac:grpSpMkLst>
        </pc:grpChg>
        <pc:grpChg chg="del">
          <ac:chgData name="คณิต พี่นา" userId="fd0cb80c2fc1ad3b" providerId="LiveId" clId="{CFAF08B5-4E29-49D7-B384-573CDCE1D0B8}" dt="2022-05-04T10:52:49.031" v="1032" actId="165"/>
          <ac:grpSpMkLst>
            <pc:docMk/>
            <pc:sldMk cId="851973016" sldId="411"/>
            <ac:grpSpMk id="6" creationId="{C38AB34B-2B33-43DD-BAD4-9FABF582652A}"/>
          </ac:grpSpMkLst>
        </pc:grpChg>
        <pc:grpChg chg="add mod">
          <ac:chgData name="คณิต พี่นา" userId="fd0cb80c2fc1ad3b" providerId="LiveId" clId="{CFAF08B5-4E29-49D7-B384-573CDCE1D0B8}" dt="2022-05-04T10:57:38.298" v="1278" actId="164"/>
          <ac:grpSpMkLst>
            <pc:docMk/>
            <pc:sldMk cId="851973016" sldId="411"/>
            <ac:grpSpMk id="7" creationId="{F89C9AC0-499A-2285-ADA8-F86CCDED5072}"/>
          </ac:grpSpMkLst>
        </pc:grpChg>
        <pc:grpChg chg="add del mod">
          <ac:chgData name="คณิต พี่นา" userId="fd0cb80c2fc1ad3b" providerId="LiveId" clId="{CFAF08B5-4E29-49D7-B384-573CDCE1D0B8}" dt="2022-05-04T10:58:00.506" v="1286" actId="165"/>
          <ac:grpSpMkLst>
            <pc:docMk/>
            <pc:sldMk cId="851973016" sldId="411"/>
            <ac:grpSpMk id="8" creationId="{7904B679-804A-F3B4-A873-4B182167195F}"/>
          </ac:grpSpMkLst>
        </pc:grpChg>
        <pc:grpChg chg="add mod">
          <ac:chgData name="คณิต พี่นา" userId="fd0cb80c2fc1ad3b" providerId="LiveId" clId="{CFAF08B5-4E29-49D7-B384-573CDCE1D0B8}" dt="2022-05-04T10:58:14.962" v="1289" actId="164"/>
          <ac:grpSpMkLst>
            <pc:docMk/>
            <pc:sldMk cId="851973016" sldId="411"/>
            <ac:grpSpMk id="9" creationId="{BC34F62C-38CD-F3D3-9FF4-910488B30A25}"/>
          </ac:grpSpMkLst>
        </pc:grpChg>
        <pc:picChg chg="mod modVis">
          <ac:chgData name="คณิต พี่นา" userId="fd0cb80c2fc1ad3b" providerId="LiveId" clId="{CFAF08B5-4E29-49D7-B384-573CDCE1D0B8}" dt="2022-05-04T10:58:30.209" v="1292" actId="33935"/>
          <ac:picMkLst>
            <pc:docMk/>
            <pc:sldMk cId="851973016" sldId="411"/>
            <ac:picMk id="3" creationId="{86C7BAB9-5013-453A-98BA-454696D5F43D}"/>
          </ac:picMkLst>
        </pc:picChg>
        <pc:picChg chg="mod topLvl">
          <ac:chgData name="คณิต พี่นา" userId="fd0cb80c2fc1ad3b" providerId="LiveId" clId="{CFAF08B5-4E29-49D7-B384-573CDCE1D0B8}" dt="2022-05-04T10:58:00.506" v="1286" actId="165"/>
          <ac:picMkLst>
            <pc:docMk/>
            <pc:sldMk cId="851973016" sldId="411"/>
            <ac:picMk id="38" creationId="{663237B1-88EB-4F3D-BB89-1440E9ECDD5D}"/>
          </ac:picMkLst>
        </pc:picChg>
        <pc:picChg chg="mod">
          <ac:chgData name="คณิต พี่นา" userId="fd0cb80c2fc1ad3b" providerId="LiveId" clId="{CFAF08B5-4E29-49D7-B384-573CDCE1D0B8}" dt="2022-05-04T10:52:49.031" v="1032" actId="165"/>
          <ac:picMkLst>
            <pc:docMk/>
            <pc:sldMk cId="851973016" sldId="411"/>
            <ac:picMk id="44" creationId="{3B31E7E0-3B45-4C26-875B-946BE2C61CCA}"/>
          </ac:picMkLst>
        </pc:picChg>
        <pc:cxnChg chg="mod topLvl">
          <ac:chgData name="คณิต พี่นา" userId="fd0cb80c2fc1ad3b" providerId="LiveId" clId="{CFAF08B5-4E29-49D7-B384-573CDCE1D0B8}" dt="2022-05-04T10:53:25.911" v="1034" actId="164"/>
          <ac:cxnSpMkLst>
            <pc:docMk/>
            <pc:sldMk cId="851973016" sldId="411"/>
            <ac:cxnSpMk id="91" creationId="{7F07A6E0-7235-4454-93DC-8EFC241D7903}"/>
          </ac:cxnSpMkLst>
        </pc:cxnChg>
        <pc:cxnChg chg="mod topLvl">
          <ac:chgData name="คณิต พี่นา" userId="fd0cb80c2fc1ad3b" providerId="LiveId" clId="{CFAF08B5-4E29-49D7-B384-573CDCE1D0B8}" dt="2022-05-04T10:53:25.911" v="1034" actId="164"/>
          <ac:cxnSpMkLst>
            <pc:docMk/>
            <pc:sldMk cId="851973016" sldId="411"/>
            <ac:cxnSpMk id="92" creationId="{F4E1AC32-A9FD-4252-BE87-E4BAAB55B2B6}"/>
          </ac:cxnSpMkLst>
        </pc:cxnChg>
        <pc:cxnChg chg="mod topLvl">
          <ac:chgData name="คณิต พี่นา" userId="fd0cb80c2fc1ad3b" providerId="LiveId" clId="{CFAF08B5-4E29-49D7-B384-573CDCE1D0B8}" dt="2022-05-04T10:53:25.911" v="1034" actId="164"/>
          <ac:cxnSpMkLst>
            <pc:docMk/>
            <pc:sldMk cId="851973016" sldId="411"/>
            <ac:cxnSpMk id="93" creationId="{FD863463-3FCB-4BAA-8141-E6A04E4B3411}"/>
          </ac:cxnSpMkLst>
        </pc:cxnChg>
        <pc:cxnChg chg="mod topLvl">
          <ac:chgData name="คณิต พี่นา" userId="fd0cb80c2fc1ad3b" providerId="LiveId" clId="{CFAF08B5-4E29-49D7-B384-573CDCE1D0B8}" dt="2022-05-04T10:57:38.298" v="1278" actId="164"/>
          <ac:cxnSpMkLst>
            <pc:docMk/>
            <pc:sldMk cId="851973016" sldId="411"/>
            <ac:cxnSpMk id="94" creationId="{E97C1619-9F32-4073-9825-EF1E936A162C}"/>
          </ac:cxnSpMkLst>
        </pc:cxnChg>
        <pc:cxnChg chg="mod topLvl">
          <ac:chgData name="คณิต พี่นา" userId="fd0cb80c2fc1ad3b" providerId="LiveId" clId="{CFAF08B5-4E29-49D7-B384-573CDCE1D0B8}" dt="2022-05-04T10:58:14.962" v="1289" actId="164"/>
          <ac:cxnSpMkLst>
            <pc:docMk/>
            <pc:sldMk cId="851973016" sldId="411"/>
            <ac:cxnSpMk id="95" creationId="{3371B84F-021A-4EB0-8DDB-764BA0E51190}"/>
          </ac:cxnSpMkLst>
        </pc:cxnChg>
      </pc:sldChg>
      <pc:sldChg chg="del">
        <pc:chgData name="คณิต พี่นา" userId="fd0cb80c2fc1ad3b" providerId="LiveId" clId="{CFAF08B5-4E29-49D7-B384-573CDCE1D0B8}" dt="2022-05-04T11:12:48.351" v="1417" actId="47"/>
        <pc:sldMkLst>
          <pc:docMk/>
          <pc:sldMk cId="3683417014" sldId="412"/>
        </pc:sldMkLst>
      </pc:sldChg>
      <pc:sldChg chg="addSp delSp modSp add del mod delAnim modAnim">
        <pc:chgData name="คณิต พี่นา" userId="fd0cb80c2fc1ad3b" providerId="LiveId" clId="{CFAF08B5-4E29-49D7-B384-573CDCE1D0B8}" dt="2022-05-04T09:15:25.940" v="588" actId="47"/>
        <pc:sldMkLst>
          <pc:docMk/>
          <pc:sldMk cId="67807258" sldId="414"/>
        </pc:sldMkLst>
        <pc:spChg chg="add mod">
          <ac:chgData name="คณิต พี่นา" userId="fd0cb80c2fc1ad3b" providerId="LiveId" clId="{CFAF08B5-4E29-49D7-B384-573CDCE1D0B8}" dt="2022-05-04T08:47:25.237" v="170" actId="1076"/>
          <ac:spMkLst>
            <pc:docMk/>
            <pc:sldMk cId="67807258" sldId="414"/>
            <ac:spMk id="6" creationId="{CC8DFAC9-1B89-621C-3744-E7764344E82D}"/>
          </ac:spMkLst>
        </pc:spChg>
        <pc:spChg chg="add mod">
          <ac:chgData name="คณิต พี่นา" userId="fd0cb80c2fc1ad3b" providerId="LiveId" clId="{CFAF08B5-4E29-49D7-B384-573CDCE1D0B8}" dt="2022-05-04T08:48:57.105" v="263" actId="1076"/>
          <ac:spMkLst>
            <pc:docMk/>
            <pc:sldMk cId="67807258" sldId="414"/>
            <ac:spMk id="8" creationId="{775E0E04-18F3-0762-FEC1-325D8E07FEAD}"/>
          </ac:spMkLst>
        </pc:spChg>
        <pc:spChg chg="add mod">
          <ac:chgData name="คณิต พี่นา" userId="fd0cb80c2fc1ad3b" providerId="LiveId" clId="{CFAF08B5-4E29-49D7-B384-573CDCE1D0B8}" dt="2022-05-04T08:49:04.128" v="267" actId="5793"/>
          <ac:spMkLst>
            <pc:docMk/>
            <pc:sldMk cId="67807258" sldId="414"/>
            <ac:spMk id="10" creationId="{433F0500-D677-8D47-1CF7-E855853A18A9}"/>
          </ac:spMkLst>
        </pc:spChg>
        <pc:picChg chg="del">
          <ac:chgData name="คณิต พี่นา" userId="fd0cb80c2fc1ad3b" providerId="LiveId" clId="{CFAF08B5-4E29-49D7-B384-573CDCE1D0B8}" dt="2022-05-04T08:45:51.302" v="108" actId="478"/>
          <ac:picMkLst>
            <pc:docMk/>
            <pc:sldMk cId="67807258" sldId="414"/>
            <ac:picMk id="7" creationId="{E0F0DDE7-2332-46A0-9485-E82253EA870B}"/>
          </ac:picMkLst>
        </pc:picChg>
        <pc:picChg chg="del">
          <ac:chgData name="คณิต พี่นา" userId="fd0cb80c2fc1ad3b" providerId="LiveId" clId="{CFAF08B5-4E29-49D7-B384-573CDCE1D0B8}" dt="2022-05-04T08:45:50.869" v="107" actId="478"/>
          <ac:picMkLst>
            <pc:docMk/>
            <pc:sldMk cId="67807258" sldId="414"/>
            <ac:picMk id="9" creationId="{2571CCC4-B4FE-43A6-BEFA-08189B19E626}"/>
          </ac:picMkLst>
        </pc:picChg>
      </pc:sldChg>
      <pc:sldChg chg="addSp delSp modSp add mod modTransition delAnim modAnim">
        <pc:chgData name="คณิต พี่นา" userId="fd0cb80c2fc1ad3b" providerId="LiveId" clId="{CFAF08B5-4E29-49D7-B384-573CDCE1D0B8}" dt="2022-05-04T09:15:52.438" v="591" actId="255"/>
        <pc:sldMkLst>
          <pc:docMk/>
          <pc:sldMk cId="452880469" sldId="556"/>
        </pc:sldMkLst>
        <pc:spChg chg="add del mod">
          <ac:chgData name="คณิต พี่นา" userId="fd0cb80c2fc1ad3b" providerId="LiveId" clId="{CFAF08B5-4E29-49D7-B384-573CDCE1D0B8}" dt="2022-05-04T09:10:20.110" v="275" actId="478"/>
          <ac:spMkLst>
            <pc:docMk/>
            <pc:sldMk cId="452880469" sldId="556"/>
            <ac:spMk id="11" creationId="{2F92522B-19F2-4802-3471-B9A8CA379BB5}"/>
          </ac:spMkLst>
        </pc:spChg>
        <pc:spChg chg="add del mod">
          <ac:chgData name="คณิต พี่นา" userId="fd0cb80c2fc1ad3b" providerId="LiveId" clId="{CFAF08B5-4E29-49D7-B384-573CDCE1D0B8}" dt="2022-05-04T09:10:20.110" v="275" actId="478"/>
          <ac:spMkLst>
            <pc:docMk/>
            <pc:sldMk cId="452880469" sldId="556"/>
            <ac:spMk id="13" creationId="{6DE5BB9C-E714-E9B6-BEF8-CC4366EC43F3}"/>
          </ac:spMkLst>
        </pc:spChg>
        <pc:spChg chg="add mod">
          <ac:chgData name="คณิต พี่นา" userId="fd0cb80c2fc1ad3b" providerId="LiveId" clId="{CFAF08B5-4E29-49D7-B384-573CDCE1D0B8}" dt="2022-05-04T09:15:52.438" v="591" actId="255"/>
          <ac:spMkLst>
            <pc:docMk/>
            <pc:sldMk cId="452880469" sldId="556"/>
            <ac:spMk id="15" creationId="{B612B981-5E99-1A5C-C0BB-0476237CBA73}"/>
          </ac:spMkLst>
        </pc:spChg>
        <pc:spChg chg="add mod">
          <ac:chgData name="คณิต พี่นา" userId="fd0cb80c2fc1ad3b" providerId="LiveId" clId="{CFAF08B5-4E29-49D7-B384-573CDCE1D0B8}" dt="2022-05-04T09:14:59.478" v="568" actId="20577"/>
          <ac:spMkLst>
            <pc:docMk/>
            <pc:sldMk cId="452880469" sldId="556"/>
            <ac:spMk id="17" creationId="{30DF308A-E64C-C578-6883-EF5261283352}"/>
          </ac:spMkLst>
        </pc:spChg>
        <pc:spChg chg="add mod">
          <ac:chgData name="คณิต พี่นา" userId="fd0cb80c2fc1ad3b" providerId="LiveId" clId="{CFAF08B5-4E29-49D7-B384-573CDCE1D0B8}" dt="2022-05-04T09:14:59.478" v="568" actId="20577"/>
          <ac:spMkLst>
            <pc:docMk/>
            <pc:sldMk cId="452880469" sldId="556"/>
            <ac:spMk id="18" creationId="{5E0F5AFE-9831-41FD-01B1-FEA429A74FE4}"/>
          </ac:spMkLst>
        </pc:spChg>
        <pc:spChg chg="mod">
          <ac:chgData name="คณิต พี่นา" userId="fd0cb80c2fc1ad3b" providerId="LiveId" clId="{CFAF08B5-4E29-49D7-B384-573CDCE1D0B8}" dt="2022-05-04T09:13:34.079" v="508" actId="255"/>
          <ac:spMkLst>
            <pc:docMk/>
            <pc:sldMk cId="452880469" sldId="556"/>
            <ac:spMk id="20" creationId="{72D9AC94-1A73-C7E7-3FF7-3153A3380323}"/>
          </ac:spMkLst>
        </pc:spChg>
        <pc:spChg chg="mod">
          <ac:chgData name="คณิต พี่นา" userId="fd0cb80c2fc1ad3b" providerId="LiveId" clId="{CFAF08B5-4E29-49D7-B384-573CDCE1D0B8}" dt="2022-05-04T09:14:29.797" v="559" actId="20577"/>
          <ac:spMkLst>
            <pc:docMk/>
            <pc:sldMk cId="452880469" sldId="556"/>
            <ac:spMk id="22" creationId="{00E83D9A-202D-C72C-2FC2-B7490767F43C}"/>
          </ac:spMkLst>
        </pc:spChg>
        <pc:spChg chg="del">
          <ac:chgData name="คณิต พี่นา" userId="fd0cb80c2fc1ad3b" providerId="LiveId" clId="{CFAF08B5-4E29-49D7-B384-573CDCE1D0B8}" dt="2022-05-04T09:09:47.140" v="269" actId="478"/>
          <ac:spMkLst>
            <pc:docMk/>
            <pc:sldMk cId="452880469" sldId="556"/>
            <ac:spMk id="38" creationId="{7D9EACB7-4CB9-48D0-BD8F-9E304C84933C}"/>
          </ac:spMkLst>
        </pc:spChg>
        <pc:grpChg chg="add mod">
          <ac:chgData name="คณิต พี่นา" userId="fd0cb80c2fc1ad3b" providerId="LiveId" clId="{CFAF08B5-4E29-49D7-B384-573CDCE1D0B8}" dt="2022-05-04T09:15:03.947" v="576" actId="1035"/>
          <ac:grpSpMkLst>
            <pc:docMk/>
            <pc:sldMk cId="452880469" sldId="556"/>
            <ac:grpSpMk id="2" creationId="{E8A7603B-859F-890C-F58B-C9E8D7EFA53C}"/>
          </ac:grpSpMkLst>
        </pc:grpChg>
        <pc:grpChg chg="add mod">
          <ac:chgData name="คณิต พี่นา" userId="fd0cb80c2fc1ad3b" providerId="LiveId" clId="{CFAF08B5-4E29-49D7-B384-573CDCE1D0B8}" dt="2022-05-04T09:15:06.583" v="583" actId="1035"/>
          <ac:grpSpMkLst>
            <pc:docMk/>
            <pc:sldMk cId="452880469" sldId="556"/>
            <ac:grpSpMk id="19" creationId="{EA1C6E77-ECB6-FEB5-3477-D2A10F367F2D}"/>
          </ac:grpSpMkLst>
        </pc:grpChg>
        <pc:picChg chg="mod">
          <ac:chgData name="คณิต พี่นา" userId="fd0cb80c2fc1ad3b" providerId="LiveId" clId="{CFAF08B5-4E29-49D7-B384-573CDCE1D0B8}" dt="2022-05-04T09:14:41.042" v="562" actId="1076"/>
          <ac:picMkLst>
            <pc:docMk/>
            <pc:sldMk cId="452880469" sldId="556"/>
            <ac:picMk id="16" creationId="{E64BB883-6CCB-4FA0-B141-A03D576E856C}"/>
          </ac:picMkLst>
        </pc:picChg>
        <pc:picChg chg="mod">
          <ac:chgData name="คณิต พี่นา" userId="fd0cb80c2fc1ad3b" providerId="LiveId" clId="{CFAF08B5-4E29-49D7-B384-573CDCE1D0B8}" dt="2022-05-04T09:13:05.561" v="470" actId="1076"/>
          <ac:picMkLst>
            <pc:docMk/>
            <pc:sldMk cId="452880469" sldId="556"/>
            <ac:picMk id="21" creationId="{F9A78546-8A4C-431D-BC73-17FF61270EE4}"/>
          </ac:picMkLst>
        </pc:picChg>
      </pc:sldChg>
      <pc:sldChg chg="delSp modSp add mod delAnim">
        <pc:chgData name="คณิต พี่นา" userId="fd0cb80c2fc1ad3b" providerId="LiveId" clId="{CFAF08B5-4E29-49D7-B384-573CDCE1D0B8}" dt="2022-05-04T10:43:18.893" v="833" actId="1076"/>
        <pc:sldMkLst>
          <pc:docMk/>
          <pc:sldMk cId="4099533022" sldId="557"/>
        </pc:sldMkLst>
        <pc:spChg chg="del">
          <ac:chgData name="คณิต พี่นา" userId="fd0cb80c2fc1ad3b" providerId="LiveId" clId="{CFAF08B5-4E29-49D7-B384-573CDCE1D0B8}" dt="2022-05-04T10:40:51.923" v="621" actId="478"/>
          <ac:spMkLst>
            <pc:docMk/>
            <pc:sldMk cId="4099533022" sldId="557"/>
            <ac:spMk id="15" creationId="{B612B981-5E99-1A5C-C0BB-0476237CBA73}"/>
          </ac:spMkLst>
        </pc:spChg>
        <pc:spChg chg="mod">
          <ac:chgData name="คณิต พี่นา" userId="fd0cb80c2fc1ad3b" providerId="LiveId" clId="{CFAF08B5-4E29-49D7-B384-573CDCE1D0B8}" dt="2022-05-04T10:41:59.781" v="752" actId="20577"/>
          <ac:spMkLst>
            <pc:docMk/>
            <pc:sldMk cId="4099533022" sldId="557"/>
            <ac:spMk id="18" creationId="{5E0F5AFE-9831-41FD-01B1-FEA429A74FE4}"/>
          </ac:spMkLst>
        </pc:spChg>
        <pc:spChg chg="mod">
          <ac:chgData name="คณิต พี่นา" userId="fd0cb80c2fc1ad3b" providerId="LiveId" clId="{CFAF08B5-4E29-49D7-B384-573CDCE1D0B8}" dt="2022-05-04T10:43:13.300" v="832" actId="6549"/>
          <ac:spMkLst>
            <pc:docMk/>
            <pc:sldMk cId="4099533022" sldId="557"/>
            <ac:spMk id="22" creationId="{00E83D9A-202D-C72C-2FC2-B7490767F43C}"/>
          </ac:spMkLst>
        </pc:spChg>
        <pc:grpChg chg="mod">
          <ac:chgData name="คณิต พี่นา" userId="fd0cb80c2fc1ad3b" providerId="LiveId" clId="{CFAF08B5-4E29-49D7-B384-573CDCE1D0B8}" dt="2022-05-04T10:40:54.747" v="622" actId="1076"/>
          <ac:grpSpMkLst>
            <pc:docMk/>
            <pc:sldMk cId="4099533022" sldId="557"/>
            <ac:grpSpMk id="2" creationId="{E8A7603B-859F-890C-F58B-C9E8D7EFA53C}"/>
          </ac:grpSpMkLst>
        </pc:grpChg>
        <pc:grpChg chg="mod">
          <ac:chgData name="คณิต พี่นา" userId="fd0cb80c2fc1ad3b" providerId="LiveId" clId="{CFAF08B5-4E29-49D7-B384-573CDCE1D0B8}" dt="2022-05-04T10:43:18.893" v="833" actId="1076"/>
          <ac:grpSpMkLst>
            <pc:docMk/>
            <pc:sldMk cId="4099533022" sldId="557"/>
            <ac:grpSpMk id="19" creationId="{EA1C6E77-ECB6-FEB5-3477-D2A10F367F2D}"/>
          </ac:grpSpMkLst>
        </pc:grpChg>
      </pc:sldChg>
      <pc:sldChg chg="delSp modSp add mod delAnim modAnim">
        <pc:chgData name="คณิต พี่นา" userId="fd0cb80c2fc1ad3b" providerId="LiveId" clId="{CFAF08B5-4E29-49D7-B384-573CDCE1D0B8}" dt="2022-05-04T10:44:47.132" v="927"/>
        <pc:sldMkLst>
          <pc:docMk/>
          <pc:sldMk cId="333154781" sldId="558"/>
        </pc:sldMkLst>
        <pc:spChg chg="del topLvl">
          <ac:chgData name="คณิต พี่นา" userId="fd0cb80c2fc1ad3b" providerId="LiveId" clId="{CFAF08B5-4E29-49D7-B384-573CDCE1D0B8}" dt="2022-05-04T10:43:57.578" v="836" actId="478"/>
          <ac:spMkLst>
            <pc:docMk/>
            <pc:sldMk cId="333154781" sldId="558"/>
            <ac:spMk id="17" creationId="{30DF308A-E64C-C578-6883-EF5261283352}"/>
          </ac:spMkLst>
        </pc:spChg>
        <pc:spChg chg="mod topLvl">
          <ac:chgData name="คณิต พี่นา" userId="fd0cb80c2fc1ad3b" providerId="LiveId" clId="{CFAF08B5-4E29-49D7-B384-573CDCE1D0B8}" dt="2022-05-04T10:44:44.857" v="926" actId="1076"/>
          <ac:spMkLst>
            <pc:docMk/>
            <pc:sldMk cId="333154781" sldId="558"/>
            <ac:spMk id="18" creationId="{5E0F5AFE-9831-41FD-01B1-FEA429A74FE4}"/>
          </ac:spMkLst>
        </pc:spChg>
        <pc:grpChg chg="del">
          <ac:chgData name="คณิต พี่นา" userId="fd0cb80c2fc1ad3b" providerId="LiveId" clId="{CFAF08B5-4E29-49D7-B384-573CDCE1D0B8}" dt="2022-05-04T10:43:57.578" v="836" actId="478"/>
          <ac:grpSpMkLst>
            <pc:docMk/>
            <pc:sldMk cId="333154781" sldId="558"/>
            <ac:grpSpMk id="2" creationId="{E8A7603B-859F-890C-F58B-C9E8D7EFA53C}"/>
          </ac:grpSpMkLst>
        </pc:grpChg>
        <pc:grpChg chg="del">
          <ac:chgData name="คณิต พี่นา" userId="fd0cb80c2fc1ad3b" providerId="LiveId" clId="{CFAF08B5-4E29-49D7-B384-573CDCE1D0B8}" dt="2022-05-04T10:43:56.034" v="835" actId="478"/>
          <ac:grpSpMkLst>
            <pc:docMk/>
            <pc:sldMk cId="333154781" sldId="558"/>
            <ac:grpSpMk id="19" creationId="{EA1C6E77-ECB6-FEB5-3477-D2A10F367F2D}"/>
          </ac:grpSpMkLst>
        </pc:grpChg>
      </pc:sldChg>
      <pc:sldChg chg="modSp add">
        <pc:chgData name="คณิต พี่นา" userId="fd0cb80c2fc1ad3b" providerId="LiveId" clId="{CFAF08B5-4E29-49D7-B384-573CDCE1D0B8}" dt="2022-05-04T10:45:18.183" v="939" actId="20577"/>
        <pc:sldMkLst>
          <pc:docMk/>
          <pc:sldMk cId="2268661291" sldId="559"/>
        </pc:sldMkLst>
        <pc:spChg chg="mod">
          <ac:chgData name="คณิต พี่นา" userId="fd0cb80c2fc1ad3b" providerId="LiveId" clId="{CFAF08B5-4E29-49D7-B384-573CDCE1D0B8}" dt="2022-05-04T10:45:18.183" v="939" actId="20577"/>
          <ac:spMkLst>
            <pc:docMk/>
            <pc:sldMk cId="2268661291" sldId="559"/>
            <ac:spMk id="18" creationId="{5E0F5AFE-9831-41FD-01B1-FEA429A74FE4}"/>
          </ac:spMkLst>
        </pc:spChg>
      </pc:sldChg>
      <pc:sldChg chg="modSp add mod">
        <pc:chgData name="คณิต พี่นา" userId="fd0cb80c2fc1ad3b" providerId="LiveId" clId="{CFAF08B5-4E29-49D7-B384-573CDCE1D0B8}" dt="2022-05-04T10:45:47.435" v="951" actId="1076"/>
        <pc:sldMkLst>
          <pc:docMk/>
          <pc:sldMk cId="3362726636" sldId="560"/>
        </pc:sldMkLst>
        <pc:spChg chg="mod">
          <ac:chgData name="คณิต พี่นา" userId="fd0cb80c2fc1ad3b" providerId="LiveId" clId="{CFAF08B5-4E29-49D7-B384-573CDCE1D0B8}" dt="2022-05-04T10:45:47.435" v="951" actId="1076"/>
          <ac:spMkLst>
            <pc:docMk/>
            <pc:sldMk cId="3362726636" sldId="560"/>
            <ac:spMk id="18" creationId="{5E0F5AFE-9831-41FD-01B1-FEA429A74FE4}"/>
          </ac:spMkLst>
        </pc:spChg>
      </pc:sldChg>
      <pc:sldChg chg="modSp add mod">
        <pc:chgData name="คณิต พี่นา" userId="fd0cb80c2fc1ad3b" providerId="LiveId" clId="{CFAF08B5-4E29-49D7-B384-573CDCE1D0B8}" dt="2022-05-04T10:48:45.433" v="978" actId="1076"/>
        <pc:sldMkLst>
          <pc:docMk/>
          <pc:sldMk cId="3108196597" sldId="561"/>
        </pc:sldMkLst>
        <pc:spChg chg="mod">
          <ac:chgData name="คณิต พี่นา" userId="fd0cb80c2fc1ad3b" providerId="LiveId" clId="{CFAF08B5-4E29-49D7-B384-573CDCE1D0B8}" dt="2022-05-04T10:48:20.565" v="974" actId="20577"/>
          <ac:spMkLst>
            <pc:docMk/>
            <pc:sldMk cId="3108196597" sldId="561"/>
            <ac:spMk id="18" creationId="{5E0F5AFE-9831-41FD-01B1-FEA429A74FE4}"/>
          </ac:spMkLst>
        </pc:spChg>
        <pc:spChg chg="mod">
          <ac:chgData name="คณิต พี่นา" userId="fd0cb80c2fc1ad3b" providerId="LiveId" clId="{CFAF08B5-4E29-49D7-B384-573CDCE1D0B8}" dt="2022-05-04T10:48:39.131" v="977" actId="14100"/>
          <ac:spMkLst>
            <pc:docMk/>
            <pc:sldMk cId="3108196597" sldId="561"/>
            <ac:spMk id="22" creationId="{00E83D9A-202D-C72C-2FC2-B7490767F43C}"/>
          </ac:spMkLst>
        </pc:spChg>
        <pc:grpChg chg="mod">
          <ac:chgData name="คณิต พี่นา" userId="fd0cb80c2fc1ad3b" providerId="LiveId" clId="{CFAF08B5-4E29-49D7-B384-573CDCE1D0B8}" dt="2022-05-04T10:47:40.102" v="955" actId="1076"/>
          <ac:grpSpMkLst>
            <pc:docMk/>
            <pc:sldMk cId="3108196597" sldId="561"/>
            <ac:grpSpMk id="2" creationId="{E8A7603B-859F-890C-F58B-C9E8D7EFA53C}"/>
          </ac:grpSpMkLst>
        </pc:grpChg>
        <pc:grpChg chg="mod">
          <ac:chgData name="คณิต พี่นา" userId="fd0cb80c2fc1ad3b" providerId="LiveId" clId="{CFAF08B5-4E29-49D7-B384-573CDCE1D0B8}" dt="2022-05-04T10:48:45.433" v="978" actId="1076"/>
          <ac:grpSpMkLst>
            <pc:docMk/>
            <pc:sldMk cId="3108196597" sldId="561"/>
            <ac:grpSpMk id="19" creationId="{EA1C6E77-ECB6-FEB5-3477-D2A10F367F2D}"/>
          </ac:grpSpMkLst>
        </pc:grpChg>
      </pc:sldChg>
      <pc:sldChg chg="delSp modSp add mod delAnim modAnim">
        <pc:chgData name="คณิต พี่นา" userId="fd0cb80c2fc1ad3b" providerId="LiveId" clId="{CFAF08B5-4E29-49D7-B384-573CDCE1D0B8}" dt="2022-05-04T10:50:30.891" v="1006"/>
        <pc:sldMkLst>
          <pc:docMk/>
          <pc:sldMk cId="1307959606" sldId="562"/>
        </pc:sldMkLst>
        <pc:spChg chg="del topLvl">
          <ac:chgData name="คณิต พี่นา" userId="fd0cb80c2fc1ad3b" providerId="LiveId" clId="{CFAF08B5-4E29-49D7-B384-573CDCE1D0B8}" dt="2022-05-04T10:49:20.026" v="981" actId="478"/>
          <ac:spMkLst>
            <pc:docMk/>
            <pc:sldMk cId="1307959606" sldId="562"/>
            <ac:spMk id="17" creationId="{30DF308A-E64C-C578-6883-EF5261283352}"/>
          </ac:spMkLst>
        </pc:spChg>
        <pc:spChg chg="mod topLvl">
          <ac:chgData name="คณิต พี่นา" userId="fd0cb80c2fc1ad3b" providerId="LiveId" clId="{CFAF08B5-4E29-49D7-B384-573CDCE1D0B8}" dt="2022-05-04T10:50:07.340" v="1003" actId="1076"/>
          <ac:spMkLst>
            <pc:docMk/>
            <pc:sldMk cId="1307959606" sldId="562"/>
            <ac:spMk id="18" creationId="{5E0F5AFE-9831-41FD-01B1-FEA429A74FE4}"/>
          </ac:spMkLst>
        </pc:spChg>
        <pc:grpChg chg="del">
          <ac:chgData name="คณิต พี่นา" userId="fd0cb80c2fc1ad3b" providerId="LiveId" clId="{CFAF08B5-4E29-49D7-B384-573CDCE1D0B8}" dt="2022-05-04T10:49:20.026" v="981" actId="478"/>
          <ac:grpSpMkLst>
            <pc:docMk/>
            <pc:sldMk cId="1307959606" sldId="562"/>
            <ac:grpSpMk id="2" creationId="{E8A7603B-859F-890C-F58B-C9E8D7EFA53C}"/>
          </ac:grpSpMkLst>
        </pc:grpChg>
        <pc:grpChg chg="del">
          <ac:chgData name="คณิต พี่นา" userId="fd0cb80c2fc1ad3b" providerId="LiveId" clId="{CFAF08B5-4E29-49D7-B384-573CDCE1D0B8}" dt="2022-05-04T10:49:18.010" v="980" actId="478"/>
          <ac:grpSpMkLst>
            <pc:docMk/>
            <pc:sldMk cId="1307959606" sldId="562"/>
            <ac:grpSpMk id="19" creationId="{EA1C6E77-ECB6-FEB5-3477-D2A10F367F2D}"/>
          </ac:grpSpMkLst>
        </pc:grpChg>
      </pc:sldChg>
      <pc:sldChg chg="modSp add mod modAnim">
        <pc:chgData name="คณิต พี่นา" userId="fd0cb80c2fc1ad3b" providerId="LiveId" clId="{CFAF08B5-4E29-49D7-B384-573CDCE1D0B8}" dt="2022-05-04T10:51:25.251" v="1029" actId="1076"/>
        <pc:sldMkLst>
          <pc:docMk/>
          <pc:sldMk cId="786768595" sldId="563"/>
        </pc:sldMkLst>
        <pc:spChg chg="mod">
          <ac:chgData name="คณิต พี่นา" userId="fd0cb80c2fc1ad3b" providerId="LiveId" clId="{CFAF08B5-4E29-49D7-B384-573CDCE1D0B8}" dt="2022-05-04T10:51:25.251" v="1029" actId="1076"/>
          <ac:spMkLst>
            <pc:docMk/>
            <pc:sldMk cId="786768595" sldId="563"/>
            <ac:spMk id="18" creationId="{5E0F5AFE-9831-41FD-01B1-FEA429A74FE4}"/>
          </ac:spMkLst>
        </pc:spChg>
      </pc:sldChg>
      <pc:sldChg chg="add">
        <pc:chgData name="คณิต พี่นา" userId="fd0cb80c2fc1ad3b" providerId="LiveId" clId="{CFAF08B5-4E29-49D7-B384-573CDCE1D0B8}" dt="2022-05-04T10:51:29.156" v="1030"/>
        <pc:sldMkLst>
          <pc:docMk/>
          <pc:sldMk cId="1215396695" sldId="564"/>
        </pc:sldMkLst>
      </pc:sldChg>
      <pc:sldChg chg="add">
        <pc:chgData name="คณิต พี่นา" userId="fd0cb80c2fc1ad3b" providerId="LiveId" clId="{CFAF08B5-4E29-49D7-B384-573CDCE1D0B8}" dt="2022-05-04T10:51:43.484" v="1031"/>
        <pc:sldMkLst>
          <pc:docMk/>
          <pc:sldMk cId="3924654402" sldId="565"/>
        </pc:sldMkLst>
      </pc:sldChg>
    </pc:docChg>
  </pc:docChgLst>
  <pc:docChgLst>
    <pc:chgData name="คณิต พี่นา" userId="fd0cb80c2fc1ad3b" providerId="LiveId" clId="{BE4D2E2E-4F2F-46F9-8D3F-CC5C9A74357D}"/>
    <pc:docChg chg="undo custSel delSld modSld">
      <pc:chgData name="คณิต พี่นา" userId="fd0cb80c2fc1ad3b" providerId="LiveId" clId="{BE4D2E2E-4F2F-46F9-8D3F-CC5C9A74357D}" dt="2021-07-30T06:59:01.225" v="152" actId="20577"/>
      <pc:docMkLst>
        <pc:docMk/>
      </pc:docMkLst>
      <pc:sldChg chg="modSp modAnim">
        <pc:chgData name="คณิต พี่นา" userId="fd0cb80c2fc1ad3b" providerId="LiveId" clId="{BE4D2E2E-4F2F-46F9-8D3F-CC5C9A74357D}" dt="2021-07-29T19:15:00.696" v="3"/>
        <pc:sldMkLst>
          <pc:docMk/>
          <pc:sldMk cId="3704097260" sldId="256"/>
        </pc:sldMkLst>
        <pc:spChg chg="mod">
          <ac:chgData name="คณิต พี่นา" userId="fd0cb80c2fc1ad3b" providerId="LiveId" clId="{BE4D2E2E-4F2F-46F9-8D3F-CC5C9A74357D}" dt="2021-07-29T19:15:00.396" v="2" actId="2710"/>
          <ac:spMkLst>
            <pc:docMk/>
            <pc:sldMk cId="3704097260" sldId="256"/>
            <ac:spMk id="2" creationId="{03349269-261E-42C0-B038-60454A56AAB9}"/>
          </ac:spMkLst>
        </pc:spChg>
      </pc:sldChg>
      <pc:sldChg chg="modSp mod">
        <pc:chgData name="คณิต พี่นา" userId="fd0cb80c2fc1ad3b" providerId="LiveId" clId="{BE4D2E2E-4F2F-46F9-8D3F-CC5C9A74357D}" dt="2021-07-29T19:17:41.730" v="4" actId="33935"/>
        <pc:sldMkLst>
          <pc:docMk/>
          <pc:sldMk cId="755097258" sldId="267"/>
        </pc:sldMkLst>
        <pc:grpChg chg="mod modVis">
          <ac:chgData name="คณิต พี่นา" userId="fd0cb80c2fc1ad3b" providerId="LiveId" clId="{BE4D2E2E-4F2F-46F9-8D3F-CC5C9A74357D}" dt="2021-07-29T19:17:41.730" v="4" actId="33935"/>
          <ac:grpSpMkLst>
            <pc:docMk/>
            <pc:sldMk cId="755097258" sldId="267"/>
            <ac:grpSpMk id="117" creationId="{876B3B79-FF57-488A-BFA6-FA9ABB7441D6}"/>
          </ac:grpSpMkLst>
        </pc:grpChg>
        <pc:grpChg chg="mod modVis">
          <ac:chgData name="คณิต พี่นา" userId="fd0cb80c2fc1ad3b" providerId="LiveId" clId="{BE4D2E2E-4F2F-46F9-8D3F-CC5C9A74357D}" dt="2021-07-29T19:17:41.730" v="4" actId="33935"/>
          <ac:grpSpMkLst>
            <pc:docMk/>
            <pc:sldMk cId="755097258" sldId="267"/>
            <ac:grpSpMk id="120" creationId="{5783ECD6-7F02-4119-B85E-B241D60D0274}"/>
          </ac:grpSpMkLst>
        </pc:grpChg>
        <pc:grpChg chg="mod modVis">
          <ac:chgData name="คณิต พี่นา" userId="fd0cb80c2fc1ad3b" providerId="LiveId" clId="{BE4D2E2E-4F2F-46F9-8D3F-CC5C9A74357D}" dt="2021-07-29T19:17:41.730" v="4" actId="33935"/>
          <ac:grpSpMkLst>
            <pc:docMk/>
            <pc:sldMk cId="755097258" sldId="267"/>
            <ac:grpSpMk id="161" creationId="{CC9A26F4-EA95-419A-BA4E-28C3283E7757}"/>
          </ac:grpSpMkLst>
        </pc:grpChg>
      </pc:sldChg>
      <pc:sldChg chg="modSp mod">
        <pc:chgData name="คณิต พี่นา" userId="fd0cb80c2fc1ad3b" providerId="LiveId" clId="{BE4D2E2E-4F2F-46F9-8D3F-CC5C9A74357D}" dt="2021-07-29T19:28:33.654" v="6" actId="20577"/>
        <pc:sldMkLst>
          <pc:docMk/>
          <pc:sldMk cId="1495771477" sldId="285"/>
        </pc:sldMkLst>
        <pc:spChg chg="mod">
          <ac:chgData name="คณิต พี่นา" userId="fd0cb80c2fc1ad3b" providerId="LiveId" clId="{BE4D2E2E-4F2F-46F9-8D3F-CC5C9A74357D}" dt="2021-07-29T19:28:33.654" v="6" actId="20577"/>
          <ac:spMkLst>
            <pc:docMk/>
            <pc:sldMk cId="1495771477" sldId="285"/>
            <ac:spMk id="59" creationId="{36FECF96-0484-4B59-9333-B8EFA6B9FCE1}"/>
          </ac:spMkLst>
        </pc:spChg>
      </pc:sldChg>
      <pc:sldChg chg="modTransition">
        <pc:chgData name="คณิต พี่นา" userId="fd0cb80c2fc1ad3b" providerId="LiveId" clId="{BE4D2E2E-4F2F-46F9-8D3F-CC5C9A74357D}" dt="2021-07-29T19:31:53.158" v="7"/>
        <pc:sldMkLst>
          <pc:docMk/>
          <pc:sldMk cId="3122265317" sldId="290"/>
        </pc:sldMkLst>
      </pc:sldChg>
      <pc:sldChg chg="modTransition">
        <pc:chgData name="คณิต พี่นา" userId="fd0cb80c2fc1ad3b" providerId="LiveId" clId="{BE4D2E2E-4F2F-46F9-8D3F-CC5C9A74357D}" dt="2021-07-29T19:31:57.784" v="9"/>
        <pc:sldMkLst>
          <pc:docMk/>
          <pc:sldMk cId="2249761616" sldId="291"/>
        </pc:sldMkLst>
      </pc:sldChg>
      <pc:sldChg chg="modTransition">
        <pc:chgData name="คณิต พี่นา" userId="fd0cb80c2fc1ad3b" providerId="LiveId" clId="{BE4D2E2E-4F2F-46F9-8D3F-CC5C9A74357D}" dt="2021-07-29T19:31:55.556" v="8"/>
        <pc:sldMkLst>
          <pc:docMk/>
          <pc:sldMk cId="337717158" sldId="292"/>
        </pc:sldMkLst>
      </pc:sldChg>
      <pc:sldChg chg="modTransition">
        <pc:chgData name="คณิต พี่นา" userId="fd0cb80c2fc1ad3b" providerId="LiveId" clId="{BE4D2E2E-4F2F-46F9-8D3F-CC5C9A74357D}" dt="2021-07-29T19:31:59.657" v="10"/>
        <pc:sldMkLst>
          <pc:docMk/>
          <pc:sldMk cId="3767532133" sldId="293"/>
        </pc:sldMkLst>
      </pc:sldChg>
      <pc:sldChg chg="modTransition">
        <pc:chgData name="คณิต พี่นา" userId="fd0cb80c2fc1ad3b" providerId="LiveId" clId="{BE4D2E2E-4F2F-46F9-8D3F-CC5C9A74357D}" dt="2021-07-29T19:32:03.561" v="12"/>
        <pc:sldMkLst>
          <pc:docMk/>
          <pc:sldMk cId="1478162816" sldId="294"/>
        </pc:sldMkLst>
      </pc:sldChg>
      <pc:sldChg chg="modTransition">
        <pc:chgData name="คณิต พี่นา" userId="fd0cb80c2fc1ad3b" providerId="LiveId" clId="{BE4D2E2E-4F2F-46F9-8D3F-CC5C9A74357D}" dt="2021-07-29T19:32:01.624" v="11"/>
        <pc:sldMkLst>
          <pc:docMk/>
          <pc:sldMk cId="496731662" sldId="295"/>
        </pc:sldMkLst>
      </pc:sldChg>
      <pc:sldChg chg="modSp mod">
        <pc:chgData name="คณิต พี่นา" userId="fd0cb80c2fc1ad3b" providerId="LiveId" clId="{BE4D2E2E-4F2F-46F9-8D3F-CC5C9A74357D}" dt="2021-07-29T19:36:43.078" v="37" actId="14100"/>
        <pc:sldMkLst>
          <pc:docMk/>
          <pc:sldMk cId="2908591522" sldId="312"/>
        </pc:sldMkLst>
        <pc:spChg chg="mod">
          <ac:chgData name="คณิต พี่นา" userId="fd0cb80c2fc1ad3b" providerId="LiveId" clId="{BE4D2E2E-4F2F-46F9-8D3F-CC5C9A74357D}" dt="2021-07-29T19:36:33.535" v="34" actId="20577"/>
          <ac:spMkLst>
            <pc:docMk/>
            <pc:sldMk cId="2908591522" sldId="312"/>
            <ac:spMk id="54" creationId="{0F7626CF-9B7E-4496-AA56-C7FC956C6404}"/>
          </ac:spMkLst>
        </pc:spChg>
        <pc:spChg chg="mod">
          <ac:chgData name="คณิต พี่นา" userId="fd0cb80c2fc1ad3b" providerId="LiveId" clId="{BE4D2E2E-4F2F-46F9-8D3F-CC5C9A74357D}" dt="2021-07-29T19:36:43.078" v="37" actId="14100"/>
          <ac:spMkLst>
            <pc:docMk/>
            <pc:sldMk cId="2908591522" sldId="312"/>
            <ac:spMk id="214" creationId="{203CBD51-C769-4527-A1B2-34A43CBD25E1}"/>
          </ac:spMkLst>
        </pc:spChg>
      </pc:sldChg>
      <pc:sldChg chg="modSp mod">
        <pc:chgData name="คณิต พี่นา" userId="fd0cb80c2fc1ad3b" providerId="LiveId" clId="{BE4D2E2E-4F2F-46F9-8D3F-CC5C9A74357D}" dt="2021-07-29T19:37:55.404" v="38" actId="14100"/>
        <pc:sldMkLst>
          <pc:docMk/>
          <pc:sldMk cId="610171914" sldId="314"/>
        </pc:sldMkLst>
        <pc:spChg chg="mod">
          <ac:chgData name="คณิต พี่นา" userId="fd0cb80c2fc1ad3b" providerId="LiveId" clId="{BE4D2E2E-4F2F-46F9-8D3F-CC5C9A74357D}" dt="2021-07-29T19:37:55.404" v="38" actId="14100"/>
          <ac:spMkLst>
            <pc:docMk/>
            <pc:sldMk cId="610171914" sldId="314"/>
            <ac:spMk id="214" creationId="{203CBD51-C769-4527-A1B2-34A43CBD25E1}"/>
          </ac:spMkLst>
        </pc:spChg>
      </pc:sldChg>
      <pc:sldChg chg="modSp mod">
        <pc:chgData name="คณิต พี่นา" userId="fd0cb80c2fc1ad3b" providerId="LiveId" clId="{BE4D2E2E-4F2F-46F9-8D3F-CC5C9A74357D}" dt="2021-07-29T19:41:36.242" v="48" actId="1038"/>
        <pc:sldMkLst>
          <pc:docMk/>
          <pc:sldMk cId="1784755383" sldId="318"/>
        </pc:sldMkLst>
        <pc:spChg chg="mod">
          <ac:chgData name="คณิต พี่นา" userId="fd0cb80c2fc1ad3b" providerId="LiveId" clId="{BE4D2E2E-4F2F-46F9-8D3F-CC5C9A74357D}" dt="2021-07-29T19:41:36.242" v="48" actId="1038"/>
          <ac:spMkLst>
            <pc:docMk/>
            <pc:sldMk cId="1784755383" sldId="318"/>
            <ac:spMk id="54" creationId="{0F7626CF-9B7E-4496-AA56-C7FC956C6404}"/>
          </ac:spMkLst>
        </pc:spChg>
      </pc:sldChg>
      <pc:sldChg chg="modSp mod">
        <pc:chgData name="คณิต พี่นา" userId="fd0cb80c2fc1ad3b" providerId="LiveId" clId="{BE4D2E2E-4F2F-46F9-8D3F-CC5C9A74357D}" dt="2021-07-29T19:42:26.911" v="50" actId="20577"/>
        <pc:sldMkLst>
          <pc:docMk/>
          <pc:sldMk cId="306132389" sldId="319"/>
        </pc:sldMkLst>
        <pc:graphicFrameChg chg="modGraphic">
          <ac:chgData name="คณิต พี่นา" userId="fd0cb80c2fc1ad3b" providerId="LiveId" clId="{BE4D2E2E-4F2F-46F9-8D3F-CC5C9A74357D}" dt="2021-07-29T19:42:26.911" v="50" actId="20577"/>
          <ac:graphicFrameMkLst>
            <pc:docMk/>
            <pc:sldMk cId="306132389" sldId="319"/>
            <ac:graphicFrameMk id="11" creationId="{1F143B77-62C2-44C1-955B-FDA5F47874AF}"/>
          </ac:graphicFrameMkLst>
        </pc:graphicFrameChg>
      </pc:sldChg>
      <pc:sldChg chg="modSp mod">
        <pc:chgData name="คณิต พี่นา" userId="fd0cb80c2fc1ad3b" providerId="LiveId" clId="{BE4D2E2E-4F2F-46F9-8D3F-CC5C9A74357D}" dt="2021-07-29T19:45:44.105" v="56" actId="20577"/>
        <pc:sldMkLst>
          <pc:docMk/>
          <pc:sldMk cId="2958783144" sldId="324"/>
        </pc:sldMkLst>
        <pc:spChg chg="mod">
          <ac:chgData name="คณิต พี่นา" userId="fd0cb80c2fc1ad3b" providerId="LiveId" clId="{BE4D2E2E-4F2F-46F9-8D3F-CC5C9A74357D}" dt="2021-07-29T19:45:44.105" v="56" actId="20577"/>
          <ac:spMkLst>
            <pc:docMk/>
            <pc:sldMk cId="2958783144" sldId="324"/>
            <ac:spMk id="66" creationId="{38F8CE7B-9967-49C2-A2E8-7CD2E4E19DF6}"/>
          </ac:spMkLst>
        </pc:spChg>
      </pc:sldChg>
      <pc:sldChg chg="modSp mod">
        <pc:chgData name="คณิต พี่นา" userId="fd0cb80c2fc1ad3b" providerId="LiveId" clId="{BE4D2E2E-4F2F-46F9-8D3F-CC5C9A74357D}" dt="2021-07-29T19:48:45.969" v="70" actId="1035"/>
        <pc:sldMkLst>
          <pc:docMk/>
          <pc:sldMk cId="1979490118" sldId="330"/>
        </pc:sldMkLst>
        <pc:spChg chg="mod">
          <ac:chgData name="คณิต พี่นา" userId="fd0cb80c2fc1ad3b" providerId="LiveId" clId="{BE4D2E2E-4F2F-46F9-8D3F-CC5C9A74357D}" dt="2021-07-29T19:48:45.969" v="70" actId="1035"/>
          <ac:spMkLst>
            <pc:docMk/>
            <pc:sldMk cId="1979490118" sldId="330"/>
            <ac:spMk id="66" creationId="{38F8CE7B-9967-49C2-A2E8-7CD2E4E19DF6}"/>
          </ac:spMkLst>
        </pc:spChg>
      </pc:sldChg>
      <pc:sldChg chg="modSp mod">
        <pc:chgData name="คณิต พี่นา" userId="fd0cb80c2fc1ad3b" providerId="LiveId" clId="{BE4D2E2E-4F2F-46F9-8D3F-CC5C9A74357D}" dt="2021-07-30T05:02:11.972" v="76" actId="14861"/>
        <pc:sldMkLst>
          <pc:docMk/>
          <pc:sldMk cId="3062440286" sldId="334"/>
        </pc:sldMkLst>
        <pc:spChg chg="mod">
          <ac:chgData name="คณิต พี่นา" userId="fd0cb80c2fc1ad3b" providerId="LiveId" clId="{BE4D2E2E-4F2F-46F9-8D3F-CC5C9A74357D}" dt="2021-07-30T05:02:11.972" v="76" actId="14861"/>
          <ac:spMkLst>
            <pc:docMk/>
            <pc:sldMk cId="3062440286" sldId="334"/>
            <ac:spMk id="91" creationId="{79EC26E7-BFA9-4514-94FC-BB7E37B7632A}"/>
          </ac:spMkLst>
        </pc:spChg>
      </pc:sldChg>
      <pc:sldChg chg="modSp mod">
        <pc:chgData name="คณิต พี่นา" userId="fd0cb80c2fc1ad3b" providerId="LiveId" clId="{BE4D2E2E-4F2F-46F9-8D3F-CC5C9A74357D}" dt="2021-07-30T05:02:02.661" v="75" actId="14861"/>
        <pc:sldMkLst>
          <pc:docMk/>
          <pc:sldMk cId="1385220628" sldId="335"/>
        </pc:sldMkLst>
        <pc:spChg chg="mod">
          <ac:chgData name="คณิต พี่นา" userId="fd0cb80c2fc1ad3b" providerId="LiveId" clId="{BE4D2E2E-4F2F-46F9-8D3F-CC5C9A74357D}" dt="2021-07-30T05:02:02.661" v="75" actId="14861"/>
          <ac:spMkLst>
            <pc:docMk/>
            <pc:sldMk cId="1385220628" sldId="335"/>
            <ac:spMk id="91" creationId="{79EC26E7-BFA9-4514-94FC-BB7E37B7632A}"/>
          </ac:spMkLst>
        </pc:spChg>
      </pc:sldChg>
      <pc:sldChg chg="modSp mod">
        <pc:chgData name="คณิต พี่นา" userId="fd0cb80c2fc1ad3b" providerId="LiveId" clId="{BE4D2E2E-4F2F-46F9-8D3F-CC5C9A74357D}" dt="2021-07-30T05:01:57.083" v="74" actId="14861"/>
        <pc:sldMkLst>
          <pc:docMk/>
          <pc:sldMk cId="2161055941" sldId="338"/>
        </pc:sldMkLst>
        <pc:spChg chg="mod">
          <ac:chgData name="คณิต พี่นา" userId="fd0cb80c2fc1ad3b" providerId="LiveId" clId="{BE4D2E2E-4F2F-46F9-8D3F-CC5C9A74357D}" dt="2021-07-30T05:01:57.083" v="74" actId="14861"/>
          <ac:spMkLst>
            <pc:docMk/>
            <pc:sldMk cId="2161055941" sldId="338"/>
            <ac:spMk id="91" creationId="{79EC26E7-BFA9-4514-94FC-BB7E37B7632A}"/>
          </ac:spMkLst>
        </pc:spChg>
      </pc:sldChg>
      <pc:sldChg chg="modSp mod">
        <pc:chgData name="คณิต พี่นา" userId="fd0cb80c2fc1ad3b" providerId="LiveId" clId="{BE4D2E2E-4F2F-46F9-8D3F-CC5C9A74357D}" dt="2021-07-30T05:03:10.969" v="88" actId="1038"/>
        <pc:sldMkLst>
          <pc:docMk/>
          <pc:sldMk cId="1931110765" sldId="339"/>
        </pc:sldMkLst>
        <pc:spChg chg="mod">
          <ac:chgData name="คณิต พี่นา" userId="fd0cb80c2fc1ad3b" providerId="LiveId" clId="{BE4D2E2E-4F2F-46F9-8D3F-CC5C9A74357D}" dt="2021-07-30T05:01:48.586" v="73" actId="14861"/>
          <ac:spMkLst>
            <pc:docMk/>
            <pc:sldMk cId="1931110765" sldId="339"/>
            <ac:spMk id="91" creationId="{79EC26E7-BFA9-4514-94FC-BB7E37B7632A}"/>
          </ac:spMkLst>
        </pc:spChg>
        <pc:spChg chg="mod">
          <ac:chgData name="คณิต พี่นา" userId="fd0cb80c2fc1ad3b" providerId="LiveId" clId="{BE4D2E2E-4F2F-46F9-8D3F-CC5C9A74357D}" dt="2021-07-30T05:03:10.969" v="88" actId="1038"/>
          <ac:spMkLst>
            <pc:docMk/>
            <pc:sldMk cId="1931110765" sldId="339"/>
            <ac:spMk id="105" creationId="{81CF62D5-568C-4D58-96F2-1F5F3DFB6F18}"/>
          </ac:spMkLst>
        </pc:spChg>
      </pc:sldChg>
      <pc:sldChg chg="modSp mod">
        <pc:chgData name="คณิต พี่นา" userId="fd0cb80c2fc1ad3b" providerId="LiveId" clId="{BE4D2E2E-4F2F-46F9-8D3F-CC5C9A74357D}" dt="2021-07-30T05:01:33.022" v="71" actId="14861"/>
        <pc:sldMkLst>
          <pc:docMk/>
          <pc:sldMk cId="274222544" sldId="340"/>
        </pc:sldMkLst>
        <pc:spChg chg="mod">
          <ac:chgData name="คณิต พี่นา" userId="fd0cb80c2fc1ad3b" providerId="LiveId" clId="{BE4D2E2E-4F2F-46F9-8D3F-CC5C9A74357D}" dt="2021-07-30T05:01:33.022" v="71" actId="14861"/>
          <ac:spMkLst>
            <pc:docMk/>
            <pc:sldMk cId="274222544" sldId="340"/>
            <ac:spMk id="91" creationId="{79EC26E7-BFA9-4514-94FC-BB7E37B7632A}"/>
          </ac:spMkLst>
        </pc:spChg>
      </pc:sldChg>
      <pc:sldChg chg="modSp mod">
        <pc:chgData name="คณิต พี่นา" userId="fd0cb80c2fc1ad3b" providerId="LiveId" clId="{BE4D2E2E-4F2F-46F9-8D3F-CC5C9A74357D}" dt="2021-07-30T05:01:43.676" v="72" actId="14861"/>
        <pc:sldMkLst>
          <pc:docMk/>
          <pc:sldMk cId="3549922449" sldId="341"/>
        </pc:sldMkLst>
        <pc:spChg chg="mod">
          <ac:chgData name="คณิต พี่นา" userId="fd0cb80c2fc1ad3b" providerId="LiveId" clId="{BE4D2E2E-4F2F-46F9-8D3F-CC5C9A74357D}" dt="2021-07-30T05:01:43.676" v="72" actId="14861"/>
          <ac:spMkLst>
            <pc:docMk/>
            <pc:sldMk cId="3549922449" sldId="341"/>
            <ac:spMk id="91" creationId="{79EC26E7-BFA9-4514-94FC-BB7E37B7632A}"/>
          </ac:spMkLst>
        </pc:spChg>
      </pc:sldChg>
      <pc:sldChg chg="modSp">
        <pc:chgData name="คณิต พี่นา" userId="fd0cb80c2fc1ad3b" providerId="LiveId" clId="{BE4D2E2E-4F2F-46F9-8D3F-CC5C9A74357D}" dt="2021-07-30T05:06:56.284" v="90" actId="20577"/>
        <pc:sldMkLst>
          <pc:docMk/>
          <pc:sldMk cId="1993008959" sldId="342"/>
        </pc:sldMkLst>
        <pc:spChg chg="mod">
          <ac:chgData name="คณิต พี่นา" userId="fd0cb80c2fc1ad3b" providerId="LiveId" clId="{BE4D2E2E-4F2F-46F9-8D3F-CC5C9A74357D}" dt="2021-07-30T05:06:56.284" v="90" actId="20577"/>
          <ac:spMkLst>
            <pc:docMk/>
            <pc:sldMk cId="1993008959" sldId="342"/>
            <ac:spMk id="89" creationId="{9188E261-E38E-4270-BB75-2EC7D1D844E6}"/>
          </ac:spMkLst>
        </pc:spChg>
      </pc:sldChg>
      <pc:sldChg chg="modSp mod">
        <pc:chgData name="คณิต พี่นา" userId="fd0cb80c2fc1ad3b" providerId="LiveId" clId="{BE4D2E2E-4F2F-46F9-8D3F-CC5C9A74357D}" dt="2021-07-30T05:10:03.346" v="95" actId="20577"/>
        <pc:sldMkLst>
          <pc:docMk/>
          <pc:sldMk cId="1720590927" sldId="345"/>
        </pc:sldMkLst>
        <pc:spChg chg="mod">
          <ac:chgData name="คณิต พี่นา" userId="fd0cb80c2fc1ad3b" providerId="LiveId" clId="{BE4D2E2E-4F2F-46F9-8D3F-CC5C9A74357D}" dt="2021-07-30T05:10:03.346" v="95" actId="20577"/>
          <ac:spMkLst>
            <pc:docMk/>
            <pc:sldMk cId="1720590927" sldId="345"/>
            <ac:spMk id="28" creationId="{8BD83A07-7D5C-41B6-8D2C-18085A4F9CE6}"/>
          </ac:spMkLst>
        </pc:spChg>
      </pc:sldChg>
      <pc:sldChg chg="modSp">
        <pc:chgData name="คณิต พี่นา" userId="fd0cb80c2fc1ad3b" providerId="LiveId" clId="{BE4D2E2E-4F2F-46F9-8D3F-CC5C9A74357D}" dt="2021-07-30T05:12:00.674" v="97" actId="20577"/>
        <pc:sldMkLst>
          <pc:docMk/>
          <pc:sldMk cId="2969909500" sldId="348"/>
        </pc:sldMkLst>
        <pc:spChg chg="mod">
          <ac:chgData name="คณิต พี่นา" userId="fd0cb80c2fc1ad3b" providerId="LiveId" clId="{BE4D2E2E-4F2F-46F9-8D3F-CC5C9A74357D}" dt="2021-07-30T05:12:00.674" v="97" actId="20577"/>
          <ac:spMkLst>
            <pc:docMk/>
            <pc:sldMk cId="2969909500" sldId="348"/>
            <ac:spMk id="52" creationId="{FF6459C6-EE1B-4F78-9485-3FBFF72DB872}"/>
          </ac:spMkLst>
        </pc:spChg>
      </pc:sldChg>
      <pc:sldChg chg="modSp">
        <pc:chgData name="คณิต พี่นา" userId="fd0cb80c2fc1ad3b" providerId="LiveId" clId="{BE4D2E2E-4F2F-46F9-8D3F-CC5C9A74357D}" dt="2021-07-30T05:14:01.501" v="98" actId="207"/>
        <pc:sldMkLst>
          <pc:docMk/>
          <pc:sldMk cId="3839380962" sldId="361"/>
        </pc:sldMkLst>
        <pc:spChg chg="mod">
          <ac:chgData name="คณิต พี่นา" userId="fd0cb80c2fc1ad3b" providerId="LiveId" clId="{BE4D2E2E-4F2F-46F9-8D3F-CC5C9A74357D}" dt="2021-07-30T05:14:01.501" v="98" actId="207"/>
          <ac:spMkLst>
            <pc:docMk/>
            <pc:sldMk cId="3839380962" sldId="361"/>
            <ac:spMk id="25" creationId="{A1EC8CD6-D850-4A33-9200-C9E9F2D06B5F}"/>
          </ac:spMkLst>
        </pc:spChg>
      </pc:sldChg>
      <pc:sldChg chg="del">
        <pc:chgData name="คณิต พี่นา" userId="fd0cb80c2fc1ad3b" providerId="LiveId" clId="{BE4D2E2E-4F2F-46F9-8D3F-CC5C9A74357D}" dt="2021-07-30T06:04:04.139" v="99" actId="2696"/>
        <pc:sldMkLst>
          <pc:docMk/>
          <pc:sldMk cId="3776754575" sldId="371"/>
        </pc:sldMkLst>
      </pc:sldChg>
      <pc:sldChg chg="modSp mod">
        <pc:chgData name="คณิต พี่นา" userId="fd0cb80c2fc1ad3b" providerId="LiveId" clId="{BE4D2E2E-4F2F-46F9-8D3F-CC5C9A74357D}" dt="2021-07-30T06:05:26.047" v="114" actId="20577"/>
        <pc:sldMkLst>
          <pc:docMk/>
          <pc:sldMk cId="1899544605" sldId="373"/>
        </pc:sldMkLst>
        <pc:graphicFrameChg chg="modGraphic">
          <ac:chgData name="คณิต พี่นา" userId="fd0cb80c2fc1ad3b" providerId="LiveId" clId="{BE4D2E2E-4F2F-46F9-8D3F-CC5C9A74357D}" dt="2021-07-30T06:05:26.047" v="114" actId="20577"/>
          <ac:graphicFrameMkLst>
            <pc:docMk/>
            <pc:sldMk cId="1899544605" sldId="373"/>
            <ac:graphicFrameMk id="2" creationId="{220C66DB-422B-48A9-B978-A5C21D77B468}"/>
          </ac:graphicFrameMkLst>
        </pc:graphicFrameChg>
      </pc:sldChg>
      <pc:sldChg chg="modSp modAnim">
        <pc:chgData name="คณิต พี่นา" userId="fd0cb80c2fc1ad3b" providerId="LiveId" clId="{BE4D2E2E-4F2F-46F9-8D3F-CC5C9A74357D}" dt="2021-07-30T06:45:47.857" v="122" actId="20577"/>
        <pc:sldMkLst>
          <pc:docMk/>
          <pc:sldMk cId="1032325054" sldId="398"/>
        </pc:sldMkLst>
        <pc:spChg chg="mod">
          <ac:chgData name="คณิต พี่นา" userId="fd0cb80c2fc1ad3b" providerId="LiveId" clId="{BE4D2E2E-4F2F-46F9-8D3F-CC5C9A74357D}" dt="2021-07-30T06:45:44.677" v="117" actId="20577"/>
          <ac:spMkLst>
            <pc:docMk/>
            <pc:sldMk cId="1032325054" sldId="398"/>
            <ac:spMk id="43" creationId="{AA88981C-FAEE-4510-8F84-B0F137F84195}"/>
          </ac:spMkLst>
        </pc:spChg>
        <pc:spChg chg="mod">
          <ac:chgData name="คณิต พี่นา" userId="fd0cb80c2fc1ad3b" providerId="LiveId" clId="{BE4D2E2E-4F2F-46F9-8D3F-CC5C9A74357D}" dt="2021-07-30T06:45:47.857" v="122" actId="20577"/>
          <ac:spMkLst>
            <pc:docMk/>
            <pc:sldMk cId="1032325054" sldId="398"/>
            <ac:spMk id="325" creationId="{BB4F2202-88BA-45D2-81AB-DFBACF0481ED}"/>
          </ac:spMkLst>
        </pc:spChg>
      </pc:sldChg>
      <pc:sldChg chg="modSp">
        <pc:chgData name="คณิต พี่นา" userId="fd0cb80c2fc1ad3b" providerId="LiveId" clId="{BE4D2E2E-4F2F-46F9-8D3F-CC5C9A74357D}" dt="2021-07-30T06:57:29.002" v="132" actId="20577"/>
        <pc:sldMkLst>
          <pc:docMk/>
          <pc:sldMk cId="95314475" sldId="409"/>
        </pc:sldMkLst>
        <pc:spChg chg="mod">
          <ac:chgData name="คณิต พี่นา" userId="fd0cb80c2fc1ad3b" providerId="LiveId" clId="{BE4D2E2E-4F2F-46F9-8D3F-CC5C9A74357D}" dt="2021-07-30T06:57:29.002" v="132" actId="20577"/>
          <ac:spMkLst>
            <pc:docMk/>
            <pc:sldMk cId="95314475" sldId="409"/>
            <ac:spMk id="99" creationId="{71051857-CAD5-4FBE-BE3F-991584A735D4}"/>
          </ac:spMkLst>
        </pc:spChg>
      </pc:sldChg>
      <pc:sldChg chg="modSp mod">
        <pc:chgData name="คณิต พี่นา" userId="fd0cb80c2fc1ad3b" providerId="LiveId" clId="{BE4D2E2E-4F2F-46F9-8D3F-CC5C9A74357D}" dt="2021-07-30T06:58:49.837" v="142" actId="20577"/>
        <pc:sldMkLst>
          <pc:docMk/>
          <pc:sldMk cId="3140332886" sldId="410"/>
        </pc:sldMkLst>
        <pc:spChg chg="mod">
          <ac:chgData name="คณิต พี่นา" userId="fd0cb80c2fc1ad3b" providerId="LiveId" clId="{BE4D2E2E-4F2F-46F9-8D3F-CC5C9A74357D}" dt="2021-07-30T06:58:43.237" v="137" actId="20577"/>
          <ac:spMkLst>
            <pc:docMk/>
            <pc:sldMk cId="3140332886" sldId="410"/>
            <ac:spMk id="35" creationId="{3BCCE850-CD07-4469-B91A-2C713398B5B3}"/>
          </ac:spMkLst>
        </pc:spChg>
        <pc:spChg chg="mod">
          <ac:chgData name="คณิต พี่นา" userId="fd0cb80c2fc1ad3b" providerId="LiveId" clId="{BE4D2E2E-4F2F-46F9-8D3F-CC5C9A74357D}" dt="2021-07-30T06:58:49.837" v="142" actId="20577"/>
          <ac:spMkLst>
            <pc:docMk/>
            <pc:sldMk cId="3140332886" sldId="410"/>
            <ac:spMk id="53" creationId="{924C0D5C-B47E-404E-AE07-0317B2920EFB}"/>
          </ac:spMkLst>
        </pc:spChg>
      </pc:sldChg>
      <pc:sldChg chg="modSp mod">
        <pc:chgData name="คณิต พี่นา" userId="fd0cb80c2fc1ad3b" providerId="LiveId" clId="{BE4D2E2E-4F2F-46F9-8D3F-CC5C9A74357D}" dt="2021-07-30T06:59:01.225" v="152" actId="20577"/>
        <pc:sldMkLst>
          <pc:docMk/>
          <pc:sldMk cId="851973016" sldId="411"/>
        </pc:sldMkLst>
        <pc:spChg chg="mod">
          <ac:chgData name="คณิต พี่นา" userId="fd0cb80c2fc1ad3b" providerId="LiveId" clId="{BE4D2E2E-4F2F-46F9-8D3F-CC5C9A74357D}" dt="2021-07-30T06:58:55.809" v="147" actId="20577"/>
          <ac:spMkLst>
            <pc:docMk/>
            <pc:sldMk cId="851973016" sldId="411"/>
            <ac:spMk id="35" creationId="{3BCCE850-CD07-4469-B91A-2C713398B5B3}"/>
          </ac:spMkLst>
        </pc:spChg>
        <pc:spChg chg="mod">
          <ac:chgData name="คณิต พี่นา" userId="fd0cb80c2fc1ad3b" providerId="LiveId" clId="{BE4D2E2E-4F2F-46F9-8D3F-CC5C9A74357D}" dt="2021-07-30T06:59:01.225" v="152" actId="20577"/>
          <ac:spMkLst>
            <pc:docMk/>
            <pc:sldMk cId="851973016" sldId="411"/>
            <ac:spMk id="103" creationId="{9B354FD2-6B69-454D-B705-A89F03E33CDC}"/>
          </ac:spMkLst>
        </pc:spChg>
      </pc:sldChg>
    </pc:docChg>
  </pc:docChgLst>
  <pc:docChgLst>
    <pc:chgData name="คณิต พี่นา" userId="fd0cb80c2fc1ad3b" providerId="LiveId" clId="{BDC626CE-798F-463B-A5D7-2BC629DD9532}"/>
    <pc:docChg chg="modSld">
      <pc:chgData name="คณิต พี่นา" userId="fd0cb80c2fc1ad3b" providerId="LiveId" clId="{BDC626CE-798F-463B-A5D7-2BC629DD9532}" dt="2021-07-30T07:19:18.960" v="52"/>
      <pc:docMkLst>
        <pc:docMk/>
      </pc:docMkLst>
      <pc:sldChg chg="modTransition">
        <pc:chgData name="คณิต พี่นา" userId="fd0cb80c2fc1ad3b" providerId="LiveId" clId="{BDC626CE-798F-463B-A5D7-2BC629DD9532}" dt="2021-07-30T07:05:52.516" v="19"/>
        <pc:sldMkLst>
          <pc:docMk/>
          <pc:sldMk cId="3704097260" sldId="256"/>
        </pc:sldMkLst>
      </pc:sldChg>
      <pc:sldChg chg="modTransition modAnim">
        <pc:chgData name="คณิต พี่นา" userId="fd0cb80c2fc1ad3b" providerId="LiveId" clId="{BDC626CE-798F-463B-A5D7-2BC629DD9532}" dt="2021-07-30T07:19:18.960" v="52"/>
        <pc:sldMkLst>
          <pc:docMk/>
          <pc:sldMk cId="2081348468" sldId="274"/>
        </pc:sldMkLst>
      </pc:sldChg>
      <pc:sldChg chg="modTransition">
        <pc:chgData name="คณิต พี่นา" userId="fd0cb80c2fc1ad3b" providerId="LiveId" clId="{BDC626CE-798F-463B-A5D7-2BC629DD9532}" dt="2021-07-30T07:18:56.360" v="51"/>
        <pc:sldMkLst>
          <pc:docMk/>
          <pc:sldMk cId="86610316" sldId="282"/>
        </pc:sldMkLst>
      </pc:sldChg>
    </pc:docChg>
  </pc:docChgLst>
  <pc:docChgLst>
    <pc:chgData name="คณิต พี่นา" userId="fd0cb80c2fc1ad3b" providerId="LiveId" clId="{063F36C2-E146-43AF-8BF6-04E1515C99D5}"/>
    <pc:docChg chg="custSel addSld modSld">
      <pc:chgData name="คณิต พี่นา" userId="fd0cb80c2fc1ad3b" providerId="LiveId" clId="{063F36C2-E146-43AF-8BF6-04E1515C99D5}" dt="2021-07-30T08:55:12.991" v="132"/>
      <pc:docMkLst>
        <pc:docMk/>
      </pc:docMkLst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704097260" sldId="25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39346932" sldId="26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778655338" sldId="26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004291443" sldId="26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957724915" sldId="26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956246983" sldId="26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755097258" sldId="26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038481932" sldId="26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8280953" sldId="26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536103098" sldId="27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753832029" sldId="27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297889281" sldId="27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081348468" sldId="27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210357765" sldId="27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383596047" sldId="27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514451950" sldId="27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647194620" sldId="27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285678695" sldId="27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236836509" sldId="28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61442550" sldId="28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6610316" sldId="282"/>
        </pc:sldMkLst>
      </pc:sldChg>
      <pc:sldChg chg="modTransition modAnim">
        <pc:chgData name="คณิต พี่นา" userId="fd0cb80c2fc1ad3b" providerId="LiveId" clId="{063F36C2-E146-43AF-8BF6-04E1515C99D5}" dt="2021-07-30T08:53:54.582" v="113"/>
        <pc:sldMkLst>
          <pc:docMk/>
          <pc:sldMk cId="665162228" sldId="28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669323399" sldId="28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495771477" sldId="28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457722000" sldId="28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275592073" sldId="28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520791624" sldId="28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877787898" sldId="289"/>
        </pc:sldMkLst>
      </pc:sldChg>
      <pc:sldChg chg="modTransition">
        <pc:chgData name="คณิต พี่นา" userId="fd0cb80c2fc1ad3b" providerId="LiveId" clId="{063F36C2-E146-43AF-8BF6-04E1515C99D5}" dt="2021-07-30T08:54:11.711" v="115"/>
        <pc:sldMkLst>
          <pc:docMk/>
          <pc:sldMk cId="3122265317" sldId="290"/>
        </pc:sldMkLst>
      </pc:sldChg>
      <pc:sldChg chg="modTransition">
        <pc:chgData name="คณิต พี่นา" userId="fd0cb80c2fc1ad3b" providerId="LiveId" clId="{063F36C2-E146-43AF-8BF6-04E1515C99D5}" dt="2021-07-30T08:54:15.929" v="116"/>
        <pc:sldMkLst>
          <pc:docMk/>
          <pc:sldMk cId="2249761616" sldId="291"/>
        </pc:sldMkLst>
      </pc:sldChg>
      <pc:sldChg chg="addSp delSp modSp mod modTransition">
        <pc:chgData name="คณิต พี่นา" userId="fd0cb80c2fc1ad3b" providerId="LiveId" clId="{063F36C2-E146-43AF-8BF6-04E1515C99D5}" dt="2021-07-30T08:54:02.356" v="114"/>
        <pc:sldMkLst>
          <pc:docMk/>
          <pc:sldMk cId="337717158" sldId="292"/>
        </pc:sldMkLst>
        <pc:picChg chg="add mod">
          <ac:chgData name="คณิต พี่นา" userId="fd0cb80c2fc1ad3b" providerId="LiveId" clId="{063F36C2-E146-43AF-8BF6-04E1515C99D5}" dt="2021-07-30T07:57:12.161" v="27" actId="552"/>
          <ac:picMkLst>
            <pc:docMk/>
            <pc:sldMk cId="337717158" sldId="292"/>
            <ac:picMk id="3" creationId="{579C7D6F-E8F9-4FF3-A47B-950BCB8BA8E0}"/>
          </ac:picMkLst>
        </pc:picChg>
        <pc:picChg chg="del mod ord">
          <ac:chgData name="คณิต พี่นา" userId="fd0cb80c2fc1ad3b" providerId="LiveId" clId="{063F36C2-E146-43AF-8BF6-04E1515C99D5}" dt="2021-07-30T07:57:14.391" v="28" actId="478"/>
          <ac:picMkLst>
            <pc:docMk/>
            <pc:sldMk cId="337717158" sldId="292"/>
            <ac:picMk id="4" creationId="{29455B6C-6AA2-4A05-867E-E05C2D2B5B9D}"/>
          </ac:picMkLst>
        </pc:picChg>
      </pc:sldChg>
      <pc:sldChg chg="modTransition">
        <pc:chgData name="คณิต พี่นา" userId="fd0cb80c2fc1ad3b" providerId="LiveId" clId="{063F36C2-E146-43AF-8BF6-04E1515C99D5}" dt="2021-07-30T08:54:17.914" v="117"/>
        <pc:sldMkLst>
          <pc:docMk/>
          <pc:sldMk cId="3767532133" sldId="293"/>
        </pc:sldMkLst>
      </pc:sldChg>
      <pc:sldChg chg="modTransition">
        <pc:chgData name="คณิต พี่นา" userId="fd0cb80c2fc1ad3b" providerId="LiveId" clId="{063F36C2-E146-43AF-8BF6-04E1515C99D5}" dt="2021-07-30T08:54:18.886" v="118"/>
        <pc:sldMkLst>
          <pc:docMk/>
          <pc:sldMk cId="1478162816" sldId="294"/>
        </pc:sldMkLst>
      </pc:sldChg>
      <pc:sldChg chg="modTransition">
        <pc:chgData name="คณิต พี่นา" userId="fd0cb80c2fc1ad3b" providerId="LiveId" clId="{063F36C2-E146-43AF-8BF6-04E1515C99D5}" dt="2021-07-30T08:54:20.245" v="119"/>
        <pc:sldMkLst>
          <pc:docMk/>
          <pc:sldMk cId="496731662" sldId="29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605726496" sldId="296"/>
        </pc:sldMkLst>
      </pc:sldChg>
      <pc:sldChg chg="delSp mod modTransition delAnim modAnim">
        <pc:chgData name="คณิต พี่นา" userId="fd0cb80c2fc1ad3b" providerId="LiveId" clId="{063F36C2-E146-43AF-8BF6-04E1515C99D5}" dt="2021-07-30T08:53:54.582" v="113"/>
        <pc:sldMkLst>
          <pc:docMk/>
          <pc:sldMk cId="3053629278" sldId="299"/>
        </pc:sldMkLst>
        <pc:spChg chg="del">
          <ac:chgData name="คณิต พี่นา" userId="fd0cb80c2fc1ad3b" providerId="LiveId" clId="{063F36C2-E146-43AF-8BF6-04E1515C99D5}" dt="2021-07-30T07:59:46.415" v="32" actId="478"/>
          <ac:spMkLst>
            <pc:docMk/>
            <pc:sldMk cId="3053629278" sldId="299"/>
            <ac:spMk id="8" creationId="{82C64272-6B34-4A52-9A66-56D88AFF696D}"/>
          </ac:spMkLst>
        </pc:spChg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366695528" sldId="30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492635830" sldId="30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638433038" sldId="30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142524879" sldId="30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983065869" sldId="30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088130863" sldId="30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90597004" sldId="30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337621469" sldId="30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934930380" sldId="31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711375415" sldId="31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908591522" sldId="312"/>
        </pc:sldMkLst>
      </pc:sldChg>
      <pc:sldChg chg="modTransition modAnim">
        <pc:chgData name="คณิต พี่นา" userId="fd0cb80c2fc1ad3b" providerId="LiveId" clId="{063F36C2-E146-43AF-8BF6-04E1515C99D5}" dt="2021-07-30T08:53:54.582" v="113"/>
        <pc:sldMkLst>
          <pc:docMk/>
          <pc:sldMk cId="905156461" sldId="31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10171914" sldId="31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612537291" sldId="31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774252410" sldId="31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784755383" sldId="31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06132389" sldId="31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122172086" sldId="32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168918427" sldId="32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374623089" sldId="32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958783144" sldId="32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67969650" sldId="32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91984703" sldId="32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082725819" sldId="32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403092845" sldId="328"/>
        </pc:sldMkLst>
      </pc:sldChg>
      <pc:sldChg chg="modSp mod modTransition">
        <pc:chgData name="คณิต พี่นา" userId="fd0cb80c2fc1ad3b" providerId="LiveId" clId="{063F36C2-E146-43AF-8BF6-04E1515C99D5}" dt="2021-07-30T08:53:54.582" v="113"/>
        <pc:sldMkLst>
          <pc:docMk/>
          <pc:sldMk cId="3995398617" sldId="329"/>
        </pc:sldMkLst>
        <pc:spChg chg="mod">
          <ac:chgData name="คณิต พี่นา" userId="fd0cb80c2fc1ad3b" providerId="LiveId" clId="{063F36C2-E146-43AF-8BF6-04E1515C99D5}" dt="2021-07-30T08:08:36.124" v="54" actId="20577"/>
          <ac:spMkLst>
            <pc:docMk/>
            <pc:sldMk cId="3995398617" sldId="329"/>
            <ac:spMk id="73" creationId="{E3C63DD9-FBF0-426A-99C0-BCA6A22CCBBC}"/>
          </ac:spMkLst>
        </pc:spChg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979490118" sldId="33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78975141" sldId="33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83305526" sldId="33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723131974" sldId="33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062440286" sldId="33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385220628" sldId="33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161055941" sldId="33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931110765" sldId="33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74222544" sldId="34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549922449" sldId="34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993008959" sldId="34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116519047" sldId="34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951586153" sldId="34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720590927" sldId="34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446035239" sldId="34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124418324" sldId="34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969909500" sldId="34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97935341" sldId="34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537928222" sldId="350"/>
        </pc:sldMkLst>
      </pc:sldChg>
      <pc:sldChg chg="modSp mod modTransition">
        <pc:chgData name="คณิต พี่นา" userId="fd0cb80c2fc1ad3b" providerId="LiveId" clId="{063F36C2-E146-43AF-8BF6-04E1515C99D5}" dt="2021-07-30T08:53:54.582" v="113"/>
        <pc:sldMkLst>
          <pc:docMk/>
          <pc:sldMk cId="1522589387" sldId="352"/>
        </pc:sldMkLst>
        <pc:spChg chg="mod">
          <ac:chgData name="คณิต พี่นา" userId="fd0cb80c2fc1ad3b" providerId="LiveId" clId="{063F36C2-E146-43AF-8BF6-04E1515C99D5}" dt="2021-07-30T08:14:09.606" v="62" actId="20577"/>
          <ac:spMkLst>
            <pc:docMk/>
            <pc:sldMk cId="1522589387" sldId="352"/>
            <ac:spMk id="42" creationId="{09071F7E-0916-45CE-B68B-F32913A5ED18}"/>
          </ac:spMkLst>
        </pc:spChg>
        <pc:spChg chg="mod">
          <ac:chgData name="คณิต พี่นา" userId="fd0cb80c2fc1ad3b" providerId="LiveId" clId="{063F36C2-E146-43AF-8BF6-04E1515C99D5}" dt="2021-07-30T08:14:10.758" v="64" actId="20577"/>
          <ac:spMkLst>
            <pc:docMk/>
            <pc:sldMk cId="1522589387" sldId="352"/>
            <ac:spMk id="47" creationId="{096D04BB-BDE1-4B09-AE64-07A38AB07210}"/>
          </ac:spMkLst>
        </pc:spChg>
      </pc:sldChg>
      <pc:sldChg chg="delSp mod modTransition">
        <pc:chgData name="คณิต พี่นา" userId="fd0cb80c2fc1ad3b" providerId="LiveId" clId="{063F36C2-E146-43AF-8BF6-04E1515C99D5}" dt="2021-07-30T08:54:41.401" v="122"/>
        <pc:sldMkLst>
          <pc:docMk/>
          <pc:sldMk cId="686969803" sldId="353"/>
        </pc:sldMkLst>
        <pc:spChg chg="del">
          <ac:chgData name="คณิต พี่นา" userId="fd0cb80c2fc1ad3b" providerId="LiveId" clId="{063F36C2-E146-43AF-8BF6-04E1515C99D5}" dt="2021-07-30T08:54:39.465" v="120" actId="478"/>
          <ac:spMkLst>
            <pc:docMk/>
            <pc:sldMk cId="686969803" sldId="353"/>
            <ac:spMk id="26" creationId="{AB580262-BB16-4425-B0BE-CBE6D22E0444}"/>
          </ac:spMkLst>
        </pc:spChg>
        <pc:spChg chg="del">
          <ac:chgData name="คณิต พี่นา" userId="fd0cb80c2fc1ad3b" providerId="LiveId" clId="{063F36C2-E146-43AF-8BF6-04E1515C99D5}" dt="2021-07-30T08:54:40.161" v="121" actId="478"/>
          <ac:spMkLst>
            <pc:docMk/>
            <pc:sldMk cId="686969803" sldId="353"/>
            <ac:spMk id="27" creationId="{92DF5077-97FF-4FA7-9DAD-C759F1DF1A16}"/>
          </ac:spMkLst>
        </pc:spChg>
      </pc:sldChg>
      <pc:sldChg chg="delSp mod modTransition">
        <pc:chgData name="คณิต พี่นา" userId="fd0cb80c2fc1ad3b" providerId="LiveId" clId="{063F36C2-E146-43AF-8BF6-04E1515C99D5}" dt="2021-07-30T08:54:53.388" v="125"/>
        <pc:sldMkLst>
          <pc:docMk/>
          <pc:sldMk cId="588989335" sldId="354"/>
        </pc:sldMkLst>
        <pc:spChg chg="del">
          <ac:chgData name="คณิต พี่นา" userId="fd0cb80c2fc1ad3b" providerId="LiveId" clId="{063F36C2-E146-43AF-8BF6-04E1515C99D5}" dt="2021-07-30T08:54:52.024" v="123" actId="478"/>
          <ac:spMkLst>
            <pc:docMk/>
            <pc:sldMk cId="588989335" sldId="354"/>
            <ac:spMk id="26" creationId="{AB580262-BB16-4425-B0BE-CBE6D22E0444}"/>
          </ac:spMkLst>
        </pc:spChg>
        <pc:spChg chg="del">
          <ac:chgData name="คณิต พี่นา" userId="fd0cb80c2fc1ad3b" providerId="LiveId" clId="{063F36C2-E146-43AF-8BF6-04E1515C99D5}" dt="2021-07-30T08:54:52.713" v="124" actId="478"/>
          <ac:spMkLst>
            <pc:docMk/>
            <pc:sldMk cId="588989335" sldId="354"/>
            <ac:spMk id="27" creationId="{92DF5077-97FF-4FA7-9DAD-C759F1DF1A16}"/>
          </ac:spMkLst>
        </pc:spChg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679441804" sldId="35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634872085" sldId="35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4157728207" sldId="357"/>
        </pc:sldMkLst>
      </pc:sldChg>
      <pc:sldChg chg="delSp mod modTransition">
        <pc:chgData name="คณิต พี่นา" userId="fd0cb80c2fc1ad3b" providerId="LiveId" clId="{063F36C2-E146-43AF-8BF6-04E1515C99D5}" dt="2021-07-30T08:55:01.210" v="127" actId="478"/>
        <pc:sldMkLst>
          <pc:docMk/>
          <pc:sldMk cId="3433549733" sldId="358"/>
        </pc:sldMkLst>
        <pc:spChg chg="del">
          <ac:chgData name="คณิต พี่นา" userId="fd0cb80c2fc1ad3b" providerId="LiveId" clId="{063F36C2-E146-43AF-8BF6-04E1515C99D5}" dt="2021-07-30T08:55:01.210" v="127" actId="478"/>
          <ac:spMkLst>
            <pc:docMk/>
            <pc:sldMk cId="3433549733" sldId="358"/>
            <ac:spMk id="26" creationId="{AB580262-BB16-4425-B0BE-CBE6D22E0444}"/>
          </ac:spMkLst>
        </pc:spChg>
        <pc:spChg chg="del">
          <ac:chgData name="คณิต พี่นา" userId="fd0cb80c2fc1ad3b" providerId="LiveId" clId="{063F36C2-E146-43AF-8BF6-04E1515C99D5}" dt="2021-07-30T08:55:01.210" v="127" actId="478"/>
          <ac:spMkLst>
            <pc:docMk/>
            <pc:sldMk cId="3433549733" sldId="358"/>
            <ac:spMk id="27" creationId="{92DF5077-97FF-4FA7-9DAD-C759F1DF1A16}"/>
          </ac:spMkLst>
        </pc:spChg>
      </pc:sldChg>
      <pc:sldChg chg="delSp mod modTransition">
        <pc:chgData name="คณิต พี่นา" userId="fd0cb80c2fc1ad3b" providerId="LiveId" clId="{063F36C2-E146-43AF-8BF6-04E1515C99D5}" dt="2021-07-30T08:55:03.871" v="129"/>
        <pc:sldMkLst>
          <pc:docMk/>
          <pc:sldMk cId="3427568047" sldId="359"/>
        </pc:sldMkLst>
        <pc:spChg chg="del">
          <ac:chgData name="คณิต พี่นา" userId="fd0cb80c2fc1ad3b" providerId="LiveId" clId="{063F36C2-E146-43AF-8BF6-04E1515C99D5}" dt="2021-07-30T08:55:03.096" v="128" actId="478"/>
          <ac:spMkLst>
            <pc:docMk/>
            <pc:sldMk cId="3427568047" sldId="359"/>
            <ac:spMk id="26" creationId="{AB580262-BB16-4425-B0BE-CBE6D22E0444}"/>
          </ac:spMkLst>
        </pc:spChg>
        <pc:spChg chg="del">
          <ac:chgData name="คณิต พี่นา" userId="fd0cb80c2fc1ad3b" providerId="LiveId" clId="{063F36C2-E146-43AF-8BF6-04E1515C99D5}" dt="2021-07-30T08:55:03.096" v="128" actId="478"/>
          <ac:spMkLst>
            <pc:docMk/>
            <pc:sldMk cId="3427568047" sldId="359"/>
            <ac:spMk id="27" creationId="{92DF5077-97FF-4FA7-9DAD-C759F1DF1A16}"/>
          </ac:spMkLst>
        </pc:spChg>
      </pc:sldChg>
      <pc:sldChg chg="modSp modTransition">
        <pc:chgData name="คณิต พี่นา" userId="fd0cb80c2fc1ad3b" providerId="LiveId" clId="{063F36C2-E146-43AF-8BF6-04E1515C99D5}" dt="2021-07-30T08:53:54.582" v="113"/>
        <pc:sldMkLst>
          <pc:docMk/>
          <pc:sldMk cId="391671788" sldId="360"/>
        </pc:sldMkLst>
        <pc:spChg chg="mod">
          <ac:chgData name="คณิต พี่นา" userId="fd0cb80c2fc1ad3b" providerId="LiveId" clId="{063F36C2-E146-43AF-8BF6-04E1515C99D5}" dt="2021-07-30T08:15:45.544" v="65" actId="207"/>
          <ac:spMkLst>
            <pc:docMk/>
            <pc:sldMk cId="391671788" sldId="360"/>
            <ac:spMk id="15" creationId="{C88B92C7-10B7-411D-BEA9-CCF92051575F}"/>
          </ac:spMkLst>
        </pc:spChg>
        <pc:spChg chg="mod">
          <ac:chgData name="คณิต พี่นา" userId="fd0cb80c2fc1ad3b" providerId="LiveId" clId="{063F36C2-E146-43AF-8BF6-04E1515C99D5}" dt="2021-07-30T08:15:51.549" v="66" actId="207"/>
          <ac:spMkLst>
            <pc:docMk/>
            <pc:sldMk cId="391671788" sldId="360"/>
            <ac:spMk id="16" creationId="{6AF73A8C-8974-43EB-9197-9992A6482E31}"/>
          </ac:spMkLst>
        </pc:spChg>
        <pc:spChg chg="mod">
          <ac:chgData name="คณิต พี่นา" userId="fd0cb80c2fc1ad3b" providerId="LiveId" clId="{063F36C2-E146-43AF-8BF6-04E1515C99D5}" dt="2021-07-30T08:15:51.549" v="66" actId="207"/>
          <ac:spMkLst>
            <pc:docMk/>
            <pc:sldMk cId="391671788" sldId="360"/>
            <ac:spMk id="17" creationId="{58CAC7A4-8E07-4CBC-80C6-2C88F41256BF}"/>
          </ac:spMkLst>
        </pc:spChg>
        <pc:spChg chg="mod">
          <ac:chgData name="คณิต พี่นา" userId="fd0cb80c2fc1ad3b" providerId="LiveId" clId="{063F36C2-E146-43AF-8BF6-04E1515C99D5}" dt="2021-07-30T08:15:51.549" v="66" actId="207"/>
          <ac:spMkLst>
            <pc:docMk/>
            <pc:sldMk cId="391671788" sldId="360"/>
            <ac:spMk id="19" creationId="{B611099E-66C1-4D96-BC5A-57E75BC52B3F}"/>
          </ac:spMkLst>
        </pc:spChg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839380962" sldId="36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592737857" sldId="36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268049155" sldId="36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924963837" sldId="364"/>
        </pc:sldMkLst>
      </pc:sldChg>
      <pc:sldChg chg="modTransition">
        <pc:chgData name="คณิต พี่นา" userId="fd0cb80c2fc1ad3b" providerId="LiveId" clId="{063F36C2-E146-43AF-8BF6-04E1515C99D5}" dt="2021-07-30T08:55:10.326" v="130"/>
        <pc:sldMkLst>
          <pc:docMk/>
          <pc:sldMk cId="3624800190" sldId="365"/>
        </pc:sldMkLst>
      </pc:sldChg>
      <pc:sldChg chg="modSp mod modTransition">
        <pc:chgData name="คณิต พี่นา" userId="fd0cb80c2fc1ad3b" providerId="LiveId" clId="{063F36C2-E146-43AF-8BF6-04E1515C99D5}" dt="2021-07-30T08:55:11.570" v="131"/>
        <pc:sldMkLst>
          <pc:docMk/>
          <pc:sldMk cId="3553711381" sldId="366"/>
        </pc:sldMkLst>
        <pc:picChg chg="mod">
          <ac:chgData name="คณิต พี่นา" userId="fd0cb80c2fc1ad3b" providerId="LiveId" clId="{063F36C2-E146-43AF-8BF6-04E1515C99D5}" dt="2021-07-30T08:17:34.811" v="70" actId="12788"/>
          <ac:picMkLst>
            <pc:docMk/>
            <pc:sldMk cId="3553711381" sldId="366"/>
            <ac:picMk id="31" creationId="{310C131F-B7A5-4B35-8A6B-68395855E738}"/>
          </ac:picMkLst>
        </pc:picChg>
        <pc:picChg chg="mod">
          <ac:chgData name="คณิต พี่นา" userId="fd0cb80c2fc1ad3b" providerId="LiveId" clId="{063F36C2-E146-43AF-8BF6-04E1515C99D5}" dt="2021-07-30T08:17:34.811" v="70" actId="12788"/>
          <ac:picMkLst>
            <pc:docMk/>
            <pc:sldMk cId="3553711381" sldId="366"/>
            <ac:picMk id="34" creationId="{CBE011DC-9114-4EAF-BBD2-93A5842D79AD}"/>
          </ac:picMkLst>
        </pc:picChg>
      </pc:sldChg>
      <pc:sldChg chg="modTransition">
        <pc:chgData name="คณิต พี่นา" userId="fd0cb80c2fc1ad3b" providerId="LiveId" clId="{063F36C2-E146-43AF-8BF6-04E1515C99D5}" dt="2021-07-30T08:55:12.991" v="132"/>
        <pc:sldMkLst>
          <pc:docMk/>
          <pc:sldMk cId="66754794" sldId="36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33487441" sldId="36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510152307" sldId="36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937162920" sldId="37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889647071" sldId="37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899544605" sldId="37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668948506" sldId="37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340463329" sldId="37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42295324" sldId="37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4288699767" sldId="37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906919008" sldId="37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56604697" sldId="37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47607137" sldId="38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25542967" sldId="38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326044739" sldId="38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272106092" sldId="38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371973972" sldId="38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621535426" sldId="38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51600790" sldId="38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908442841" sldId="38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54585928" sldId="38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597416707" sldId="39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4283200825" sldId="39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750663637" sldId="39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725453773" sldId="39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963554093" sldId="39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28641282" sldId="39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435891461" sldId="39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368258164" sldId="39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032325054" sldId="39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45703805" sldId="39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741919518" sldId="40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573981028" sldId="401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395823742" sldId="402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000536532" sldId="403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1125696570" sldId="404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535791381" sldId="405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2182115127" sldId="406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622823801" sldId="407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4286713157" sldId="408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95314475" sldId="409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3140332886" sldId="410"/>
        </pc:sldMkLst>
      </pc:sldChg>
      <pc:sldChg chg="modTransition">
        <pc:chgData name="คณิต พี่นา" userId="fd0cb80c2fc1ad3b" providerId="LiveId" clId="{063F36C2-E146-43AF-8BF6-04E1515C99D5}" dt="2021-07-30T08:53:54.582" v="113"/>
        <pc:sldMkLst>
          <pc:docMk/>
          <pc:sldMk cId="851973016" sldId="411"/>
        </pc:sldMkLst>
      </pc:sldChg>
      <pc:sldChg chg="modSp add mod modTransition">
        <pc:chgData name="คณิต พี่นา" userId="fd0cb80c2fc1ad3b" providerId="LiveId" clId="{063F36C2-E146-43AF-8BF6-04E1515C99D5}" dt="2021-07-30T08:53:54.582" v="113"/>
        <pc:sldMkLst>
          <pc:docMk/>
          <pc:sldMk cId="3683417014" sldId="412"/>
        </pc:sldMkLst>
        <pc:spChg chg="mod">
          <ac:chgData name="คณิต พี่นา" userId="fd0cb80c2fc1ad3b" providerId="LiveId" clId="{063F36C2-E146-43AF-8BF6-04E1515C99D5}" dt="2021-07-30T08:26:27.004" v="111" actId="1035"/>
          <ac:spMkLst>
            <pc:docMk/>
            <pc:sldMk cId="3683417014" sldId="412"/>
            <ac:spMk id="2" creationId="{03349269-261E-42C0-B038-60454A56AAB9}"/>
          </ac:spMkLst>
        </pc:spChg>
      </pc:sldChg>
    </pc:docChg>
  </pc:docChgLst>
  <pc:docChgLst>
    <pc:chgData name="คณิต พี่นา" userId="fd0cb80c2fc1ad3b" providerId="LiveId" clId="{FC437264-31AF-45EF-A5B6-000B730B9ED4}"/>
    <pc:docChg chg="custSel modSld">
      <pc:chgData name="คณิต พี่นา" userId="fd0cb80c2fc1ad3b" providerId="LiveId" clId="{FC437264-31AF-45EF-A5B6-000B730B9ED4}" dt="2022-05-04T14:56:50.477" v="57"/>
      <pc:docMkLst>
        <pc:docMk/>
      </pc:docMkLst>
      <pc:sldChg chg="modSp mod">
        <pc:chgData name="คณิต พี่นา" userId="fd0cb80c2fc1ad3b" providerId="LiveId" clId="{FC437264-31AF-45EF-A5B6-000B730B9ED4}" dt="2021-08-14T12:43:55.273" v="11" actId="207"/>
        <pc:sldMkLst>
          <pc:docMk/>
          <pc:sldMk cId="3956246983" sldId="266"/>
        </pc:sldMkLst>
        <pc:spChg chg="mod">
          <ac:chgData name="คณิต พี่นา" userId="fd0cb80c2fc1ad3b" providerId="LiveId" clId="{FC437264-31AF-45EF-A5B6-000B730B9ED4}" dt="2021-08-14T12:43:55.273" v="11" actId="207"/>
          <ac:spMkLst>
            <pc:docMk/>
            <pc:sldMk cId="3956246983" sldId="266"/>
            <ac:spMk id="70" creationId="{AB22B190-CA37-4EEA-9D44-FFA18C4F6F67}"/>
          </ac:spMkLst>
        </pc:spChg>
      </pc:sldChg>
      <pc:sldChg chg="modAnim">
        <pc:chgData name="คณิต พี่นา" userId="fd0cb80c2fc1ad3b" providerId="LiveId" clId="{FC437264-31AF-45EF-A5B6-000B730B9ED4}" dt="2022-05-04T14:51:28.480" v="16"/>
        <pc:sldMkLst>
          <pc:docMk/>
          <pc:sldMk cId="983065869" sldId="306"/>
        </pc:sldMkLst>
      </pc:sldChg>
      <pc:sldChg chg="modAnim">
        <pc:chgData name="คณิต พี่นา" userId="fd0cb80c2fc1ad3b" providerId="LiveId" clId="{FC437264-31AF-45EF-A5B6-000B730B9ED4}" dt="2022-05-04T14:51:48.325" v="20"/>
        <pc:sldMkLst>
          <pc:docMk/>
          <pc:sldMk cId="2088130863" sldId="307"/>
        </pc:sldMkLst>
      </pc:sldChg>
      <pc:sldChg chg="modAnim">
        <pc:chgData name="คณิต พี่นา" userId="fd0cb80c2fc1ad3b" providerId="LiveId" clId="{FC437264-31AF-45EF-A5B6-000B730B9ED4}" dt="2022-05-04T14:52:08.324" v="23"/>
        <pc:sldMkLst>
          <pc:docMk/>
          <pc:sldMk cId="90597004" sldId="308"/>
        </pc:sldMkLst>
      </pc:sldChg>
      <pc:sldChg chg="modAnim">
        <pc:chgData name="คณิต พี่นา" userId="fd0cb80c2fc1ad3b" providerId="LiveId" clId="{FC437264-31AF-45EF-A5B6-000B730B9ED4}" dt="2022-05-04T14:52:23.747" v="25"/>
        <pc:sldMkLst>
          <pc:docMk/>
          <pc:sldMk cId="3337621469" sldId="309"/>
        </pc:sldMkLst>
      </pc:sldChg>
      <pc:sldChg chg="modAnim">
        <pc:chgData name="คณิต พี่นา" userId="fd0cb80c2fc1ad3b" providerId="LiveId" clId="{FC437264-31AF-45EF-A5B6-000B730B9ED4}" dt="2022-05-04T14:53:20.729" v="33"/>
        <pc:sldMkLst>
          <pc:docMk/>
          <pc:sldMk cId="934930380" sldId="310"/>
        </pc:sldMkLst>
      </pc:sldChg>
      <pc:sldChg chg="modAnim">
        <pc:chgData name="คณิต พี่นา" userId="fd0cb80c2fc1ad3b" providerId="LiveId" clId="{FC437264-31AF-45EF-A5B6-000B730B9ED4}" dt="2022-05-04T14:53:57.738" v="34"/>
        <pc:sldMkLst>
          <pc:docMk/>
          <pc:sldMk cId="3168918427" sldId="322"/>
        </pc:sldMkLst>
      </pc:sldChg>
      <pc:sldChg chg="modAnim">
        <pc:chgData name="คณิต พี่นา" userId="fd0cb80c2fc1ad3b" providerId="LiveId" clId="{FC437264-31AF-45EF-A5B6-000B730B9ED4}" dt="2022-05-04T14:54:03.259" v="36"/>
        <pc:sldMkLst>
          <pc:docMk/>
          <pc:sldMk cId="2374623089" sldId="323"/>
        </pc:sldMkLst>
      </pc:sldChg>
      <pc:sldChg chg="modAnim">
        <pc:chgData name="คณิต พี่นา" userId="fd0cb80c2fc1ad3b" providerId="LiveId" clId="{FC437264-31AF-45EF-A5B6-000B730B9ED4}" dt="2022-05-04T14:54:10.347" v="37"/>
        <pc:sldMkLst>
          <pc:docMk/>
          <pc:sldMk cId="2958783144" sldId="324"/>
        </pc:sldMkLst>
      </pc:sldChg>
      <pc:sldChg chg="modAnim">
        <pc:chgData name="คณิต พี่นา" userId="fd0cb80c2fc1ad3b" providerId="LiveId" clId="{FC437264-31AF-45EF-A5B6-000B730B9ED4}" dt="2022-05-04T14:54:14.198" v="38"/>
        <pc:sldMkLst>
          <pc:docMk/>
          <pc:sldMk cId="667969650" sldId="325"/>
        </pc:sldMkLst>
      </pc:sldChg>
      <pc:sldChg chg="modAnim">
        <pc:chgData name="คณิต พี่นา" userId="fd0cb80c2fc1ad3b" providerId="LiveId" clId="{FC437264-31AF-45EF-A5B6-000B730B9ED4}" dt="2022-05-04T14:54:31.545" v="39"/>
        <pc:sldMkLst>
          <pc:docMk/>
          <pc:sldMk cId="891984703" sldId="326"/>
        </pc:sldMkLst>
      </pc:sldChg>
      <pc:sldChg chg="modAnim">
        <pc:chgData name="คณิต พี่นา" userId="fd0cb80c2fc1ad3b" providerId="LiveId" clId="{FC437264-31AF-45EF-A5B6-000B730B9ED4}" dt="2022-05-04T14:56:50.477" v="57"/>
        <pc:sldMkLst>
          <pc:docMk/>
          <pc:sldMk cId="1082725819" sldId="327"/>
        </pc:sldMkLst>
      </pc:sldChg>
      <pc:sldChg chg="modAnim">
        <pc:chgData name="คณิต พี่นา" userId="fd0cb80c2fc1ad3b" providerId="LiveId" clId="{FC437264-31AF-45EF-A5B6-000B730B9ED4}" dt="2022-05-04T14:54:40.977" v="42"/>
        <pc:sldMkLst>
          <pc:docMk/>
          <pc:sldMk cId="2403092845" sldId="328"/>
        </pc:sldMkLst>
      </pc:sldChg>
      <pc:sldChg chg="modAnim">
        <pc:chgData name="คณิต พี่นา" userId="fd0cb80c2fc1ad3b" providerId="LiveId" clId="{FC437264-31AF-45EF-A5B6-000B730B9ED4}" dt="2022-05-04T14:54:35.379" v="40"/>
        <pc:sldMkLst>
          <pc:docMk/>
          <pc:sldMk cId="3995398617" sldId="329"/>
        </pc:sldMkLst>
      </pc:sldChg>
      <pc:sldChg chg="modAnim">
        <pc:chgData name="คณิต พี่นา" userId="fd0cb80c2fc1ad3b" providerId="LiveId" clId="{FC437264-31AF-45EF-A5B6-000B730B9ED4}" dt="2022-05-04T14:54:46.314" v="44"/>
        <pc:sldMkLst>
          <pc:docMk/>
          <pc:sldMk cId="1979490118" sldId="330"/>
        </pc:sldMkLst>
      </pc:sldChg>
      <pc:sldChg chg="modAnim">
        <pc:chgData name="คณิต พี่นา" userId="fd0cb80c2fc1ad3b" providerId="LiveId" clId="{FC437264-31AF-45EF-A5B6-000B730B9ED4}" dt="2022-05-04T14:54:43.662" v="43"/>
        <pc:sldMkLst>
          <pc:docMk/>
          <pc:sldMk cId="878975141" sldId="331"/>
        </pc:sldMkLst>
      </pc:sldChg>
      <pc:sldChg chg="modAnim">
        <pc:chgData name="คณิต พี่นา" userId="fd0cb80c2fc1ad3b" providerId="LiveId" clId="{FC437264-31AF-45EF-A5B6-000B730B9ED4}" dt="2022-05-04T14:56:22.225" v="55"/>
        <pc:sldMkLst>
          <pc:docMk/>
          <pc:sldMk cId="283305526" sldId="332"/>
        </pc:sldMkLst>
      </pc:sldChg>
      <pc:sldChg chg="addSp delSp modSp mod">
        <pc:chgData name="คณิต พี่นา" userId="fd0cb80c2fc1ad3b" providerId="LiveId" clId="{FC437264-31AF-45EF-A5B6-000B730B9ED4}" dt="2021-08-18T13:30:28.717" v="14" actId="1076"/>
        <pc:sldMkLst>
          <pc:docMk/>
          <pc:sldMk cId="1899544605" sldId="373"/>
        </pc:sldMkLst>
        <pc:picChg chg="add mod">
          <ac:chgData name="คณิต พี่นา" userId="fd0cb80c2fc1ad3b" providerId="LiveId" clId="{FC437264-31AF-45EF-A5B6-000B730B9ED4}" dt="2021-08-18T13:30:28.717" v="14" actId="1076"/>
          <ac:picMkLst>
            <pc:docMk/>
            <pc:sldMk cId="1899544605" sldId="373"/>
            <ac:picMk id="4" creationId="{0AE5BB91-7CF3-440F-92C4-5D0C5ED4C437}"/>
          </ac:picMkLst>
        </pc:picChg>
        <pc:picChg chg="del">
          <ac:chgData name="คณิต พี่นา" userId="fd0cb80c2fc1ad3b" providerId="LiveId" clId="{FC437264-31AF-45EF-A5B6-000B730B9ED4}" dt="2021-08-18T13:30:26.783" v="13" actId="478"/>
          <ac:picMkLst>
            <pc:docMk/>
            <pc:sldMk cId="1899544605" sldId="373"/>
            <ac:picMk id="9" creationId="{D168514A-2F30-4A4B-A578-389F08F7A1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2DCC6BF-C602-4445-B42A-64C08E331680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05BD971-20AC-4839-B1E2-A32804EB25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1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64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9359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5438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837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344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411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7099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694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2269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5311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7733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1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719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9594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8651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913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6283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8427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6566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8887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488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1611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6452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2357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2155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3034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021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079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42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6755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7466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4446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83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8506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1220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5769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3194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5045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7285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3785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5069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49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04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20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06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91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2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2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37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21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42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68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14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21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35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491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1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71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3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61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6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16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86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03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84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21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64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37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926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4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307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915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018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31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019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659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592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4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664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380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02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192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568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549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67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503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239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99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785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021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582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4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188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917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987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933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626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782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930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790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959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202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0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676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381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996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429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444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095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836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867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706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405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8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949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936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808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284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0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7037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890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1684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172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352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27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5782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591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82501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88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676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494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5954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358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920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6876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D971-20AC-4839-B1E2-A32804EB2590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2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3F3F-AE3F-4A34-B4BD-C55C5542E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AC1EA-7DB4-4458-A5F2-C12D534B4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985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3950-0A93-4323-AFD9-B8172CC2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696F-3C75-4D11-A4E9-9CC0D84F0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B8E2E-E8CD-464F-9416-52FD01AF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528FB-5F48-4C47-98B1-3B4D4FEE2BD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88B67-5CC4-41F0-9B34-6D4E861A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076DA-8C69-4F6C-AB6D-C3DD48CD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E9C7-A622-4752-971F-35E7E04D4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4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1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2.emf"/><Relationship Id="rId5" Type="http://schemas.openxmlformats.org/officeDocument/2006/relationships/image" Target="../media/image37.emf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5" Type="http://schemas.openxmlformats.org/officeDocument/2006/relationships/image" Target="../media/image256.emf"/><Relationship Id="rId4" Type="http://schemas.openxmlformats.org/officeDocument/2006/relationships/image" Target="../media/image253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25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262.emf"/><Relationship Id="rId11" Type="http://schemas.openxmlformats.org/officeDocument/2006/relationships/image" Target="../media/image30.emf"/><Relationship Id="rId5" Type="http://schemas.openxmlformats.org/officeDocument/2006/relationships/audio" Target="../media/audio1.wav"/><Relationship Id="rId10" Type="http://schemas.openxmlformats.org/officeDocument/2006/relationships/image" Target="../media/image29.emf"/><Relationship Id="rId4" Type="http://schemas.openxmlformats.org/officeDocument/2006/relationships/audio" Target="../media/audio2.wav"/><Relationship Id="rId9" Type="http://schemas.openxmlformats.org/officeDocument/2006/relationships/image" Target="../media/image263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25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6" Type="http://schemas.openxmlformats.org/officeDocument/2006/relationships/image" Target="../media/image262.emf"/><Relationship Id="rId11" Type="http://schemas.openxmlformats.org/officeDocument/2006/relationships/image" Target="../media/image30.emf"/><Relationship Id="rId5" Type="http://schemas.openxmlformats.org/officeDocument/2006/relationships/audio" Target="../media/audio1.wav"/><Relationship Id="rId10" Type="http://schemas.openxmlformats.org/officeDocument/2006/relationships/image" Target="../media/image29.emf"/><Relationship Id="rId4" Type="http://schemas.openxmlformats.org/officeDocument/2006/relationships/audio" Target="../media/audio2.wav"/><Relationship Id="rId9" Type="http://schemas.openxmlformats.org/officeDocument/2006/relationships/image" Target="../media/image263.emf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268.svg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01.emf"/><Relationship Id="rId12" Type="http://schemas.openxmlformats.org/officeDocument/2006/relationships/image" Target="../media/image2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264.emf"/><Relationship Id="rId11" Type="http://schemas.openxmlformats.org/officeDocument/2006/relationships/image" Target="../media/image266.svg"/><Relationship Id="rId5" Type="http://schemas.openxmlformats.org/officeDocument/2006/relationships/audio" Target="../media/audio2.wav"/><Relationship Id="rId10" Type="http://schemas.openxmlformats.org/officeDocument/2006/relationships/image" Target="../media/image265.png"/><Relationship Id="rId4" Type="http://schemas.openxmlformats.org/officeDocument/2006/relationships/audio" Target="../media/audio1.wav"/><Relationship Id="rId9" Type="http://schemas.openxmlformats.org/officeDocument/2006/relationships/image" Target="../media/image29.em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99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250.svg"/><Relationship Id="rId5" Type="http://schemas.openxmlformats.org/officeDocument/2006/relationships/image" Target="../media/image249.png"/><Relationship Id="rId4" Type="http://schemas.openxmlformats.org/officeDocument/2006/relationships/image" Target="../media/image248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svg"/><Relationship Id="rId5" Type="http://schemas.openxmlformats.org/officeDocument/2006/relationships/image" Target="../media/image272.png"/><Relationship Id="rId4" Type="http://schemas.openxmlformats.org/officeDocument/2006/relationships/image" Target="../media/image271.sv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emf"/><Relationship Id="rId3" Type="http://schemas.openxmlformats.org/officeDocument/2006/relationships/image" Target="../media/image275.emf"/><Relationship Id="rId7" Type="http://schemas.openxmlformats.org/officeDocument/2006/relationships/image" Target="../media/image279.emf"/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emf"/><Relationship Id="rId11" Type="http://schemas.openxmlformats.org/officeDocument/2006/relationships/image" Target="../media/image283.svg"/><Relationship Id="rId5" Type="http://schemas.openxmlformats.org/officeDocument/2006/relationships/image" Target="../media/image277.emf"/><Relationship Id="rId10" Type="http://schemas.openxmlformats.org/officeDocument/2006/relationships/image" Target="../media/image282.png"/><Relationship Id="rId4" Type="http://schemas.openxmlformats.org/officeDocument/2006/relationships/image" Target="../media/image276.emf"/><Relationship Id="rId9" Type="http://schemas.openxmlformats.org/officeDocument/2006/relationships/image" Target="../media/image281.e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svg"/><Relationship Id="rId18" Type="http://schemas.openxmlformats.org/officeDocument/2006/relationships/image" Target="../media/image298.emf"/><Relationship Id="rId3" Type="http://schemas.openxmlformats.org/officeDocument/2006/relationships/image" Target="../media/image274.emf"/><Relationship Id="rId7" Type="http://schemas.openxmlformats.org/officeDocument/2006/relationships/image" Target="../media/image287.svg"/><Relationship Id="rId12" Type="http://schemas.openxmlformats.org/officeDocument/2006/relationships/image" Target="../media/image292.png"/><Relationship Id="rId17" Type="http://schemas.openxmlformats.org/officeDocument/2006/relationships/image" Target="../media/image297.emf"/><Relationship Id="rId2" Type="http://schemas.openxmlformats.org/officeDocument/2006/relationships/notesSlide" Target="../notesSlides/notesSlide100.xml"/><Relationship Id="rId16" Type="http://schemas.openxmlformats.org/officeDocument/2006/relationships/image" Target="../media/image296.emf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6.png"/><Relationship Id="rId11" Type="http://schemas.openxmlformats.org/officeDocument/2006/relationships/image" Target="../media/image291.svg"/><Relationship Id="rId5" Type="http://schemas.openxmlformats.org/officeDocument/2006/relationships/image" Target="../media/image285.svg"/><Relationship Id="rId15" Type="http://schemas.openxmlformats.org/officeDocument/2006/relationships/image" Target="../media/image295.emf"/><Relationship Id="rId10" Type="http://schemas.openxmlformats.org/officeDocument/2006/relationships/image" Target="../media/image290.png"/><Relationship Id="rId19" Type="http://schemas.openxmlformats.org/officeDocument/2006/relationships/image" Target="../media/image299.emf"/><Relationship Id="rId4" Type="http://schemas.openxmlformats.org/officeDocument/2006/relationships/image" Target="../media/image284.png"/><Relationship Id="rId9" Type="http://schemas.openxmlformats.org/officeDocument/2006/relationships/image" Target="../media/image289.svg"/><Relationship Id="rId14" Type="http://schemas.openxmlformats.org/officeDocument/2006/relationships/image" Target="../media/image29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5.e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10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250.svg"/><Relationship Id="rId5" Type="http://schemas.openxmlformats.org/officeDocument/2006/relationships/image" Target="../media/image249.png"/><Relationship Id="rId4" Type="http://schemas.openxmlformats.org/officeDocument/2006/relationships/image" Target="../media/image248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1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notesSlide" Target="../notesSlides/notesSlide103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5.e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notesSlide" Target="../notesSlides/notesSlide104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5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1.e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notesSlide" Target="../notesSlides/notesSlide106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5.em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5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2.emf"/><Relationship Id="rId5" Type="http://schemas.openxmlformats.org/officeDocument/2006/relationships/image" Target="../media/image39.emf"/><Relationship Id="rId4" Type="http://schemas.openxmlformats.org/officeDocument/2006/relationships/image" Target="../media/image5.e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emf"/><Relationship Id="rId3" Type="http://schemas.openxmlformats.org/officeDocument/2006/relationships/notesSlide" Target="../notesSlides/notesSlide110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notesSlide" Target="../notesSlides/notesSlide114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Relationship Id="rId9" Type="http://schemas.openxmlformats.org/officeDocument/2006/relationships/image" Target="../media/image310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4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116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6" Type="http://schemas.openxmlformats.org/officeDocument/2006/relationships/image" Target="../media/image250.svg"/><Relationship Id="rId5" Type="http://schemas.openxmlformats.org/officeDocument/2006/relationships/image" Target="../media/image249.png"/><Relationship Id="rId4" Type="http://schemas.openxmlformats.org/officeDocument/2006/relationships/image" Target="../media/image248.emf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svg"/><Relationship Id="rId3" Type="http://schemas.openxmlformats.org/officeDocument/2006/relationships/notesSlide" Target="../notesSlides/notesSlide117.xml"/><Relationship Id="rId7" Type="http://schemas.openxmlformats.org/officeDocument/2006/relationships/image" Target="../media/image3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6" Type="http://schemas.openxmlformats.org/officeDocument/2006/relationships/image" Target="../media/image302.emf"/><Relationship Id="rId5" Type="http://schemas.openxmlformats.org/officeDocument/2006/relationships/image" Target="../media/image306.emf"/><Relationship Id="rId4" Type="http://schemas.openxmlformats.org/officeDocument/2006/relationships/image" Target="../media/image305.e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emf"/><Relationship Id="rId3" Type="http://schemas.openxmlformats.org/officeDocument/2006/relationships/notesSlide" Target="../notesSlides/notesSlide118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40.emf"/><Relationship Id="rId4" Type="http://schemas.openxmlformats.org/officeDocument/2006/relationships/image" Target="../media/image5.e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svg"/><Relationship Id="rId3" Type="http://schemas.openxmlformats.org/officeDocument/2006/relationships/notesSlide" Target="../notesSlides/notesSlide119.xml"/><Relationship Id="rId7" Type="http://schemas.openxmlformats.org/officeDocument/2006/relationships/image" Target="../media/image3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6" Type="http://schemas.openxmlformats.org/officeDocument/2006/relationships/image" Target="../media/image302.emf"/><Relationship Id="rId5" Type="http://schemas.openxmlformats.org/officeDocument/2006/relationships/image" Target="../media/image306.emf"/><Relationship Id="rId4" Type="http://schemas.openxmlformats.org/officeDocument/2006/relationships/image" Target="../media/image305.emf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svg"/><Relationship Id="rId3" Type="http://schemas.openxmlformats.org/officeDocument/2006/relationships/notesSlide" Target="../notesSlides/notesSlide120.xml"/><Relationship Id="rId7" Type="http://schemas.openxmlformats.org/officeDocument/2006/relationships/image" Target="../media/image3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6" Type="http://schemas.openxmlformats.org/officeDocument/2006/relationships/image" Target="../media/image302.emf"/><Relationship Id="rId5" Type="http://schemas.openxmlformats.org/officeDocument/2006/relationships/image" Target="../media/image306.emf"/><Relationship Id="rId4" Type="http://schemas.openxmlformats.org/officeDocument/2006/relationships/image" Target="../media/image305.emf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emf"/><Relationship Id="rId3" Type="http://schemas.openxmlformats.org/officeDocument/2006/relationships/notesSlide" Target="../notesSlides/notesSlide121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emf"/><Relationship Id="rId3" Type="http://schemas.openxmlformats.org/officeDocument/2006/relationships/notesSlide" Target="../notesSlides/notesSlide123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2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Relationship Id="rId9" Type="http://schemas.openxmlformats.org/officeDocument/2006/relationships/image" Target="../media/image313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3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emf"/><Relationship Id="rId3" Type="http://schemas.openxmlformats.org/officeDocument/2006/relationships/notesSlide" Target="../notesSlides/notesSlide125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emf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7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2.svg"/><Relationship Id="rId11" Type="http://schemas.openxmlformats.org/officeDocument/2006/relationships/image" Target="../media/image47.emf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5.emf"/><Relationship Id="rId9" Type="http://schemas.openxmlformats.org/officeDocument/2006/relationships/image" Target="../media/image45.emf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129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8.xml"/><Relationship Id="rId6" Type="http://schemas.openxmlformats.org/officeDocument/2006/relationships/image" Target="../media/image250.svg"/><Relationship Id="rId5" Type="http://schemas.openxmlformats.org/officeDocument/2006/relationships/image" Target="../media/image249.png"/><Relationship Id="rId4" Type="http://schemas.openxmlformats.org/officeDocument/2006/relationships/image" Target="../media/image248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9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emf"/><Relationship Id="rId3" Type="http://schemas.openxmlformats.org/officeDocument/2006/relationships/notesSlide" Target="../notesSlides/notesSlide132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emf"/><Relationship Id="rId3" Type="http://schemas.openxmlformats.org/officeDocument/2006/relationships/notesSlide" Target="../notesSlides/notesSlide133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emf"/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notesSlide" Target="../notesSlides/notesSlide136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10" Type="http://schemas.openxmlformats.org/officeDocument/2006/relationships/image" Target="../media/image289.svg"/><Relationship Id="rId4" Type="http://schemas.openxmlformats.org/officeDocument/2006/relationships/image" Target="../media/image305.emf"/><Relationship Id="rId9" Type="http://schemas.openxmlformats.org/officeDocument/2006/relationships/image" Target="../media/image288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30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Relationship Id="rId6" Type="http://schemas.openxmlformats.org/officeDocument/2006/relationships/image" Target="../media/image303.png"/><Relationship Id="rId5" Type="http://schemas.openxmlformats.org/officeDocument/2006/relationships/image" Target="../media/image307.emf"/><Relationship Id="rId4" Type="http://schemas.openxmlformats.org/officeDocument/2006/relationships/image" Target="../media/image30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2.svg"/><Relationship Id="rId11" Type="http://schemas.openxmlformats.org/officeDocument/2006/relationships/image" Target="../media/image48.emf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5.emf"/><Relationship Id="rId9" Type="http://schemas.openxmlformats.org/officeDocument/2006/relationships/image" Target="../media/image45.emf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2.svg"/><Relationship Id="rId11" Type="http://schemas.openxmlformats.org/officeDocument/2006/relationships/image" Target="../media/image49.emf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5.emf"/><Relationship Id="rId9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2.svg"/><Relationship Id="rId11" Type="http://schemas.openxmlformats.org/officeDocument/2006/relationships/image" Target="../media/image50.emf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5.emf"/><Relationship Id="rId9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42.svg"/><Relationship Id="rId11" Type="http://schemas.openxmlformats.org/officeDocument/2006/relationships/image" Target="../media/image51.emf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5.emf"/><Relationship Id="rId9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5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3.svg"/><Relationship Id="rId1" Type="http://schemas.openxmlformats.org/officeDocument/2006/relationships/tags" Target="../tags/tag19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5.emf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4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.emf"/><Relationship Id="rId9" Type="http://schemas.openxmlformats.org/officeDocument/2006/relationships/image" Target="../media/image56.png"/><Relationship Id="rId1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6.emf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75.emf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6.emf"/><Relationship Id="rId5" Type="http://schemas.openxmlformats.org/officeDocument/2006/relationships/image" Target="../media/image74.svg"/><Relationship Id="rId10" Type="http://schemas.openxmlformats.org/officeDocument/2006/relationships/image" Target="../media/image80.emf"/><Relationship Id="rId4" Type="http://schemas.openxmlformats.org/officeDocument/2006/relationships/image" Target="../media/image73.png"/><Relationship Id="rId9" Type="http://schemas.openxmlformats.org/officeDocument/2006/relationships/image" Target="../media/image7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76.emf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76.emf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83.emf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83.emf"/><Relationship Id="rId5" Type="http://schemas.openxmlformats.org/officeDocument/2006/relationships/image" Target="../media/image74.svg"/><Relationship Id="rId10" Type="http://schemas.openxmlformats.org/officeDocument/2006/relationships/image" Target="../media/image88.emf"/><Relationship Id="rId4" Type="http://schemas.openxmlformats.org/officeDocument/2006/relationships/image" Target="../media/image73.png"/><Relationship Id="rId9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83.emf"/><Relationship Id="rId5" Type="http://schemas.openxmlformats.org/officeDocument/2006/relationships/image" Target="../media/image74.svg"/><Relationship Id="rId10" Type="http://schemas.openxmlformats.org/officeDocument/2006/relationships/image" Target="../media/image89.emf"/><Relationship Id="rId4" Type="http://schemas.openxmlformats.org/officeDocument/2006/relationships/image" Target="../media/image73.png"/><Relationship Id="rId9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83.emf"/><Relationship Id="rId5" Type="http://schemas.openxmlformats.org/officeDocument/2006/relationships/image" Target="../media/image74.svg"/><Relationship Id="rId10" Type="http://schemas.openxmlformats.org/officeDocument/2006/relationships/image" Target="../media/image88.emf"/><Relationship Id="rId4" Type="http://schemas.openxmlformats.org/officeDocument/2006/relationships/image" Target="../media/image73.png"/><Relationship Id="rId9" Type="http://schemas.openxmlformats.org/officeDocument/2006/relationships/image" Target="../media/image9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30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4.svg"/><Relationship Id="rId12" Type="http://schemas.openxmlformats.org/officeDocument/2006/relationships/image" Target="../media/image95.emf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9.svg"/><Relationship Id="rId20" Type="http://schemas.openxmlformats.org/officeDocument/2006/relationships/image" Target="../media/image101.emf"/><Relationship Id="rId1" Type="http://schemas.openxmlformats.org/officeDocument/2006/relationships/tags" Target="../tags/tag30.xml"/><Relationship Id="rId6" Type="http://schemas.openxmlformats.org/officeDocument/2006/relationships/image" Target="../media/image73.png"/><Relationship Id="rId11" Type="http://schemas.openxmlformats.org/officeDocument/2006/relationships/image" Target="../media/image94.emf"/><Relationship Id="rId5" Type="http://schemas.openxmlformats.org/officeDocument/2006/relationships/audio" Target="../media/audio2.wav"/><Relationship Id="rId15" Type="http://schemas.openxmlformats.org/officeDocument/2006/relationships/image" Target="../media/image98.png"/><Relationship Id="rId10" Type="http://schemas.openxmlformats.org/officeDocument/2006/relationships/image" Target="../media/image93.emf"/><Relationship Id="rId19" Type="http://schemas.openxmlformats.org/officeDocument/2006/relationships/image" Target="../media/image100.emf"/><Relationship Id="rId4" Type="http://schemas.openxmlformats.org/officeDocument/2006/relationships/audio" Target="../media/audio1.wav"/><Relationship Id="rId9" Type="http://schemas.openxmlformats.org/officeDocument/2006/relationships/image" Target="../media/image92.svg"/><Relationship Id="rId14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png"/><Relationship Id="rId18" Type="http://schemas.openxmlformats.org/officeDocument/2006/relationships/image" Target="../media/image102.png"/><Relationship Id="rId3" Type="http://schemas.openxmlformats.org/officeDocument/2006/relationships/notesSlide" Target="../notesSlides/notesSlide31.xml"/><Relationship Id="rId21" Type="http://schemas.openxmlformats.org/officeDocument/2006/relationships/image" Target="../media/image104.emf"/><Relationship Id="rId7" Type="http://schemas.openxmlformats.org/officeDocument/2006/relationships/image" Target="../media/image74.svg"/><Relationship Id="rId12" Type="http://schemas.openxmlformats.org/officeDocument/2006/relationships/image" Target="../media/image97.svg"/><Relationship Id="rId17" Type="http://schemas.openxmlformats.org/officeDocument/2006/relationships/image" Target="../media/image88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emf"/><Relationship Id="rId20" Type="http://schemas.openxmlformats.org/officeDocument/2006/relationships/image" Target="../media/image101.emf"/><Relationship Id="rId1" Type="http://schemas.openxmlformats.org/officeDocument/2006/relationships/tags" Target="../tags/tag31.xml"/><Relationship Id="rId6" Type="http://schemas.openxmlformats.org/officeDocument/2006/relationships/image" Target="../media/image73.png"/><Relationship Id="rId11" Type="http://schemas.openxmlformats.org/officeDocument/2006/relationships/image" Target="../media/image96.png"/><Relationship Id="rId5" Type="http://schemas.openxmlformats.org/officeDocument/2006/relationships/audio" Target="../media/audio2.wav"/><Relationship Id="rId15" Type="http://schemas.openxmlformats.org/officeDocument/2006/relationships/image" Target="../media/image29.emf"/><Relationship Id="rId10" Type="http://schemas.openxmlformats.org/officeDocument/2006/relationships/image" Target="../media/image95.emf"/><Relationship Id="rId19" Type="http://schemas.openxmlformats.org/officeDocument/2006/relationships/image" Target="../media/image103.svg"/><Relationship Id="rId4" Type="http://schemas.openxmlformats.org/officeDocument/2006/relationships/audio" Target="../media/audio1.wav"/><Relationship Id="rId9" Type="http://schemas.openxmlformats.org/officeDocument/2006/relationships/image" Target="../media/image94.emf"/><Relationship Id="rId14" Type="http://schemas.openxmlformats.org/officeDocument/2006/relationships/image" Target="../media/image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png"/><Relationship Id="rId18" Type="http://schemas.openxmlformats.org/officeDocument/2006/relationships/image" Target="../media/image10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4.svg"/><Relationship Id="rId12" Type="http://schemas.openxmlformats.org/officeDocument/2006/relationships/image" Target="../media/image97.svg"/><Relationship Id="rId17" Type="http://schemas.openxmlformats.org/officeDocument/2006/relationships/image" Target="../media/image105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emf"/><Relationship Id="rId20" Type="http://schemas.openxmlformats.org/officeDocument/2006/relationships/image" Target="../media/image101.emf"/><Relationship Id="rId1" Type="http://schemas.openxmlformats.org/officeDocument/2006/relationships/tags" Target="../tags/tag32.xml"/><Relationship Id="rId6" Type="http://schemas.openxmlformats.org/officeDocument/2006/relationships/image" Target="../media/image73.png"/><Relationship Id="rId11" Type="http://schemas.openxmlformats.org/officeDocument/2006/relationships/image" Target="../media/image96.png"/><Relationship Id="rId5" Type="http://schemas.openxmlformats.org/officeDocument/2006/relationships/audio" Target="../media/audio2.wav"/><Relationship Id="rId15" Type="http://schemas.openxmlformats.org/officeDocument/2006/relationships/image" Target="../media/image29.emf"/><Relationship Id="rId10" Type="http://schemas.openxmlformats.org/officeDocument/2006/relationships/image" Target="../media/image95.emf"/><Relationship Id="rId19" Type="http://schemas.openxmlformats.org/officeDocument/2006/relationships/image" Target="../media/image107.svg"/><Relationship Id="rId4" Type="http://schemas.openxmlformats.org/officeDocument/2006/relationships/audio" Target="../media/audio1.wav"/><Relationship Id="rId9" Type="http://schemas.openxmlformats.org/officeDocument/2006/relationships/image" Target="../media/image94.emf"/><Relationship Id="rId14" Type="http://schemas.openxmlformats.org/officeDocument/2006/relationships/image" Target="../media/image9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png"/><Relationship Id="rId18" Type="http://schemas.openxmlformats.org/officeDocument/2006/relationships/image" Target="../media/image88.emf"/><Relationship Id="rId3" Type="http://schemas.openxmlformats.org/officeDocument/2006/relationships/notesSlide" Target="../notesSlides/notesSlide33.xml"/><Relationship Id="rId21" Type="http://schemas.openxmlformats.org/officeDocument/2006/relationships/image" Target="../media/image101.emf"/><Relationship Id="rId7" Type="http://schemas.openxmlformats.org/officeDocument/2006/relationships/image" Target="../media/image74.svg"/><Relationship Id="rId12" Type="http://schemas.openxmlformats.org/officeDocument/2006/relationships/image" Target="../media/image97.svg"/><Relationship Id="rId17" Type="http://schemas.openxmlformats.org/officeDocument/2006/relationships/image" Target="../media/image108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emf"/><Relationship Id="rId20" Type="http://schemas.openxmlformats.org/officeDocument/2006/relationships/image" Target="../media/image110.svg"/><Relationship Id="rId1" Type="http://schemas.openxmlformats.org/officeDocument/2006/relationships/tags" Target="../tags/tag33.xml"/><Relationship Id="rId6" Type="http://schemas.openxmlformats.org/officeDocument/2006/relationships/image" Target="../media/image73.png"/><Relationship Id="rId11" Type="http://schemas.openxmlformats.org/officeDocument/2006/relationships/image" Target="../media/image96.png"/><Relationship Id="rId5" Type="http://schemas.openxmlformats.org/officeDocument/2006/relationships/audio" Target="../media/audio1.wav"/><Relationship Id="rId15" Type="http://schemas.openxmlformats.org/officeDocument/2006/relationships/image" Target="../media/image29.emf"/><Relationship Id="rId10" Type="http://schemas.openxmlformats.org/officeDocument/2006/relationships/image" Target="../media/image95.emf"/><Relationship Id="rId19" Type="http://schemas.openxmlformats.org/officeDocument/2006/relationships/image" Target="../media/image109.png"/><Relationship Id="rId4" Type="http://schemas.openxmlformats.org/officeDocument/2006/relationships/audio" Target="../media/audio2.wav"/><Relationship Id="rId9" Type="http://schemas.openxmlformats.org/officeDocument/2006/relationships/image" Target="../media/image94.emf"/><Relationship Id="rId14" Type="http://schemas.openxmlformats.org/officeDocument/2006/relationships/image" Target="../media/image9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png"/><Relationship Id="rId18" Type="http://schemas.openxmlformats.org/officeDocument/2006/relationships/image" Target="../media/image112.png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101.emf"/><Relationship Id="rId7" Type="http://schemas.openxmlformats.org/officeDocument/2006/relationships/image" Target="../media/image74.svg"/><Relationship Id="rId12" Type="http://schemas.openxmlformats.org/officeDocument/2006/relationships/image" Target="../media/image97.svg"/><Relationship Id="rId17" Type="http://schemas.openxmlformats.org/officeDocument/2006/relationships/image" Target="../media/image111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emf"/><Relationship Id="rId20" Type="http://schemas.openxmlformats.org/officeDocument/2006/relationships/slide" Target="slide36.xml"/><Relationship Id="rId1" Type="http://schemas.openxmlformats.org/officeDocument/2006/relationships/tags" Target="../tags/tag34.xml"/><Relationship Id="rId6" Type="http://schemas.openxmlformats.org/officeDocument/2006/relationships/image" Target="../media/image73.png"/><Relationship Id="rId11" Type="http://schemas.openxmlformats.org/officeDocument/2006/relationships/image" Target="../media/image96.png"/><Relationship Id="rId5" Type="http://schemas.openxmlformats.org/officeDocument/2006/relationships/audio" Target="../media/audio2.wav"/><Relationship Id="rId15" Type="http://schemas.openxmlformats.org/officeDocument/2006/relationships/image" Target="../media/image29.emf"/><Relationship Id="rId10" Type="http://schemas.openxmlformats.org/officeDocument/2006/relationships/image" Target="../media/image95.emf"/><Relationship Id="rId19" Type="http://schemas.openxmlformats.org/officeDocument/2006/relationships/image" Target="../media/image113.svg"/><Relationship Id="rId4" Type="http://schemas.openxmlformats.org/officeDocument/2006/relationships/audio" Target="../media/audio1.wav"/><Relationship Id="rId9" Type="http://schemas.openxmlformats.org/officeDocument/2006/relationships/image" Target="../media/image94.emf"/><Relationship Id="rId14" Type="http://schemas.openxmlformats.org/officeDocument/2006/relationships/image" Target="../media/image9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98.png"/><Relationship Id="rId18" Type="http://schemas.openxmlformats.org/officeDocument/2006/relationships/image" Target="../media/image88.emf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101.emf"/><Relationship Id="rId7" Type="http://schemas.openxmlformats.org/officeDocument/2006/relationships/image" Target="../media/image74.svg"/><Relationship Id="rId12" Type="http://schemas.openxmlformats.org/officeDocument/2006/relationships/image" Target="../media/image97.svg"/><Relationship Id="rId17" Type="http://schemas.openxmlformats.org/officeDocument/2006/relationships/image" Target="../media/image114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emf"/><Relationship Id="rId20" Type="http://schemas.openxmlformats.org/officeDocument/2006/relationships/image" Target="../media/image116.svg"/><Relationship Id="rId1" Type="http://schemas.openxmlformats.org/officeDocument/2006/relationships/tags" Target="../tags/tag35.xml"/><Relationship Id="rId6" Type="http://schemas.openxmlformats.org/officeDocument/2006/relationships/image" Target="../media/image73.png"/><Relationship Id="rId11" Type="http://schemas.openxmlformats.org/officeDocument/2006/relationships/image" Target="../media/image96.png"/><Relationship Id="rId5" Type="http://schemas.openxmlformats.org/officeDocument/2006/relationships/audio" Target="../media/audio2.wav"/><Relationship Id="rId15" Type="http://schemas.openxmlformats.org/officeDocument/2006/relationships/image" Target="../media/image29.emf"/><Relationship Id="rId10" Type="http://schemas.openxmlformats.org/officeDocument/2006/relationships/image" Target="../media/image95.emf"/><Relationship Id="rId19" Type="http://schemas.openxmlformats.org/officeDocument/2006/relationships/image" Target="../media/image115.png"/><Relationship Id="rId4" Type="http://schemas.openxmlformats.org/officeDocument/2006/relationships/audio" Target="../media/audio1.wav"/><Relationship Id="rId9" Type="http://schemas.openxmlformats.org/officeDocument/2006/relationships/image" Target="../media/image94.emf"/><Relationship Id="rId14" Type="http://schemas.openxmlformats.org/officeDocument/2006/relationships/image" Target="../media/image9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6.emf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124.e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1.svg"/><Relationship Id="rId12" Type="http://schemas.openxmlformats.org/officeDocument/2006/relationships/image" Target="../media/image12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20.png"/><Relationship Id="rId11" Type="http://schemas.openxmlformats.org/officeDocument/2006/relationships/image" Target="../media/image122.emf"/><Relationship Id="rId5" Type="http://schemas.openxmlformats.org/officeDocument/2006/relationships/image" Target="../media/image120.png"/><Relationship Id="rId10" Type="http://schemas.openxmlformats.org/officeDocument/2006/relationships/image" Target="../media/image121.emf"/><Relationship Id="rId4" Type="http://schemas.openxmlformats.org/officeDocument/2006/relationships/image" Target="../media/image119.emf"/><Relationship Id="rId9" Type="http://schemas.openxmlformats.org/officeDocument/2006/relationships/image" Target="../media/image10.emf"/><Relationship Id="rId1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126.emf"/><Relationship Id="rId11" Type="http://schemas.openxmlformats.org/officeDocument/2006/relationships/image" Target="../media/image131.svg"/><Relationship Id="rId5" Type="http://schemas.openxmlformats.org/officeDocument/2006/relationships/image" Target="../media/image120.png"/><Relationship Id="rId10" Type="http://schemas.openxmlformats.org/officeDocument/2006/relationships/image" Target="../media/image130.png"/><Relationship Id="rId4" Type="http://schemas.openxmlformats.org/officeDocument/2006/relationships/image" Target="../media/image119.emf"/><Relationship Id="rId9" Type="http://schemas.openxmlformats.org/officeDocument/2006/relationships/image" Target="../media/image12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31.svg"/><Relationship Id="rId12" Type="http://schemas.openxmlformats.org/officeDocument/2006/relationships/image" Target="../media/image13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130.png"/><Relationship Id="rId11" Type="http://schemas.openxmlformats.org/officeDocument/2006/relationships/image" Target="../media/image135.emf"/><Relationship Id="rId5" Type="http://schemas.openxmlformats.org/officeDocument/2006/relationships/image" Target="../media/image120.png"/><Relationship Id="rId10" Type="http://schemas.openxmlformats.org/officeDocument/2006/relationships/image" Target="../media/image134.emf"/><Relationship Id="rId4" Type="http://schemas.openxmlformats.org/officeDocument/2006/relationships/image" Target="../media/image119.emf"/><Relationship Id="rId9" Type="http://schemas.openxmlformats.org/officeDocument/2006/relationships/image" Target="../media/image13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126.emf"/><Relationship Id="rId5" Type="http://schemas.openxmlformats.org/officeDocument/2006/relationships/image" Target="../media/image120.png"/><Relationship Id="rId10" Type="http://schemas.openxmlformats.org/officeDocument/2006/relationships/image" Target="../media/image129.emf"/><Relationship Id="rId4" Type="http://schemas.openxmlformats.org/officeDocument/2006/relationships/image" Target="../media/image119.emf"/><Relationship Id="rId9" Type="http://schemas.openxmlformats.org/officeDocument/2006/relationships/image" Target="../media/image13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3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image" Target="../media/image138.png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13" Type="http://schemas.openxmlformats.org/officeDocument/2006/relationships/image" Target="../media/image147.sv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1.svg"/><Relationship Id="rId12" Type="http://schemas.openxmlformats.org/officeDocument/2006/relationships/image" Target="../media/image146.png"/><Relationship Id="rId17" Type="http://schemas.openxmlformats.org/officeDocument/2006/relationships/image" Target="../media/image151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0.png"/><Relationship Id="rId1" Type="http://schemas.openxmlformats.org/officeDocument/2006/relationships/tags" Target="../tags/tag42.xml"/><Relationship Id="rId6" Type="http://schemas.openxmlformats.org/officeDocument/2006/relationships/image" Target="../media/image130.png"/><Relationship Id="rId11" Type="http://schemas.openxmlformats.org/officeDocument/2006/relationships/image" Target="../media/image145.svg"/><Relationship Id="rId5" Type="http://schemas.openxmlformats.org/officeDocument/2006/relationships/image" Target="../media/image120.png"/><Relationship Id="rId15" Type="http://schemas.openxmlformats.org/officeDocument/2006/relationships/image" Target="../media/image149.svg"/><Relationship Id="rId10" Type="http://schemas.openxmlformats.org/officeDocument/2006/relationships/image" Target="../media/image144.png"/><Relationship Id="rId4" Type="http://schemas.openxmlformats.org/officeDocument/2006/relationships/image" Target="../media/image141.emf"/><Relationship Id="rId9" Type="http://schemas.openxmlformats.org/officeDocument/2006/relationships/image" Target="../media/image143.emf"/><Relationship Id="rId14" Type="http://schemas.openxmlformats.org/officeDocument/2006/relationships/image" Target="../media/image14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56.emf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31.svg"/><Relationship Id="rId12" Type="http://schemas.openxmlformats.org/officeDocument/2006/relationships/image" Target="../media/image15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130.png"/><Relationship Id="rId11" Type="http://schemas.openxmlformats.org/officeDocument/2006/relationships/image" Target="../media/image154.png"/><Relationship Id="rId5" Type="http://schemas.openxmlformats.org/officeDocument/2006/relationships/image" Target="../media/image120.png"/><Relationship Id="rId10" Type="http://schemas.openxmlformats.org/officeDocument/2006/relationships/image" Target="../media/image153.svg"/><Relationship Id="rId4" Type="http://schemas.openxmlformats.org/officeDocument/2006/relationships/image" Target="../media/image141.emf"/><Relationship Id="rId9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3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10" Type="http://schemas.openxmlformats.org/officeDocument/2006/relationships/image" Target="../media/image157.emf"/><Relationship Id="rId4" Type="http://schemas.openxmlformats.org/officeDocument/2006/relationships/image" Target="../media/image141.emf"/><Relationship Id="rId9" Type="http://schemas.openxmlformats.org/officeDocument/2006/relationships/image" Target="../media/image156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3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130.png"/><Relationship Id="rId11" Type="http://schemas.openxmlformats.org/officeDocument/2006/relationships/image" Target="../media/image160.emf"/><Relationship Id="rId5" Type="http://schemas.openxmlformats.org/officeDocument/2006/relationships/image" Target="../media/image120.png"/><Relationship Id="rId10" Type="http://schemas.openxmlformats.org/officeDocument/2006/relationships/image" Target="../media/image159.emf"/><Relationship Id="rId4" Type="http://schemas.openxmlformats.org/officeDocument/2006/relationships/image" Target="../media/image141.emf"/><Relationship Id="rId9" Type="http://schemas.openxmlformats.org/officeDocument/2006/relationships/image" Target="../media/image158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3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41.emf"/><Relationship Id="rId9" Type="http://schemas.openxmlformats.org/officeDocument/2006/relationships/image" Target="../media/image161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emf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svg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image" Target="../media/image11.emf"/><Relationship Id="rId9" Type="http://schemas.openxmlformats.org/officeDocument/2006/relationships/image" Target="../media/image21.svg"/><Relationship Id="rId1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6.emf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6.emf"/><Relationship Id="rId12" Type="http://schemas.openxmlformats.org/officeDocument/2006/relationships/image" Target="../media/image165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6" Type="http://schemas.openxmlformats.org/officeDocument/2006/relationships/image" Target="../media/image163.emf"/><Relationship Id="rId11" Type="http://schemas.openxmlformats.org/officeDocument/2006/relationships/image" Target="../media/image164.emf"/><Relationship Id="rId5" Type="http://schemas.openxmlformats.org/officeDocument/2006/relationships/image" Target="../media/image19.emf"/><Relationship Id="rId10" Type="http://schemas.openxmlformats.org/officeDocument/2006/relationships/image" Target="../media/image10.emf"/><Relationship Id="rId4" Type="http://schemas.openxmlformats.org/officeDocument/2006/relationships/image" Target="../media/image162.emf"/><Relationship Id="rId9" Type="http://schemas.openxmlformats.org/officeDocument/2006/relationships/image" Target="../media/image18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7.emf"/><Relationship Id="rId12" Type="http://schemas.openxmlformats.org/officeDocument/2006/relationships/image" Target="../media/image16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6" Type="http://schemas.openxmlformats.org/officeDocument/2006/relationships/image" Target="../media/image16.emf"/><Relationship Id="rId11" Type="http://schemas.openxmlformats.org/officeDocument/2006/relationships/image" Target="../media/image168.emf"/><Relationship Id="rId5" Type="http://schemas.openxmlformats.org/officeDocument/2006/relationships/image" Target="../media/image166.emf"/><Relationship Id="rId10" Type="http://schemas.openxmlformats.org/officeDocument/2006/relationships/image" Target="../media/image10.emf"/><Relationship Id="rId4" Type="http://schemas.openxmlformats.org/officeDocument/2006/relationships/image" Target="../media/image19.emf"/><Relationship Id="rId9" Type="http://schemas.openxmlformats.org/officeDocument/2006/relationships/image" Target="../media/image18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6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6" Type="http://schemas.openxmlformats.org/officeDocument/2006/relationships/image" Target="../media/image17.emf"/><Relationship Id="rId11" Type="http://schemas.openxmlformats.org/officeDocument/2006/relationships/image" Target="../media/image172.emf"/><Relationship Id="rId5" Type="http://schemas.openxmlformats.org/officeDocument/2006/relationships/image" Target="../media/image16.emf"/><Relationship Id="rId10" Type="http://schemas.openxmlformats.org/officeDocument/2006/relationships/image" Target="../media/image171.emf"/><Relationship Id="rId4" Type="http://schemas.openxmlformats.org/officeDocument/2006/relationships/image" Target="../media/image170.emf"/><Relationship Id="rId9" Type="http://schemas.openxmlformats.org/officeDocument/2006/relationships/image" Target="../media/image10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7.emf"/><Relationship Id="rId12" Type="http://schemas.openxmlformats.org/officeDocument/2006/relationships/image" Target="../media/image17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6" Type="http://schemas.openxmlformats.org/officeDocument/2006/relationships/image" Target="../media/image16.emf"/><Relationship Id="rId11" Type="http://schemas.openxmlformats.org/officeDocument/2006/relationships/image" Target="../media/image175.emf"/><Relationship Id="rId5" Type="http://schemas.openxmlformats.org/officeDocument/2006/relationships/image" Target="../media/image174.emf"/><Relationship Id="rId10" Type="http://schemas.openxmlformats.org/officeDocument/2006/relationships/image" Target="../media/image10.emf"/><Relationship Id="rId4" Type="http://schemas.openxmlformats.org/officeDocument/2006/relationships/image" Target="../media/image173.emf"/><Relationship Id="rId9" Type="http://schemas.openxmlformats.org/officeDocument/2006/relationships/image" Target="../media/image1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2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4" Type="http://schemas.openxmlformats.org/officeDocument/2006/relationships/image" Target="../media/image25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3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6" Type="http://schemas.openxmlformats.org/officeDocument/2006/relationships/image" Target="../media/image138.png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8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6" Type="http://schemas.openxmlformats.org/officeDocument/2006/relationships/image" Target="../media/image179.emf"/><Relationship Id="rId5" Type="http://schemas.openxmlformats.org/officeDocument/2006/relationships/image" Target="../media/image178.emf"/><Relationship Id="rId4" Type="http://schemas.openxmlformats.org/officeDocument/2006/relationships/image" Target="../media/image177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6" Type="http://schemas.openxmlformats.org/officeDocument/2006/relationships/image" Target="../media/image183.svg"/><Relationship Id="rId5" Type="http://schemas.openxmlformats.org/officeDocument/2006/relationships/image" Target="../media/image182.png"/><Relationship Id="rId10" Type="http://schemas.openxmlformats.org/officeDocument/2006/relationships/image" Target="../media/image180.emf"/><Relationship Id="rId4" Type="http://schemas.openxmlformats.org/officeDocument/2006/relationships/image" Target="../media/image181.emf"/><Relationship Id="rId9" Type="http://schemas.openxmlformats.org/officeDocument/2006/relationships/image" Target="../media/image18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emf"/><Relationship Id="rId11" Type="http://schemas.openxmlformats.org/officeDocument/2006/relationships/image" Target="../media/image27.emf"/><Relationship Id="rId5" Type="http://schemas.openxmlformats.org/officeDocument/2006/relationships/audio" Target="../media/audio2.wav"/><Relationship Id="rId10" Type="http://schemas.openxmlformats.org/officeDocument/2006/relationships/image" Target="../media/image26.emf"/><Relationship Id="rId4" Type="http://schemas.openxmlformats.org/officeDocument/2006/relationships/audio" Target="../media/audio1.wav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6" Type="http://schemas.openxmlformats.org/officeDocument/2006/relationships/image" Target="../media/image183.svg"/><Relationship Id="rId5" Type="http://schemas.openxmlformats.org/officeDocument/2006/relationships/image" Target="../media/image182.png"/><Relationship Id="rId10" Type="http://schemas.openxmlformats.org/officeDocument/2006/relationships/image" Target="../media/image187.svg"/><Relationship Id="rId4" Type="http://schemas.openxmlformats.org/officeDocument/2006/relationships/image" Target="../media/image181.emf"/><Relationship Id="rId9" Type="http://schemas.openxmlformats.org/officeDocument/2006/relationships/image" Target="../media/image18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192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79.emf"/><Relationship Id="rId12" Type="http://schemas.openxmlformats.org/officeDocument/2006/relationships/image" Target="../media/image19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83.svg"/><Relationship Id="rId11" Type="http://schemas.openxmlformats.org/officeDocument/2006/relationships/image" Target="../media/image190.png"/><Relationship Id="rId5" Type="http://schemas.openxmlformats.org/officeDocument/2006/relationships/image" Target="../media/image182.png"/><Relationship Id="rId10" Type="http://schemas.openxmlformats.org/officeDocument/2006/relationships/image" Target="../media/image189.svg"/><Relationship Id="rId4" Type="http://schemas.openxmlformats.org/officeDocument/2006/relationships/image" Target="../media/image181.emf"/><Relationship Id="rId9" Type="http://schemas.openxmlformats.org/officeDocument/2006/relationships/image" Target="../media/image18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79.emf"/><Relationship Id="rId12" Type="http://schemas.openxmlformats.org/officeDocument/2006/relationships/image" Target="../media/image19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183.svg"/><Relationship Id="rId11" Type="http://schemas.openxmlformats.org/officeDocument/2006/relationships/image" Target="../media/image195.png"/><Relationship Id="rId5" Type="http://schemas.openxmlformats.org/officeDocument/2006/relationships/image" Target="../media/image182.png"/><Relationship Id="rId10" Type="http://schemas.openxmlformats.org/officeDocument/2006/relationships/image" Target="../media/image194.svg"/><Relationship Id="rId4" Type="http://schemas.openxmlformats.org/officeDocument/2006/relationships/image" Target="../media/image181.emf"/><Relationship Id="rId9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183.svg"/><Relationship Id="rId5" Type="http://schemas.openxmlformats.org/officeDocument/2006/relationships/image" Target="../media/image182.png"/><Relationship Id="rId10" Type="http://schemas.openxmlformats.org/officeDocument/2006/relationships/image" Target="../media/image198.svg"/><Relationship Id="rId4" Type="http://schemas.openxmlformats.org/officeDocument/2006/relationships/image" Target="../media/image181.emf"/><Relationship Id="rId9" Type="http://schemas.openxmlformats.org/officeDocument/2006/relationships/image" Target="../media/image19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201.svg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79.emf"/><Relationship Id="rId12" Type="http://schemas.openxmlformats.org/officeDocument/2006/relationships/image" Target="../media/image2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83.svg"/><Relationship Id="rId11" Type="http://schemas.openxmlformats.org/officeDocument/2006/relationships/image" Target="../media/image10.emf"/><Relationship Id="rId5" Type="http://schemas.openxmlformats.org/officeDocument/2006/relationships/image" Target="../media/image182.png"/><Relationship Id="rId10" Type="http://schemas.openxmlformats.org/officeDocument/2006/relationships/image" Target="../media/image18.emf"/><Relationship Id="rId4" Type="http://schemas.openxmlformats.org/officeDocument/2006/relationships/image" Target="../media/image181.emf"/><Relationship Id="rId9" Type="http://schemas.openxmlformats.org/officeDocument/2006/relationships/image" Target="../media/image199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203.emf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79.emf"/><Relationship Id="rId12" Type="http://schemas.openxmlformats.org/officeDocument/2006/relationships/image" Target="../media/image10.emf"/><Relationship Id="rId17" Type="http://schemas.openxmlformats.org/officeDocument/2006/relationships/image" Target="../media/image207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6.png"/><Relationship Id="rId1" Type="http://schemas.openxmlformats.org/officeDocument/2006/relationships/tags" Target="../tags/tag62.xml"/><Relationship Id="rId6" Type="http://schemas.openxmlformats.org/officeDocument/2006/relationships/image" Target="../media/image183.svg"/><Relationship Id="rId11" Type="http://schemas.openxmlformats.org/officeDocument/2006/relationships/image" Target="../media/image18.emf"/><Relationship Id="rId5" Type="http://schemas.openxmlformats.org/officeDocument/2006/relationships/image" Target="../media/image182.png"/><Relationship Id="rId15" Type="http://schemas.openxmlformats.org/officeDocument/2006/relationships/image" Target="../media/image205.emf"/><Relationship Id="rId10" Type="http://schemas.openxmlformats.org/officeDocument/2006/relationships/image" Target="../media/image199.emf"/><Relationship Id="rId4" Type="http://schemas.openxmlformats.org/officeDocument/2006/relationships/image" Target="../media/image181.emf"/><Relationship Id="rId9" Type="http://schemas.openxmlformats.org/officeDocument/2006/relationships/image" Target="../media/image202.emf"/><Relationship Id="rId14" Type="http://schemas.openxmlformats.org/officeDocument/2006/relationships/image" Target="../media/image204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183.svg"/><Relationship Id="rId5" Type="http://schemas.openxmlformats.org/officeDocument/2006/relationships/image" Target="../media/image182.png"/><Relationship Id="rId10" Type="http://schemas.openxmlformats.org/officeDocument/2006/relationships/image" Target="../media/image209.svg"/><Relationship Id="rId4" Type="http://schemas.openxmlformats.org/officeDocument/2006/relationships/image" Target="../media/image181.emf"/><Relationship Id="rId9" Type="http://schemas.openxmlformats.org/officeDocument/2006/relationships/image" Target="../media/image20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214.pn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79.emf"/><Relationship Id="rId12" Type="http://schemas.openxmlformats.org/officeDocument/2006/relationships/image" Target="../media/image213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83.svg"/><Relationship Id="rId11" Type="http://schemas.openxmlformats.org/officeDocument/2006/relationships/image" Target="../media/image212.png"/><Relationship Id="rId5" Type="http://schemas.openxmlformats.org/officeDocument/2006/relationships/image" Target="../media/image182.png"/><Relationship Id="rId10" Type="http://schemas.openxmlformats.org/officeDocument/2006/relationships/image" Target="../media/image211.svg"/><Relationship Id="rId4" Type="http://schemas.openxmlformats.org/officeDocument/2006/relationships/image" Target="../media/image181.emf"/><Relationship Id="rId9" Type="http://schemas.openxmlformats.org/officeDocument/2006/relationships/image" Target="../media/image210.png"/><Relationship Id="rId14" Type="http://schemas.openxmlformats.org/officeDocument/2006/relationships/image" Target="../media/image215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220.png"/><Relationship Id="rId18" Type="http://schemas.openxmlformats.org/officeDocument/2006/relationships/image" Target="../media/image223.sv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79.emf"/><Relationship Id="rId12" Type="http://schemas.openxmlformats.org/officeDocument/2006/relationships/image" Target="../media/image219.svg"/><Relationship Id="rId17" Type="http://schemas.openxmlformats.org/officeDocument/2006/relationships/image" Target="../media/image22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emf"/><Relationship Id="rId1" Type="http://schemas.openxmlformats.org/officeDocument/2006/relationships/tags" Target="../tags/tag65.xml"/><Relationship Id="rId6" Type="http://schemas.openxmlformats.org/officeDocument/2006/relationships/image" Target="../media/image183.svg"/><Relationship Id="rId11" Type="http://schemas.openxmlformats.org/officeDocument/2006/relationships/image" Target="../media/image218.png"/><Relationship Id="rId5" Type="http://schemas.openxmlformats.org/officeDocument/2006/relationships/image" Target="../media/image182.png"/><Relationship Id="rId15" Type="http://schemas.openxmlformats.org/officeDocument/2006/relationships/image" Target="../media/image18.emf"/><Relationship Id="rId10" Type="http://schemas.openxmlformats.org/officeDocument/2006/relationships/image" Target="../media/image217.emf"/><Relationship Id="rId4" Type="http://schemas.openxmlformats.org/officeDocument/2006/relationships/image" Target="../media/image181.emf"/><Relationship Id="rId9" Type="http://schemas.openxmlformats.org/officeDocument/2006/relationships/image" Target="../media/image216.emf"/><Relationship Id="rId14" Type="http://schemas.openxmlformats.org/officeDocument/2006/relationships/image" Target="../media/image221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83.svg"/><Relationship Id="rId5" Type="http://schemas.openxmlformats.org/officeDocument/2006/relationships/image" Target="../media/image182.png"/><Relationship Id="rId10" Type="http://schemas.openxmlformats.org/officeDocument/2006/relationships/image" Target="../media/image225.svg"/><Relationship Id="rId4" Type="http://schemas.openxmlformats.org/officeDocument/2006/relationships/image" Target="../media/image181.emf"/><Relationship Id="rId9" Type="http://schemas.openxmlformats.org/officeDocument/2006/relationships/image" Target="../media/image2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.emf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2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228.emf"/><Relationship Id="rId11" Type="http://schemas.openxmlformats.org/officeDocument/2006/relationships/image" Target="../media/image232.svg"/><Relationship Id="rId5" Type="http://schemas.openxmlformats.org/officeDocument/2006/relationships/image" Target="../media/image227.emf"/><Relationship Id="rId10" Type="http://schemas.openxmlformats.org/officeDocument/2006/relationships/image" Target="../media/image231.png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2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10" Type="http://schemas.openxmlformats.org/officeDocument/2006/relationships/image" Target="../media/image233.emf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2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10" Type="http://schemas.openxmlformats.org/officeDocument/2006/relationships/image" Target="../media/image234.emf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2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10" Type="http://schemas.openxmlformats.org/officeDocument/2006/relationships/image" Target="../media/image235.emf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2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10" Type="http://schemas.openxmlformats.org/officeDocument/2006/relationships/image" Target="../media/image236.emf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22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228.emf"/><Relationship Id="rId5" Type="http://schemas.openxmlformats.org/officeDocument/2006/relationships/image" Target="../media/image227.emf"/><Relationship Id="rId10" Type="http://schemas.openxmlformats.org/officeDocument/2006/relationships/image" Target="../media/image237.emf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emf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22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20.png"/><Relationship Id="rId5" Type="http://schemas.openxmlformats.org/officeDocument/2006/relationships/image" Target="../media/image227.emf"/><Relationship Id="rId4" Type="http://schemas.openxmlformats.org/officeDocument/2006/relationships/image" Target="../media/image226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22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180.emf"/><Relationship Id="rId11" Type="http://schemas.openxmlformats.org/officeDocument/2006/relationships/image" Target="../media/image238.emf"/><Relationship Id="rId5" Type="http://schemas.openxmlformats.org/officeDocument/2006/relationships/image" Target="../media/image229.emf"/><Relationship Id="rId10" Type="http://schemas.microsoft.com/office/2007/relationships/hdphoto" Target="../media/hdphoto1.wdp"/><Relationship Id="rId4" Type="http://schemas.openxmlformats.org/officeDocument/2006/relationships/image" Target="../media/image226.emf"/><Relationship Id="rId9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5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227.emf"/><Relationship Id="rId12" Type="http://schemas.openxmlformats.org/officeDocument/2006/relationships/image" Target="../media/image24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180.emf"/><Relationship Id="rId11" Type="http://schemas.openxmlformats.org/officeDocument/2006/relationships/image" Target="../media/image239.png"/><Relationship Id="rId5" Type="http://schemas.openxmlformats.org/officeDocument/2006/relationships/image" Target="../media/image229.emf"/><Relationship Id="rId10" Type="http://schemas.microsoft.com/office/2007/relationships/hdphoto" Target="../media/hdphoto1.wdp"/><Relationship Id="rId4" Type="http://schemas.openxmlformats.org/officeDocument/2006/relationships/image" Target="../media/image226.emf"/><Relationship Id="rId9" Type="http://schemas.openxmlformats.org/officeDocument/2006/relationships/image" Target="../media/image23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27.emf"/><Relationship Id="rId11" Type="http://schemas.openxmlformats.org/officeDocument/2006/relationships/image" Target="../media/image242.svg"/><Relationship Id="rId5" Type="http://schemas.openxmlformats.org/officeDocument/2006/relationships/image" Target="../media/image180.emf"/><Relationship Id="rId10" Type="http://schemas.openxmlformats.org/officeDocument/2006/relationships/image" Target="../media/image241.png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227.emf"/><Relationship Id="rId5" Type="http://schemas.openxmlformats.org/officeDocument/2006/relationships/image" Target="../media/image180.emf"/><Relationship Id="rId10" Type="http://schemas.openxmlformats.org/officeDocument/2006/relationships/image" Target="../media/image243.emf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27.emf"/><Relationship Id="rId11" Type="http://schemas.openxmlformats.org/officeDocument/2006/relationships/image" Target="../media/image245.svg"/><Relationship Id="rId5" Type="http://schemas.openxmlformats.org/officeDocument/2006/relationships/image" Target="../media/image180.emf"/><Relationship Id="rId10" Type="http://schemas.openxmlformats.org/officeDocument/2006/relationships/image" Target="../media/image244.png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227.emf"/><Relationship Id="rId11" Type="http://schemas.openxmlformats.org/officeDocument/2006/relationships/image" Target="../media/image247.svg"/><Relationship Id="rId5" Type="http://schemas.openxmlformats.org/officeDocument/2006/relationships/image" Target="../media/image180.emf"/><Relationship Id="rId10" Type="http://schemas.openxmlformats.org/officeDocument/2006/relationships/image" Target="../media/image246.png"/><Relationship Id="rId4" Type="http://schemas.openxmlformats.org/officeDocument/2006/relationships/image" Target="../media/image226.emf"/><Relationship Id="rId9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250.svg"/><Relationship Id="rId5" Type="http://schemas.openxmlformats.org/officeDocument/2006/relationships/image" Target="../media/image249.png"/><Relationship Id="rId4" Type="http://schemas.openxmlformats.org/officeDocument/2006/relationships/image" Target="../media/image248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5" Type="http://schemas.openxmlformats.org/officeDocument/2006/relationships/image" Target="../media/image252.emf"/><Relationship Id="rId4" Type="http://schemas.openxmlformats.org/officeDocument/2006/relationships/image" Target="../media/image251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25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255.emf"/><Relationship Id="rId5" Type="http://schemas.openxmlformats.org/officeDocument/2006/relationships/image" Target="../media/image254.emf"/><Relationship Id="rId4" Type="http://schemas.openxmlformats.org/officeDocument/2006/relationships/image" Target="../media/image253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25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255.emf"/><Relationship Id="rId5" Type="http://schemas.openxmlformats.org/officeDocument/2006/relationships/image" Target="../media/image254.emf"/><Relationship Id="rId4" Type="http://schemas.openxmlformats.org/officeDocument/2006/relationships/image" Target="../media/image25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2.emf"/><Relationship Id="rId5" Type="http://schemas.openxmlformats.org/officeDocument/2006/relationships/image" Target="../media/image36.emf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emf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25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253.emf"/><Relationship Id="rId11" Type="http://schemas.openxmlformats.org/officeDocument/2006/relationships/image" Target="../media/image101.emf"/><Relationship Id="rId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2.wav"/><Relationship Id="rId9" Type="http://schemas.openxmlformats.org/officeDocument/2006/relationships/image" Target="../media/image29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emf"/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25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253.emf"/><Relationship Id="rId11" Type="http://schemas.openxmlformats.org/officeDocument/2006/relationships/image" Target="../media/image101.emf"/><Relationship Id="rId5" Type="http://schemas.openxmlformats.org/officeDocument/2006/relationships/audio" Target="../media/audio2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25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255.emf"/><Relationship Id="rId5" Type="http://schemas.openxmlformats.org/officeDocument/2006/relationships/image" Target="../media/image254.emf"/><Relationship Id="rId4" Type="http://schemas.openxmlformats.org/officeDocument/2006/relationships/image" Target="../media/image253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25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255.emf"/><Relationship Id="rId5" Type="http://schemas.openxmlformats.org/officeDocument/2006/relationships/image" Target="../media/image254.emf"/><Relationship Id="rId4" Type="http://schemas.openxmlformats.org/officeDocument/2006/relationships/image" Target="../media/image253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emf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25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253.emf"/><Relationship Id="rId11" Type="http://schemas.openxmlformats.org/officeDocument/2006/relationships/image" Target="../media/image101.emf"/><Relationship Id="rId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2.wav"/><Relationship Id="rId9" Type="http://schemas.openxmlformats.org/officeDocument/2006/relationships/image" Target="../media/image29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emf"/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25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253.emf"/><Relationship Id="rId11" Type="http://schemas.openxmlformats.org/officeDocument/2006/relationships/image" Target="../media/image101.emf"/><Relationship Id="rId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2.wav"/><Relationship Id="rId9" Type="http://schemas.openxmlformats.org/officeDocument/2006/relationships/image" Target="../media/image29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openxmlformats.org/officeDocument/2006/relationships/image" Target="../media/image259.emf"/><Relationship Id="rId5" Type="http://schemas.openxmlformats.org/officeDocument/2006/relationships/image" Target="../media/image252.emf"/><Relationship Id="rId4" Type="http://schemas.openxmlformats.org/officeDocument/2006/relationships/image" Target="../media/image25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26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260.emf"/><Relationship Id="rId5" Type="http://schemas.openxmlformats.org/officeDocument/2006/relationships/image" Target="../media/image256.emf"/><Relationship Id="rId4" Type="http://schemas.openxmlformats.org/officeDocument/2006/relationships/image" Target="../media/image253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7" Type="http://schemas.openxmlformats.org/officeDocument/2006/relationships/image" Target="../media/image26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260.emf"/><Relationship Id="rId5" Type="http://schemas.openxmlformats.org/officeDocument/2006/relationships/image" Target="../media/image256.emf"/><Relationship Id="rId4" Type="http://schemas.openxmlformats.org/officeDocument/2006/relationships/image" Target="../media/image253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26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openxmlformats.org/officeDocument/2006/relationships/image" Target="../media/image260.emf"/><Relationship Id="rId5" Type="http://schemas.openxmlformats.org/officeDocument/2006/relationships/image" Target="../media/image256.emf"/><Relationship Id="rId4" Type="http://schemas.openxmlformats.org/officeDocument/2006/relationships/image" Target="../media/image25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3" name="Graphic 2482">
            <a:extLst>
              <a:ext uri="{FF2B5EF4-FFF2-40B4-BE49-F238E27FC236}">
                <a16:creationId xmlns:a16="http://schemas.microsoft.com/office/drawing/2014/main" id="{C2714027-0B78-4E50-9748-151FF6CB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60" t="1168" r="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85" name="Graphic 2484">
            <a:extLst>
              <a:ext uri="{FF2B5EF4-FFF2-40B4-BE49-F238E27FC236}">
                <a16:creationId xmlns:a16="http://schemas.microsoft.com/office/drawing/2014/main" id="{D01B55B0-7430-48FD-B2AD-AC738FDFA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414885" y="-1250674"/>
            <a:ext cx="1495908" cy="149590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16011E9-4FA2-4372-BA92-4E61F66AD42A}"/>
              </a:ext>
            </a:extLst>
          </p:cNvPr>
          <p:cNvSpPr/>
          <p:nvPr/>
        </p:nvSpPr>
        <p:spPr>
          <a:xfrm>
            <a:off x="2640957" y="2309716"/>
            <a:ext cx="6910086" cy="201399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49269-261E-42C0-B038-60454A56AAB9}"/>
              </a:ext>
            </a:extLst>
          </p:cNvPr>
          <p:cNvSpPr txBox="1"/>
          <p:nvPr/>
        </p:nvSpPr>
        <p:spPr>
          <a:xfrm>
            <a:off x="2640957" y="2592950"/>
            <a:ext cx="6910085" cy="14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6600" dirty="0">
                <a:latin typeface="Mali" panose="00000800000000000000" pitchFamily="2" charset="-34"/>
                <a:cs typeface="Mali" panose="00000800000000000000" pitchFamily="2" charset="-34"/>
              </a:rPr>
              <a:t>บทที่ 3 เวลา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0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69 0.03218 L 0.27344 0.34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2ECDA-1015-4106-B7E5-CFA942DE3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D4BA051-8B16-4DEC-9F66-2B6A7FD58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164" y="997482"/>
            <a:ext cx="1860212" cy="210727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C8AA445-AF35-4967-90D7-470F5689DE4C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2163B38-2A09-4FA2-A91C-DAA9B02873D8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F78A839-BD0F-4786-9AE9-27B7673A0619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95BF4FD-4F6B-4DD0-BDFE-740621FDFC0A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844F25-8C65-43C8-BB80-353A33DFBAE0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66" name="Graphic 119">
                <a:extLst>
                  <a:ext uri="{FF2B5EF4-FFF2-40B4-BE49-F238E27FC236}">
                    <a16:creationId xmlns:a16="http://schemas.microsoft.com/office/drawing/2014/main" id="{0F1F9E23-F5F7-4BAC-8EFE-9F9C7ABE4D68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AE0E91BB-84CC-4CBF-BC64-3719B6699B44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DCA759AD-03D3-43A1-B409-E08EDB749AF6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0DC7D6A3-FF08-451F-8FEA-160DF89479D6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6BF13692-D6D6-4A26-8136-6E89C03B4AAC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82B24259-C2E7-4616-AFBE-EB69FA1111BF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07D568C-CF6A-4539-81FD-81FB9E3B9FFB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2F90AB4-0DBA-4E9D-8987-0DB0B7BE16DA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8AD4171-6234-4BD7-A20F-6F6FDC4DD1F9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5707203-9126-47DE-B33F-648647343231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DDE27A0-2EFD-41F3-8130-62651031F7E3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71C9ECE-9F41-4774-AD61-7D2E2523B46C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81" name="Graphic 119">
                <a:extLst>
                  <a:ext uri="{FF2B5EF4-FFF2-40B4-BE49-F238E27FC236}">
                    <a16:creationId xmlns:a16="http://schemas.microsoft.com/office/drawing/2014/main" id="{06CE2576-8EAC-4297-910B-6B7D033FEB4B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26144EC-B757-457A-AB22-53FD34FC63CA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77580DA-850E-42D5-9225-2EFB96721EF7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467CD43A-8594-42B1-AA14-F6AD7C0B5577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9BEFAF16-CEAD-4CC1-AEE8-F8332391661A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A5869655-E70B-4E29-B7BD-E2A45EEF786C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8CDDB1B-92D8-42B0-A5C9-69F36546146A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99D9EC5-1EE4-49B1-8AC3-725520723F90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52949A1-4044-41F0-A159-AB30E6A98499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DBF07ED-E9A8-4854-B540-DFC976C43575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AC33BDA-E150-42AC-98CF-A1EC48253834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FB76BAB-36A2-49EA-9485-BBD8892D5646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99" name="Graphic 119">
                <a:extLst>
                  <a:ext uri="{FF2B5EF4-FFF2-40B4-BE49-F238E27FC236}">
                    <a16:creationId xmlns:a16="http://schemas.microsoft.com/office/drawing/2014/main" id="{A21FCA74-9665-4693-9321-146D563CC4CD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033BF9F4-597F-4D54-B800-14C67DAAFB9E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0508DF61-2F06-44EC-BEC4-5A112222A2B2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267CAF70-3E6B-4DA3-A74F-1445AF378DD3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D7CC81EC-931A-43E7-8F54-E3A88BC8A092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88E7C982-FBB0-4F67-8448-8B5CDF2E094E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CD3F9FD-AA9D-44C8-A2A6-12947F586C8D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08" name="ข้อ1">
            <a:extLst>
              <a:ext uri="{FF2B5EF4-FFF2-40B4-BE49-F238E27FC236}">
                <a16:creationId xmlns:a16="http://schemas.microsoft.com/office/drawing/2014/main" id="{00EB0DDC-4FFB-4EBA-BA6E-F0C9AA3C004D}"/>
              </a:ext>
            </a:extLst>
          </p:cNvPr>
          <p:cNvGrpSpPr/>
          <p:nvPr/>
        </p:nvGrpSpPr>
        <p:grpSpPr>
          <a:xfrm>
            <a:off x="1578021" y="2332668"/>
            <a:ext cx="4340020" cy="686333"/>
            <a:chOff x="840664" y="2804445"/>
            <a:chExt cx="4763252" cy="753263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AB36281-D75D-4E63-84F2-5D0A4FA294CC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FAB3B82-421F-43F9-A83B-19F9E94AAAF8}"/>
                </a:ext>
              </a:extLst>
            </p:cNvPr>
            <p:cNvSpPr txBox="1"/>
            <p:nvPr/>
          </p:nvSpPr>
          <p:spPr>
            <a:xfrm>
              <a:off x="866200" y="2833429"/>
              <a:ext cx="4737716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ระหว่างตัวเลข 9 และ 10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1" name="ข้อ2">
            <a:extLst>
              <a:ext uri="{FF2B5EF4-FFF2-40B4-BE49-F238E27FC236}">
                <a16:creationId xmlns:a16="http://schemas.microsoft.com/office/drawing/2014/main" id="{7E9BF940-4069-4517-9AF9-FA6060EEAE53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8F4EC26-567B-4DAD-B5D6-32A876BB5801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AD03156-A1E9-4A71-B295-28B2DB4F5C56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4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4" name="ข้อ3">
            <a:extLst>
              <a:ext uri="{FF2B5EF4-FFF2-40B4-BE49-F238E27FC236}">
                <a16:creationId xmlns:a16="http://schemas.microsoft.com/office/drawing/2014/main" id="{D8F57A77-4911-4889-AA15-BBEC35782976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8A50936-1A4C-4186-92B9-624FED867AD8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18F5770-5C07-45AF-9031-6D08F9D83820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 นาฬิกา 20 นาที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7" name="เฉลย2">
            <a:extLst>
              <a:ext uri="{FF2B5EF4-FFF2-40B4-BE49-F238E27FC236}">
                <a16:creationId xmlns:a16="http://schemas.microsoft.com/office/drawing/2014/main" id="{876B3B79-FF57-488A-BFA6-FA9ABB7441D6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5728D85-82F3-4FD1-A063-E52FE7FDDEFE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92DCDA3-192A-443B-8911-699EC4E359B8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0" name="เฉลย3">
            <a:extLst>
              <a:ext uri="{FF2B5EF4-FFF2-40B4-BE49-F238E27FC236}">
                <a16:creationId xmlns:a16="http://schemas.microsoft.com/office/drawing/2014/main" id="{5783ECD6-7F02-4119-B85E-B241D60D0274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1960637-5B8D-4A52-92A5-E400D8AA55A8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6AC9F47-65E6-49E2-BAB2-215D091F4F0A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61" name="เฉลย1">
            <a:extLst>
              <a:ext uri="{FF2B5EF4-FFF2-40B4-BE49-F238E27FC236}">
                <a16:creationId xmlns:a16="http://schemas.microsoft.com/office/drawing/2014/main" id="{CC9A26F4-EA95-419A-BA4E-28C3283E7757}"/>
              </a:ext>
            </a:extLst>
          </p:cNvPr>
          <p:cNvGrpSpPr/>
          <p:nvPr/>
        </p:nvGrpSpPr>
        <p:grpSpPr>
          <a:xfrm>
            <a:off x="1578021" y="2298895"/>
            <a:ext cx="4316753" cy="682782"/>
            <a:chOff x="1620377" y="2755592"/>
            <a:chExt cx="3763778" cy="749366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6ECBCB3-CAB9-4B8B-A1E3-52994C7A6FF4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91AE0F1-2801-4466-ACBC-237B7CCFB25A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509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1231812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โจทย์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1303076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5</a:t>
            </a:r>
            <a:r>
              <a:rPr lang="en-US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 นาที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มากกว่า หรือน้อยกว่า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 ชั่วโมง 40 นาที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AF75B-2AB2-4CC1-86A0-FDFFBB23743E}"/>
              </a:ext>
            </a:extLst>
          </p:cNvPr>
          <p:cNvGrpSpPr/>
          <p:nvPr/>
        </p:nvGrpSpPr>
        <p:grpSpPr>
          <a:xfrm>
            <a:off x="725905" y="729130"/>
            <a:ext cx="1050114" cy="1332857"/>
            <a:chOff x="725905" y="840890"/>
            <a:chExt cx="1050114" cy="13328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1DCD88-9883-44C7-8B47-BDD5BE12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905" y="1183485"/>
              <a:ext cx="1050114" cy="990262"/>
            </a:xfrm>
            <a:prstGeom prst="rect">
              <a:avLst/>
            </a:prstGeom>
          </p:spPr>
        </p:pic>
        <p:sp>
          <p:nvSpPr>
            <p:cNvPr id="21" name="หัวข้อ">
              <a:extLst>
                <a:ext uri="{FF2B5EF4-FFF2-40B4-BE49-F238E27FC236}">
                  <a16:creationId xmlns:a16="http://schemas.microsoft.com/office/drawing/2014/main" id="{4158A168-4D4C-40A6-96E1-0BC9F26C8E2C}"/>
                </a:ext>
              </a:extLst>
            </p:cNvPr>
            <p:cNvSpPr txBox="1"/>
            <p:nvPr/>
          </p:nvSpPr>
          <p:spPr>
            <a:xfrm>
              <a:off x="927073" y="840890"/>
              <a:ext cx="617109" cy="1308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60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6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435C6B-C6FA-44C5-9B1D-68E958F6EDC6}"/>
              </a:ext>
            </a:extLst>
          </p:cNvPr>
          <p:cNvGrpSpPr/>
          <p:nvPr/>
        </p:nvGrpSpPr>
        <p:grpSpPr>
          <a:xfrm>
            <a:off x="357654" y="2116468"/>
            <a:ext cx="1361985" cy="706620"/>
            <a:chOff x="357654" y="2276682"/>
            <a:chExt cx="1361985" cy="7066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D88FD8E-B632-407D-8B7A-F8EF00E4793D}"/>
                </a:ext>
              </a:extLst>
            </p:cNvPr>
            <p:cNvSpPr/>
            <p:nvPr/>
          </p:nvSpPr>
          <p:spPr>
            <a:xfrm>
              <a:off x="364015" y="2276682"/>
              <a:ext cx="1355624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096D04BB-BDE1-4B09-AE64-07A38AB07210}"/>
                </a:ext>
              </a:extLst>
            </p:cNvPr>
            <p:cNvSpPr txBox="1"/>
            <p:nvPr/>
          </p:nvSpPr>
          <p:spPr>
            <a:xfrm>
              <a:off x="357654" y="2357780"/>
              <a:ext cx="1361985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วิธีที่ 2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311A0B-65E4-43C8-99B7-C28E3126CBC9}"/>
              </a:ext>
            </a:extLst>
          </p:cNvPr>
          <p:cNvSpPr/>
          <p:nvPr/>
        </p:nvSpPr>
        <p:spPr>
          <a:xfrm>
            <a:off x="377883" y="2996021"/>
            <a:ext cx="8205589" cy="3493216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-349488" y="3079371"/>
            <a:ext cx="913229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n w="127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550 นาที เท่ากับ กี่ชั่วโมง กี่นาที</a:t>
            </a:r>
            <a:endParaRPr lang="en-US" sz="2800" dirty="0">
              <a:ln w="1270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7D0708-A735-400C-A65A-3EC872BDE570}"/>
              </a:ext>
            </a:extLst>
          </p:cNvPr>
          <p:cNvGrpSpPr/>
          <p:nvPr/>
        </p:nvGrpSpPr>
        <p:grpSpPr>
          <a:xfrm>
            <a:off x="1916303" y="2116468"/>
            <a:ext cx="6790818" cy="706620"/>
            <a:chOff x="364015" y="2276682"/>
            <a:chExt cx="963979" cy="7066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1DF598-A744-42E6-BD43-23ADDA911E02}"/>
                </a:ext>
              </a:extLst>
            </p:cNvPr>
            <p:cNvSpPr/>
            <p:nvPr/>
          </p:nvSpPr>
          <p:spPr>
            <a:xfrm>
              <a:off x="364015" y="2276682"/>
              <a:ext cx="811101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398944B5-BCA4-495B-A1EF-21D28BBB60BA}"/>
                </a:ext>
              </a:extLst>
            </p:cNvPr>
            <p:cNvSpPr txBox="1"/>
            <p:nvPr/>
          </p:nvSpPr>
          <p:spPr>
            <a:xfrm>
              <a:off x="386497" y="2357780"/>
              <a:ext cx="94149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เปลี่ยน </a:t>
              </a:r>
              <a:r>
                <a:rPr lang="th-TH" sz="25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550 นาที เป็น ชั่วโมง</a:t>
              </a:r>
              <a:endParaRPr lang="en-US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2" name="เปรียบเทียบ1">
            <a:extLst>
              <a:ext uri="{FF2B5EF4-FFF2-40B4-BE49-F238E27FC236}">
                <a16:creationId xmlns:a16="http://schemas.microsoft.com/office/drawing/2014/main" id="{99799D66-96F7-49E6-BC47-295117917F7D}"/>
              </a:ext>
            </a:extLst>
          </p:cNvPr>
          <p:cNvSpPr txBox="1"/>
          <p:nvPr/>
        </p:nvSpPr>
        <p:spPr>
          <a:xfrm>
            <a:off x="823630" y="3808148"/>
            <a:ext cx="6051678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 ชั่วโมง เท่ากับ ..........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3" name="เปรียบเทียบ1">
            <a:extLst>
              <a:ext uri="{FF2B5EF4-FFF2-40B4-BE49-F238E27FC236}">
                <a16:creationId xmlns:a16="http://schemas.microsoft.com/office/drawing/2014/main" id="{790B2DD3-B2F5-4711-8F2F-7BC60FB19595}"/>
              </a:ext>
            </a:extLst>
          </p:cNvPr>
          <p:cNvSpPr txBox="1"/>
          <p:nvPr/>
        </p:nvSpPr>
        <p:spPr>
          <a:xfrm>
            <a:off x="823630" y="4449373"/>
            <a:ext cx="775984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550 นาที เท่ากับ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....... ชั่วโมง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......... นาที 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5" name="เปรียบเทียบ1">
            <a:extLst>
              <a:ext uri="{FF2B5EF4-FFF2-40B4-BE49-F238E27FC236}">
                <a16:creationId xmlns:a16="http://schemas.microsoft.com/office/drawing/2014/main" id="{E9FC11A6-25BD-4545-BF49-662472EA57EB}"/>
              </a:ext>
            </a:extLst>
          </p:cNvPr>
          <p:cNvSpPr txBox="1"/>
          <p:nvPr/>
        </p:nvSpPr>
        <p:spPr>
          <a:xfrm>
            <a:off x="3381552" y="3683897"/>
            <a:ext cx="105897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540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7" name="เปรียบเทียบ1">
            <a:extLst>
              <a:ext uri="{FF2B5EF4-FFF2-40B4-BE49-F238E27FC236}">
                <a16:creationId xmlns:a16="http://schemas.microsoft.com/office/drawing/2014/main" id="{6CF9B5B2-B4D6-4594-8C4B-B484EA3A8AFD}"/>
              </a:ext>
            </a:extLst>
          </p:cNvPr>
          <p:cNvSpPr txBox="1"/>
          <p:nvPr/>
        </p:nvSpPr>
        <p:spPr>
          <a:xfrm>
            <a:off x="3263578" y="4315508"/>
            <a:ext cx="105897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8" name="เปรียบเทียบ1">
            <a:extLst>
              <a:ext uri="{FF2B5EF4-FFF2-40B4-BE49-F238E27FC236}">
                <a16:creationId xmlns:a16="http://schemas.microsoft.com/office/drawing/2014/main" id="{6BC56151-6422-4A12-903C-70FC634731DF}"/>
              </a:ext>
            </a:extLst>
          </p:cNvPr>
          <p:cNvSpPr txBox="1"/>
          <p:nvPr/>
        </p:nvSpPr>
        <p:spPr>
          <a:xfrm>
            <a:off x="823630" y="5048511"/>
            <a:ext cx="740667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 ชั่วโมง 10 นาที .................. 8 ชั่วโมง 40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เปรียบเทียบ1">
            <a:extLst>
              <a:ext uri="{FF2B5EF4-FFF2-40B4-BE49-F238E27FC236}">
                <a16:creationId xmlns:a16="http://schemas.microsoft.com/office/drawing/2014/main" id="{4F9D5935-CF48-445F-A530-5D67F44DA1BC}"/>
              </a:ext>
            </a:extLst>
          </p:cNvPr>
          <p:cNvSpPr txBox="1"/>
          <p:nvPr/>
        </p:nvSpPr>
        <p:spPr>
          <a:xfrm>
            <a:off x="3564073" y="4882807"/>
            <a:ext cx="1764317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เปรียบเทียบ1">
            <a:extLst>
              <a:ext uri="{FF2B5EF4-FFF2-40B4-BE49-F238E27FC236}">
                <a16:creationId xmlns:a16="http://schemas.microsoft.com/office/drawing/2014/main" id="{18EC2FE0-4D64-469B-BF8C-22193EBF973E}"/>
              </a:ext>
            </a:extLst>
          </p:cNvPr>
          <p:cNvSpPr txBox="1"/>
          <p:nvPr/>
        </p:nvSpPr>
        <p:spPr>
          <a:xfrm>
            <a:off x="-141670" y="5753319"/>
            <a:ext cx="913229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ดังนั้น 5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r>
              <a:rPr lang="th-TH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0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r>
              <a:rPr lang="th-TH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 8 ชั่วโมง 40 นาที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266888-A854-4A21-82FE-8F44550300B5}"/>
              </a:ext>
            </a:extLst>
          </p:cNvPr>
          <p:cNvGrpSpPr/>
          <p:nvPr/>
        </p:nvGrpSpPr>
        <p:grpSpPr>
          <a:xfrm>
            <a:off x="5768497" y="3713455"/>
            <a:ext cx="2691837" cy="599138"/>
            <a:chOff x="8551169" y="3744813"/>
            <a:chExt cx="2691837" cy="599138"/>
          </a:xfrm>
        </p:grpSpPr>
        <p:sp>
          <p:nvSpPr>
            <p:cNvPr id="36" name="Rectangle: Folded Corner 35">
              <a:extLst>
                <a:ext uri="{FF2B5EF4-FFF2-40B4-BE49-F238E27FC236}">
                  <a16:creationId xmlns:a16="http://schemas.microsoft.com/office/drawing/2014/main" id="{C4970727-A56B-4481-B8CA-12140E83C75A}"/>
                </a:ext>
              </a:extLst>
            </p:cNvPr>
            <p:cNvSpPr/>
            <p:nvPr/>
          </p:nvSpPr>
          <p:spPr>
            <a:xfrm>
              <a:off x="8613570" y="3773465"/>
              <a:ext cx="2619820" cy="548727"/>
            </a:xfrm>
            <a:prstGeom prst="foldedCorner">
              <a:avLst>
                <a:gd name="adj" fmla="val 35324"/>
              </a:avLst>
            </a:prstGeom>
            <a:solidFill>
              <a:schemeClr val="bg1"/>
            </a:solidFill>
            <a:ln>
              <a:solidFill>
                <a:srgbClr val="E34C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เปรียบเทียบ1">
              <a:extLst>
                <a:ext uri="{FF2B5EF4-FFF2-40B4-BE49-F238E27FC236}">
                  <a16:creationId xmlns:a16="http://schemas.microsoft.com/office/drawing/2014/main" id="{19062FDD-C166-4BDC-BB25-0A32E41B17AC}"/>
                </a:ext>
              </a:extLst>
            </p:cNvPr>
            <p:cNvSpPr txBox="1"/>
            <p:nvPr/>
          </p:nvSpPr>
          <p:spPr>
            <a:xfrm>
              <a:off x="8551169" y="3744813"/>
              <a:ext cx="269183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550 - 540 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= 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0</a:t>
              </a:r>
            </a:p>
          </p:txBody>
        </p:sp>
      </p:grpSp>
      <p:sp>
        <p:nvSpPr>
          <p:cNvPr id="43" name="เปรียบเทียบ1">
            <a:extLst>
              <a:ext uri="{FF2B5EF4-FFF2-40B4-BE49-F238E27FC236}">
                <a16:creationId xmlns:a16="http://schemas.microsoft.com/office/drawing/2014/main" id="{DEEE2D64-92F2-47C9-8AE3-F60635558578}"/>
              </a:ext>
            </a:extLst>
          </p:cNvPr>
          <p:cNvSpPr txBox="1"/>
          <p:nvPr/>
        </p:nvSpPr>
        <p:spPr>
          <a:xfrm>
            <a:off x="5365014" y="4315508"/>
            <a:ext cx="105897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406FB1-C2A4-4755-85E7-14572620D61E}"/>
              </a:ext>
            </a:extLst>
          </p:cNvPr>
          <p:cNvGrpSpPr/>
          <p:nvPr/>
        </p:nvGrpSpPr>
        <p:grpSpPr>
          <a:xfrm>
            <a:off x="8674728" y="2174185"/>
            <a:ext cx="3275118" cy="4300929"/>
            <a:chOff x="8587060" y="3773465"/>
            <a:chExt cx="2691837" cy="1622676"/>
          </a:xfrm>
        </p:grpSpPr>
        <p:sp>
          <p:nvSpPr>
            <p:cNvPr id="49" name="Rectangle: Folded Corner 48">
              <a:extLst>
                <a:ext uri="{FF2B5EF4-FFF2-40B4-BE49-F238E27FC236}">
                  <a16:creationId xmlns:a16="http://schemas.microsoft.com/office/drawing/2014/main" id="{B91F2DBE-BB1F-4923-8880-BF2B972F2C81}"/>
                </a:ext>
              </a:extLst>
            </p:cNvPr>
            <p:cNvSpPr/>
            <p:nvPr/>
          </p:nvSpPr>
          <p:spPr>
            <a:xfrm>
              <a:off x="8613570" y="3773465"/>
              <a:ext cx="2619820" cy="1615603"/>
            </a:xfrm>
            <a:prstGeom prst="foldedCorner">
              <a:avLst>
                <a:gd name="adj" fmla="val 8919"/>
              </a:avLst>
            </a:prstGeom>
            <a:solidFill>
              <a:schemeClr val="bg1"/>
            </a:solidFill>
            <a:ln>
              <a:solidFill>
                <a:srgbClr val="E34C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0" name="เปรียบเทียบ1">
              <a:extLst>
                <a:ext uri="{FF2B5EF4-FFF2-40B4-BE49-F238E27FC236}">
                  <a16:creationId xmlns:a16="http://schemas.microsoft.com/office/drawing/2014/main" id="{EC8E5DC5-CACF-493C-AAF1-44EEBBD6430E}"/>
                </a:ext>
              </a:extLst>
            </p:cNvPr>
            <p:cNvSpPr txBox="1"/>
            <p:nvPr/>
          </p:nvSpPr>
          <p:spPr>
            <a:xfrm>
              <a:off x="8587060" y="3814908"/>
              <a:ext cx="2691837" cy="158123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60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2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12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3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18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4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24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5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 30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6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60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7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42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8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48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9 ชม. 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x 60 =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54</a:t>
              </a:r>
              <a:r>
                <a:rPr lang="en-US" sz="20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496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2" grpId="0"/>
      <p:bldP spid="33" grpId="0"/>
      <p:bldP spid="35" grpId="0"/>
      <p:bldP spid="37" grpId="0"/>
      <p:bldP spid="38" grpId="0"/>
      <p:bldP spid="39" grpId="0"/>
      <p:bldP spid="40" grpId="0"/>
      <p:bldP spid="4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1A1A6-2204-4C55-BE11-25CBA7BB5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3" t="851" r="1446"/>
          <a:stretch/>
        </p:blipFill>
        <p:spPr>
          <a:xfrm>
            <a:off x="-6248" y="0"/>
            <a:ext cx="12198248" cy="6965780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6B88E5-0360-40DC-91A3-41320889C5F2}"/>
              </a:ext>
            </a:extLst>
          </p:cNvPr>
          <p:cNvSpPr/>
          <p:nvPr/>
        </p:nvSpPr>
        <p:spPr>
          <a:xfrm>
            <a:off x="1073443" y="1034022"/>
            <a:ext cx="5424384" cy="764492"/>
          </a:xfrm>
          <a:custGeom>
            <a:avLst/>
            <a:gdLst>
              <a:gd name="connsiteX0" fmla="*/ 695061 w 5424384"/>
              <a:gd name="connsiteY0" fmla="*/ 0 h 764492"/>
              <a:gd name="connsiteX1" fmla="*/ 5200388 w 5424384"/>
              <a:gd name="connsiteY1" fmla="*/ 0 h 764492"/>
              <a:gd name="connsiteX2" fmla="*/ 5424384 w 5424384"/>
              <a:gd name="connsiteY2" fmla="*/ 223996 h 764492"/>
              <a:gd name="connsiteX3" fmla="*/ 5424384 w 5424384"/>
              <a:gd name="connsiteY3" fmla="*/ 540496 h 764492"/>
              <a:gd name="connsiteX4" fmla="*/ 5200388 w 5424384"/>
              <a:gd name="connsiteY4" fmla="*/ 764492 h 764492"/>
              <a:gd name="connsiteX5" fmla="*/ 695061 w 5424384"/>
              <a:gd name="connsiteY5" fmla="*/ 764492 h 764492"/>
              <a:gd name="connsiteX6" fmla="*/ 471065 w 5424384"/>
              <a:gd name="connsiteY6" fmla="*/ 540496 h 764492"/>
              <a:gd name="connsiteX7" fmla="*/ 471065 w 5424384"/>
              <a:gd name="connsiteY7" fmla="*/ 511263 h 764492"/>
              <a:gd name="connsiteX8" fmla="*/ 0 w 5424384"/>
              <a:gd name="connsiteY8" fmla="*/ 629579 h 764492"/>
              <a:gd name="connsiteX9" fmla="*/ 471065 w 5424384"/>
              <a:gd name="connsiteY9" fmla="*/ 287345 h 764492"/>
              <a:gd name="connsiteX10" fmla="*/ 471065 w 5424384"/>
              <a:gd name="connsiteY10" fmla="*/ 223996 h 764492"/>
              <a:gd name="connsiteX11" fmla="*/ 695061 w 5424384"/>
              <a:gd name="connsiteY11" fmla="*/ 0 h 7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24384" h="764492">
                <a:moveTo>
                  <a:pt x="695061" y="0"/>
                </a:moveTo>
                <a:lnTo>
                  <a:pt x="5200388" y="0"/>
                </a:lnTo>
                <a:cubicBezTo>
                  <a:pt x="5324098" y="0"/>
                  <a:pt x="5424384" y="100286"/>
                  <a:pt x="5424384" y="223996"/>
                </a:cubicBezTo>
                <a:lnTo>
                  <a:pt x="5424384" y="540496"/>
                </a:lnTo>
                <a:cubicBezTo>
                  <a:pt x="5424384" y="664206"/>
                  <a:pt x="5324098" y="764492"/>
                  <a:pt x="5200388" y="764492"/>
                </a:cubicBezTo>
                <a:lnTo>
                  <a:pt x="695061" y="764492"/>
                </a:lnTo>
                <a:cubicBezTo>
                  <a:pt x="571351" y="764492"/>
                  <a:pt x="471065" y="664206"/>
                  <a:pt x="471065" y="540496"/>
                </a:cubicBezTo>
                <a:lnTo>
                  <a:pt x="471065" y="511263"/>
                </a:lnTo>
                <a:lnTo>
                  <a:pt x="0" y="629579"/>
                </a:lnTo>
                <a:lnTo>
                  <a:pt x="471065" y="287345"/>
                </a:lnTo>
                <a:lnTo>
                  <a:pt x="471065" y="223996"/>
                </a:lnTo>
                <a:cubicBezTo>
                  <a:pt x="471065" y="100286"/>
                  <a:pt x="571351" y="0"/>
                  <a:pt x="69506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7903-D59D-4994-8BA7-C4C4519C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2504" y="996326"/>
            <a:ext cx="819501" cy="1008656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1387240" y="1128207"/>
            <a:ext cx="518642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คลิกเลือกระยะเวลาที่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F8485-BA4C-4F1E-BC31-20DA15E17088}"/>
              </a:ext>
            </a:extLst>
          </p:cNvPr>
          <p:cNvGrpSpPr/>
          <p:nvPr/>
        </p:nvGrpSpPr>
        <p:grpSpPr>
          <a:xfrm>
            <a:off x="1557449" y="1833157"/>
            <a:ext cx="9070855" cy="2019873"/>
            <a:chOff x="814825" y="2182327"/>
            <a:chExt cx="9070855" cy="201987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4B6C36-F583-4829-84CB-DEDEDC73F22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เปรียบเทียบ1">
              <a:extLst>
                <a:ext uri="{FF2B5EF4-FFF2-40B4-BE49-F238E27FC236}">
                  <a16:creationId xmlns:a16="http://schemas.microsoft.com/office/drawing/2014/main" id="{BAEA4769-BF89-4261-9E4C-E329C9B0D249}"/>
                </a:ext>
              </a:extLst>
            </p:cNvPr>
            <p:cNvSpPr txBox="1"/>
            <p:nvPr/>
          </p:nvSpPr>
          <p:spPr>
            <a:xfrm>
              <a:off x="81482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" name="11">
            <a:extLst>
              <a:ext uri="{FF2B5EF4-FFF2-40B4-BE49-F238E27FC236}">
                <a16:creationId xmlns:a16="http://schemas.microsoft.com/office/drawing/2014/main" id="{5F1B8F7C-C376-4E16-B99B-3E738E2BC57C}"/>
              </a:ext>
            </a:extLst>
          </p:cNvPr>
          <p:cNvGrpSpPr/>
          <p:nvPr/>
        </p:nvGrpSpPr>
        <p:grpSpPr>
          <a:xfrm>
            <a:off x="2870361" y="2221215"/>
            <a:ext cx="3229162" cy="1548000"/>
            <a:chOff x="3785635" y="1585041"/>
            <a:chExt cx="3229162" cy="154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3A304E-6AE1-464C-8E35-87FFE1EEE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40" name="เปรียบเทียบ1">
              <a:extLst>
                <a:ext uri="{FF2B5EF4-FFF2-40B4-BE49-F238E27FC236}">
                  <a16:creationId xmlns:a16="http://schemas.microsoft.com/office/drawing/2014/main" id="{391EC528-5E0D-46B2-B8EB-6FC617CEC62F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2 ชั่วโมง 45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2" name="12">
            <a:extLst>
              <a:ext uri="{FF2B5EF4-FFF2-40B4-BE49-F238E27FC236}">
                <a16:creationId xmlns:a16="http://schemas.microsoft.com/office/drawing/2014/main" id="{1E14491F-5371-4F58-AEBC-0763022B4CF7}"/>
              </a:ext>
            </a:extLst>
          </p:cNvPr>
          <p:cNvGrpSpPr/>
          <p:nvPr/>
        </p:nvGrpSpPr>
        <p:grpSpPr>
          <a:xfrm>
            <a:off x="6947423" y="2221215"/>
            <a:ext cx="3229162" cy="1548000"/>
            <a:chOff x="3785635" y="1585041"/>
            <a:chExt cx="3229162" cy="15480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A63D8F-2E48-4648-93F6-9575BFAE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44" name="เปรียบเทียบ1">
              <a:extLst>
                <a:ext uri="{FF2B5EF4-FFF2-40B4-BE49-F238E27FC236}">
                  <a16:creationId xmlns:a16="http://schemas.microsoft.com/office/drawing/2014/main" id="{94CB881A-8AAC-45AA-9995-F41F246D667D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296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5F0677-021D-4252-ACAD-5BA994FDC961}"/>
              </a:ext>
            </a:extLst>
          </p:cNvPr>
          <p:cNvGrpSpPr/>
          <p:nvPr/>
        </p:nvGrpSpPr>
        <p:grpSpPr>
          <a:xfrm>
            <a:off x="1592174" y="3800680"/>
            <a:ext cx="9001405" cy="2019873"/>
            <a:chOff x="884275" y="2182327"/>
            <a:chExt cx="9001405" cy="201987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881F35A-9BBB-476A-9BF2-A95B2B8E26C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เปรียบเทียบ1">
              <a:extLst>
                <a:ext uri="{FF2B5EF4-FFF2-40B4-BE49-F238E27FC236}">
                  <a16:creationId xmlns:a16="http://schemas.microsoft.com/office/drawing/2014/main" id="{9FD0B4BD-0E0C-49A4-9E82-AD3A71C3CA7A}"/>
                </a:ext>
              </a:extLst>
            </p:cNvPr>
            <p:cNvSpPr txBox="1"/>
            <p:nvPr/>
          </p:nvSpPr>
          <p:spPr>
            <a:xfrm>
              <a:off x="88427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7" name="21">
            <a:extLst>
              <a:ext uri="{FF2B5EF4-FFF2-40B4-BE49-F238E27FC236}">
                <a16:creationId xmlns:a16="http://schemas.microsoft.com/office/drawing/2014/main" id="{77164C39-852B-44B6-B9A5-C4250CC64C8A}"/>
              </a:ext>
            </a:extLst>
          </p:cNvPr>
          <p:cNvGrpSpPr/>
          <p:nvPr/>
        </p:nvGrpSpPr>
        <p:grpSpPr>
          <a:xfrm>
            <a:off x="2835636" y="4188738"/>
            <a:ext cx="3229162" cy="1548000"/>
            <a:chOff x="3785635" y="1585041"/>
            <a:chExt cx="3229162" cy="15480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421D1AD-5E42-4E12-AC01-874C4268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52" name="เปรียบเทียบ1">
              <a:extLst>
                <a:ext uri="{FF2B5EF4-FFF2-40B4-BE49-F238E27FC236}">
                  <a16:creationId xmlns:a16="http://schemas.microsoft.com/office/drawing/2014/main" id="{BD2FD8AF-855F-4B15-B644-4F3E460DD17B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280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8" name="22">
            <a:extLst>
              <a:ext uri="{FF2B5EF4-FFF2-40B4-BE49-F238E27FC236}">
                <a16:creationId xmlns:a16="http://schemas.microsoft.com/office/drawing/2014/main" id="{4D311CBA-19B7-4035-B539-DF554A6AC76D}"/>
              </a:ext>
            </a:extLst>
          </p:cNvPr>
          <p:cNvGrpSpPr/>
          <p:nvPr/>
        </p:nvGrpSpPr>
        <p:grpSpPr>
          <a:xfrm>
            <a:off x="6912698" y="4188738"/>
            <a:ext cx="3229162" cy="1548000"/>
            <a:chOff x="3785635" y="1585041"/>
            <a:chExt cx="3229162" cy="154800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399234D-3706-4742-B6B0-A60F296A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50" name="เปรียบเทียบ1">
              <a:extLst>
                <a:ext uri="{FF2B5EF4-FFF2-40B4-BE49-F238E27FC236}">
                  <a16:creationId xmlns:a16="http://schemas.microsoft.com/office/drawing/2014/main" id="{C1379839-080D-4691-BB6A-F9149ED8347E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4 ชั่วโมง 50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237F77E-6904-4493-A769-3EADC5EDA0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7584" y="4666516"/>
            <a:ext cx="108000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C131F-B7A5-4B35-8A6B-68395855E7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6609" y="2691851"/>
            <a:ext cx="1080000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9721ED-A966-4407-952B-A0AA6D644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7584" y="2691851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E011DC-9114-4EAF-BBD2-93A5842D79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6609" y="4666516"/>
            <a:ext cx="1080000" cy="10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80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1A1A6-2204-4C55-BE11-25CBA7BB5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3" t="851" r="1446"/>
          <a:stretch/>
        </p:blipFill>
        <p:spPr>
          <a:xfrm>
            <a:off x="-6248" y="0"/>
            <a:ext cx="12198248" cy="6965780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6B88E5-0360-40DC-91A3-41320889C5F2}"/>
              </a:ext>
            </a:extLst>
          </p:cNvPr>
          <p:cNvSpPr/>
          <p:nvPr/>
        </p:nvSpPr>
        <p:spPr>
          <a:xfrm>
            <a:off x="1073443" y="1034022"/>
            <a:ext cx="5424384" cy="764492"/>
          </a:xfrm>
          <a:custGeom>
            <a:avLst/>
            <a:gdLst>
              <a:gd name="connsiteX0" fmla="*/ 695061 w 5424384"/>
              <a:gd name="connsiteY0" fmla="*/ 0 h 764492"/>
              <a:gd name="connsiteX1" fmla="*/ 5200388 w 5424384"/>
              <a:gd name="connsiteY1" fmla="*/ 0 h 764492"/>
              <a:gd name="connsiteX2" fmla="*/ 5424384 w 5424384"/>
              <a:gd name="connsiteY2" fmla="*/ 223996 h 764492"/>
              <a:gd name="connsiteX3" fmla="*/ 5424384 w 5424384"/>
              <a:gd name="connsiteY3" fmla="*/ 540496 h 764492"/>
              <a:gd name="connsiteX4" fmla="*/ 5200388 w 5424384"/>
              <a:gd name="connsiteY4" fmla="*/ 764492 h 764492"/>
              <a:gd name="connsiteX5" fmla="*/ 695061 w 5424384"/>
              <a:gd name="connsiteY5" fmla="*/ 764492 h 764492"/>
              <a:gd name="connsiteX6" fmla="*/ 471065 w 5424384"/>
              <a:gd name="connsiteY6" fmla="*/ 540496 h 764492"/>
              <a:gd name="connsiteX7" fmla="*/ 471065 w 5424384"/>
              <a:gd name="connsiteY7" fmla="*/ 511263 h 764492"/>
              <a:gd name="connsiteX8" fmla="*/ 0 w 5424384"/>
              <a:gd name="connsiteY8" fmla="*/ 629579 h 764492"/>
              <a:gd name="connsiteX9" fmla="*/ 471065 w 5424384"/>
              <a:gd name="connsiteY9" fmla="*/ 287345 h 764492"/>
              <a:gd name="connsiteX10" fmla="*/ 471065 w 5424384"/>
              <a:gd name="connsiteY10" fmla="*/ 223996 h 764492"/>
              <a:gd name="connsiteX11" fmla="*/ 695061 w 5424384"/>
              <a:gd name="connsiteY11" fmla="*/ 0 h 7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24384" h="764492">
                <a:moveTo>
                  <a:pt x="695061" y="0"/>
                </a:moveTo>
                <a:lnTo>
                  <a:pt x="5200388" y="0"/>
                </a:lnTo>
                <a:cubicBezTo>
                  <a:pt x="5324098" y="0"/>
                  <a:pt x="5424384" y="100286"/>
                  <a:pt x="5424384" y="223996"/>
                </a:cubicBezTo>
                <a:lnTo>
                  <a:pt x="5424384" y="540496"/>
                </a:lnTo>
                <a:cubicBezTo>
                  <a:pt x="5424384" y="664206"/>
                  <a:pt x="5324098" y="764492"/>
                  <a:pt x="5200388" y="764492"/>
                </a:cubicBezTo>
                <a:lnTo>
                  <a:pt x="695061" y="764492"/>
                </a:lnTo>
                <a:cubicBezTo>
                  <a:pt x="571351" y="764492"/>
                  <a:pt x="471065" y="664206"/>
                  <a:pt x="471065" y="540496"/>
                </a:cubicBezTo>
                <a:lnTo>
                  <a:pt x="471065" y="511263"/>
                </a:lnTo>
                <a:lnTo>
                  <a:pt x="0" y="629579"/>
                </a:lnTo>
                <a:lnTo>
                  <a:pt x="471065" y="287345"/>
                </a:lnTo>
                <a:lnTo>
                  <a:pt x="471065" y="223996"/>
                </a:lnTo>
                <a:cubicBezTo>
                  <a:pt x="471065" y="100286"/>
                  <a:pt x="571351" y="0"/>
                  <a:pt x="69506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7903-D59D-4994-8BA7-C4C4519C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2504" y="996326"/>
            <a:ext cx="819501" cy="1008656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1387240" y="1128207"/>
            <a:ext cx="518642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คลิกเลือกระยะเวลาที่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F8485-BA4C-4F1E-BC31-20DA15E17088}"/>
              </a:ext>
            </a:extLst>
          </p:cNvPr>
          <p:cNvGrpSpPr/>
          <p:nvPr/>
        </p:nvGrpSpPr>
        <p:grpSpPr>
          <a:xfrm>
            <a:off x="1557449" y="1833157"/>
            <a:ext cx="9070855" cy="2019873"/>
            <a:chOff x="814825" y="2182327"/>
            <a:chExt cx="9070855" cy="201987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4B6C36-F583-4829-84CB-DEDEDC73F22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เปรียบเทียบ1">
              <a:extLst>
                <a:ext uri="{FF2B5EF4-FFF2-40B4-BE49-F238E27FC236}">
                  <a16:creationId xmlns:a16="http://schemas.microsoft.com/office/drawing/2014/main" id="{BAEA4769-BF89-4261-9E4C-E329C9B0D249}"/>
                </a:ext>
              </a:extLst>
            </p:cNvPr>
            <p:cNvSpPr txBox="1"/>
            <p:nvPr/>
          </p:nvSpPr>
          <p:spPr>
            <a:xfrm>
              <a:off x="81482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" name="11">
            <a:extLst>
              <a:ext uri="{FF2B5EF4-FFF2-40B4-BE49-F238E27FC236}">
                <a16:creationId xmlns:a16="http://schemas.microsoft.com/office/drawing/2014/main" id="{5F1B8F7C-C376-4E16-B99B-3E738E2BC57C}"/>
              </a:ext>
            </a:extLst>
          </p:cNvPr>
          <p:cNvGrpSpPr/>
          <p:nvPr/>
        </p:nvGrpSpPr>
        <p:grpSpPr>
          <a:xfrm>
            <a:off x="2870361" y="2221215"/>
            <a:ext cx="3229162" cy="1548000"/>
            <a:chOff x="3785635" y="1585041"/>
            <a:chExt cx="3229162" cy="154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3A304E-6AE1-464C-8E35-87FFE1EEE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40" name="เปรียบเทียบ1">
              <a:extLst>
                <a:ext uri="{FF2B5EF4-FFF2-40B4-BE49-F238E27FC236}">
                  <a16:creationId xmlns:a16="http://schemas.microsoft.com/office/drawing/2014/main" id="{391EC528-5E0D-46B2-B8EB-6FC617CEC62F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 300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2" name="12">
            <a:extLst>
              <a:ext uri="{FF2B5EF4-FFF2-40B4-BE49-F238E27FC236}">
                <a16:creationId xmlns:a16="http://schemas.microsoft.com/office/drawing/2014/main" id="{1E14491F-5371-4F58-AEBC-0763022B4CF7}"/>
              </a:ext>
            </a:extLst>
          </p:cNvPr>
          <p:cNvGrpSpPr/>
          <p:nvPr/>
        </p:nvGrpSpPr>
        <p:grpSpPr>
          <a:xfrm>
            <a:off x="6947423" y="2221215"/>
            <a:ext cx="3229162" cy="1548000"/>
            <a:chOff x="3785635" y="1585041"/>
            <a:chExt cx="3229162" cy="15480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A63D8F-2E48-4648-93F6-9575BFAE1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44" name="เปรียบเทียบ1">
              <a:extLst>
                <a:ext uri="{FF2B5EF4-FFF2-40B4-BE49-F238E27FC236}">
                  <a16:creationId xmlns:a16="http://schemas.microsoft.com/office/drawing/2014/main" id="{94CB881A-8AAC-45AA-9995-F41F246D667D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4 ชั่วโมง 24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5F0677-021D-4252-ACAD-5BA994FDC961}"/>
              </a:ext>
            </a:extLst>
          </p:cNvPr>
          <p:cNvGrpSpPr/>
          <p:nvPr/>
        </p:nvGrpSpPr>
        <p:grpSpPr>
          <a:xfrm>
            <a:off x="1592174" y="3800680"/>
            <a:ext cx="9001405" cy="2019873"/>
            <a:chOff x="884275" y="2182327"/>
            <a:chExt cx="9001405" cy="201987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881F35A-9BBB-476A-9BF2-A95B2B8E26C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เปรียบเทียบ1">
              <a:extLst>
                <a:ext uri="{FF2B5EF4-FFF2-40B4-BE49-F238E27FC236}">
                  <a16:creationId xmlns:a16="http://schemas.microsoft.com/office/drawing/2014/main" id="{9FD0B4BD-0E0C-49A4-9E82-AD3A71C3CA7A}"/>
                </a:ext>
              </a:extLst>
            </p:cNvPr>
            <p:cNvSpPr txBox="1"/>
            <p:nvPr/>
          </p:nvSpPr>
          <p:spPr>
            <a:xfrm>
              <a:off x="88427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7" name="21">
            <a:extLst>
              <a:ext uri="{FF2B5EF4-FFF2-40B4-BE49-F238E27FC236}">
                <a16:creationId xmlns:a16="http://schemas.microsoft.com/office/drawing/2014/main" id="{77164C39-852B-44B6-B9A5-C4250CC64C8A}"/>
              </a:ext>
            </a:extLst>
          </p:cNvPr>
          <p:cNvGrpSpPr/>
          <p:nvPr/>
        </p:nvGrpSpPr>
        <p:grpSpPr>
          <a:xfrm>
            <a:off x="2835636" y="4188738"/>
            <a:ext cx="3229162" cy="1548000"/>
            <a:chOff x="3785635" y="1585041"/>
            <a:chExt cx="3229162" cy="15480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421D1AD-5E42-4E12-AC01-874C4268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52" name="เปรียบเทียบ1">
              <a:extLst>
                <a:ext uri="{FF2B5EF4-FFF2-40B4-BE49-F238E27FC236}">
                  <a16:creationId xmlns:a16="http://schemas.microsoft.com/office/drawing/2014/main" id="{BD2FD8AF-855F-4B15-B644-4F3E460DD17B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3 ชั่วโมง 22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8" name="22">
            <a:extLst>
              <a:ext uri="{FF2B5EF4-FFF2-40B4-BE49-F238E27FC236}">
                <a16:creationId xmlns:a16="http://schemas.microsoft.com/office/drawing/2014/main" id="{4D311CBA-19B7-4035-B539-DF554A6AC76D}"/>
              </a:ext>
            </a:extLst>
          </p:cNvPr>
          <p:cNvGrpSpPr/>
          <p:nvPr/>
        </p:nvGrpSpPr>
        <p:grpSpPr>
          <a:xfrm>
            <a:off x="6912698" y="4188738"/>
            <a:ext cx="3229162" cy="1548000"/>
            <a:chOff x="3785635" y="1585041"/>
            <a:chExt cx="3229162" cy="154800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399234D-3706-4742-B6B0-A60F296AE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85635" y="1585041"/>
              <a:ext cx="3229162" cy="1548000"/>
            </a:xfrm>
            <a:prstGeom prst="rect">
              <a:avLst/>
            </a:prstGeom>
          </p:spPr>
        </p:pic>
        <p:sp>
          <p:nvSpPr>
            <p:cNvPr id="50" name="เปรียบเทียบ1">
              <a:extLst>
                <a:ext uri="{FF2B5EF4-FFF2-40B4-BE49-F238E27FC236}">
                  <a16:creationId xmlns:a16="http://schemas.microsoft.com/office/drawing/2014/main" id="{C1379839-080D-4691-BB6A-F9149ED8347E}"/>
                </a:ext>
              </a:extLst>
            </p:cNvPr>
            <p:cNvSpPr txBox="1"/>
            <p:nvPr/>
          </p:nvSpPr>
          <p:spPr>
            <a:xfrm>
              <a:off x="3924151" y="2382951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200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237F77E-6904-4493-A769-3EADC5EDA0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224" y="4674725"/>
            <a:ext cx="108000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C131F-B7A5-4B35-8A6B-68395855E7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947" y="2659754"/>
            <a:ext cx="1080000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9721ED-A966-4407-952B-A0AA6D644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224" y="2741336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E011DC-9114-4EAF-BBD2-93A5842D79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947" y="4650940"/>
            <a:ext cx="1080000" cy="10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71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C90E08-DD03-44F2-BA01-1765C00239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4" t="748" r="1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6777" y="6244973"/>
            <a:ext cx="1395736" cy="555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C0BEF-DF3B-4024-B171-644E6C85E57D}"/>
              </a:ext>
            </a:extLst>
          </p:cNvPr>
          <p:cNvSpPr txBox="1"/>
          <p:nvPr/>
        </p:nvSpPr>
        <p:spPr>
          <a:xfrm>
            <a:off x="2086254" y="909324"/>
            <a:ext cx="801949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การแข่งขันวิ่งมาราธอน ระยะทาง 15 กิโลเมตร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3B317-2514-45E5-9C31-6A1F62EEC05A}"/>
              </a:ext>
            </a:extLst>
          </p:cNvPr>
          <p:cNvGrpSpPr/>
          <p:nvPr/>
        </p:nvGrpSpPr>
        <p:grpSpPr>
          <a:xfrm>
            <a:off x="859035" y="1646499"/>
            <a:ext cx="10473930" cy="1247171"/>
            <a:chOff x="533595" y="1646499"/>
            <a:chExt cx="10473930" cy="124717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EBF0A3-1822-4083-A107-5B5EF86B0574}"/>
                </a:ext>
              </a:extLst>
            </p:cNvPr>
            <p:cNvSpPr/>
            <p:nvPr/>
          </p:nvSpPr>
          <p:spPr>
            <a:xfrm>
              <a:off x="533595" y="1646499"/>
              <a:ext cx="10473930" cy="1247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3EA203-8BF5-4D3F-8AC2-0A5BE247609D}"/>
                </a:ext>
              </a:extLst>
            </p:cNvPr>
            <p:cNvGrpSpPr/>
            <p:nvPr/>
          </p:nvGrpSpPr>
          <p:grpSpPr>
            <a:xfrm>
              <a:off x="844893" y="1811885"/>
              <a:ext cx="4939354" cy="477054"/>
              <a:chOff x="844893" y="1811885"/>
              <a:chExt cx="4939354" cy="4770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796A3A2-3CC8-4771-92F4-65C14230C1BA}"/>
                  </a:ext>
                </a:extLst>
              </p:cNvPr>
              <p:cNvSpPr txBox="1"/>
              <p:nvPr/>
            </p:nvSpPr>
            <p:spPr>
              <a:xfrm>
                <a:off x="1053615" y="1811885"/>
                <a:ext cx="473063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หยกใช้เวลา 3 ชั่วโมง 25 นาที 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3040C8E3-1AC4-49A7-B607-8FDDA63C43C2}"/>
                  </a:ext>
                </a:extLst>
              </p:cNvPr>
              <p:cNvSpPr/>
              <p:nvPr/>
            </p:nvSpPr>
            <p:spPr>
              <a:xfrm>
                <a:off x="844893" y="1946051"/>
                <a:ext cx="208722" cy="208722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C5F9ADF-26F7-429E-BE0F-BA34DCE21911}"/>
                </a:ext>
              </a:extLst>
            </p:cNvPr>
            <p:cNvGrpSpPr/>
            <p:nvPr/>
          </p:nvGrpSpPr>
          <p:grpSpPr>
            <a:xfrm>
              <a:off x="6343698" y="1811885"/>
              <a:ext cx="4478631" cy="477054"/>
              <a:chOff x="844893" y="1811885"/>
              <a:chExt cx="4939354" cy="47705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B71069-E1C7-4361-9F6A-25858B9221A8}"/>
                  </a:ext>
                </a:extLst>
              </p:cNvPr>
              <p:cNvSpPr txBox="1"/>
              <p:nvPr/>
            </p:nvSpPr>
            <p:spPr>
              <a:xfrm>
                <a:off x="1053615" y="1811885"/>
                <a:ext cx="473063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บีใช้เวลา 3 ชั่วโมง 30 นาที 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471CDCA0-125B-4E49-88B0-5CE428A3B2BB}"/>
                  </a:ext>
                </a:extLst>
              </p:cNvPr>
              <p:cNvSpPr/>
              <p:nvPr/>
            </p:nvSpPr>
            <p:spPr>
              <a:xfrm>
                <a:off x="844893" y="1946051"/>
                <a:ext cx="208722" cy="208722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A3B684C-EBAB-4836-9853-CCE829A6A689}"/>
                </a:ext>
              </a:extLst>
            </p:cNvPr>
            <p:cNvGrpSpPr/>
            <p:nvPr/>
          </p:nvGrpSpPr>
          <p:grpSpPr>
            <a:xfrm>
              <a:off x="844893" y="2339707"/>
              <a:ext cx="4939354" cy="477054"/>
              <a:chOff x="844893" y="1811885"/>
              <a:chExt cx="4939354" cy="47705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F84104-E19D-455F-B3B9-A2E6D1C44C5C}"/>
                  </a:ext>
                </a:extLst>
              </p:cNvPr>
              <p:cNvSpPr txBox="1"/>
              <p:nvPr/>
            </p:nvSpPr>
            <p:spPr>
              <a:xfrm>
                <a:off x="1053615" y="1811885"/>
                <a:ext cx="473063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เจใช้เวลา 200 นาที 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56" name="Flowchart: Connector 55">
                <a:extLst>
                  <a:ext uri="{FF2B5EF4-FFF2-40B4-BE49-F238E27FC236}">
                    <a16:creationId xmlns:a16="http://schemas.microsoft.com/office/drawing/2014/main" id="{B544E2AF-7344-4F1B-BEF3-546C9A6DB5B3}"/>
                  </a:ext>
                </a:extLst>
              </p:cNvPr>
              <p:cNvSpPr/>
              <p:nvPr/>
            </p:nvSpPr>
            <p:spPr>
              <a:xfrm>
                <a:off x="844893" y="1946051"/>
                <a:ext cx="208722" cy="208722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4701B3D-2CEA-47D1-8F7B-CD0B483A13E2}"/>
                </a:ext>
              </a:extLst>
            </p:cNvPr>
            <p:cNvGrpSpPr/>
            <p:nvPr/>
          </p:nvGrpSpPr>
          <p:grpSpPr>
            <a:xfrm>
              <a:off x="6343698" y="2339707"/>
              <a:ext cx="4478631" cy="477054"/>
              <a:chOff x="844893" y="1811885"/>
              <a:chExt cx="4939354" cy="47705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A13B8A1-32E2-4C44-9F2E-A13120E75E8F}"/>
                  </a:ext>
                </a:extLst>
              </p:cNvPr>
              <p:cNvSpPr txBox="1"/>
              <p:nvPr/>
            </p:nvSpPr>
            <p:spPr>
              <a:xfrm>
                <a:off x="1053615" y="1811885"/>
                <a:ext cx="473063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แต้มใช้เวลา 198 นาที 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59" name="Flowchart: Connector 58">
                <a:extLst>
                  <a:ext uri="{FF2B5EF4-FFF2-40B4-BE49-F238E27FC236}">
                    <a16:creationId xmlns:a16="http://schemas.microsoft.com/office/drawing/2014/main" id="{F4D455CF-A7D3-4C22-9C1D-7A6538BF5841}"/>
                  </a:ext>
                </a:extLst>
              </p:cNvPr>
              <p:cNvSpPr/>
              <p:nvPr/>
            </p:nvSpPr>
            <p:spPr>
              <a:xfrm>
                <a:off x="844893" y="1946051"/>
                <a:ext cx="208722" cy="208722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D5D34C-D7D0-4006-8F25-6CE7E1FBF2A9}"/>
              </a:ext>
            </a:extLst>
          </p:cNvPr>
          <p:cNvSpPr/>
          <p:nvPr/>
        </p:nvSpPr>
        <p:spPr>
          <a:xfrm>
            <a:off x="346364" y="3156200"/>
            <a:ext cx="5637748" cy="1380279"/>
          </a:xfrm>
          <a:prstGeom prst="roundRect">
            <a:avLst>
              <a:gd name="adj" fmla="val 2184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86F918-2FF6-4673-984E-7C1DEDBA5F1A}"/>
              </a:ext>
            </a:extLst>
          </p:cNvPr>
          <p:cNvSpPr txBox="1"/>
          <p:nvPr/>
        </p:nvSpPr>
        <p:spPr>
          <a:xfrm>
            <a:off x="494142" y="3607812"/>
            <a:ext cx="4587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1) หยกใช้เวลาวิ่งมากกว่าแต้ม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1" name="เครื่องหมายถูก1">
            <a:extLst>
              <a:ext uri="{FF2B5EF4-FFF2-40B4-BE49-F238E27FC236}">
                <a16:creationId xmlns:a16="http://schemas.microsoft.com/office/drawing/2014/main" id="{39310700-BF75-480E-B8E1-97AA3E3C7A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065" y="3256369"/>
            <a:ext cx="540000" cy="540000"/>
          </a:xfrm>
          <a:prstGeom prst="rect">
            <a:avLst/>
          </a:prstGeom>
        </p:spPr>
      </p:pic>
      <p:pic>
        <p:nvPicPr>
          <p:cNvPr id="62" name="เครื่องหมายผิด1">
            <a:extLst>
              <a:ext uri="{FF2B5EF4-FFF2-40B4-BE49-F238E27FC236}">
                <a16:creationId xmlns:a16="http://schemas.microsoft.com/office/drawing/2014/main" id="{F998E8A1-4614-479A-B647-93795D771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065" y="3896538"/>
            <a:ext cx="540000" cy="540000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7336ECB-9DB2-4700-BB08-7885B0C21490}"/>
              </a:ext>
            </a:extLst>
          </p:cNvPr>
          <p:cNvSpPr/>
          <p:nvPr/>
        </p:nvSpPr>
        <p:spPr>
          <a:xfrm>
            <a:off x="346364" y="4747643"/>
            <a:ext cx="5637748" cy="1380279"/>
          </a:xfrm>
          <a:prstGeom prst="roundRect">
            <a:avLst>
              <a:gd name="adj" fmla="val 2184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092907-A9E1-4B4B-B4C3-00B6E0459167}"/>
              </a:ext>
            </a:extLst>
          </p:cNvPr>
          <p:cNvSpPr txBox="1"/>
          <p:nvPr/>
        </p:nvSpPr>
        <p:spPr>
          <a:xfrm>
            <a:off x="494141" y="5199255"/>
            <a:ext cx="48192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3) เจใช้เวลาวิ่งมากกว่าบี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6" name="3ถูก">
            <a:extLst>
              <a:ext uri="{FF2B5EF4-FFF2-40B4-BE49-F238E27FC236}">
                <a16:creationId xmlns:a16="http://schemas.microsoft.com/office/drawing/2014/main" id="{1E535140-0B8B-4D80-9C53-78E20E3C7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065" y="4847812"/>
            <a:ext cx="540000" cy="540000"/>
          </a:xfrm>
          <a:prstGeom prst="rect">
            <a:avLst/>
          </a:prstGeom>
        </p:spPr>
      </p:pic>
      <p:pic>
        <p:nvPicPr>
          <p:cNvPr id="67" name="3ผิด">
            <a:extLst>
              <a:ext uri="{FF2B5EF4-FFF2-40B4-BE49-F238E27FC236}">
                <a16:creationId xmlns:a16="http://schemas.microsoft.com/office/drawing/2014/main" id="{D9FA090E-F5E1-42E9-9677-8A69E85614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065" y="5487981"/>
            <a:ext cx="540000" cy="540000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271DA15-0CC6-4773-95BE-90B9A14C084A}"/>
              </a:ext>
            </a:extLst>
          </p:cNvPr>
          <p:cNvSpPr/>
          <p:nvPr/>
        </p:nvSpPr>
        <p:spPr>
          <a:xfrm>
            <a:off x="6216181" y="3156200"/>
            <a:ext cx="5637748" cy="1380279"/>
          </a:xfrm>
          <a:prstGeom prst="roundRect">
            <a:avLst>
              <a:gd name="adj" fmla="val 2184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FFCD13-383B-4A1F-A821-9D9B8413E1E6}"/>
              </a:ext>
            </a:extLst>
          </p:cNvPr>
          <p:cNvSpPr txBox="1"/>
          <p:nvPr/>
        </p:nvSpPr>
        <p:spPr>
          <a:xfrm>
            <a:off x="6363959" y="3607812"/>
            <a:ext cx="49658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2) แต้มใช้เวลาวิ่งน้อยกว่าเจ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3" name="2ถูก">
            <a:extLst>
              <a:ext uri="{FF2B5EF4-FFF2-40B4-BE49-F238E27FC236}">
                <a16:creationId xmlns:a16="http://schemas.microsoft.com/office/drawing/2014/main" id="{BBA8980B-8BA8-4FDF-8A03-BBFB0C3AB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8882" y="3256369"/>
            <a:ext cx="540000" cy="540000"/>
          </a:xfrm>
          <a:prstGeom prst="rect">
            <a:avLst/>
          </a:prstGeom>
        </p:spPr>
      </p:pic>
      <p:pic>
        <p:nvPicPr>
          <p:cNvPr id="74" name="2ผิด">
            <a:extLst>
              <a:ext uri="{FF2B5EF4-FFF2-40B4-BE49-F238E27FC236}">
                <a16:creationId xmlns:a16="http://schemas.microsoft.com/office/drawing/2014/main" id="{FC5B93A1-C6F6-46F3-870D-4285BB450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8882" y="3896538"/>
            <a:ext cx="540000" cy="54000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D65A1CB-F65C-4D29-B743-8C65DDC6BF86}"/>
              </a:ext>
            </a:extLst>
          </p:cNvPr>
          <p:cNvSpPr/>
          <p:nvPr/>
        </p:nvSpPr>
        <p:spPr>
          <a:xfrm>
            <a:off x="6216181" y="4747643"/>
            <a:ext cx="5637748" cy="1380279"/>
          </a:xfrm>
          <a:prstGeom prst="roundRect">
            <a:avLst>
              <a:gd name="adj" fmla="val 2184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548464-E74F-4FE0-8215-89352F077F93}"/>
              </a:ext>
            </a:extLst>
          </p:cNvPr>
          <p:cNvSpPr txBox="1"/>
          <p:nvPr/>
        </p:nvSpPr>
        <p:spPr>
          <a:xfrm>
            <a:off x="6363959" y="5199255"/>
            <a:ext cx="49658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4) เจใช้เวลาวิ่งมากกว่าหยก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8" name="4ถูก">
            <a:extLst>
              <a:ext uri="{FF2B5EF4-FFF2-40B4-BE49-F238E27FC236}">
                <a16:creationId xmlns:a16="http://schemas.microsoft.com/office/drawing/2014/main" id="{A18FE003-7CF2-4D9B-8B03-B3F9FC4A4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8882" y="4847812"/>
            <a:ext cx="540000" cy="540000"/>
          </a:xfrm>
          <a:prstGeom prst="rect">
            <a:avLst/>
          </a:prstGeom>
        </p:spPr>
      </p:pic>
      <p:pic>
        <p:nvPicPr>
          <p:cNvPr id="79" name="4ผิด">
            <a:extLst>
              <a:ext uri="{FF2B5EF4-FFF2-40B4-BE49-F238E27FC236}">
                <a16:creationId xmlns:a16="http://schemas.microsoft.com/office/drawing/2014/main" id="{DDDB1C78-DABA-428F-A01A-B3D6A1AFB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8882" y="5487981"/>
            <a:ext cx="540000" cy="540000"/>
          </a:xfrm>
          <a:prstGeom prst="rect">
            <a:avLst/>
          </a:prstGeom>
        </p:spPr>
      </p:pic>
      <p:pic>
        <p:nvPicPr>
          <p:cNvPr id="143" name="ผิด2">
            <a:extLst>
              <a:ext uri="{FF2B5EF4-FFF2-40B4-BE49-F238E27FC236}">
                <a16:creationId xmlns:a16="http://schemas.microsoft.com/office/drawing/2014/main" id="{71082290-395E-45E4-A7D4-2DE002A112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7563" y="3178294"/>
            <a:ext cx="1440000" cy="1341687"/>
          </a:xfrm>
          <a:prstGeom prst="rect">
            <a:avLst/>
          </a:prstGeom>
        </p:spPr>
      </p:pic>
      <p:pic>
        <p:nvPicPr>
          <p:cNvPr id="145" name="ถูก2">
            <a:extLst>
              <a:ext uri="{FF2B5EF4-FFF2-40B4-BE49-F238E27FC236}">
                <a16:creationId xmlns:a16="http://schemas.microsoft.com/office/drawing/2014/main" id="{DAD1EF07-F7C8-4B5C-9A94-5D021DF62B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47563" y="3129137"/>
            <a:ext cx="1440000" cy="1440000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9BC49011-11E7-40BB-8095-29E32A2E6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2317" y="4782648"/>
            <a:ext cx="1440000" cy="1341687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B3DC5034-D430-4AA4-9B0A-C6D0EEFC16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42317" y="4733491"/>
            <a:ext cx="1440000" cy="1440000"/>
          </a:xfrm>
          <a:prstGeom prst="rect">
            <a:avLst/>
          </a:prstGeom>
        </p:spPr>
      </p:pic>
      <p:pic>
        <p:nvPicPr>
          <p:cNvPr id="148" name="ผิด1">
            <a:extLst>
              <a:ext uri="{FF2B5EF4-FFF2-40B4-BE49-F238E27FC236}">
                <a16:creationId xmlns:a16="http://schemas.microsoft.com/office/drawing/2014/main" id="{04DD8EFB-A4B2-45FA-B721-A295CBB27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2317" y="3178294"/>
            <a:ext cx="1440000" cy="1341687"/>
          </a:xfrm>
          <a:prstGeom prst="rect">
            <a:avLst/>
          </a:prstGeom>
        </p:spPr>
      </p:pic>
      <p:pic>
        <p:nvPicPr>
          <p:cNvPr id="149" name="ถูก1">
            <a:extLst>
              <a:ext uri="{FF2B5EF4-FFF2-40B4-BE49-F238E27FC236}">
                <a16:creationId xmlns:a16="http://schemas.microsoft.com/office/drawing/2014/main" id="{4F8E826E-664E-4BB3-8B04-BFA9B20829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42317" y="3129137"/>
            <a:ext cx="1440000" cy="1440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C16EF17-EAC1-4997-8260-884A329978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7563" y="4782648"/>
            <a:ext cx="1440000" cy="134168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096CA88-FF0B-44EC-A1B1-C6AA9DB9AD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47563" y="4733491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restig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A7603B-859F-890C-F58B-C9E8D7EFA53C}"/>
              </a:ext>
            </a:extLst>
          </p:cNvPr>
          <p:cNvGrpSpPr/>
          <p:nvPr/>
        </p:nvGrpSpPr>
        <p:grpSpPr>
          <a:xfrm>
            <a:off x="1712821" y="1645848"/>
            <a:ext cx="9201186" cy="2400657"/>
            <a:chOff x="1540948" y="2300998"/>
            <a:chExt cx="9201186" cy="240065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DF308A-E64C-C578-6883-EF5261283352}"/>
                </a:ext>
              </a:extLst>
            </p:cNvPr>
            <p:cNvSpPr txBox="1"/>
            <p:nvPr/>
          </p:nvSpPr>
          <p:spPr>
            <a:xfrm>
              <a:off x="1540948" y="2300998"/>
              <a:ext cx="7971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1)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0F5AFE-9831-41FD-01B1-FEA429A74FE4}"/>
                </a:ext>
              </a:extLst>
            </p:cNvPr>
            <p:cNvSpPr txBox="1"/>
            <p:nvPr/>
          </p:nvSpPr>
          <p:spPr>
            <a:xfrm>
              <a:off x="2096532" y="2300998"/>
              <a:ext cx="864560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การเปรียบเทียบระยะเวลาเป็นชั่วโมงและนาที</a:t>
              </a:r>
            </a:p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- ถ้าจำนวนชั่วโมงไม่เท่ากัน จำนวนชั่วโมงมากกว่า </a:t>
              </a:r>
            </a:p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ระยะเวลานั้นจะมากกว่า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- 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ถ้าจำนวนชั่วโมงเท่ากัน จำนวนนาทีมากกว่า </a:t>
              </a:r>
            </a:p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  ระยะเวลานั้นจะมากกว่า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1C6E77-ECB6-FEB5-3477-D2A10F367F2D}"/>
              </a:ext>
            </a:extLst>
          </p:cNvPr>
          <p:cNvGrpSpPr/>
          <p:nvPr/>
        </p:nvGrpSpPr>
        <p:grpSpPr>
          <a:xfrm>
            <a:off x="1321326" y="4260087"/>
            <a:ext cx="9549346" cy="1015663"/>
            <a:chOff x="1540948" y="2300998"/>
            <a:chExt cx="9549346" cy="10156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D9AC94-1A73-C7E7-3FF7-3153A3380323}"/>
                </a:ext>
              </a:extLst>
            </p:cNvPr>
            <p:cNvSpPr txBox="1"/>
            <p:nvPr/>
          </p:nvSpPr>
          <p:spPr>
            <a:xfrm>
              <a:off x="1540948" y="2300998"/>
              <a:ext cx="7971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2)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E83D9A-202D-C72C-2FC2-B7490767F43C}"/>
                </a:ext>
              </a:extLst>
            </p:cNvPr>
            <p:cNvSpPr txBox="1"/>
            <p:nvPr/>
          </p:nvSpPr>
          <p:spPr>
            <a:xfrm>
              <a:off x="2096532" y="2300998"/>
              <a:ext cx="89937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การเปรียบเทียบระยะเวลาที่มีหน่วยต่างกัน ต้องเปลี่ยนหน่วย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ให้เป็นหน่วยเดียวกันก่อน แล้วนำมาเปรียบเทียบกัน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19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DD239-6EDE-464F-8585-03E658DB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0"/>
          <a:stretch/>
        </p:blipFill>
        <p:spPr>
          <a:xfrm>
            <a:off x="0" y="-1"/>
            <a:ext cx="12297736" cy="68580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6BCB53C-F59E-4CB8-9BD8-24A7D2267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771"/>
          <a:stretch/>
        </p:blipFill>
        <p:spPr>
          <a:xfrm>
            <a:off x="9660452" y="3089468"/>
            <a:ext cx="2637284" cy="376853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DD4D0F-E7F8-4D39-A740-0B6E72F7D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346" y="3159889"/>
            <a:ext cx="4847008" cy="36981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7F644F9-6DC8-4EFC-A40C-EF406B47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89470"/>
            <a:ext cx="4847008" cy="3768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19646"/>
            <a:ext cx="9845682" cy="2674702"/>
            <a:chOff x="1561296" y="3892297"/>
            <a:chExt cx="9845682" cy="2624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1296" y="3892297"/>
              <a:ext cx="9730195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331946" y="4470482"/>
              <a:ext cx="9075032" cy="2046536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นักเรียนสามารถอ่านและเขียน</a:t>
              </a:r>
            </a:p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บันทึกกิจกรรมที่ระบุเวลา</a:t>
              </a:r>
            </a:p>
            <a:p>
              <a:pPr>
                <a:lnSpc>
                  <a:spcPct val="150000"/>
                </a:lnSpc>
              </a:pPr>
              <a:endParaRPr lang="th-TH" sz="30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761440" y="795923"/>
            <a:ext cx="8322198" cy="2173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การอ่านและเขียนบันทึก</a:t>
            </a:r>
          </a:p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กิจกรรมที่ระบุเวลา</a:t>
            </a:r>
            <a:endParaRPr lang="en-US" sz="48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487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AA9804-1FCA-4893-97E6-95115EFD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FDC69F2-E120-4B5C-B4FA-40B7115C8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3447" y="1030282"/>
            <a:ext cx="972000" cy="972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4D006A-75D7-40F9-B4BF-7059385186F3}"/>
              </a:ext>
            </a:extLst>
          </p:cNvPr>
          <p:cNvSpPr/>
          <p:nvPr/>
        </p:nvSpPr>
        <p:spPr>
          <a:xfrm>
            <a:off x="1483489" y="1516282"/>
            <a:ext cx="9225023" cy="35302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2396EC5-FE86-4865-9F7C-241E2D85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858" y="4780344"/>
            <a:ext cx="4121038" cy="1940145"/>
          </a:xfrm>
          <a:prstGeom prst="rect">
            <a:avLst/>
          </a:prstGeom>
        </p:spPr>
      </p:pic>
      <p:sp>
        <p:nvSpPr>
          <p:cNvPr id="17" name="หัวข้อ">
            <a:extLst>
              <a:ext uri="{FF2B5EF4-FFF2-40B4-BE49-F238E27FC236}">
                <a16:creationId xmlns:a16="http://schemas.microsoft.com/office/drawing/2014/main" id="{B1E99E13-2FB0-4A3B-85B6-C15F50400275}"/>
              </a:ext>
            </a:extLst>
          </p:cNvPr>
          <p:cNvSpPr txBox="1"/>
          <p:nvPr/>
        </p:nvSpPr>
        <p:spPr>
          <a:xfrm>
            <a:off x="1911750" y="1635647"/>
            <a:ext cx="8773611" cy="324524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บันทึกกิจกรรมที่ระบุเวลาโดยทั่วไปประกอบด้วย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ชื่อบันทึก วันที่ เดือน พ.ศ. จะอยู่ส่วนบนของบันทึก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00B0F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เวลาจะอยู่ด้านซ้ายของบันทึก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และ</a:t>
            </a:r>
            <a:r>
              <a:rPr lang="th-TH" sz="2800" dirty="0">
                <a:solidFill>
                  <a:srgbClr val="7030A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กิจกรรมต่าง ๆ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7030A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จะอยู่ด้านขวาของบันทึก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 ซึ่งรายละเอียดของบันทึก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ขึ้นอยู่กับความต้องการของผู้บันทึก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0152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fracture"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AA9804-1FCA-4893-97E6-95115EFD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t="476" r="4399" b="2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20C66DB-422B-48A9-B978-A5C21D77B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191774"/>
              </p:ext>
            </p:extLst>
          </p:nvPr>
        </p:nvGraphicFramePr>
        <p:xfrm>
          <a:off x="202164" y="953115"/>
          <a:ext cx="5370721" cy="55163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38721">
                  <a:extLst>
                    <a:ext uri="{9D8B030D-6E8A-4147-A177-3AD203B41FA5}">
                      <a16:colId xmlns:a16="http://schemas.microsoft.com/office/drawing/2014/main" val="692918742"/>
                    </a:ext>
                  </a:extLst>
                </a:gridCol>
                <a:gridCol w="4032000">
                  <a:extLst>
                    <a:ext uri="{9D8B030D-6E8A-4147-A177-3AD203B41FA5}">
                      <a16:colId xmlns:a16="http://schemas.microsoft.com/office/drawing/2014/main" val="241740199"/>
                    </a:ext>
                  </a:extLst>
                </a:gridCol>
              </a:tblGrid>
              <a:tr h="94907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บันทึกกิจกรรมการอยู่ค่ายพักแรมลูกเสือ</a:t>
                      </a:r>
                      <a:endParaRPr lang="en-US" sz="20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ระดับชั้นประถมศึกษาปีที่ 3</a:t>
                      </a: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1124"/>
                  </a:ext>
                </a:extLst>
              </a:tr>
              <a:tr h="53431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วันจันทร์ที่ 15 มกราคม 2563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44351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5.00 น.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ea typeface="+mn-ea"/>
                          <a:cs typeface="Mali" panose="00000800000000000000" pitchFamily="2" charset="-34"/>
                        </a:rPr>
                        <a:t>ออกเดินทางไป จ.ชลบุรี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7187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8.00 น.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เดินทางถึงสวนสัตว์เปิดเข้าเขียว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43547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12.00 น.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รับประทานอาหารกลางวัน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254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20.00 น.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เข้านอน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298139"/>
                  </a:ext>
                </a:extLst>
              </a:tr>
              <a:tr h="576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วันอังคารที่ 16 มกราคม 2563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53616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8.00 น.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ตื่นนอน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7814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15.00 น.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กลับถึงบ้าน</a:t>
                      </a:r>
                      <a:endParaRPr lang="en-US" sz="1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062502"/>
                  </a:ext>
                </a:extLst>
              </a:tr>
            </a:tbl>
          </a:graphicData>
        </a:graphic>
      </p:graphicFrame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D51FB40D-E32D-4B9D-9428-30C638012D04}"/>
              </a:ext>
            </a:extLst>
          </p:cNvPr>
          <p:cNvSpPr txBox="1"/>
          <p:nvPr/>
        </p:nvSpPr>
        <p:spPr>
          <a:xfrm>
            <a:off x="5701743" y="953115"/>
            <a:ext cx="6288093" cy="57495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นักเรียนไปเข้าค่ายที่จังหวัดอะไร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 </a:t>
            </a:r>
          </a:p>
          <a:p>
            <a:pPr marL="457200" indent="-457200">
              <a:lnSpc>
                <a:spcPct val="150000"/>
              </a:lnSpc>
              <a:buAutoNum type="arabicParenR" startAt="2"/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นักเรียนออกเดินทางไปชลบุรี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วันที่เท่าไร และเวลาใด</a:t>
            </a:r>
          </a:p>
          <a:p>
            <a:pPr>
              <a:lnSpc>
                <a:spcPct val="150000"/>
              </a:lnSpc>
            </a:pPr>
            <a:endParaRPr lang="th-TH" sz="2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  <a:p>
            <a:pPr>
              <a:lnSpc>
                <a:spcPct val="150000"/>
              </a:lnSpc>
            </a:pPr>
            <a:endParaRPr lang="th-TH" sz="2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3) นักเรียนกลับถึงบ้านวันที่เท่าไร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และเวลาใด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1" name="หัวข้อ">
            <a:extLst>
              <a:ext uri="{FF2B5EF4-FFF2-40B4-BE49-F238E27FC236}">
                <a16:creationId xmlns:a16="http://schemas.microsoft.com/office/drawing/2014/main" id="{4E97303E-1105-45DB-A303-19342373CE52}"/>
              </a:ext>
            </a:extLst>
          </p:cNvPr>
          <p:cNvSpPr txBox="1"/>
          <p:nvPr/>
        </p:nvSpPr>
        <p:spPr>
          <a:xfrm>
            <a:off x="6279502" y="1589615"/>
            <a:ext cx="4879909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จังหวัดชลบุรี</a:t>
            </a:r>
            <a:endParaRPr lang="en-US" sz="25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2" name="หัวข้อ">
            <a:extLst>
              <a:ext uri="{FF2B5EF4-FFF2-40B4-BE49-F238E27FC236}">
                <a16:creationId xmlns:a16="http://schemas.microsoft.com/office/drawing/2014/main" id="{815AD2F1-76AA-4A69-B5F5-02AD45038072}"/>
              </a:ext>
            </a:extLst>
          </p:cNvPr>
          <p:cNvSpPr txBox="1"/>
          <p:nvPr/>
        </p:nvSpPr>
        <p:spPr>
          <a:xfrm>
            <a:off x="5900834" y="3599933"/>
            <a:ext cx="613954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วันที่ 15 มกราคม 2563 เวลา 5.00 น.</a:t>
            </a:r>
            <a:endParaRPr lang="en-US" sz="25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3" name="หัวข้อ">
            <a:extLst>
              <a:ext uri="{FF2B5EF4-FFF2-40B4-BE49-F238E27FC236}">
                <a16:creationId xmlns:a16="http://schemas.microsoft.com/office/drawing/2014/main" id="{A090A382-4D1D-4BB9-A3F9-7449A67765F9}"/>
              </a:ext>
            </a:extLst>
          </p:cNvPr>
          <p:cNvSpPr txBox="1"/>
          <p:nvPr/>
        </p:nvSpPr>
        <p:spPr>
          <a:xfrm>
            <a:off x="5951375" y="5545774"/>
            <a:ext cx="613954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วันที่ 16 มกราคม 2563 เวลา 15.00 น.</a:t>
            </a:r>
            <a:endParaRPr lang="en-US" sz="25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C3F49595-633A-4C3D-8CD1-551852E64B34}"/>
              </a:ext>
            </a:extLst>
          </p:cNvPr>
          <p:cNvSpPr txBox="1"/>
          <p:nvPr/>
        </p:nvSpPr>
        <p:spPr>
          <a:xfrm>
            <a:off x="6188634" y="5737142"/>
            <a:ext cx="580120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...........................................................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49487800-A6E9-4F22-B513-59882A463034}"/>
              </a:ext>
            </a:extLst>
          </p:cNvPr>
          <p:cNvSpPr txBox="1"/>
          <p:nvPr/>
        </p:nvSpPr>
        <p:spPr>
          <a:xfrm>
            <a:off x="6188634" y="1826245"/>
            <a:ext cx="5510351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.....................................................</a:t>
            </a:r>
          </a:p>
        </p:txBody>
      </p: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950C11D3-8DAF-45BD-9C29-FAEB2A3E0FB7}"/>
              </a:ext>
            </a:extLst>
          </p:cNvPr>
          <p:cNvSpPr txBox="1"/>
          <p:nvPr/>
        </p:nvSpPr>
        <p:spPr>
          <a:xfrm>
            <a:off x="6188635" y="3768137"/>
            <a:ext cx="5801201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93716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Picture 908">
            <a:extLst>
              <a:ext uri="{FF2B5EF4-FFF2-40B4-BE49-F238E27FC236}">
                <a16:creationId xmlns:a16="http://schemas.microsoft.com/office/drawing/2014/main" id="{2F6BEFEC-96F8-4A02-8FDA-2300131AE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9" t="674" r="4327" b="2943"/>
          <a:stretch/>
        </p:blipFill>
        <p:spPr>
          <a:xfrm>
            <a:off x="0" y="-30813"/>
            <a:ext cx="12192000" cy="68888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DD18FC-CCB3-4418-AD72-7AE29E95AA04}"/>
              </a:ext>
            </a:extLst>
          </p:cNvPr>
          <p:cNvSpPr/>
          <p:nvPr/>
        </p:nvSpPr>
        <p:spPr>
          <a:xfrm>
            <a:off x="117869" y="721360"/>
            <a:ext cx="6958064" cy="5628640"/>
          </a:xfrm>
          <a:prstGeom prst="roundRect">
            <a:avLst>
              <a:gd name="adj" fmla="val 7822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20C66DB-422B-48A9-B978-A5C21D77B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92177"/>
              </p:ext>
            </p:extLst>
          </p:nvPr>
        </p:nvGraphicFramePr>
        <p:xfrm>
          <a:off x="7235074" y="899992"/>
          <a:ext cx="4660265" cy="47512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1636">
                  <a:extLst>
                    <a:ext uri="{9D8B030D-6E8A-4147-A177-3AD203B41FA5}">
                      <a16:colId xmlns:a16="http://schemas.microsoft.com/office/drawing/2014/main" val="692918742"/>
                    </a:ext>
                  </a:extLst>
                </a:gridCol>
                <a:gridCol w="3498629">
                  <a:extLst>
                    <a:ext uri="{9D8B030D-6E8A-4147-A177-3AD203B41FA5}">
                      <a16:colId xmlns:a16="http://schemas.microsoft.com/office/drawing/2014/main" val="241740199"/>
                    </a:ext>
                  </a:extLst>
                </a:gridCol>
              </a:tblGrid>
              <a:tr h="972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บันทึกกิจกรรมวันหยุดของเด็กหญิงฟ้า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วันเสาร์ที่ 8 สิงหาคม 2563</a:t>
                      </a: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1124"/>
                  </a:ext>
                </a:extLst>
              </a:tr>
              <a:tr h="944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71877"/>
                  </a:ext>
                </a:extLst>
              </a:tr>
              <a:tr h="944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435475"/>
                  </a:ext>
                </a:extLst>
              </a:tr>
              <a:tr h="944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25428"/>
                  </a:ext>
                </a:extLst>
              </a:tr>
              <a:tr h="944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298139"/>
                  </a:ext>
                </a:extLst>
              </a:tr>
            </a:tbl>
          </a:graphicData>
        </a:graphic>
      </p:graphicFrame>
      <p:pic>
        <p:nvPicPr>
          <p:cNvPr id="868" name="Picture 867">
            <a:extLst>
              <a:ext uri="{FF2B5EF4-FFF2-40B4-BE49-F238E27FC236}">
                <a16:creationId xmlns:a16="http://schemas.microsoft.com/office/drawing/2014/main" id="{5D4BCEB0-2F9A-49F7-AFCD-C67FB4DD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74" y="1057675"/>
            <a:ext cx="1659130" cy="2160000"/>
          </a:xfrm>
          <a:prstGeom prst="rect">
            <a:avLst/>
          </a:prstGeom>
        </p:spPr>
      </p:pic>
      <p:pic>
        <p:nvPicPr>
          <p:cNvPr id="870" name="Picture 869">
            <a:extLst>
              <a:ext uri="{FF2B5EF4-FFF2-40B4-BE49-F238E27FC236}">
                <a16:creationId xmlns:a16="http://schemas.microsoft.com/office/drawing/2014/main" id="{904AD412-8A03-4593-8397-6D960885A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83" y="3834414"/>
            <a:ext cx="1651153" cy="2160000"/>
          </a:xfrm>
          <a:prstGeom prst="rect">
            <a:avLst/>
          </a:prstGeom>
        </p:spPr>
      </p:pic>
      <p:pic>
        <p:nvPicPr>
          <p:cNvPr id="872" name="Picture 871">
            <a:extLst>
              <a:ext uri="{FF2B5EF4-FFF2-40B4-BE49-F238E27FC236}">
                <a16:creationId xmlns:a16="http://schemas.microsoft.com/office/drawing/2014/main" id="{82CEA3BF-2314-4C46-AC7D-F50281FDD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328" y="1057675"/>
            <a:ext cx="1659130" cy="2160000"/>
          </a:xfrm>
          <a:prstGeom prst="rect">
            <a:avLst/>
          </a:prstGeom>
        </p:spPr>
      </p:pic>
      <p:pic>
        <p:nvPicPr>
          <p:cNvPr id="874" name="Picture 873">
            <a:extLst>
              <a:ext uri="{FF2B5EF4-FFF2-40B4-BE49-F238E27FC236}">
                <a16:creationId xmlns:a16="http://schemas.microsoft.com/office/drawing/2014/main" id="{EDBE4495-5023-4D98-BB97-A50FEE02D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528" y="3834414"/>
            <a:ext cx="1651153" cy="2160000"/>
          </a:xfrm>
          <a:prstGeom prst="rect">
            <a:avLst/>
          </a:prstGeom>
        </p:spPr>
      </p:pic>
      <p:sp>
        <p:nvSpPr>
          <p:cNvPr id="875" name="หัวข้อ">
            <a:extLst>
              <a:ext uri="{FF2B5EF4-FFF2-40B4-BE49-F238E27FC236}">
                <a16:creationId xmlns:a16="http://schemas.microsoft.com/office/drawing/2014/main" id="{833610B3-894C-4691-A5E2-783A17F623F1}"/>
              </a:ext>
            </a:extLst>
          </p:cNvPr>
          <p:cNvSpPr txBox="1"/>
          <p:nvPr/>
        </p:nvSpPr>
        <p:spPr>
          <a:xfrm>
            <a:off x="6935626" y="2099724"/>
            <a:ext cx="1764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7.45 น.</a:t>
            </a:r>
          </a:p>
        </p:txBody>
      </p:sp>
      <p:sp>
        <p:nvSpPr>
          <p:cNvPr id="876" name="หัวข้อ">
            <a:extLst>
              <a:ext uri="{FF2B5EF4-FFF2-40B4-BE49-F238E27FC236}">
                <a16:creationId xmlns:a16="http://schemas.microsoft.com/office/drawing/2014/main" id="{B08384BB-7CB9-42CE-82DB-513E337173A1}"/>
              </a:ext>
            </a:extLst>
          </p:cNvPr>
          <p:cNvSpPr txBox="1"/>
          <p:nvPr/>
        </p:nvSpPr>
        <p:spPr>
          <a:xfrm>
            <a:off x="8405008" y="2099724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ตื่นนอน</a:t>
            </a:r>
          </a:p>
        </p:txBody>
      </p:sp>
      <p:pic>
        <p:nvPicPr>
          <p:cNvPr id="888" name="Picture 887">
            <a:extLst>
              <a:ext uri="{FF2B5EF4-FFF2-40B4-BE49-F238E27FC236}">
                <a16:creationId xmlns:a16="http://schemas.microsoft.com/office/drawing/2014/main" id="{677F8A98-BAA7-4C41-A9BA-386FD51DD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092" y="1510862"/>
            <a:ext cx="1909868" cy="1548000"/>
          </a:xfrm>
          <a:prstGeom prst="rect">
            <a:avLst/>
          </a:prstGeom>
        </p:spPr>
      </p:pic>
      <p:pic>
        <p:nvPicPr>
          <p:cNvPr id="892" name="Picture 891">
            <a:extLst>
              <a:ext uri="{FF2B5EF4-FFF2-40B4-BE49-F238E27FC236}">
                <a16:creationId xmlns:a16="http://schemas.microsoft.com/office/drawing/2014/main" id="{116CBD1B-8ED7-4B5C-8BE6-4C58AC6453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8034" y="1057675"/>
            <a:ext cx="1678087" cy="2160000"/>
          </a:xfrm>
          <a:prstGeom prst="rect">
            <a:avLst/>
          </a:prstGeom>
        </p:spPr>
      </p:pic>
      <p:pic>
        <p:nvPicPr>
          <p:cNvPr id="894" name="Picture 893">
            <a:extLst>
              <a:ext uri="{FF2B5EF4-FFF2-40B4-BE49-F238E27FC236}">
                <a16:creationId xmlns:a16="http://schemas.microsoft.com/office/drawing/2014/main" id="{9ADE336B-2C9D-4D3A-BEE1-84FC07CB2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234" y="4244367"/>
            <a:ext cx="2172699" cy="1750047"/>
          </a:xfrm>
          <a:prstGeom prst="rect">
            <a:avLst/>
          </a:prstGeom>
        </p:spPr>
      </p:pic>
      <p:sp>
        <p:nvSpPr>
          <p:cNvPr id="896" name="หัวข้อ">
            <a:extLst>
              <a:ext uri="{FF2B5EF4-FFF2-40B4-BE49-F238E27FC236}">
                <a16:creationId xmlns:a16="http://schemas.microsoft.com/office/drawing/2014/main" id="{F499329D-FE52-4FC1-A2DB-B4F3AD24CB9A}"/>
              </a:ext>
            </a:extLst>
          </p:cNvPr>
          <p:cNvSpPr txBox="1"/>
          <p:nvPr/>
        </p:nvSpPr>
        <p:spPr>
          <a:xfrm>
            <a:off x="6935626" y="2997404"/>
            <a:ext cx="1764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8.00 น.</a:t>
            </a:r>
          </a:p>
        </p:txBody>
      </p:sp>
      <p:sp>
        <p:nvSpPr>
          <p:cNvPr id="897" name="หัวข้อ">
            <a:extLst>
              <a:ext uri="{FF2B5EF4-FFF2-40B4-BE49-F238E27FC236}">
                <a16:creationId xmlns:a16="http://schemas.microsoft.com/office/drawing/2014/main" id="{B5B24AAB-C2DF-4569-9C9C-B8C63C60CE3F}"/>
              </a:ext>
            </a:extLst>
          </p:cNvPr>
          <p:cNvSpPr txBox="1"/>
          <p:nvPr/>
        </p:nvSpPr>
        <p:spPr>
          <a:xfrm>
            <a:off x="8405008" y="2997404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รับประทานอาหาร</a:t>
            </a:r>
          </a:p>
        </p:txBody>
      </p:sp>
      <p:sp>
        <p:nvSpPr>
          <p:cNvPr id="899" name="หัวข้อ">
            <a:extLst>
              <a:ext uri="{FF2B5EF4-FFF2-40B4-BE49-F238E27FC236}">
                <a16:creationId xmlns:a16="http://schemas.microsoft.com/office/drawing/2014/main" id="{46B5E806-629B-4DE0-AF0D-0718D35A50B0}"/>
              </a:ext>
            </a:extLst>
          </p:cNvPr>
          <p:cNvSpPr txBox="1"/>
          <p:nvPr/>
        </p:nvSpPr>
        <p:spPr>
          <a:xfrm>
            <a:off x="6935626" y="3959413"/>
            <a:ext cx="1764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16.30 น.</a:t>
            </a:r>
          </a:p>
        </p:txBody>
      </p:sp>
      <p:sp>
        <p:nvSpPr>
          <p:cNvPr id="900" name="หัวข้อ">
            <a:extLst>
              <a:ext uri="{FF2B5EF4-FFF2-40B4-BE49-F238E27FC236}">
                <a16:creationId xmlns:a16="http://schemas.microsoft.com/office/drawing/2014/main" id="{22AC8532-BF7B-4104-B44B-D3D28822F7BE}"/>
              </a:ext>
            </a:extLst>
          </p:cNvPr>
          <p:cNvSpPr txBox="1"/>
          <p:nvPr/>
        </p:nvSpPr>
        <p:spPr>
          <a:xfrm>
            <a:off x="8405008" y="3959413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ออกกำลังกาย</a:t>
            </a:r>
          </a:p>
        </p:txBody>
      </p:sp>
      <p:sp>
        <p:nvSpPr>
          <p:cNvPr id="902" name="หัวข้อ">
            <a:extLst>
              <a:ext uri="{FF2B5EF4-FFF2-40B4-BE49-F238E27FC236}">
                <a16:creationId xmlns:a16="http://schemas.microsoft.com/office/drawing/2014/main" id="{9DAA29A0-B846-4B51-87F8-64B20AA23519}"/>
              </a:ext>
            </a:extLst>
          </p:cNvPr>
          <p:cNvSpPr txBox="1"/>
          <p:nvPr/>
        </p:nvSpPr>
        <p:spPr>
          <a:xfrm>
            <a:off x="7115861" y="4898500"/>
            <a:ext cx="1423851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22.50 น.</a:t>
            </a:r>
          </a:p>
        </p:txBody>
      </p:sp>
      <p:sp>
        <p:nvSpPr>
          <p:cNvPr id="903" name="หัวข้อ">
            <a:extLst>
              <a:ext uri="{FF2B5EF4-FFF2-40B4-BE49-F238E27FC236}">
                <a16:creationId xmlns:a16="http://schemas.microsoft.com/office/drawing/2014/main" id="{0B4A3FF3-146B-4A05-B0CC-F977E53AB09E}"/>
              </a:ext>
            </a:extLst>
          </p:cNvPr>
          <p:cNvSpPr txBox="1"/>
          <p:nvPr/>
        </p:nvSpPr>
        <p:spPr>
          <a:xfrm>
            <a:off x="8405008" y="4898500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เข้านอน</a:t>
            </a:r>
          </a:p>
        </p:txBody>
      </p:sp>
      <p:pic>
        <p:nvPicPr>
          <p:cNvPr id="907" name="Graphic 906">
            <a:extLst>
              <a:ext uri="{FF2B5EF4-FFF2-40B4-BE49-F238E27FC236}">
                <a16:creationId xmlns:a16="http://schemas.microsoft.com/office/drawing/2014/main" id="{303B8FC0-9AFE-4F4B-9CD5-56212E4683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07612" y="4266414"/>
            <a:ext cx="1673597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4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600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" grpId="0"/>
      <p:bldP spid="876" grpId="0"/>
      <p:bldP spid="896" grpId="0"/>
      <p:bldP spid="897" grpId="0"/>
      <p:bldP spid="899" grpId="0"/>
      <p:bldP spid="900" grpId="0"/>
      <p:bldP spid="902" grpId="0"/>
      <p:bldP spid="90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Picture 908">
            <a:extLst>
              <a:ext uri="{FF2B5EF4-FFF2-40B4-BE49-F238E27FC236}">
                <a16:creationId xmlns:a16="http://schemas.microsoft.com/office/drawing/2014/main" id="{2F6BEFEC-96F8-4A02-8FDA-2300131AE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9" t="674" r="4327" b="2943"/>
          <a:stretch/>
        </p:blipFill>
        <p:spPr>
          <a:xfrm>
            <a:off x="0" y="-30813"/>
            <a:ext cx="12192000" cy="68888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DD18FC-CCB3-4418-AD72-7AE29E95AA04}"/>
              </a:ext>
            </a:extLst>
          </p:cNvPr>
          <p:cNvSpPr/>
          <p:nvPr/>
        </p:nvSpPr>
        <p:spPr>
          <a:xfrm>
            <a:off x="117869" y="81280"/>
            <a:ext cx="6958064" cy="6634480"/>
          </a:xfrm>
          <a:prstGeom prst="roundRect">
            <a:avLst>
              <a:gd name="adj" fmla="val 6291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20C66DB-422B-48A9-B978-A5C21D77B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621300"/>
              </p:ext>
            </p:extLst>
          </p:nvPr>
        </p:nvGraphicFramePr>
        <p:xfrm>
          <a:off x="7336675" y="127832"/>
          <a:ext cx="4662286" cy="637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4490">
                  <a:extLst>
                    <a:ext uri="{9D8B030D-6E8A-4147-A177-3AD203B41FA5}">
                      <a16:colId xmlns:a16="http://schemas.microsoft.com/office/drawing/2014/main" val="692918742"/>
                    </a:ext>
                  </a:extLst>
                </a:gridCol>
                <a:gridCol w="3427796">
                  <a:extLst>
                    <a:ext uri="{9D8B030D-6E8A-4147-A177-3AD203B41FA5}">
                      <a16:colId xmlns:a16="http://schemas.microsoft.com/office/drawing/2014/main" val="241740199"/>
                    </a:ext>
                  </a:extLst>
                </a:gridCol>
              </a:tblGrid>
              <a:tr h="972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บันทึกกิจกรรมวันหยุดของเด็กชายโจ้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วันเสาร์ที่ 8 สิงหาคม 2563</a:t>
                      </a: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1124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71877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43547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25428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2981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0504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600" kern="12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ea typeface="+mn-ea"/>
                        <a:cs typeface="Mali" panose="00000800000000000000" pitchFamily="2" charset="-34"/>
                      </a:endParaRPr>
                    </a:p>
                  </a:txBody>
                  <a:tcPr marL="91316" marR="91316" marT="45658" marB="456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287137"/>
                  </a:ext>
                </a:extLst>
              </a:tr>
            </a:tbl>
          </a:graphicData>
        </a:graphic>
      </p:graphicFrame>
      <p:sp>
        <p:nvSpPr>
          <p:cNvPr id="875" name="หัวข้อ">
            <a:extLst>
              <a:ext uri="{FF2B5EF4-FFF2-40B4-BE49-F238E27FC236}">
                <a16:creationId xmlns:a16="http://schemas.microsoft.com/office/drawing/2014/main" id="{833610B3-894C-4691-A5E2-783A17F623F1}"/>
              </a:ext>
            </a:extLst>
          </p:cNvPr>
          <p:cNvSpPr txBox="1"/>
          <p:nvPr/>
        </p:nvSpPr>
        <p:spPr>
          <a:xfrm>
            <a:off x="7088026" y="1286924"/>
            <a:ext cx="1764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6.30 น.</a:t>
            </a:r>
          </a:p>
        </p:txBody>
      </p:sp>
      <p:sp>
        <p:nvSpPr>
          <p:cNvPr id="876" name="หัวข้อ">
            <a:extLst>
              <a:ext uri="{FF2B5EF4-FFF2-40B4-BE49-F238E27FC236}">
                <a16:creationId xmlns:a16="http://schemas.microsoft.com/office/drawing/2014/main" id="{B08384BB-7CB9-42CE-82DB-513E337173A1}"/>
              </a:ext>
            </a:extLst>
          </p:cNvPr>
          <p:cNvSpPr txBox="1"/>
          <p:nvPr/>
        </p:nvSpPr>
        <p:spPr>
          <a:xfrm>
            <a:off x="8455808" y="1286924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ตื่นนอน</a:t>
            </a:r>
          </a:p>
        </p:txBody>
      </p:sp>
      <p:sp>
        <p:nvSpPr>
          <p:cNvPr id="896" name="หัวข้อ">
            <a:extLst>
              <a:ext uri="{FF2B5EF4-FFF2-40B4-BE49-F238E27FC236}">
                <a16:creationId xmlns:a16="http://schemas.microsoft.com/office/drawing/2014/main" id="{F499329D-FE52-4FC1-A2DB-B4F3AD24CB9A}"/>
              </a:ext>
            </a:extLst>
          </p:cNvPr>
          <p:cNvSpPr txBox="1"/>
          <p:nvPr/>
        </p:nvSpPr>
        <p:spPr>
          <a:xfrm>
            <a:off x="7088026" y="2164284"/>
            <a:ext cx="1764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7.45 น.</a:t>
            </a:r>
          </a:p>
        </p:txBody>
      </p:sp>
      <p:sp>
        <p:nvSpPr>
          <p:cNvPr id="897" name="หัวข้อ">
            <a:extLst>
              <a:ext uri="{FF2B5EF4-FFF2-40B4-BE49-F238E27FC236}">
                <a16:creationId xmlns:a16="http://schemas.microsoft.com/office/drawing/2014/main" id="{B5B24AAB-C2DF-4569-9C9C-B8C63C60CE3F}"/>
              </a:ext>
            </a:extLst>
          </p:cNvPr>
          <p:cNvSpPr txBox="1"/>
          <p:nvPr/>
        </p:nvSpPr>
        <p:spPr>
          <a:xfrm>
            <a:off x="8455808" y="2164284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ตากผ้า</a:t>
            </a:r>
          </a:p>
        </p:txBody>
      </p:sp>
      <p:sp>
        <p:nvSpPr>
          <p:cNvPr id="899" name="หัวข้อ">
            <a:extLst>
              <a:ext uri="{FF2B5EF4-FFF2-40B4-BE49-F238E27FC236}">
                <a16:creationId xmlns:a16="http://schemas.microsoft.com/office/drawing/2014/main" id="{46B5E806-629B-4DE0-AF0D-0718D35A50B0}"/>
              </a:ext>
            </a:extLst>
          </p:cNvPr>
          <p:cNvSpPr txBox="1"/>
          <p:nvPr/>
        </p:nvSpPr>
        <p:spPr>
          <a:xfrm>
            <a:off x="7088026" y="3085653"/>
            <a:ext cx="1764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9.20 น.</a:t>
            </a:r>
          </a:p>
        </p:txBody>
      </p:sp>
      <p:sp>
        <p:nvSpPr>
          <p:cNvPr id="900" name="หัวข้อ">
            <a:extLst>
              <a:ext uri="{FF2B5EF4-FFF2-40B4-BE49-F238E27FC236}">
                <a16:creationId xmlns:a16="http://schemas.microsoft.com/office/drawing/2014/main" id="{22AC8532-BF7B-4104-B44B-D3D28822F7BE}"/>
              </a:ext>
            </a:extLst>
          </p:cNvPr>
          <p:cNvSpPr txBox="1"/>
          <p:nvPr/>
        </p:nvSpPr>
        <p:spPr>
          <a:xfrm>
            <a:off x="8455808" y="3085653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เรียนหนังสือ</a:t>
            </a:r>
          </a:p>
        </p:txBody>
      </p:sp>
      <p:sp>
        <p:nvSpPr>
          <p:cNvPr id="902" name="หัวข้อ">
            <a:extLst>
              <a:ext uri="{FF2B5EF4-FFF2-40B4-BE49-F238E27FC236}">
                <a16:creationId xmlns:a16="http://schemas.microsoft.com/office/drawing/2014/main" id="{9DAA29A0-B846-4B51-87F8-64B20AA23519}"/>
              </a:ext>
            </a:extLst>
          </p:cNvPr>
          <p:cNvSpPr txBox="1"/>
          <p:nvPr/>
        </p:nvSpPr>
        <p:spPr>
          <a:xfrm>
            <a:off x="7258101" y="3973940"/>
            <a:ext cx="1423851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12.10 น.</a:t>
            </a:r>
          </a:p>
        </p:txBody>
      </p:sp>
      <p:sp>
        <p:nvSpPr>
          <p:cNvPr id="903" name="หัวข้อ">
            <a:extLst>
              <a:ext uri="{FF2B5EF4-FFF2-40B4-BE49-F238E27FC236}">
                <a16:creationId xmlns:a16="http://schemas.microsoft.com/office/drawing/2014/main" id="{0B4A3FF3-146B-4A05-B0CC-F977E53AB09E}"/>
              </a:ext>
            </a:extLst>
          </p:cNvPr>
          <p:cNvSpPr txBox="1"/>
          <p:nvPr/>
        </p:nvSpPr>
        <p:spPr>
          <a:xfrm>
            <a:off x="8590320" y="3973940"/>
            <a:ext cx="3408641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รับประทานอาหารกลางวัน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0E81F23-FE79-4EEC-B82F-548F7D5C2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1479" y="340747"/>
            <a:ext cx="1771727" cy="144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EAA83C3-9AF6-47F5-BC8E-BDD3B5BFA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6396" y="2207979"/>
            <a:ext cx="1264485" cy="20700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8E9C15E-4583-431A-BB94-41D6A997B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74651" y="2263985"/>
            <a:ext cx="1803936" cy="195802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D85CEF3-7C32-40A8-B4FE-EE94BB431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6161" y="4665138"/>
            <a:ext cx="1210945" cy="188369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CC166BF-043E-4BD0-AD08-5F367F77B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7091" y="4732761"/>
            <a:ext cx="2170166" cy="17484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A327A5-5A90-4CAA-B92E-547AC8B7F0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960" y="250747"/>
            <a:ext cx="1620000" cy="16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61CA65-00E4-439D-8AA1-F45CD49DA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945" y="250747"/>
            <a:ext cx="1620000" cy="16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EAE8B8-6D10-4B6A-B0A0-FF12412744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960" y="2432996"/>
            <a:ext cx="1620000" cy="16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D86E40-0169-4200-891E-DE0636886D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58945" y="2432996"/>
            <a:ext cx="1620000" cy="16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B28277-AB08-473D-B9B5-B35D209B5D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960" y="4796984"/>
            <a:ext cx="1620000" cy="1620000"/>
          </a:xfrm>
          <a:prstGeom prst="rect">
            <a:avLst/>
          </a:prstGeom>
        </p:spPr>
      </p:pic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D792F466-EC62-4035-8AAC-C3FCF0180BDC}"/>
              </a:ext>
            </a:extLst>
          </p:cNvPr>
          <p:cNvSpPr txBox="1"/>
          <p:nvPr/>
        </p:nvSpPr>
        <p:spPr>
          <a:xfrm>
            <a:off x="7258101" y="4884048"/>
            <a:ext cx="1423851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15.25 น.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8E80EA7-5C11-4427-BBC8-D28D81C3D020}"/>
              </a:ext>
            </a:extLst>
          </p:cNvPr>
          <p:cNvSpPr txBox="1"/>
          <p:nvPr/>
        </p:nvSpPr>
        <p:spPr>
          <a:xfrm>
            <a:off x="8590321" y="4884048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เล่นฟุตบอล</a:t>
            </a:r>
          </a:p>
        </p:txBody>
      </p:sp>
      <p:sp>
        <p:nvSpPr>
          <p:cNvPr id="49" name="หัวข้อ">
            <a:extLst>
              <a:ext uri="{FF2B5EF4-FFF2-40B4-BE49-F238E27FC236}">
                <a16:creationId xmlns:a16="http://schemas.microsoft.com/office/drawing/2014/main" id="{6BE6B339-4DC2-4A02-907E-520A27FDF3D4}"/>
              </a:ext>
            </a:extLst>
          </p:cNvPr>
          <p:cNvSpPr txBox="1"/>
          <p:nvPr/>
        </p:nvSpPr>
        <p:spPr>
          <a:xfrm>
            <a:off x="7268261" y="5761408"/>
            <a:ext cx="1423851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23.30 น.</a:t>
            </a:r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F5D99275-6B5A-42C9-A961-5A835837C959}"/>
              </a:ext>
            </a:extLst>
          </p:cNvPr>
          <p:cNvSpPr txBox="1"/>
          <p:nvPr/>
        </p:nvSpPr>
        <p:spPr>
          <a:xfrm>
            <a:off x="8601340" y="5761408"/>
            <a:ext cx="345600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เข้านอน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2536FC0-DA0B-444D-BED6-B3BCD97ADD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50766" y="4832921"/>
            <a:ext cx="1620000" cy="16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5BB91-7CF3-440F-92C4-5D0C5ED4C4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13925" y="227651"/>
            <a:ext cx="179237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4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600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" grpId="0"/>
      <p:bldP spid="876" grpId="0"/>
      <p:bldP spid="896" grpId="0"/>
      <p:bldP spid="897" grpId="0"/>
      <p:bldP spid="899" grpId="0"/>
      <p:bldP spid="900" grpId="0"/>
      <p:bldP spid="902" grpId="0"/>
      <p:bldP spid="903" grpId="0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B1D42188-BF31-4403-AC39-976529E52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2078" y="1400874"/>
            <a:ext cx="1491854" cy="133157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F2395CF6-E90C-4B97-A74D-9164BC9EF11E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440870E-DE37-463B-BF14-6F136E881045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2E521E9-63F2-4C9D-98D1-9EF87F9F8B26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3F0649A-1766-4874-99C6-98C3A8785679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29447A1-53F8-4178-A1BC-6BE686E6A85E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66" name="Graphic 119">
                <a:extLst>
                  <a:ext uri="{FF2B5EF4-FFF2-40B4-BE49-F238E27FC236}">
                    <a16:creationId xmlns:a16="http://schemas.microsoft.com/office/drawing/2014/main" id="{3AE30B9E-D63C-4A82-9CE9-22F7AA168D29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B6707A8E-4F8A-47FC-8961-4DA3E47C85C4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6C3FE55D-7C73-4ECB-AE00-4214EF49C4B8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EB160C4-10C2-4BBD-8E62-2F73CE7CB514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DF07F8D2-E4BF-4B80-A85D-BB29775839E6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7D46A4CA-2219-46C1-B6A9-7A266C9AD933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E7F71B4-0F18-4FE6-B779-0E34065F3AB6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E00540A-FEFA-4927-82D1-E6DC81C90AEC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7D95ED5-8D89-45B7-B59C-EB6135F1942B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6B9C23C-4058-4F73-A50B-0A06490F68C1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4AFD52-CFA5-4F14-AF3F-E5E15ACC4868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59D0F2-AB9F-4343-B129-6B0BA92FD3D7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81" name="Graphic 119">
                <a:extLst>
                  <a:ext uri="{FF2B5EF4-FFF2-40B4-BE49-F238E27FC236}">
                    <a16:creationId xmlns:a16="http://schemas.microsoft.com/office/drawing/2014/main" id="{3CDADF64-F56F-46B3-91E7-C7744D5414C9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EF07E4C-D8A6-4437-96CA-3067125DEFA8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E3D71385-C7E5-490D-A4F8-BA09098CF485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C973972-EA25-42DF-96B6-3EE6A1F85027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D10D4FC6-4431-4AFD-9198-25F4A5165FD3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52304F98-B2D0-4371-A288-0027BD959524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35FF17E-3E7B-43E7-AD3C-6F6FB7496167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9C0BE3D-FED8-4323-9827-E3D14DF32162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0FAF369-D72F-4AA9-967E-AABA107CB01D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CF6BC7B-8B32-490D-BEEA-DE2DBC9C0F3E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CC75471-180F-437E-A819-4D951E21C8BD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7ADE595-65DE-4A51-86AA-11420E0B8C00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99" name="Graphic 119">
                <a:extLst>
                  <a:ext uri="{FF2B5EF4-FFF2-40B4-BE49-F238E27FC236}">
                    <a16:creationId xmlns:a16="http://schemas.microsoft.com/office/drawing/2014/main" id="{566CB3B8-152E-479E-8FD5-6D87F83ACCC7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B95A0EAC-F254-4FD4-A1FF-EE63BB0CA3CF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0EF80065-52D5-46B1-900D-63444A2F0B6E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20B972FE-6E01-4786-87B9-F59604774896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F46B5115-CABF-4277-B8F4-0E318106D187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15EE827-94C7-4705-A39B-75003C81F036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E7CA4ED7-A408-4313-B307-A34ECD77B33A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08" name="ข้อ1">
            <a:extLst>
              <a:ext uri="{FF2B5EF4-FFF2-40B4-BE49-F238E27FC236}">
                <a16:creationId xmlns:a16="http://schemas.microsoft.com/office/drawing/2014/main" id="{B7022A9E-F10A-4017-A2E1-67BA8A43D701}"/>
              </a:ext>
            </a:extLst>
          </p:cNvPr>
          <p:cNvGrpSpPr/>
          <p:nvPr/>
        </p:nvGrpSpPr>
        <p:grpSpPr>
          <a:xfrm>
            <a:off x="1473963" y="2332670"/>
            <a:ext cx="4518723" cy="663184"/>
            <a:chOff x="726457" y="2804445"/>
            <a:chExt cx="4959382" cy="727856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A2B5B9A-AF17-4FA3-AA46-7A519B301142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3054974-2736-402C-862E-0C2D4D42F5E1}"/>
                </a:ext>
              </a:extLst>
            </p:cNvPr>
            <p:cNvSpPr txBox="1"/>
            <p:nvPr/>
          </p:nvSpPr>
          <p:spPr>
            <a:xfrm>
              <a:off x="726457" y="2808022"/>
              <a:ext cx="4959382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ระหว่างตัวเลข 10 และ 11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1" name="ข้อ2">
            <a:extLst>
              <a:ext uri="{FF2B5EF4-FFF2-40B4-BE49-F238E27FC236}">
                <a16:creationId xmlns:a16="http://schemas.microsoft.com/office/drawing/2014/main" id="{3B9F6941-4943-49F4-B80D-BC564DB5A79E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525114F-0CC9-46FC-BC7A-EC8EF7EC77D8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61F7E85-F75B-407F-9951-36ACEDE27798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9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4" name="ข้อ3">
            <a:extLst>
              <a:ext uri="{FF2B5EF4-FFF2-40B4-BE49-F238E27FC236}">
                <a16:creationId xmlns:a16="http://schemas.microsoft.com/office/drawing/2014/main" id="{4789E897-D598-4ADF-959E-9FFBC193C70F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1072B2-E475-4D3E-895C-9F4542168742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D4E6833-93F8-48F2-AD61-DBC5163F93A3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22 นาฬิกา 45 นาที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7" name="เฉลย2">
            <a:extLst>
              <a:ext uri="{FF2B5EF4-FFF2-40B4-BE49-F238E27FC236}">
                <a16:creationId xmlns:a16="http://schemas.microsoft.com/office/drawing/2014/main" id="{E2B11EA7-A7BA-44BF-B1FC-B131815D50EE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1D7F49F-AC47-4C2E-B3AA-C117E2430165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5833CCE-50B5-4706-AA89-6C7313AE108D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0" name="เฉลย3">
            <a:extLst>
              <a:ext uri="{FF2B5EF4-FFF2-40B4-BE49-F238E27FC236}">
                <a16:creationId xmlns:a16="http://schemas.microsoft.com/office/drawing/2014/main" id="{20B37AC1-0CC2-48B7-8A97-D4E9925CCD82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563CC5B-D1D9-4E8E-B615-8082771E345B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1FC7B57-5E75-4DDD-BAEE-28C5EA0062EA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61" name="เฉลย1">
            <a:extLst>
              <a:ext uri="{FF2B5EF4-FFF2-40B4-BE49-F238E27FC236}">
                <a16:creationId xmlns:a16="http://schemas.microsoft.com/office/drawing/2014/main" id="{910FF299-4AA9-497F-9668-5C1970FE30FC}"/>
              </a:ext>
            </a:extLst>
          </p:cNvPr>
          <p:cNvGrpSpPr/>
          <p:nvPr/>
        </p:nvGrpSpPr>
        <p:grpSpPr>
          <a:xfrm>
            <a:off x="1578021" y="2298895"/>
            <a:ext cx="4316753" cy="682782"/>
            <a:chOff x="1620377" y="2755592"/>
            <a:chExt cx="3763778" cy="749366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7D5B33A-E582-416A-B55B-2A3332CC0639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54B3CF9B-306E-424D-B13F-ED54BF40E885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B60792-48EF-4BD2-BF84-500656C20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10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1728241" y="2005418"/>
            <a:ext cx="8742497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   บันทึกกิจกรรมที่ระบุเวลาโดยทั่วไปประกอบด้วย 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ชื่อบันทึก วันที่ เดือน พ.ศ. จะอยู่ส่วนบนของบันทึก 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เวลาจะอยู่ด้านซ้ายของบันทึก และกิจกรรมต่าง ๆ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จะอยู่ด้านขวาของบันทึก ซึ่งรายละเอียดของบันทึกขึ้นอยู่กับความต้องการของผู้บันทึก</a:t>
            </a:r>
          </a:p>
        </p:txBody>
      </p:sp>
    </p:spTree>
    <p:extLst>
      <p:ext uri="{BB962C8B-B14F-4D97-AF65-F5344CB8AC3E}">
        <p14:creationId xmlns:p14="http://schemas.microsoft.com/office/powerpoint/2010/main" val="130795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DD239-6EDE-464F-8585-03E658DB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0"/>
          <a:stretch/>
        </p:blipFill>
        <p:spPr>
          <a:xfrm>
            <a:off x="0" y="-1"/>
            <a:ext cx="12297736" cy="68580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6BCB53C-F59E-4CB8-9BD8-24A7D2267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771"/>
          <a:stretch/>
        </p:blipFill>
        <p:spPr>
          <a:xfrm>
            <a:off x="9660452" y="3089468"/>
            <a:ext cx="2637284" cy="376853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DD4D0F-E7F8-4D39-A740-0B6E72F7D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346" y="3159889"/>
            <a:ext cx="4847008" cy="36981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7F644F9-6DC8-4EFC-A40C-EF406B47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89470"/>
            <a:ext cx="4847008" cy="3768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19646"/>
            <a:ext cx="9754242" cy="2632410"/>
            <a:chOff x="1561296" y="3892297"/>
            <a:chExt cx="9754242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1296" y="3892297"/>
              <a:ext cx="9730195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240506" y="4490422"/>
              <a:ext cx="9075032" cy="1281845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28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นักเรียนสามารถแสดงวิธีหาคำตอบ</a:t>
              </a:r>
            </a:p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ของโจทย์ปัญหาเกี่ยวกับเวลาและระยะเวลา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761440" y="795923"/>
            <a:ext cx="8322198" cy="2173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โจทย์ปัญหาเกี่ยวกับเวลา</a:t>
            </a:r>
          </a:p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และระยะเวลา (1)</a:t>
            </a:r>
            <a:endParaRPr lang="en-US" sz="48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894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F7B4EB-CC62-41A0-9477-CC87407FE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" r="2112" b="416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5650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การบวกเวลา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2717350" y="1960880"/>
            <a:ext cx="6275508" cy="3047138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54699" y="1031818"/>
            <a:ext cx="7909224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 ชั่วโมง 30 นาที รวมกับ 2 ชั่วโมง 5 นาที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34277"/>
            <a:ext cx="1146415" cy="1132525"/>
            <a:chOff x="678134" y="2516991"/>
            <a:chExt cx="1146415" cy="1132525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12352" y="2516991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017233" y="2052259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241605" y="2052259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3784347" y="2696826"/>
            <a:ext cx="994225" cy="13930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6607112" y="2696825"/>
            <a:ext cx="994225" cy="13930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</a:p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450505" y="3005366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3963458" y="4089835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36FE3F-6570-45E0-AA4A-C0222FA4A292}"/>
              </a:ext>
            </a:extLst>
          </p:cNvPr>
          <p:cNvCxnSpPr>
            <a:cxnSpLocks/>
          </p:cNvCxnSpPr>
          <p:nvPr/>
        </p:nvCxnSpPr>
        <p:spPr>
          <a:xfrm>
            <a:off x="3963458" y="4708152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98629A-0BA0-483D-BF70-04773752FF9B}"/>
              </a:ext>
            </a:extLst>
          </p:cNvPr>
          <p:cNvCxnSpPr>
            <a:cxnSpLocks/>
          </p:cNvCxnSpPr>
          <p:nvPr/>
        </p:nvCxnSpPr>
        <p:spPr>
          <a:xfrm>
            <a:off x="3963458" y="4785137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3784347" y="4033888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6607112" y="4033888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35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14931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14931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 ชั่วโมง 35 นาที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463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5650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การบวกเวลา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2960412" y="1960880"/>
            <a:ext cx="6275508" cy="3597284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33916" y="1031818"/>
            <a:ext cx="8494267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 ชั่วโมง 45 นาที รวมกับ 2 ชั่วโมง 30 นาที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13495"/>
            <a:ext cx="1146415" cy="1153307"/>
            <a:chOff x="678134" y="2496209"/>
            <a:chExt cx="1146415" cy="115330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1961" y="249620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445491" y="21101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669863" y="21101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4212605" y="2731551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</a:p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7035370" y="2731550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</a:p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878763" y="3040091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4391716" y="3974085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BED1F-3AFE-4A1B-BB97-9B61AECFF297}"/>
              </a:ext>
            </a:extLst>
          </p:cNvPr>
          <p:cNvGrpSpPr/>
          <p:nvPr/>
        </p:nvGrpSpPr>
        <p:grpSpPr>
          <a:xfrm>
            <a:off x="4391716" y="4534531"/>
            <a:ext cx="3949831" cy="65410"/>
            <a:chOff x="3963458" y="4708152"/>
            <a:chExt cx="3949831" cy="6541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36FE3F-6570-45E0-AA4A-C0222FA4A292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98629A-0BA0-483D-BF70-04773752FF9B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4212605" y="390656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7035370" y="390656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75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60072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60072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ชั่วโมง </a:t>
            </a:r>
            <a:r>
              <a:rPr lang="en-US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 นาที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02BA8-0322-4EA9-B76B-B06C2503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FDD8F-DE7D-4062-A763-E872750D6D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t="-1" r="14455" b="-5720"/>
          <a:stretch/>
        </p:blipFill>
        <p:spPr>
          <a:xfrm>
            <a:off x="6427856" y="6345382"/>
            <a:ext cx="5764144" cy="7005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8D7CD-2324-4A58-9F3F-D5359CF2A6A3}"/>
              </a:ext>
            </a:extLst>
          </p:cNvPr>
          <p:cNvGrpSpPr/>
          <p:nvPr/>
        </p:nvGrpSpPr>
        <p:grpSpPr>
          <a:xfrm>
            <a:off x="4391716" y="5161491"/>
            <a:ext cx="3949831" cy="65410"/>
            <a:chOff x="3963458" y="4708152"/>
            <a:chExt cx="3949831" cy="6541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CB23072-A5F6-4918-8C06-2801FD7603D5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9E2D864-45F6-4C83-A104-660AE912FF88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EA271855-FB3D-4585-83A6-8C26E7838004}"/>
              </a:ext>
            </a:extLst>
          </p:cNvPr>
          <p:cNvSpPr txBox="1"/>
          <p:nvPr/>
        </p:nvSpPr>
        <p:spPr>
          <a:xfrm>
            <a:off x="4212605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2FFF381F-1893-4AE9-92EB-044DAF256B2A}"/>
              </a:ext>
            </a:extLst>
          </p:cNvPr>
          <p:cNvSpPr txBox="1"/>
          <p:nvPr/>
        </p:nvSpPr>
        <p:spPr>
          <a:xfrm>
            <a:off x="7035370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60C32C54-C2C3-41FA-B4AF-A55D94B73DB7}"/>
              </a:ext>
            </a:extLst>
          </p:cNvPr>
          <p:cNvSpPr txBox="1"/>
          <p:nvPr/>
        </p:nvSpPr>
        <p:spPr>
          <a:xfrm>
            <a:off x="3312147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E3DFE3-8E68-45B4-8CB5-1B0A381F1EB4}"/>
              </a:ext>
            </a:extLst>
          </p:cNvPr>
          <p:cNvGrpSpPr/>
          <p:nvPr/>
        </p:nvGrpSpPr>
        <p:grpSpPr>
          <a:xfrm>
            <a:off x="8052934" y="2703119"/>
            <a:ext cx="3822198" cy="2162939"/>
            <a:chOff x="8052934" y="2703119"/>
            <a:chExt cx="3822198" cy="216293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F531CB-D8F7-4C20-810F-30691FFBB83A}"/>
                </a:ext>
              </a:extLst>
            </p:cNvPr>
            <p:cNvSpPr/>
            <p:nvPr/>
          </p:nvSpPr>
          <p:spPr>
            <a:xfrm rot="15039565">
              <a:off x="8882563" y="1873490"/>
              <a:ext cx="2162939" cy="3822198"/>
            </a:xfrm>
            <a:custGeom>
              <a:avLst/>
              <a:gdLst>
                <a:gd name="connsiteX0" fmla="*/ 2149200 w 2162939"/>
                <a:gd name="connsiteY0" fmla="*/ 1484079 h 3822198"/>
                <a:gd name="connsiteX1" fmla="*/ 1385444 w 2162939"/>
                <a:gd name="connsiteY1" fmla="*/ 3660081 h 3822198"/>
                <a:gd name="connsiteX2" fmla="*/ 1076577 w 2162939"/>
                <a:gd name="connsiteY2" fmla="*/ 3808459 h 3822198"/>
                <a:gd name="connsiteX3" fmla="*/ 162117 w 2162939"/>
                <a:gd name="connsiteY3" fmla="*/ 3487492 h 3822198"/>
                <a:gd name="connsiteX4" fmla="*/ 13739 w 2162939"/>
                <a:gd name="connsiteY4" fmla="*/ 3178625 h 3822198"/>
                <a:gd name="connsiteX5" fmla="*/ 777495 w 2162939"/>
                <a:gd name="connsiteY5" fmla="*/ 1002624 h 3822198"/>
                <a:gd name="connsiteX6" fmla="*/ 901198 w 2162939"/>
                <a:gd name="connsiteY6" fmla="*/ 864467 h 3822198"/>
                <a:gd name="connsiteX7" fmla="*/ 928032 w 2162939"/>
                <a:gd name="connsiteY7" fmla="*/ 857453 h 3822198"/>
                <a:gd name="connsiteX8" fmla="*/ 1205242 w 2162939"/>
                <a:gd name="connsiteY8" fmla="*/ 0 h 3822198"/>
                <a:gd name="connsiteX9" fmla="*/ 1301870 w 2162939"/>
                <a:gd name="connsiteY9" fmla="*/ 929888 h 3822198"/>
                <a:gd name="connsiteX10" fmla="*/ 2000822 w 2162939"/>
                <a:gd name="connsiteY10" fmla="*/ 1175213 h 3822198"/>
                <a:gd name="connsiteX11" fmla="*/ 2149200 w 2162939"/>
                <a:gd name="connsiteY11" fmla="*/ 1484079 h 382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939" h="3822198">
                  <a:moveTo>
                    <a:pt x="2149200" y="1484079"/>
                  </a:moveTo>
                  <a:lnTo>
                    <a:pt x="1385444" y="3660081"/>
                  </a:lnTo>
                  <a:cubicBezTo>
                    <a:pt x="1341127" y="3786345"/>
                    <a:pt x="1202842" y="3852776"/>
                    <a:pt x="1076577" y="3808459"/>
                  </a:cubicBezTo>
                  <a:lnTo>
                    <a:pt x="162117" y="3487492"/>
                  </a:lnTo>
                  <a:cubicBezTo>
                    <a:pt x="35853" y="3443175"/>
                    <a:pt x="-30579" y="3304890"/>
                    <a:pt x="13739" y="3178625"/>
                  </a:cubicBezTo>
                  <a:lnTo>
                    <a:pt x="777495" y="1002624"/>
                  </a:lnTo>
                  <a:cubicBezTo>
                    <a:pt x="799653" y="939492"/>
                    <a:pt x="845304" y="891318"/>
                    <a:pt x="901198" y="864467"/>
                  </a:cubicBezTo>
                  <a:lnTo>
                    <a:pt x="928032" y="857453"/>
                  </a:lnTo>
                  <a:lnTo>
                    <a:pt x="1205242" y="0"/>
                  </a:lnTo>
                  <a:lnTo>
                    <a:pt x="1301870" y="929888"/>
                  </a:lnTo>
                  <a:lnTo>
                    <a:pt x="2000822" y="1175213"/>
                  </a:lnTo>
                  <a:cubicBezTo>
                    <a:pt x="2127086" y="1219530"/>
                    <a:pt x="2193517" y="1357815"/>
                    <a:pt x="2149200" y="148407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13AB351D-84AE-4265-821F-B2FEEAB6B2F2}"/>
                </a:ext>
              </a:extLst>
            </p:cNvPr>
            <p:cNvSpPr txBox="1"/>
            <p:nvPr/>
          </p:nvSpPr>
          <p:spPr>
            <a:xfrm>
              <a:off x="9097028" y="3040091"/>
              <a:ext cx="2570254" cy="11328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 </a:t>
              </a:r>
              <a:endParaRPr lang="en-US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 1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 ชั่วโมง</a:t>
              </a:r>
              <a:endPara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D87B98-7E39-4013-B03F-0731339ED279}"/>
              </a:ext>
            </a:extLst>
          </p:cNvPr>
          <p:cNvGrpSpPr/>
          <p:nvPr/>
        </p:nvGrpSpPr>
        <p:grpSpPr>
          <a:xfrm>
            <a:off x="8144660" y="4613923"/>
            <a:ext cx="3827180" cy="598825"/>
            <a:chOff x="8144660" y="4613923"/>
            <a:chExt cx="3827180" cy="59882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5B95079-8D16-4307-946D-9FE7B74C31A0}"/>
                </a:ext>
              </a:extLst>
            </p:cNvPr>
            <p:cNvSpPr/>
            <p:nvPr/>
          </p:nvSpPr>
          <p:spPr>
            <a:xfrm rot="16200000">
              <a:off x="9771321" y="3012230"/>
              <a:ext cx="573857" cy="3827180"/>
            </a:xfrm>
            <a:custGeom>
              <a:avLst/>
              <a:gdLst>
                <a:gd name="connsiteX0" fmla="*/ 573857 w 573857"/>
                <a:gd name="connsiteY0" fmla="*/ 882790 h 3827180"/>
                <a:gd name="connsiteX1" fmla="*/ 573857 w 573857"/>
                <a:gd name="connsiteY1" fmla="*/ 3731535 h 3827180"/>
                <a:gd name="connsiteX2" fmla="*/ 478212 w 573857"/>
                <a:gd name="connsiteY2" fmla="*/ 3827180 h 3827180"/>
                <a:gd name="connsiteX3" fmla="*/ 95645 w 573857"/>
                <a:gd name="connsiteY3" fmla="*/ 3827179 h 3827180"/>
                <a:gd name="connsiteX4" fmla="*/ 0 w 573857"/>
                <a:gd name="connsiteY4" fmla="*/ 3731534 h 3827180"/>
                <a:gd name="connsiteX5" fmla="*/ 0 w 573857"/>
                <a:gd name="connsiteY5" fmla="*/ 882789 h 3827180"/>
                <a:gd name="connsiteX6" fmla="*/ 95645 w 573857"/>
                <a:gd name="connsiteY6" fmla="*/ 787144 h 3827180"/>
                <a:gd name="connsiteX7" fmla="*/ 183978 w 573857"/>
                <a:gd name="connsiteY7" fmla="*/ 787145 h 3827180"/>
                <a:gd name="connsiteX8" fmla="*/ 252311 w 573857"/>
                <a:gd name="connsiteY8" fmla="*/ 0 h 3827180"/>
                <a:gd name="connsiteX9" fmla="*/ 320644 w 573857"/>
                <a:gd name="connsiteY9" fmla="*/ 787145 h 3827180"/>
                <a:gd name="connsiteX10" fmla="*/ 478212 w 573857"/>
                <a:gd name="connsiteY10" fmla="*/ 787145 h 3827180"/>
                <a:gd name="connsiteX11" fmla="*/ 573857 w 573857"/>
                <a:gd name="connsiteY11" fmla="*/ 882790 h 382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3857" h="3827180">
                  <a:moveTo>
                    <a:pt x="573857" y="882790"/>
                  </a:moveTo>
                  <a:lnTo>
                    <a:pt x="573857" y="3731535"/>
                  </a:lnTo>
                  <a:cubicBezTo>
                    <a:pt x="573857" y="3784358"/>
                    <a:pt x="531035" y="3827180"/>
                    <a:pt x="478212" y="3827180"/>
                  </a:cubicBezTo>
                  <a:lnTo>
                    <a:pt x="95645" y="3827179"/>
                  </a:lnTo>
                  <a:cubicBezTo>
                    <a:pt x="42822" y="3827179"/>
                    <a:pt x="0" y="3784357"/>
                    <a:pt x="0" y="3731534"/>
                  </a:cubicBezTo>
                  <a:lnTo>
                    <a:pt x="0" y="882789"/>
                  </a:lnTo>
                  <a:cubicBezTo>
                    <a:pt x="0" y="829966"/>
                    <a:pt x="42822" y="787144"/>
                    <a:pt x="95645" y="787144"/>
                  </a:cubicBezTo>
                  <a:lnTo>
                    <a:pt x="183978" y="787145"/>
                  </a:lnTo>
                  <a:lnTo>
                    <a:pt x="252311" y="0"/>
                  </a:lnTo>
                  <a:lnTo>
                    <a:pt x="320644" y="787145"/>
                  </a:lnTo>
                  <a:lnTo>
                    <a:pt x="478212" y="787145"/>
                  </a:lnTo>
                  <a:cubicBezTo>
                    <a:pt x="531035" y="787145"/>
                    <a:pt x="573857" y="829967"/>
                    <a:pt x="573857" y="88279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1F891F97-3065-474B-A965-5FAE45237480}"/>
                </a:ext>
              </a:extLst>
            </p:cNvPr>
            <p:cNvSpPr txBox="1"/>
            <p:nvPr/>
          </p:nvSpPr>
          <p:spPr>
            <a:xfrm>
              <a:off x="8911527" y="4613923"/>
              <a:ext cx="3060312" cy="578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นำ 75 – 60 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= 15</a:t>
              </a:r>
              <a:endParaRPr lang="th-TH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95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35" grpId="0"/>
      <p:bldP spid="4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5650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การบวกเวลา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2960412" y="1960880"/>
            <a:ext cx="6275508" cy="3597284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33916" y="1031818"/>
            <a:ext cx="8494267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ชั่วโมง </a:t>
            </a: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55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นาที รวมกับ </a:t>
            </a: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ชั่วโมง </a:t>
            </a: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48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นาที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13495"/>
            <a:ext cx="1146415" cy="1153307"/>
            <a:chOff x="678134" y="2496209"/>
            <a:chExt cx="1146415" cy="115330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1961" y="249620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445491" y="21101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669863" y="21101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4212605" y="2731551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7035370" y="2731550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55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48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878763" y="3040091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4391716" y="3974085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BED1F-3AFE-4A1B-BB97-9B61AECFF297}"/>
              </a:ext>
            </a:extLst>
          </p:cNvPr>
          <p:cNvGrpSpPr/>
          <p:nvPr/>
        </p:nvGrpSpPr>
        <p:grpSpPr>
          <a:xfrm>
            <a:off x="4391716" y="4534531"/>
            <a:ext cx="3949831" cy="65410"/>
            <a:chOff x="3963458" y="4708152"/>
            <a:chExt cx="3949831" cy="6541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36FE3F-6570-45E0-AA4A-C0222FA4A292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98629A-0BA0-483D-BF70-04773752FF9B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4212605" y="390656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12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7035370" y="390656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103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60072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60072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13</a:t>
            </a: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ชั่วโมง </a:t>
            </a:r>
            <a:r>
              <a:rPr lang="en-US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43</a:t>
            </a: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นาที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02BA8-0322-4EA9-B76B-B06C2503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FDD8F-DE7D-4062-A763-E872750D6D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t="-1" r="14455" b="-5720"/>
          <a:stretch/>
        </p:blipFill>
        <p:spPr>
          <a:xfrm>
            <a:off x="6427856" y="6345382"/>
            <a:ext cx="5764144" cy="7005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8D7CD-2324-4A58-9F3F-D5359CF2A6A3}"/>
              </a:ext>
            </a:extLst>
          </p:cNvPr>
          <p:cNvGrpSpPr/>
          <p:nvPr/>
        </p:nvGrpSpPr>
        <p:grpSpPr>
          <a:xfrm>
            <a:off x="4391716" y="5161491"/>
            <a:ext cx="3949831" cy="65410"/>
            <a:chOff x="3963458" y="4708152"/>
            <a:chExt cx="3949831" cy="6541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CB23072-A5F6-4918-8C06-2801FD7603D5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9E2D864-45F6-4C83-A104-660AE912FF88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EA271855-FB3D-4585-83A6-8C26E7838004}"/>
              </a:ext>
            </a:extLst>
          </p:cNvPr>
          <p:cNvSpPr txBox="1"/>
          <p:nvPr/>
        </p:nvSpPr>
        <p:spPr>
          <a:xfrm>
            <a:off x="4212605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13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2FFF381F-1893-4AE9-92EB-044DAF256B2A}"/>
              </a:ext>
            </a:extLst>
          </p:cNvPr>
          <p:cNvSpPr txBox="1"/>
          <p:nvPr/>
        </p:nvSpPr>
        <p:spPr>
          <a:xfrm>
            <a:off x="7035370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43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60C32C54-C2C3-41FA-B4AF-A55D94B73DB7}"/>
              </a:ext>
            </a:extLst>
          </p:cNvPr>
          <p:cNvSpPr txBox="1"/>
          <p:nvPr/>
        </p:nvSpPr>
        <p:spPr>
          <a:xfrm>
            <a:off x="3312147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E3DFE3-8E68-45B4-8CB5-1B0A381F1EB4}"/>
              </a:ext>
            </a:extLst>
          </p:cNvPr>
          <p:cNvGrpSpPr/>
          <p:nvPr/>
        </p:nvGrpSpPr>
        <p:grpSpPr>
          <a:xfrm>
            <a:off x="8052934" y="2703119"/>
            <a:ext cx="3822198" cy="2162939"/>
            <a:chOff x="8052934" y="2703119"/>
            <a:chExt cx="3822198" cy="2162939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F531CB-D8F7-4C20-810F-30691FFBB83A}"/>
                </a:ext>
              </a:extLst>
            </p:cNvPr>
            <p:cNvSpPr/>
            <p:nvPr/>
          </p:nvSpPr>
          <p:spPr>
            <a:xfrm rot="15039565">
              <a:off x="8882563" y="1873490"/>
              <a:ext cx="2162939" cy="3822198"/>
            </a:xfrm>
            <a:custGeom>
              <a:avLst/>
              <a:gdLst>
                <a:gd name="connsiteX0" fmla="*/ 2149200 w 2162939"/>
                <a:gd name="connsiteY0" fmla="*/ 1484079 h 3822198"/>
                <a:gd name="connsiteX1" fmla="*/ 1385444 w 2162939"/>
                <a:gd name="connsiteY1" fmla="*/ 3660081 h 3822198"/>
                <a:gd name="connsiteX2" fmla="*/ 1076577 w 2162939"/>
                <a:gd name="connsiteY2" fmla="*/ 3808459 h 3822198"/>
                <a:gd name="connsiteX3" fmla="*/ 162117 w 2162939"/>
                <a:gd name="connsiteY3" fmla="*/ 3487492 h 3822198"/>
                <a:gd name="connsiteX4" fmla="*/ 13739 w 2162939"/>
                <a:gd name="connsiteY4" fmla="*/ 3178625 h 3822198"/>
                <a:gd name="connsiteX5" fmla="*/ 777495 w 2162939"/>
                <a:gd name="connsiteY5" fmla="*/ 1002624 h 3822198"/>
                <a:gd name="connsiteX6" fmla="*/ 901198 w 2162939"/>
                <a:gd name="connsiteY6" fmla="*/ 864467 h 3822198"/>
                <a:gd name="connsiteX7" fmla="*/ 928032 w 2162939"/>
                <a:gd name="connsiteY7" fmla="*/ 857453 h 3822198"/>
                <a:gd name="connsiteX8" fmla="*/ 1205242 w 2162939"/>
                <a:gd name="connsiteY8" fmla="*/ 0 h 3822198"/>
                <a:gd name="connsiteX9" fmla="*/ 1301870 w 2162939"/>
                <a:gd name="connsiteY9" fmla="*/ 929888 h 3822198"/>
                <a:gd name="connsiteX10" fmla="*/ 2000822 w 2162939"/>
                <a:gd name="connsiteY10" fmla="*/ 1175213 h 3822198"/>
                <a:gd name="connsiteX11" fmla="*/ 2149200 w 2162939"/>
                <a:gd name="connsiteY11" fmla="*/ 1484079 h 382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2939" h="3822198">
                  <a:moveTo>
                    <a:pt x="2149200" y="1484079"/>
                  </a:moveTo>
                  <a:lnTo>
                    <a:pt x="1385444" y="3660081"/>
                  </a:lnTo>
                  <a:cubicBezTo>
                    <a:pt x="1341127" y="3786345"/>
                    <a:pt x="1202842" y="3852776"/>
                    <a:pt x="1076577" y="3808459"/>
                  </a:cubicBezTo>
                  <a:lnTo>
                    <a:pt x="162117" y="3487492"/>
                  </a:lnTo>
                  <a:cubicBezTo>
                    <a:pt x="35853" y="3443175"/>
                    <a:pt x="-30579" y="3304890"/>
                    <a:pt x="13739" y="3178625"/>
                  </a:cubicBezTo>
                  <a:lnTo>
                    <a:pt x="777495" y="1002624"/>
                  </a:lnTo>
                  <a:cubicBezTo>
                    <a:pt x="799653" y="939492"/>
                    <a:pt x="845304" y="891318"/>
                    <a:pt x="901198" y="864467"/>
                  </a:cubicBezTo>
                  <a:lnTo>
                    <a:pt x="928032" y="857453"/>
                  </a:lnTo>
                  <a:lnTo>
                    <a:pt x="1205242" y="0"/>
                  </a:lnTo>
                  <a:lnTo>
                    <a:pt x="1301870" y="929888"/>
                  </a:lnTo>
                  <a:lnTo>
                    <a:pt x="2000822" y="1175213"/>
                  </a:lnTo>
                  <a:cubicBezTo>
                    <a:pt x="2127086" y="1219530"/>
                    <a:pt x="2193517" y="1357815"/>
                    <a:pt x="2149200" y="148407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13AB351D-84AE-4265-821F-B2FEEAB6B2F2}"/>
                </a:ext>
              </a:extLst>
            </p:cNvPr>
            <p:cNvSpPr txBox="1"/>
            <p:nvPr/>
          </p:nvSpPr>
          <p:spPr>
            <a:xfrm>
              <a:off x="9097028" y="3040091"/>
              <a:ext cx="2570254" cy="11328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 </a:t>
              </a:r>
              <a:endParaRPr lang="en-US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 1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 ชั่วโมง</a:t>
              </a:r>
              <a:endPara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D87B98-7E39-4013-B03F-0731339ED279}"/>
              </a:ext>
            </a:extLst>
          </p:cNvPr>
          <p:cNvGrpSpPr/>
          <p:nvPr/>
        </p:nvGrpSpPr>
        <p:grpSpPr>
          <a:xfrm>
            <a:off x="8144660" y="4613923"/>
            <a:ext cx="3827180" cy="598825"/>
            <a:chOff x="8144660" y="4613923"/>
            <a:chExt cx="3827180" cy="59882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5B95079-8D16-4307-946D-9FE7B74C31A0}"/>
                </a:ext>
              </a:extLst>
            </p:cNvPr>
            <p:cNvSpPr/>
            <p:nvPr/>
          </p:nvSpPr>
          <p:spPr>
            <a:xfrm rot="16200000">
              <a:off x="9771321" y="3012230"/>
              <a:ext cx="573857" cy="3827180"/>
            </a:xfrm>
            <a:custGeom>
              <a:avLst/>
              <a:gdLst>
                <a:gd name="connsiteX0" fmla="*/ 573857 w 573857"/>
                <a:gd name="connsiteY0" fmla="*/ 882790 h 3827180"/>
                <a:gd name="connsiteX1" fmla="*/ 573857 w 573857"/>
                <a:gd name="connsiteY1" fmla="*/ 3731535 h 3827180"/>
                <a:gd name="connsiteX2" fmla="*/ 478212 w 573857"/>
                <a:gd name="connsiteY2" fmla="*/ 3827180 h 3827180"/>
                <a:gd name="connsiteX3" fmla="*/ 95645 w 573857"/>
                <a:gd name="connsiteY3" fmla="*/ 3827179 h 3827180"/>
                <a:gd name="connsiteX4" fmla="*/ 0 w 573857"/>
                <a:gd name="connsiteY4" fmla="*/ 3731534 h 3827180"/>
                <a:gd name="connsiteX5" fmla="*/ 0 w 573857"/>
                <a:gd name="connsiteY5" fmla="*/ 882789 h 3827180"/>
                <a:gd name="connsiteX6" fmla="*/ 95645 w 573857"/>
                <a:gd name="connsiteY6" fmla="*/ 787144 h 3827180"/>
                <a:gd name="connsiteX7" fmla="*/ 183978 w 573857"/>
                <a:gd name="connsiteY7" fmla="*/ 787145 h 3827180"/>
                <a:gd name="connsiteX8" fmla="*/ 252311 w 573857"/>
                <a:gd name="connsiteY8" fmla="*/ 0 h 3827180"/>
                <a:gd name="connsiteX9" fmla="*/ 320644 w 573857"/>
                <a:gd name="connsiteY9" fmla="*/ 787145 h 3827180"/>
                <a:gd name="connsiteX10" fmla="*/ 478212 w 573857"/>
                <a:gd name="connsiteY10" fmla="*/ 787145 h 3827180"/>
                <a:gd name="connsiteX11" fmla="*/ 573857 w 573857"/>
                <a:gd name="connsiteY11" fmla="*/ 882790 h 382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3857" h="3827180">
                  <a:moveTo>
                    <a:pt x="573857" y="882790"/>
                  </a:moveTo>
                  <a:lnTo>
                    <a:pt x="573857" y="3731535"/>
                  </a:lnTo>
                  <a:cubicBezTo>
                    <a:pt x="573857" y="3784358"/>
                    <a:pt x="531035" y="3827180"/>
                    <a:pt x="478212" y="3827180"/>
                  </a:cubicBezTo>
                  <a:lnTo>
                    <a:pt x="95645" y="3827179"/>
                  </a:lnTo>
                  <a:cubicBezTo>
                    <a:pt x="42822" y="3827179"/>
                    <a:pt x="0" y="3784357"/>
                    <a:pt x="0" y="3731534"/>
                  </a:cubicBezTo>
                  <a:lnTo>
                    <a:pt x="0" y="882789"/>
                  </a:lnTo>
                  <a:cubicBezTo>
                    <a:pt x="0" y="829966"/>
                    <a:pt x="42822" y="787144"/>
                    <a:pt x="95645" y="787144"/>
                  </a:cubicBezTo>
                  <a:lnTo>
                    <a:pt x="183978" y="787145"/>
                  </a:lnTo>
                  <a:lnTo>
                    <a:pt x="252311" y="0"/>
                  </a:lnTo>
                  <a:lnTo>
                    <a:pt x="320644" y="787145"/>
                  </a:lnTo>
                  <a:lnTo>
                    <a:pt x="478212" y="787145"/>
                  </a:lnTo>
                  <a:cubicBezTo>
                    <a:pt x="531035" y="787145"/>
                    <a:pt x="573857" y="829967"/>
                    <a:pt x="573857" y="88279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1F891F97-3065-474B-A965-5FAE45237480}"/>
                </a:ext>
              </a:extLst>
            </p:cNvPr>
            <p:cNvSpPr txBox="1"/>
            <p:nvPr/>
          </p:nvSpPr>
          <p:spPr>
            <a:xfrm>
              <a:off x="8911527" y="4613923"/>
              <a:ext cx="3060312" cy="578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นำ 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103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 – 60 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= 43</a:t>
              </a:r>
              <a:endParaRPr lang="th-TH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8699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35" grpId="0"/>
      <p:bldP spid="4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F7B4EB-CC62-41A0-9477-CC87407FE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4" r="2112" b="416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5650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การลบเวลา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2717350" y="1960880"/>
            <a:ext cx="6275508" cy="3047138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54699" y="1031818"/>
            <a:ext cx="7909224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 ชั่วโมง 45 นาที ลบกับ 3 ชั่วโมง 15 นาที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22702"/>
            <a:ext cx="1146415" cy="1144100"/>
            <a:chOff x="678134" y="2505416"/>
            <a:chExt cx="1146415" cy="114410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54477" y="2505416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017233" y="2052259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241605" y="2052259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3784347" y="2696826"/>
            <a:ext cx="994225" cy="13930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6607112" y="2696825"/>
            <a:ext cx="994225" cy="13930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</a:p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450505" y="3005366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3963458" y="4089835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36FE3F-6570-45E0-AA4A-C0222FA4A292}"/>
              </a:ext>
            </a:extLst>
          </p:cNvPr>
          <p:cNvCxnSpPr>
            <a:cxnSpLocks/>
          </p:cNvCxnSpPr>
          <p:nvPr/>
        </p:nvCxnSpPr>
        <p:spPr>
          <a:xfrm>
            <a:off x="3963458" y="4708152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98629A-0BA0-483D-BF70-04773752FF9B}"/>
              </a:ext>
            </a:extLst>
          </p:cNvPr>
          <p:cNvCxnSpPr>
            <a:cxnSpLocks/>
          </p:cNvCxnSpPr>
          <p:nvPr/>
        </p:nvCxnSpPr>
        <p:spPr>
          <a:xfrm>
            <a:off x="3963458" y="4785137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3784347" y="4033888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6607112" y="4033888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14931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14931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30 นาที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6919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5650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การลบเวลา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3064587" y="2030330"/>
            <a:ext cx="6275508" cy="3451954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33916" y="1078118"/>
            <a:ext cx="8494267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 ชั่วโมง 17 นาที ลบกับ 3 ชั่วโมง 30 นาที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36645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1961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283441" y="22027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507813" y="22027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4050555" y="3298714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</a:p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6873320" y="3298713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17</a:t>
            </a:r>
          </a:p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716713" y="3607254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4229666" y="4564398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BED1F-3AFE-4A1B-BB97-9B61AECFF297}"/>
              </a:ext>
            </a:extLst>
          </p:cNvPr>
          <p:cNvGrpSpPr/>
          <p:nvPr/>
        </p:nvGrpSpPr>
        <p:grpSpPr>
          <a:xfrm>
            <a:off x="4229666" y="5124844"/>
            <a:ext cx="3949831" cy="65410"/>
            <a:chOff x="3963458" y="4708152"/>
            <a:chExt cx="3949831" cy="6541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36FE3F-6570-45E0-AA4A-C0222FA4A292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98629A-0BA0-483D-BF70-04773752FF9B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4050555" y="4531601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6873320" y="4531601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47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60072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60072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ชั่วโมง 47 นาที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02BA8-0322-4EA9-B76B-B06C2503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FDD8F-DE7D-4062-A763-E872750D6D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t="-1" r="14455" b="-5720"/>
          <a:stretch/>
        </p:blipFill>
        <p:spPr>
          <a:xfrm>
            <a:off x="6427856" y="6345382"/>
            <a:ext cx="5764144" cy="700513"/>
          </a:xfrm>
          <a:prstGeom prst="rect">
            <a:avLst/>
          </a:prstGeom>
        </p:spPr>
      </p:pic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3B182F67-5A35-4AF2-93B1-90D1575A0E0E}"/>
              </a:ext>
            </a:extLst>
          </p:cNvPr>
          <p:cNvSpPr txBox="1"/>
          <p:nvPr/>
        </p:nvSpPr>
        <p:spPr>
          <a:xfrm>
            <a:off x="6873320" y="2800248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66543-AC60-4AF3-AFF9-B5E26787AB4A}"/>
              </a:ext>
            </a:extLst>
          </p:cNvPr>
          <p:cNvCxnSpPr/>
          <p:nvPr/>
        </p:nvCxnSpPr>
        <p:spPr>
          <a:xfrm flipV="1">
            <a:off x="7370432" y="3460172"/>
            <a:ext cx="497113" cy="405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2E2B2EEE-DD3D-44BE-B6F6-CC79D3174C07}"/>
              </a:ext>
            </a:extLst>
          </p:cNvPr>
          <p:cNvSpPr txBox="1"/>
          <p:nvPr/>
        </p:nvSpPr>
        <p:spPr>
          <a:xfrm>
            <a:off x="4023524" y="2819512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0A317D-D15F-4B4E-AB22-8F8BC2FD0828}"/>
              </a:ext>
            </a:extLst>
          </p:cNvPr>
          <p:cNvCxnSpPr/>
          <p:nvPr/>
        </p:nvCxnSpPr>
        <p:spPr>
          <a:xfrm flipV="1">
            <a:off x="4590086" y="3479436"/>
            <a:ext cx="497113" cy="405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E9D8C-AE6D-4D9A-BDB6-E55911F4C729}"/>
              </a:ext>
            </a:extLst>
          </p:cNvPr>
          <p:cNvGrpSpPr/>
          <p:nvPr/>
        </p:nvGrpSpPr>
        <p:grpSpPr>
          <a:xfrm>
            <a:off x="8766921" y="2394676"/>
            <a:ext cx="3001919" cy="1268383"/>
            <a:chOff x="8766921" y="3298713"/>
            <a:chExt cx="3001919" cy="12683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869D82C-21E4-40E2-99D5-4437A6F9C6DF}"/>
                </a:ext>
              </a:extLst>
            </p:cNvPr>
            <p:cNvSpPr/>
            <p:nvPr/>
          </p:nvSpPr>
          <p:spPr>
            <a:xfrm>
              <a:off x="8766922" y="3298713"/>
              <a:ext cx="3001918" cy="126838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13AB351D-84AE-4265-821F-B2FEEAB6B2F2}"/>
                </a:ext>
              </a:extLst>
            </p:cNvPr>
            <p:cNvSpPr txBox="1"/>
            <p:nvPr/>
          </p:nvSpPr>
          <p:spPr>
            <a:xfrm>
              <a:off x="8766921" y="3401192"/>
              <a:ext cx="3001918" cy="11328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 </a:t>
              </a:r>
              <a:endParaRPr lang="en-US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</a:t>
              </a:r>
              <a:endPara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56604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6" grpId="0"/>
      <p:bldP spid="4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5650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การลบเวลา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3064587" y="2030330"/>
            <a:ext cx="6275508" cy="3451954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33916" y="1066543"/>
            <a:ext cx="8494267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 ชั่วโมง 25 นาที ลบกับ 5 ชั่วโมง 56 นาที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25070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283441" y="22027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507813" y="22027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4050555" y="3298714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</a:t>
            </a:r>
          </a:p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6873320" y="3298713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25</a:t>
            </a:r>
          </a:p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56</a:t>
            </a: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716713" y="3607254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4229666" y="4564398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BED1F-3AFE-4A1B-BB97-9B61AECFF297}"/>
              </a:ext>
            </a:extLst>
          </p:cNvPr>
          <p:cNvGrpSpPr/>
          <p:nvPr/>
        </p:nvGrpSpPr>
        <p:grpSpPr>
          <a:xfrm>
            <a:off x="4229666" y="5124844"/>
            <a:ext cx="3949831" cy="65410"/>
            <a:chOff x="3963458" y="4708152"/>
            <a:chExt cx="3949831" cy="6541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36FE3F-6570-45E0-AA4A-C0222FA4A292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98629A-0BA0-483D-BF70-04773752FF9B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4050555" y="4531601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6873320" y="4531601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29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60072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60072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 ชั่วโมง 29 นาที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02BA8-0322-4EA9-B76B-B06C2503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FDD8F-DE7D-4062-A763-E872750D6D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t="-1" r="14455" b="-5720"/>
          <a:stretch/>
        </p:blipFill>
        <p:spPr>
          <a:xfrm>
            <a:off x="6427856" y="6345382"/>
            <a:ext cx="5764144" cy="700513"/>
          </a:xfrm>
          <a:prstGeom prst="rect">
            <a:avLst/>
          </a:prstGeom>
        </p:spPr>
      </p:pic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3B182F67-5A35-4AF2-93B1-90D1575A0E0E}"/>
              </a:ext>
            </a:extLst>
          </p:cNvPr>
          <p:cNvSpPr txBox="1"/>
          <p:nvPr/>
        </p:nvSpPr>
        <p:spPr>
          <a:xfrm>
            <a:off x="6873320" y="2800248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66543-AC60-4AF3-AFF9-B5E26787AB4A}"/>
              </a:ext>
            </a:extLst>
          </p:cNvPr>
          <p:cNvCxnSpPr/>
          <p:nvPr/>
        </p:nvCxnSpPr>
        <p:spPr>
          <a:xfrm flipV="1">
            <a:off x="7370432" y="3460172"/>
            <a:ext cx="497113" cy="405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2E2B2EEE-DD3D-44BE-B6F6-CC79D3174C07}"/>
              </a:ext>
            </a:extLst>
          </p:cNvPr>
          <p:cNvSpPr txBox="1"/>
          <p:nvPr/>
        </p:nvSpPr>
        <p:spPr>
          <a:xfrm>
            <a:off x="4023524" y="2819512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0A317D-D15F-4B4E-AB22-8F8BC2FD0828}"/>
              </a:ext>
            </a:extLst>
          </p:cNvPr>
          <p:cNvCxnSpPr/>
          <p:nvPr/>
        </p:nvCxnSpPr>
        <p:spPr>
          <a:xfrm flipV="1">
            <a:off x="4590086" y="3479436"/>
            <a:ext cx="497113" cy="405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E9D8C-AE6D-4D9A-BDB6-E55911F4C729}"/>
              </a:ext>
            </a:extLst>
          </p:cNvPr>
          <p:cNvGrpSpPr/>
          <p:nvPr/>
        </p:nvGrpSpPr>
        <p:grpSpPr>
          <a:xfrm>
            <a:off x="8766921" y="2394676"/>
            <a:ext cx="3001919" cy="1268383"/>
            <a:chOff x="8766921" y="3298713"/>
            <a:chExt cx="3001919" cy="12683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869D82C-21E4-40E2-99D5-4437A6F9C6DF}"/>
                </a:ext>
              </a:extLst>
            </p:cNvPr>
            <p:cNvSpPr/>
            <p:nvPr/>
          </p:nvSpPr>
          <p:spPr>
            <a:xfrm>
              <a:off x="8766922" y="3298713"/>
              <a:ext cx="3001918" cy="126838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13AB351D-84AE-4265-821F-B2FEEAB6B2F2}"/>
                </a:ext>
              </a:extLst>
            </p:cNvPr>
            <p:cNvSpPr txBox="1"/>
            <p:nvPr/>
          </p:nvSpPr>
          <p:spPr>
            <a:xfrm>
              <a:off x="8766921" y="3401192"/>
              <a:ext cx="3001918" cy="11328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 </a:t>
              </a:r>
              <a:endParaRPr lang="en-US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</a:t>
              </a:r>
              <a:endPara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760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4" grpId="0"/>
      <p:bldP spid="46" grpId="0"/>
      <p:bldP spid="4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298745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1961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006829" y="279092"/>
            <a:ext cx="11036288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บอยใช้เวลานอน 8 ชั่วโมง 30 นาที แก้วใช้เวลานอน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 ชั่วโมง 25 นาที ใครใช้เวลานอนมากกว่าและมากกว่าอยู่เท่าไร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505480" y="2096318"/>
            <a:ext cx="11088440" cy="2984810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075997" y="2470675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045853" y="2470716"/>
            <a:ext cx="8401510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ใครใช้เวลานอนมากกว่าและมากกว่าอยู่เท่าไร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110396" y="3429464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3045853" y="3429505"/>
            <a:ext cx="8401510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บอยใช้เวลานอน 8 ชั่วโมง 30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แก้วใช้เวลานอน 7 ชั่วโมง 25 นาที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19" name="Graphic 3">
            <a:extLst>
              <a:ext uri="{FF2B5EF4-FFF2-40B4-BE49-F238E27FC236}">
                <a16:creationId xmlns:a16="http://schemas.microsoft.com/office/drawing/2014/main" id="{3E0DE77A-CD16-4F2F-9B63-12DB1CEC7245}"/>
              </a:ext>
            </a:extLst>
          </p:cNvPr>
          <p:cNvGrpSpPr/>
          <p:nvPr/>
        </p:nvGrpSpPr>
        <p:grpSpPr>
          <a:xfrm>
            <a:off x="8802520" y="3441039"/>
            <a:ext cx="3243454" cy="3307108"/>
            <a:chOff x="8842716" y="3482025"/>
            <a:chExt cx="3203257" cy="3266122"/>
          </a:xfrm>
        </p:grpSpPr>
        <p:grpSp>
          <p:nvGrpSpPr>
            <p:cNvPr id="120" name="Graphic 3">
              <a:extLst>
                <a:ext uri="{FF2B5EF4-FFF2-40B4-BE49-F238E27FC236}">
                  <a16:creationId xmlns:a16="http://schemas.microsoft.com/office/drawing/2014/main" id="{97C11320-DBC6-4D46-8081-446A01827483}"/>
                </a:ext>
              </a:extLst>
            </p:cNvPr>
            <p:cNvGrpSpPr/>
            <p:nvPr/>
          </p:nvGrpSpPr>
          <p:grpSpPr>
            <a:xfrm>
              <a:off x="10866779" y="5961383"/>
              <a:ext cx="721042" cy="516255"/>
              <a:chOff x="10866779" y="5961383"/>
              <a:chExt cx="721042" cy="516255"/>
            </a:xfrm>
            <a:solidFill>
              <a:srgbClr val="A6B959"/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FA0C079-26B9-442D-966A-3E3636AE6971}"/>
                  </a:ext>
                </a:extLst>
              </p:cNvPr>
              <p:cNvSpPr/>
              <p:nvPr/>
            </p:nvSpPr>
            <p:spPr>
              <a:xfrm>
                <a:off x="11098237" y="5961383"/>
                <a:ext cx="489585" cy="325755"/>
              </a:xfrm>
              <a:custGeom>
                <a:avLst/>
                <a:gdLst>
                  <a:gd name="connsiteX0" fmla="*/ 58102 w 489585"/>
                  <a:gd name="connsiteY0" fmla="*/ 205740 h 325755"/>
                  <a:gd name="connsiteX1" fmla="*/ 0 w 489585"/>
                  <a:gd name="connsiteY1" fmla="*/ 116205 h 325755"/>
                  <a:gd name="connsiteX2" fmla="*/ 59055 w 489585"/>
                  <a:gd name="connsiteY2" fmla="*/ 26670 h 325755"/>
                  <a:gd name="connsiteX3" fmla="*/ 165735 w 489585"/>
                  <a:gd name="connsiteY3" fmla="*/ 0 h 325755"/>
                  <a:gd name="connsiteX4" fmla="*/ 272415 w 489585"/>
                  <a:gd name="connsiteY4" fmla="*/ 26670 h 325755"/>
                  <a:gd name="connsiteX5" fmla="*/ 431483 w 489585"/>
                  <a:gd name="connsiteY5" fmla="*/ 119063 h 325755"/>
                  <a:gd name="connsiteX6" fmla="*/ 489585 w 489585"/>
                  <a:gd name="connsiteY6" fmla="*/ 208597 h 325755"/>
                  <a:gd name="connsiteX7" fmla="*/ 430530 w 489585"/>
                  <a:gd name="connsiteY7" fmla="*/ 299085 h 325755"/>
                  <a:gd name="connsiteX8" fmla="*/ 323850 w 489585"/>
                  <a:gd name="connsiteY8" fmla="*/ 325755 h 325755"/>
                  <a:gd name="connsiteX9" fmla="*/ 217170 w 489585"/>
                  <a:gd name="connsiteY9" fmla="*/ 299085 h 325755"/>
                  <a:gd name="connsiteX10" fmla="*/ 58102 w 489585"/>
                  <a:gd name="connsiteY10" fmla="*/ 205740 h 325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585" h="325755">
                    <a:moveTo>
                      <a:pt x="58102" y="205740"/>
                    </a:moveTo>
                    <a:cubicBezTo>
                      <a:pt x="20955" y="183832"/>
                      <a:pt x="0" y="151447"/>
                      <a:pt x="0" y="116205"/>
                    </a:cubicBezTo>
                    <a:cubicBezTo>
                      <a:pt x="0" y="80963"/>
                      <a:pt x="21908" y="47625"/>
                      <a:pt x="59055" y="26670"/>
                    </a:cubicBezTo>
                    <a:cubicBezTo>
                      <a:pt x="88583" y="9525"/>
                      <a:pt x="126683" y="0"/>
                      <a:pt x="165735" y="0"/>
                    </a:cubicBezTo>
                    <a:cubicBezTo>
                      <a:pt x="205740" y="0"/>
                      <a:pt x="243840" y="9525"/>
                      <a:pt x="272415" y="26670"/>
                    </a:cubicBezTo>
                    <a:lnTo>
                      <a:pt x="431483" y="119063"/>
                    </a:lnTo>
                    <a:cubicBezTo>
                      <a:pt x="468630" y="140970"/>
                      <a:pt x="489585" y="173355"/>
                      <a:pt x="489585" y="208597"/>
                    </a:cubicBezTo>
                    <a:cubicBezTo>
                      <a:pt x="489585" y="243840"/>
                      <a:pt x="467677" y="277178"/>
                      <a:pt x="430530" y="299085"/>
                    </a:cubicBezTo>
                    <a:cubicBezTo>
                      <a:pt x="401002" y="316230"/>
                      <a:pt x="362902" y="325755"/>
                      <a:pt x="323850" y="325755"/>
                    </a:cubicBezTo>
                    <a:cubicBezTo>
                      <a:pt x="283845" y="325755"/>
                      <a:pt x="245745" y="316230"/>
                      <a:pt x="217170" y="299085"/>
                    </a:cubicBezTo>
                    <a:lnTo>
                      <a:pt x="58102" y="205740"/>
                    </a:lnTo>
                    <a:close/>
                  </a:path>
                </a:pathLst>
              </a:custGeom>
              <a:solidFill>
                <a:srgbClr val="A6B9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B3F0679-1E78-445B-BD75-818FF5B005E6}"/>
                  </a:ext>
                </a:extLst>
              </p:cNvPr>
              <p:cNvSpPr/>
              <p:nvPr/>
            </p:nvSpPr>
            <p:spPr>
              <a:xfrm>
                <a:off x="10866779" y="6151883"/>
                <a:ext cx="489584" cy="325755"/>
              </a:xfrm>
              <a:custGeom>
                <a:avLst/>
                <a:gdLst>
                  <a:gd name="connsiteX0" fmla="*/ 59055 w 489584"/>
                  <a:gd name="connsiteY0" fmla="*/ 26670 h 325755"/>
                  <a:gd name="connsiteX1" fmla="*/ 165735 w 489584"/>
                  <a:gd name="connsiteY1" fmla="*/ 0 h 325755"/>
                  <a:gd name="connsiteX2" fmla="*/ 272415 w 489584"/>
                  <a:gd name="connsiteY2" fmla="*/ 26670 h 325755"/>
                  <a:gd name="connsiteX3" fmla="*/ 431482 w 489584"/>
                  <a:gd name="connsiteY3" fmla="*/ 119063 h 325755"/>
                  <a:gd name="connsiteX4" fmla="*/ 489585 w 489584"/>
                  <a:gd name="connsiteY4" fmla="*/ 208597 h 325755"/>
                  <a:gd name="connsiteX5" fmla="*/ 430530 w 489584"/>
                  <a:gd name="connsiteY5" fmla="*/ 299085 h 325755"/>
                  <a:gd name="connsiteX6" fmla="*/ 323850 w 489584"/>
                  <a:gd name="connsiteY6" fmla="*/ 325755 h 325755"/>
                  <a:gd name="connsiteX7" fmla="*/ 217170 w 489584"/>
                  <a:gd name="connsiteY7" fmla="*/ 299085 h 325755"/>
                  <a:gd name="connsiteX8" fmla="*/ 58103 w 489584"/>
                  <a:gd name="connsiteY8" fmla="*/ 206693 h 325755"/>
                  <a:gd name="connsiteX9" fmla="*/ 0 w 489584"/>
                  <a:gd name="connsiteY9" fmla="*/ 117157 h 325755"/>
                  <a:gd name="connsiteX10" fmla="*/ 59055 w 489584"/>
                  <a:gd name="connsiteY10" fmla="*/ 26670 h 325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9584" h="325755">
                    <a:moveTo>
                      <a:pt x="59055" y="26670"/>
                    </a:moveTo>
                    <a:cubicBezTo>
                      <a:pt x="88583" y="9525"/>
                      <a:pt x="126683" y="0"/>
                      <a:pt x="165735" y="0"/>
                    </a:cubicBezTo>
                    <a:cubicBezTo>
                      <a:pt x="205740" y="0"/>
                      <a:pt x="243840" y="9525"/>
                      <a:pt x="272415" y="26670"/>
                    </a:cubicBezTo>
                    <a:lnTo>
                      <a:pt x="431482" y="119063"/>
                    </a:lnTo>
                    <a:cubicBezTo>
                      <a:pt x="468630" y="140970"/>
                      <a:pt x="489585" y="173355"/>
                      <a:pt x="489585" y="208597"/>
                    </a:cubicBezTo>
                    <a:cubicBezTo>
                      <a:pt x="489585" y="243840"/>
                      <a:pt x="467678" y="277178"/>
                      <a:pt x="430530" y="299085"/>
                    </a:cubicBezTo>
                    <a:cubicBezTo>
                      <a:pt x="401003" y="316230"/>
                      <a:pt x="362903" y="325755"/>
                      <a:pt x="323850" y="325755"/>
                    </a:cubicBezTo>
                    <a:cubicBezTo>
                      <a:pt x="283845" y="325755"/>
                      <a:pt x="245745" y="316230"/>
                      <a:pt x="217170" y="299085"/>
                    </a:cubicBezTo>
                    <a:lnTo>
                      <a:pt x="58103" y="206693"/>
                    </a:lnTo>
                    <a:cubicBezTo>
                      <a:pt x="20955" y="184785"/>
                      <a:pt x="0" y="152400"/>
                      <a:pt x="0" y="117157"/>
                    </a:cubicBezTo>
                    <a:cubicBezTo>
                      <a:pt x="0" y="80963"/>
                      <a:pt x="21908" y="48578"/>
                      <a:pt x="59055" y="26670"/>
                    </a:cubicBezTo>
                    <a:close/>
                  </a:path>
                </a:pathLst>
              </a:custGeom>
              <a:solidFill>
                <a:srgbClr val="A6B9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48402D-93CD-4BBB-B38C-5B4798D3252B}"/>
                </a:ext>
              </a:extLst>
            </p:cNvPr>
            <p:cNvSpPr/>
            <p:nvPr/>
          </p:nvSpPr>
          <p:spPr>
            <a:xfrm>
              <a:off x="8842716" y="4898155"/>
              <a:ext cx="3203257" cy="1849993"/>
            </a:xfrm>
            <a:custGeom>
              <a:avLst/>
              <a:gdLst>
                <a:gd name="connsiteX0" fmla="*/ 1255395 w 3203257"/>
                <a:gd name="connsiteY0" fmla="*/ 1829991 h 1849993"/>
                <a:gd name="connsiteX1" fmla="*/ 3168968 w 3203257"/>
                <a:gd name="connsiteY1" fmla="*/ 719376 h 1849993"/>
                <a:gd name="connsiteX2" fmla="*/ 3168968 w 3203257"/>
                <a:gd name="connsiteY2" fmla="*/ 624126 h 1849993"/>
                <a:gd name="connsiteX3" fmla="*/ 2112645 w 3203257"/>
                <a:gd name="connsiteY3" fmla="*/ 19288 h 1849993"/>
                <a:gd name="connsiteX4" fmla="*/ 1947863 w 3203257"/>
                <a:gd name="connsiteY4" fmla="*/ 19288 h 1849993"/>
                <a:gd name="connsiteX5" fmla="*/ 34290 w 3203257"/>
                <a:gd name="connsiteY5" fmla="*/ 1129903 h 1849993"/>
                <a:gd name="connsiteX6" fmla="*/ 34290 w 3203257"/>
                <a:gd name="connsiteY6" fmla="*/ 1225153 h 1849993"/>
                <a:gd name="connsiteX7" fmla="*/ 1090613 w 3203257"/>
                <a:gd name="connsiteY7" fmla="*/ 1829991 h 1849993"/>
                <a:gd name="connsiteX8" fmla="*/ 1255395 w 3203257"/>
                <a:gd name="connsiteY8" fmla="*/ 1829991 h 18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3257" h="1849993">
                  <a:moveTo>
                    <a:pt x="1255395" y="1829991"/>
                  </a:moveTo>
                  <a:lnTo>
                    <a:pt x="3168968" y="719376"/>
                  </a:lnTo>
                  <a:cubicBezTo>
                    <a:pt x="3214688" y="692706"/>
                    <a:pt x="3214688" y="650796"/>
                    <a:pt x="3168968" y="624126"/>
                  </a:cubicBezTo>
                  <a:lnTo>
                    <a:pt x="2112645" y="19288"/>
                  </a:lnTo>
                  <a:cubicBezTo>
                    <a:pt x="2066925" y="-6429"/>
                    <a:pt x="1993583" y="-6429"/>
                    <a:pt x="1947863" y="19288"/>
                  </a:cubicBezTo>
                  <a:lnTo>
                    <a:pt x="34290" y="1129903"/>
                  </a:lnTo>
                  <a:cubicBezTo>
                    <a:pt x="-11430" y="1156573"/>
                    <a:pt x="-11430" y="1198483"/>
                    <a:pt x="34290" y="1225153"/>
                  </a:cubicBezTo>
                  <a:lnTo>
                    <a:pt x="1090613" y="1829991"/>
                  </a:lnTo>
                  <a:cubicBezTo>
                    <a:pt x="1136333" y="1856661"/>
                    <a:pt x="1209675" y="1856661"/>
                    <a:pt x="1255395" y="1829991"/>
                  </a:cubicBezTo>
                  <a:close/>
                </a:path>
              </a:pathLst>
            </a:custGeom>
            <a:solidFill>
              <a:srgbClr val="A6B9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24" name="Graphic 3">
              <a:extLst>
                <a:ext uri="{FF2B5EF4-FFF2-40B4-BE49-F238E27FC236}">
                  <a16:creationId xmlns:a16="http://schemas.microsoft.com/office/drawing/2014/main" id="{5D0A230F-6ABB-42E6-91D5-867FDFAEDB8A}"/>
                </a:ext>
              </a:extLst>
            </p:cNvPr>
            <p:cNvGrpSpPr/>
            <p:nvPr/>
          </p:nvGrpSpPr>
          <p:grpSpPr>
            <a:xfrm>
              <a:off x="8970351" y="3482025"/>
              <a:ext cx="2969895" cy="3158489"/>
              <a:chOff x="8970351" y="3482025"/>
              <a:chExt cx="2969895" cy="3158489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A7D9AF4-EB2B-42DC-87DD-464D0FCAEAD8}"/>
                  </a:ext>
                </a:extLst>
              </p:cNvPr>
              <p:cNvSpPr/>
              <p:nvPr/>
            </p:nvSpPr>
            <p:spPr>
              <a:xfrm>
                <a:off x="9072269" y="4465958"/>
                <a:ext cx="1240155" cy="1006792"/>
              </a:xfrm>
              <a:custGeom>
                <a:avLst/>
                <a:gdLst>
                  <a:gd name="connsiteX0" fmla="*/ 0 w 1240155"/>
                  <a:gd name="connsiteY0" fmla="*/ 876300 h 1006792"/>
                  <a:gd name="connsiteX1" fmla="*/ 96203 w 1240155"/>
                  <a:gd name="connsiteY1" fmla="*/ 664845 h 1006792"/>
                  <a:gd name="connsiteX2" fmla="*/ 1240155 w 1240155"/>
                  <a:gd name="connsiteY2" fmla="*/ 0 h 1006792"/>
                  <a:gd name="connsiteX3" fmla="*/ 1143953 w 1240155"/>
                  <a:gd name="connsiteY3" fmla="*/ 211455 h 1006792"/>
                  <a:gd name="connsiteX4" fmla="*/ 1143953 w 1240155"/>
                  <a:gd name="connsiteY4" fmla="*/ 342900 h 1006792"/>
                  <a:gd name="connsiteX5" fmla="*/ 0 w 1240155"/>
                  <a:gd name="connsiteY5" fmla="*/ 1006793 h 1006792"/>
                  <a:gd name="connsiteX6" fmla="*/ 0 w 1240155"/>
                  <a:gd name="connsiteY6" fmla="*/ 876300 h 10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0155" h="1006792">
                    <a:moveTo>
                      <a:pt x="0" y="876300"/>
                    </a:moveTo>
                    <a:cubicBezTo>
                      <a:pt x="0" y="772478"/>
                      <a:pt x="37147" y="699135"/>
                      <a:pt x="96203" y="664845"/>
                    </a:cubicBezTo>
                    <a:cubicBezTo>
                      <a:pt x="477202" y="442913"/>
                      <a:pt x="858202" y="221933"/>
                      <a:pt x="1240155" y="0"/>
                    </a:cubicBezTo>
                    <a:cubicBezTo>
                      <a:pt x="1181100" y="34290"/>
                      <a:pt x="1143953" y="107633"/>
                      <a:pt x="1143953" y="211455"/>
                    </a:cubicBezTo>
                    <a:lnTo>
                      <a:pt x="1143953" y="342900"/>
                    </a:lnTo>
                    <a:lnTo>
                      <a:pt x="0" y="1006793"/>
                    </a:lnTo>
                    <a:lnTo>
                      <a:pt x="0" y="876300"/>
                    </a:lnTo>
                    <a:close/>
                  </a:path>
                </a:pathLst>
              </a:custGeom>
              <a:solidFill>
                <a:srgbClr val="C4300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93A4DA3-EA38-410C-9EEC-8EA36AD9D2FB}"/>
                  </a:ext>
                </a:extLst>
              </p:cNvPr>
              <p:cNvSpPr/>
              <p:nvPr/>
            </p:nvSpPr>
            <p:spPr>
              <a:xfrm>
                <a:off x="8988449" y="3639188"/>
                <a:ext cx="1875472" cy="2397442"/>
              </a:xfrm>
              <a:custGeom>
                <a:avLst/>
                <a:gdLst>
                  <a:gd name="connsiteX0" fmla="*/ 1744980 w 1875472"/>
                  <a:gd name="connsiteY0" fmla="*/ 72390 h 2397442"/>
                  <a:gd name="connsiteX1" fmla="*/ 1744980 w 1875472"/>
                  <a:gd name="connsiteY1" fmla="*/ 904875 h 2397442"/>
                  <a:gd name="connsiteX2" fmla="*/ 127635 w 1875472"/>
                  <a:gd name="connsiteY2" fmla="*/ 1838325 h 2397442"/>
                  <a:gd name="connsiteX3" fmla="*/ 125730 w 1875472"/>
                  <a:gd name="connsiteY3" fmla="*/ 1300163 h 2397442"/>
                  <a:gd name="connsiteX4" fmla="*/ 0 w 1875472"/>
                  <a:gd name="connsiteY4" fmla="*/ 1371600 h 2397442"/>
                  <a:gd name="connsiteX5" fmla="*/ 0 w 1875472"/>
                  <a:gd name="connsiteY5" fmla="*/ 2397443 h 2397442"/>
                  <a:gd name="connsiteX6" fmla="*/ 128587 w 1875472"/>
                  <a:gd name="connsiteY6" fmla="*/ 2326005 h 2397442"/>
                  <a:gd name="connsiteX7" fmla="*/ 127635 w 1875472"/>
                  <a:gd name="connsiteY7" fmla="*/ 1999298 h 2397442"/>
                  <a:gd name="connsiteX8" fmla="*/ 1744980 w 1875472"/>
                  <a:gd name="connsiteY8" fmla="*/ 1065848 h 2397442"/>
                  <a:gd name="connsiteX9" fmla="*/ 1744980 w 1875472"/>
                  <a:gd name="connsiteY9" fmla="*/ 1392555 h 2397442"/>
                  <a:gd name="connsiteX10" fmla="*/ 1871663 w 1875472"/>
                  <a:gd name="connsiteY10" fmla="*/ 1320165 h 2397442"/>
                  <a:gd name="connsiteX11" fmla="*/ 1875473 w 1875472"/>
                  <a:gd name="connsiteY11" fmla="*/ 0 h 239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5472" h="2397442">
                    <a:moveTo>
                      <a:pt x="1744980" y="72390"/>
                    </a:moveTo>
                    <a:lnTo>
                      <a:pt x="1744980" y="904875"/>
                    </a:lnTo>
                    <a:lnTo>
                      <a:pt x="127635" y="1838325"/>
                    </a:lnTo>
                    <a:lnTo>
                      <a:pt x="125730" y="1300163"/>
                    </a:lnTo>
                    <a:lnTo>
                      <a:pt x="0" y="1371600"/>
                    </a:lnTo>
                    <a:lnTo>
                      <a:pt x="0" y="2397443"/>
                    </a:lnTo>
                    <a:lnTo>
                      <a:pt x="128587" y="2326005"/>
                    </a:lnTo>
                    <a:lnTo>
                      <a:pt x="127635" y="1999298"/>
                    </a:lnTo>
                    <a:lnTo>
                      <a:pt x="1744980" y="1065848"/>
                    </a:lnTo>
                    <a:lnTo>
                      <a:pt x="1744980" y="1392555"/>
                    </a:lnTo>
                    <a:lnTo>
                      <a:pt x="1871663" y="1320165"/>
                    </a:lnTo>
                    <a:lnTo>
                      <a:pt x="1875473" y="0"/>
                    </a:lnTo>
                    <a:close/>
                  </a:path>
                </a:pathLst>
              </a:custGeom>
              <a:solidFill>
                <a:srgbClr val="BF95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40BCC98-A7D4-46FF-B7E6-3A0C66121C96}"/>
                  </a:ext>
                </a:extLst>
              </p:cNvPr>
              <p:cNvSpPr/>
              <p:nvPr/>
            </p:nvSpPr>
            <p:spPr>
              <a:xfrm>
                <a:off x="10860112" y="3639188"/>
                <a:ext cx="1051560" cy="1923097"/>
              </a:xfrm>
              <a:custGeom>
                <a:avLst/>
                <a:gdLst>
                  <a:gd name="connsiteX0" fmla="*/ 1051560 w 1051560"/>
                  <a:gd name="connsiteY0" fmla="*/ 602933 h 1923097"/>
                  <a:gd name="connsiteX1" fmla="*/ 1051560 w 1051560"/>
                  <a:gd name="connsiteY1" fmla="*/ 1923098 h 1923097"/>
                  <a:gd name="connsiteX2" fmla="*/ 922020 w 1051560"/>
                  <a:gd name="connsiteY2" fmla="*/ 1851660 h 1923097"/>
                  <a:gd name="connsiteX3" fmla="*/ 925830 w 1051560"/>
                  <a:gd name="connsiteY3" fmla="*/ 669608 h 1923097"/>
                  <a:gd name="connsiteX4" fmla="*/ 811530 w 1051560"/>
                  <a:gd name="connsiteY4" fmla="*/ 603885 h 1923097"/>
                  <a:gd name="connsiteX5" fmla="*/ 808673 w 1051560"/>
                  <a:gd name="connsiteY5" fmla="*/ 1458278 h 1923097"/>
                  <a:gd name="connsiteX6" fmla="*/ 721995 w 1051560"/>
                  <a:gd name="connsiteY6" fmla="*/ 1408748 h 1923097"/>
                  <a:gd name="connsiteX7" fmla="*/ 724852 w 1051560"/>
                  <a:gd name="connsiteY7" fmla="*/ 553403 h 1923097"/>
                  <a:gd name="connsiteX8" fmla="*/ 571500 w 1051560"/>
                  <a:gd name="connsiteY8" fmla="*/ 465773 h 1923097"/>
                  <a:gd name="connsiteX9" fmla="*/ 568643 w 1051560"/>
                  <a:gd name="connsiteY9" fmla="*/ 1320165 h 1923097"/>
                  <a:gd name="connsiteX10" fmla="*/ 481965 w 1051560"/>
                  <a:gd name="connsiteY10" fmla="*/ 1270635 h 1923097"/>
                  <a:gd name="connsiteX11" fmla="*/ 484823 w 1051560"/>
                  <a:gd name="connsiteY11" fmla="*/ 415290 h 1923097"/>
                  <a:gd name="connsiteX12" fmla="*/ 332422 w 1051560"/>
                  <a:gd name="connsiteY12" fmla="*/ 326708 h 1923097"/>
                  <a:gd name="connsiteX13" fmla="*/ 329565 w 1051560"/>
                  <a:gd name="connsiteY13" fmla="*/ 1182053 h 1923097"/>
                  <a:gd name="connsiteX14" fmla="*/ 242888 w 1051560"/>
                  <a:gd name="connsiteY14" fmla="*/ 1132523 h 1923097"/>
                  <a:gd name="connsiteX15" fmla="*/ 245745 w 1051560"/>
                  <a:gd name="connsiteY15" fmla="*/ 277178 h 1923097"/>
                  <a:gd name="connsiteX16" fmla="*/ 133350 w 1051560"/>
                  <a:gd name="connsiteY16" fmla="*/ 212408 h 1923097"/>
                  <a:gd name="connsiteX17" fmla="*/ 128588 w 1051560"/>
                  <a:gd name="connsiteY17" fmla="*/ 1393508 h 1923097"/>
                  <a:gd name="connsiteX18" fmla="*/ 0 w 1051560"/>
                  <a:gd name="connsiteY18" fmla="*/ 1321118 h 1923097"/>
                  <a:gd name="connsiteX19" fmla="*/ 3810 w 1051560"/>
                  <a:gd name="connsiteY19" fmla="*/ 0 h 1923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1560" h="1923097">
                    <a:moveTo>
                      <a:pt x="1051560" y="602933"/>
                    </a:moveTo>
                    <a:lnTo>
                      <a:pt x="1051560" y="1923098"/>
                    </a:lnTo>
                    <a:lnTo>
                      <a:pt x="922020" y="1851660"/>
                    </a:lnTo>
                    <a:lnTo>
                      <a:pt x="925830" y="669608"/>
                    </a:lnTo>
                    <a:lnTo>
                      <a:pt x="811530" y="603885"/>
                    </a:lnTo>
                    <a:lnTo>
                      <a:pt x="808673" y="1458278"/>
                    </a:lnTo>
                    <a:lnTo>
                      <a:pt x="721995" y="1408748"/>
                    </a:lnTo>
                    <a:lnTo>
                      <a:pt x="724852" y="553403"/>
                    </a:lnTo>
                    <a:lnTo>
                      <a:pt x="571500" y="465773"/>
                    </a:lnTo>
                    <a:lnTo>
                      <a:pt x="568643" y="1320165"/>
                    </a:lnTo>
                    <a:lnTo>
                      <a:pt x="481965" y="1270635"/>
                    </a:lnTo>
                    <a:lnTo>
                      <a:pt x="484823" y="415290"/>
                    </a:lnTo>
                    <a:lnTo>
                      <a:pt x="332422" y="326708"/>
                    </a:lnTo>
                    <a:lnTo>
                      <a:pt x="329565" y="1182053"/>
                    </a:lnTo>
                    <a:lnTo>
                      <a:pt x="242888" y="1132523"/>
                    </a:lnTo>
                    <a:lnTo>
                      <a:pt x="245745" y="277178"/>
                    </a:lnTo>
                    <a:lnTo>
                      <a:pt x="133350" y="212408"/>
                    </a:lnTo>
                    <a:lnTo>
                      <a:pt x="128588" y="1393508"/>
                    </a:lnTo>
                    <a:lnTo>
                      <a:pt x="0" y="1321118"/>
                    </a:lnTo>
                    <a:lnTo>
                      <a:pt x="3810" y="0"/>
                    </a:lnTo>
                    <a:close/>
                  </a:path>
                </a:pathLst>
              </a:custGeom>
              <a:solidFill>
                <a:srgbClr val="A879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7BB43E0-8241-4865-9153-21716A2D4846}"/>
                  </a:ext>
                </a:extLst>
              </p:cNvPr>
              <p:cNvSpPr/>
              <p:nvPr/>
            </p:nvSpPr>
            <p:spPr>
              <a:xfrm>
                <a:off x="10860112" y="3825878"/>
                <a:ext cx="144779" cy="934402"/>
              </a:xfrm>
              <a:custGeom>
                <a:avLst/>
                <a:gdLst>
                  <a:gd name="connsiteX0" fmla="*/ 144780 w 144779"/>
                  <a:gd name="connsiteY0" fmla="*/ 0 h 934402"/>
                  <a:gd name="connsiteX1" fmla="*/ 137160 w 144779"/>
                  <a:gd name="connsiteY1" fmla="*/ 862013 h 934402"/>
                  <a:gd name="connsiteX2" fmla="*/ 0 w 144779"/>
                  <a:gd name="connsiteY2" fmla="*/ 934402 h 934402"/>
                  <a:gd name="connsiteX3" fmla="*/ 14288 w 144779"/>
                  <a:gd name="connsiteY3" fmla="*/ 71438 h 93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79" h="934402">
                    <a:moveTo>
                      <a:pt x="144780" y="0"/>
                    </a:moveTo>
                    <a:lnTo>
                      <a:pt x="137160" y="862013"/>
                    </a:lnTo>
                    <a:lnTo>
                      <a:pt x="0" y="934402"/>
                    </a:lnTo>
                    <a:lnTo>
                      <a:pt x="14288" y="71438"/>
                    </a:lnTo>
                    <a:close/>
                  </a:path>
                </a:pathLst>
              </a:custGeom>
              <a:solidFill>
                <a:srgbClr val="D3AA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4C15F33-3F34-4702-AC68-06B1E2A9A13C}"/>
                  </a:ext>
                </a:extLst>
              </p:cNvPr>
              <p:cNvSpPr/>
              <p:nvPr/>
            </p:nvSpPr>
            <p:spPr>
              <a:xfrm>
                <a:off x="11058232" y="3958275"/>
                <a:ext cx="140969" cy="934402"/>
              </a:xfrm>
              <a:custGeom>
                <a:avLst/>
                <a:gdLst>
                  <a:gd name="connsiteX0" fmla="*/ 140970 w 140969"/>
                  <a:gd name="connsiteY0" fmla="*/ 0 h 934402"/>
                  <a:gd name="connsiteX1" fmla="*/ 133350 w 140969"/>
                  <a:gd name="connsiteY1" fmla="*/ 862013 h 934402"/>
                  <a:gd name="connsiteX2" fmla="*/ 0 w 140969"/>
                  <a:gd name="connsiteY2" fmla="*/ 934403 h 934402"/>
                  <a:gd name="connsiteX3" fmla="*/ 0 w 140969"/>
                  <a:gd name="connsiteY3" fmla="*/ 71438 h 93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969" h="934402">
                    <a:moveTo>
                      <a:pt x="140970" y="0"/>
                    </a:moveTo>
                    <a:lnTo>
                      <a:pt x="133350" y="862013"/>
                    </a:lnTo>
                    <a:lnTo>
                      <a:pt x="0" y="934403"/>
                    </a:lnTo>
                    <a:lnTo>
                      <a:pt x="0" y="71438"/>
                    </a:lnTo>
                    <a:close/>
                  </a:path>
                </a:pathLst>
              </a:custGeom>
              <a:solidFill>
                <a:srgbClr val="D3AA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D31CD3-B9E3-4C80-95A4-1D13CF44F8EB}"/>
                  </a:ext>
                </a:extLst>
              </p:cNvPr>
              <p:cNvSpPr/>
              <p:nvPr/>
            </p:nvSpPr>
            <p:spPr>
              <a:xfrm>
                <a:off x="11300167" y="4092578"/>
                <a:ext cx="140017" cy="934402"/>
              </a:xfrm>
              <a:custGeom>
                <a:avLst/>
                <a:gdLst>
                  <a:gd name="connsiteX0" fmla="*/ 140018 w 140017"/>
                  <a:gd name="connsiteY0" fmla="*/ 0 h 934402"/>
                  <a:gd name="connsiteX1" fmla="*/ 133350 w 140017"/>
                  <a:gd name="connsiteY1" fmla="*/ 862013 h 934402"/>
                  <a:gd name="connsiteX2" fmla="*/ 0 w 140017"/>
                  <a:gd name="connsiteY2" fmla="*/ 934402 h 934402"/>
                  <a:gd name="connsiteX3" fmla="*/ 0 w 140017"/>
                  <a:gd name="connsiteY3" fmla="*/ 71438 h 93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17" h="934402">
                    <a:moveTo>
                      <a:pt x="140018" y="0"/>
                    </a:moveTo>
                    <a:lnTo>
                      <a:pt x="133350" y="862013"/>
                    </a:lnTo>
                    <a:lnTo>
                      <a:pt x="0" y="934402"/>
                    </a:lnTo>
                    <a:lnTo>
                      <a:pt x="0" y="71438"/>
                    </a:lnTo>
                    <a:close/>
                  </a:path>
                </a:pathLst>
              </a:custGeom>
              <a:solidFill>
                <a:srgbClr val="D3AA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E4E7907-48AA-4F26-9D40-E8078695F708}"/>
                  </a:ext>
                </a:extLst>
              </p:cNvPr>
              <p:cNvSpPr/>
              <p:nvPr/>
            </p:nvSpPr>
            <p:spPr>
              <a:xfrm>
                <a:off x="11539244" y="4233548"/>
                <a:ext cx="140017" cy="934402"/>
              </a:xfrm>
              <a:custGeom>
                <a:avLst/>
                <a:gdLst>
                  <a:gd name="connsiteX0" fmla="*/ 140017 w 140017"/>
                  <a:gd name="connsiteY0" fmla="*/ 0 h 934402"/>
                  <a:gd name="connsiteX1" fmla="*/ 133350 w 140017"/>
                  <a:gd name="connsiteY1" fmla="*/ 862013 h 934402"/>
                  <a:gd name="connsiteX2" fmla="*/ 0 w 140017"/>
                  <a:gd name="connsiteY2" fmla="*/ 934402 h 934402"/>
                  <a:gd name="connsiteX3" fmla="*/ 0 w 140017"/>
                  <a:gd name="connsiteY3" fmla="*/ 71438 h 93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017" h="934402">
                    <a:moveTo>
                      <a:pt x="140017" y="0"/>
                    </a:moveTo>
                    <a:lnTo>
                      <a:pt x="133350" y="862013"/>
                    </a:lnTo>
                    <a:lnTo>
                      <a:pt x="0" y="934402"/>
                    </a:lnTo>
                    <a:lnTo>
                      <a:pt x="0" y="71438"/>
                    </a:lnTo>
                    <a:close/>
                  </a:path>
                </a:pathLst>
              </a:custGeom>
              <a:solidFill>
                <a:srgbClr val="D3AA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50A5299-AB36-40DE-AFF9-7ABBB8F47C87}"/>
                  </a:ext>
                </a:extLst>
              </p:cNvPr>
              <p:cNvSpPr/>
              <p:nvPr/>
            </p:nvSpPr>
            <p:spPr>
              <a:xfrm>
                <a:off x="10733429" y="3711578"/>
                <a:ext cx="1048702" cy="1923097"/>
              </a:xfrm>
              <a:custGeom>
                <a:avLst/>
                <a:gdLst>
                  <a:gd name="connsiteX0" fmla="*/ 1048703 w 1048702"/>
                  <a:gd name="connsiteY0" fmla="*/ 602933 h 1923097"/>
                  <a:gd name="connsiteX1" fmla="*/ 1048703 w 1048702"/>
                  <a:gd name="connsiteY1" fmla="*/ 1923098 h 1923097"/>
                  <a:gd name="connsiteX2" fmla="*/ 919163 w 1048702"/>
                  <a:gd name="connsiteY2" fmla="*/ 1850708 h 1923097"/>
                  <a:gd name="connsiteX3" fmla="*/ 923925 w 1048702"/>
                  <a:gd name="connsiteY3" fmla="*/ 669608 h 1923097"/>
                  <a:gd name="connsiteX4" fmla="*/ 808672 w 1048702"/>
                  <a:gd name="connsiteY4" fmla="*/ 602933 h 1923097"/>
                  <a:gd name="connsiteX5" fmla="*/ 805815 w 1048702"/>
                  <a:gd name="connsiteY5" fmla="*/ 1458277 h 1923097"/>
                  <a:gd name="connsiteX6" fmla="*/ 719138 w 1048702"/>
                  <a:gd name="connsiteY6" fmla="*/ 1407795 h 1923097"/>
                  <a:gd name="connsiteX7" fmla="*/ 721995 w 1048702"/>
                  <a:gd name="connsiteY7" fmla="*/ 553402 h 1923097"/>
                  <a:gd name="connsiteX8" fmla="*/ 569595 w 1048702"/>
                  <a:gd name="connsiteY8" fmla="*/ 464820 h 1923097"/>
                  <a:gd name="connsiteX9" fmla="*/ 566738 w 1048702"/>
                  <a:gd name="connsiteY9" fmla="*/ 1320165 h 1923097"/>
                  <a:gd name="connsiteX10" fmla="*/ 480060 w 1048702"/>
                  <a:gd name="connsiteY10" fmla="*/ 1269683 h 1923097"/>
                  <a:gd name="connsiteX11" fmla="*/ 482917 w 1048702"/>
                  <a:gd name="connsiteY11" fmla="*/ 414338 h 1923097"/>
                  <a:gd name="connsiteX12" fmla="*/ 324803 w 1048702"/>
                  <a:gd name="connsiteY12" fmla="*/ 326708 h 1923097"/>
                  <a:gd name="connsiteX13" fmla="*/ 324803 w 1048702"/>
                  <a:gd name="connsiteY13" fmla="*/ 1182052 h 1923097"/>
                  <a:gd name="connsiteX14" fmla="*/ 240030 w 1048702"/>
                  <a:gd name="connsiteY14" fmla="*/ 1131570 h 1923097"/>
                  <a:gd name="connsiteX15" fmla="*/ 243840 w 1048702"/>
                  <a:gd name="connsiteY15" fmla="*/ 276225 h 1923097"/>
                  <a:gd name="connsiteX16" fmla="*/ 126683 w 1048702"/>
                  <a:gd name="connsiteY16" fmla="*/ 211455 h 1923097"/>
                  <a:gd name="connsiteX17" fmla="*/ 126683 w 1048702"/>
                  <a:gd name="connsiteY17" fmla="*/ 1392555 h 1923097"/>
                  <a:gd name="connsiteX18" fmla="*/ 0 w 1048702"/>
                  <a:gd name="connsiteY18" fmla="*/ 1320165 h 1923097"/>
                  <a:gd name="connsiteX19" fmla="*/ 0 w 1048702"/>
                  <a:gd name="connsiteY19" fmla="*/ 0 h 1923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48702" h="1923097">
                    <a:moveTo>
                      <a:pt x="1048703" y="602933"/>
                    </a:moveTo>
                    <a:lnTo>
                      <a:pt x="1048703" y="1923098"/>
                    </a:lnTo>
                    <a:lnTo>
                      <a:pt x="919163" y="1850708"/>
                    </a:lnTo>
                    <a:lnTo>
                      <a:pt x="923925" y="669608"/>
                    </a:lnTo>
                    <a:lnTo>
                      <a:pt x="808672" y="602933"/>
                    </a:lnTo>
                    <a:lnTo>
                      <a:pt x="805815" y="1458277"/>
                    </a:lnTo>
                    <a:lnTo>
                      <a:pt x="719138" y="1407795"/>
                    </a:lnTo>
                    <a:lnTo>
                      <a:pt x="721995" y="553402"/>
                    </a:lnTo>
                    <a:lnTo>
                      <a:pt x="569595" y="464820"/>
                    </a:lnTo>
                    <a:lnTo>
                      <a:pt x="566738" y="1320165"/>
                    </a:lnTo>
                    <a:lnTo>
                      <a:pt x="480060" y="1269683"/>
                    </a:lnTo>
                    <a:lnTo>
                      <a:pt x="482917" y="414338"/>
                    </a:lnTo>
                    <a:lnTo>
                      <a:pt x="324803" y="326708"/>
                    </a:lnTo>
                    <a:lnTo>
                      <a:pt x="324803" y="1182052"/>
                    </a:lnTo>
                    <a:lnTo>
                      <a:pt x="240030" y="1131570"/>
                    </a:lnTo>
                    <a:lnTo>
                      <a:pt x="243840" y="276225"/>
                    </a:lnTo>
                    <a:lnTo>
                      <a:pt x="126683" y="211455"/>
                    </a:lnTo>
                    <a:lnTo>
                      <a:pt x="126683" y="1392555"/>
                    </a:lnTo>
                    <a:lnTo>
                      <a:pt x="0" y="13201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79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33" name="Graphic 3">
                <a:extLst>
                  <a:ext uri="{FF2B5EF4-FFF2-40B4-BE49-F238E27FC236}">
                    <a16:creationId xmlns:a16="http://schemas.microsoft.com/office/drawing/2014/main" id="{CEFF56FF-270D-423B-9E79-5595D350BFD2}"/>
                  </a:ext>
                </a:extLst>
              </p:cNvPr>
              <p:cNvGrpSpPr/>
              <p:nvPr/>
            </p:nvGrpSpPr>
            <p:grpSpPr>
              <a:xfrm>
                <a:off x="8988449" y="4112556"/>
                <a:ext cx="2792729" cy="2527958"/>
                <a:chOff x="8988449" y="4112556"/>
                <a:chExt cx="2792729" cy="2527958"/>
              </a:xfrm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1B4261B-1963-4703-9750-8C7FC0AAF564}"/>
                    </a:ext>
                  </a:extLst>
                </p:cNvPr>
                <p:cNvSpPr/>
                <p:nvPr/>
              </p:nvSpPr>
              <p:spPr>
                <a:xfrm>
                  <a:off x="9125609" y="4544063"/>
                  <a:ext cx="2655569" cy="1534477"/>
                </a:xfrm>
                <a:custGeom>
                  <a:avLst/>
                  <a:gdLst>
                    <a:gd name="connsiteX0" fmla="*/ 1608773 w 2655569"/>
                    <a:gd name="connsiteY0" fmla="*/ 0 h 1534477"/>
                    <a:gd name="connsiteX1" fmla="*/ 2655570 w 2655569"/>
                    <a:gd name="connsiteY1" fmla="*/ 602933 h 1534477"/>
                    <a:gd name="connsiteX2" fmla="*/ 1043940 w 2655569"/>
                    <a:gd name="connsiteY2" fmla="*/ 1534477 h 1534477"/>
                    <a:gd name="connsiteX3" fmla="*/ 0 w 2655569"/>
                    <a:gd name="connsiteY3" fmla="*/ 930593 h 1534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55569" h="1534477">
                      <a:moveTo>
                        <a:pt x="1608773" y="0"/>
                      </a:moveTo>
                      <a:lnTo>
                        <a:pt x="2655570" y="602933"/>
                      </a:lnTo>
                      <a:lnTo>
                        <a:pt x="1043940" y="1534477"/>
                      </a:lnTo>
                      <a:lnTo>
                        <a:pt x="0" y="930593"/>
                      </a:lnTo>
                      <a:close/>
                    </a:path>
                  </a:pathLst>
                </a:custGeom>
                <a:solidFill>
                  <a:srgbClr val="A8793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35" name="Graphic 3">
                  <a:extLst>
                    <a:ext uri="{FF2B5EF4-FFF2-40B4-BE49-F238E27FC236}">
                      <a16:creationId xmlns:a16="http://schemas.microsoft.com/office/drawing/2014/main" id="{D6B3754B-45A3-4012-811D-3E61DD53EA0E}"/>
                    </a:ext>
                  </a:extLst>
                </p:cNvPr>
                <p:cNvGrpSpPr/>
                <p:nvPr/>
              </p:nvGrpSpPr>
              <p:grpSpPr>
                <a:xfrm>
                  <a:off x="9237052" y="4331939"/>
                  <a:ext cx="2475547" cy="1680550"/>
                  <a:chOff x="9237052" y="4331939"/>
                  <a:chExt cx="2475547" cy="1680550"/>
                </a:xfrm>
                <a:solidFill>
                  <a:srgbClr val="EADFDC"/>
                </a:solidFill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4402CD85-E2BF-46A2-B515-D133E9EE4A07}"/>
                      </a:ext>
                    </a:extLst>
                  </p:cNvPr>
                  <p:cNvSpPr/>
                  <p:nvPr/>
                </p:nvSpPr>
                <p:spPr>
                  <a:xfrm>
                    <a:off x="9249434" y="4331939"/>
                    <a:ext cx="1579244" cy="905544"/>
                  </a:xfrm>
                  <a:custGeom>
                    <a:avLst/>
                    <a:gdLst>
                      <a:gd name="connsiteX0" fmla="*/ 1551623 w 1579244"/>
                      <a:gd name="connsiteY0" fmla="*/ 2574 h 905544"/>
                      <a:gd name="connsiteX1" fmla="*/ 0 w 1579244"/>
                      <a:gd name="connsiteY1" fmla="*/ 902687 h 905544"/>
                      <a:gd name="connsiteX2" fmla="*/ 27622 w 1579244"/>
                      <a:gd name="connsiteY2" fmla="*/ 905544 h 905544"/>
                      <a:gd name="connsiteX3" fmla="*/ 1579245 w 1579244"/>
                      <a:gd name="connsiteY3" fmla="*/ 5432 h 905544"/>
                      <a:gd name="connsiteX4" fmla="*/ 1551623 w 1579244"/>
                      <a:gd name="connsiteY4" fmla="*/ 2574 h 905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244" h="905544">
                        <a:moveTo>
                          <a:pt x="1551623" y="2574"/>
                        </a:moveTo>
                        <a:cubicBezTo>
                          <a:pt x="1094423" y="268322"/>
                          <a:pt x="458153" y="636939"/>
                          <a:pt x="0" y="902687"/>
                        </a:cubicBezTo>
                        <a:cubicBezTo>
                          <a:pt x="7620" y="898877"/>
                          <a:pt x="17145" y="898877"/>
                          <a:pt x="27622" y="905544"/>
                        </a:cubicBezTo>
                        <a:lnTo>
                          <a:pt x="1579245" y="5432"/>
                        </a:lnTo>
                        <a:cubicBezTo>
                          <a:pt x="1568767" y="-1236"/>
                          <a:pt x="1558290" y="-1236"/>
                          <a:pt x="1551623" y="2574"/>
                        </a:cubicBez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623C1B9D-8381-4509-8670-392AA9EC9682}"/>
                      </a:ext>
                    </a:extLst>
                  </p:cNvPr>
                  <p:cNvSpPr/>
                  <p:nvPr/>
                </p:nvSpPr>
                <p:spPr>
                  <a:xfrm>
                    <a:off x="10148594" y="5084130"/>
                    <a:ext cx="1563052" cy="925830"/>
                  </a:xfrm>
                  <a:custGeom>
                    <a:avLst/>
                    <a:gdLst>
                      <a:gd name="connsiteX0" fmla="*/ 0 w 1563052"/>
                      <a:gd name="connsiteY0" fmla="*/ 925830 h 925830"/>
                      <a:gd name="connsiteX1" fmla="*/ 1551623 w 1563052"/>
                      <a:gd name="connsiteY1" fmla="*/ 25718 h 925830"/>
                      <a:gd name="connsiteX2" fmla="*/ 1563053 w 1563052"/>
                      <a:gd name="connsiteY2" fmla="*/ 0 h 925830"/>
                      <a:gd name="connsiteX3" fmla="*/ 11430 w 1563052"/>
                      <a:gd name="connsiteY3" fmla="*/ 900113 h 925830"/>
                      <a:gd name="connsiteX4" fmla="*/ 0 w 1563052"/>
                      <a:gd name="connsiteY4" fmla="*/ 925830 h 925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3052" h="925830">
                        <a:moveTo>
                          <a:pt x="0" y="925830"/>
                        </a:moveTo>
                        <a:cubicBezTo>
                          <a:pt x="457200" y="660083"/>
                          <a:pt x="1093470" y="291465"/>
                          <a:pt x="1551623" y="25718"/>
                        </a:cubicBezTo>
                        <a:cubicBezTo>
                          <a:pt x="1558290" y="21908"/>
                          <a:pt x="1563053" y="12383"/>
                          <a:pt x="1563053" y="0"/>
                        </a:cubicBezTo>
                        <a:lnTo>
                          <a:pt x="11430" y="900113"/>
                        </a:lnTo>
                        <a:cubicBezTo>
                          <a:pt x="11430" y="912495"/>
                          <a:pt x="7620" y="922020"/>
                          <a:pt x="0" y="925830"/>
                        </a:cubicBez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7E6398AA-4585-4E61-B91F-D1BCD2DC296C}"/>
                      </a:ext>
                    </a:extLst>
                  </p:cNvPr>
                  <p:cNvSpPr/>
                  <p:nvPr/>
                </p:nvSpPr>
                <p:spPr>
                  <a:xfrm>
                    <a:off x="10160024" y="4892678"/>
                    <a:ext cx="1552574" cy="1091564"/>
                  </a:xfrm>
                  <a:custGeom>
                    <a:avLst/>
                    <a:gdLst>
                      <a:gd name="connsiteX0" fmla="*/ 0 w 1552574"/>
                      <a:gd name="connsiteY0" fmla="*/ 1091565 h 1091564"/>
                      <a:gd name="connsiteX1" fmla="*/ 1551623 w 1552574"/>
                      <a:gd name="connsiteY1" fmla="*/ 191452 h 1091564"/>
                      <a:gd name="connsiteX2" fmla="*/ 1552575 w 1552574"/>
                      <a:gd name="connsiteY2" fmla="*/ 0 h 1091564"/>
                      <a:gd name="connsiteX3" fmla="*/ 952 w 1552574"/>
                      <a:gd name="connsiteY3" fmla="*/ 900112 h 1091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2574" h="1091564">
                        <a:moveTo>
                          <a:pt x="0" y="1091565"/>
                        </a:moveTo>
                        <a:lnTo>
                          <a:pt x="1551623" y="191452"/>
                        </a:lnTo>
                        <a:lnTo>
                          <a:pt x="1552575" y="0"/>
                        </a:lnTo>
                        <a:lnTo>
                          <a:pt x="952" y="900112"/>
                        </a:ln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D576533B-AF7B-409C-AC41-F5D5B65AD079}"/>
                      </a:ext>
                    </a:extLst>
                  </p:cNvPr>
                  <p:cNvSpPr/>
                  <p:nvPr/>
                </p:nvSpPr>
                <p:spPr>
                  <a:xfrm>
                    <a:off x="9277056" y="4337371"/>
                    <a:ext cx="2395537" cy="1386840"/>
                  </a:xfrm>
                  <a:custGeom>
                    <a:avLst/>
                    <a:gdLst>
                      <a:gd name="connsiteX0" fmla="*/ 844868 w 2395537"/>
                      <a:gd name="connsiteY0" fmla="*/ 1386840 h 1386840"/>
                      <a:gd name="connsiteX1" fmla="*/ 2395538 w 2395537"/>
                      <a:gd name="connsiteY1" fmla="*/ 486728 h 1386840"/>
                      <a:gd name="connsiteX2" fmla="*/ 1551623 w 2395537"/>
                      <a:gd name="connsiteY2" fmla="*/ 0 h 1386840"/>
                      <a:gd name="connsiteX3" fmla="*/ 0 w 2395537"/>
                      <a:gd name="connsiteY3" fmla="*/ 900113 h 1386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5537" h="1386840">
                        <a:moveTo>
                          <a:pt x="844868" y="1386840"/>
                        </a:moveTo>
                        <a:lnTo>
                          <a:pt x="2395538" y="486728"/>
                        </a:lnTo>
                        <a:lnTo>
                          <a:pt x="1551623" y="0"/>
                        </a:lnTo>
                        <a:lnTo>
                          <a:pt x="0" y="900113"/>
                        </a:ln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1005AFC9-A078-4EBB-B785-9C518E75D6C0}"/>
                      </a:ext>
                    </a:extLst>
                  </p:cNvPr>
                  <p:cNvSpPr/>
                  <p:nvPr/>
                </p:nvSpPr>
                <p:spPr>
                  <a:xfrm>
                    <a:off x="10121924" y="4824098"/>
                    <a:ext cx="1590674" cy="968692"/>
                  </a:xfrm>
                  <a:custGeom>
                    <a:avLst/>
                    <a:gdLst>
                      <a:gd name="connsiteX0" fmla="*/ 39052 w 1590674"/>
                      <a:gd name="connsiteY0" fmla="*/ 968692 h 968692"/>
                      <a:gd name="connsiteX1" fmla="*/ 1590675 w 1590674"/>
                      <a:gd name="connsiteY1" fmla="*/ 68580 h 968692"/>
                      <a:gd name="connsiteX2" fmla="*/ 1551623 w 1590674"/>
                      <a:gd name="connsiteY2" fmla="*/ 0 h 968692"/>
                      <a:gd name="connsiteX3" fmla="*/ 0 w 1590674"/>
                      <a:gd name="connsiteY3" fmla="*/ 900113 h 968692"/>
                      <a:gd name="connsiteX4" fmla="*/ 39052 w 1590674"/>
                      <a:gd name="connsiteY4" fmla="*/ 968692 h 96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0674" h="968692">
                        <a:moveTo>
                          <a:pt x="39052" y="968692"/>
                        </a:moveTo>
                        <a:lnTo>
                          <a:pt x="1590675" y="68580"/>
                        </a:lnTo>
                        <a:cubicBezTo>
                          <a:pt x="1590675" y="43815"/>
                          <a:pt x="1573530" y="13335"/>
                          <a:pt x="1551623" y="0"/>
                        </a:cubicBezTo>
                        <a:lnTo>
                          <a:pt x="0" y="900113"/>
                        </a:lnTo>
                        <a:cubicBezTo>
                          <a:pt x="20955" y="913447"/>
                          <a:pt x="39052" y="943928"/>
                          <a:pt x="39052" y="968692"/>
                        </a:cubicBez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id="{C81B7F90-67D9-4962-8AC2-A6FB9912DF40}"/>
                      </a:ext>
                    </a:extLst>
                  </p:cNvPr>
                  <p:cNvSpPr/>
                  <p:nvPr/>
                </p:nvSpPr>
                <p:spPr>
                  <a:xfrm>
                    <a:off x="9237052" y="5232097"/>
                    <a:ext cx="923924" cy="780391"/>
                  </a:xfrm>
                  <a:custGeom>
                    <a:avLst/>
                    <a:gdLst>
                      <a:gd name="connsiteX0" fmla="*/ 40005 w 923924"/>
                      <a:gd name="connsiteY0" fmla="*/ 5386 h 780391"/>
                      <a:gd name="connsiteX1" fmla="*/ 952 w 923924"/>
                      <a:gd name="connsiteY1" fmla="*/ 28246 h 780391"/>
                      <a:gd name="connsiteX2" fmla="*/ 0 w 923924"/>
                      <a:gd name="connsiteY2" fmla="*/ 219698 h 780391"/>
                      <a:gd name="connsiteX3" fmla="*/ 39052 w 923924"/>
                      <a:gd name="connsiteY3" fmla="*/ 287326 h 780391"/>
                      <a:gd name="connsiteX4" fmla="*/ 882968 w 923924"/>
                      <a:gd name="connsiteY4" fmla="*/ 775006 h 780391"/>
                      <a:gd name="connsiteX5" fmla="*/ 922973 w 923924"/>
                      <a:gd name="connsiteY5" fmla="*/ 752146 h 780391"/>
                      <a:gd name="connsiteX6" fmla="*/ 923925 w 923924"/>
                      <a:gd name="connsiteY6" fmla="*/ 560693 h 780391"/>
                      <a:gd name="connsiteX7" fmla="*/ 884873 w 923924"/>
                      <a:gd name="connsiteY7" fmla="*/ 492113 h 780391"/>
                      <a:gd name="connsiteX8" fmla="*/ 40005 w 923924"/>
                      <a:gd name="connsiteY8" fmla="*/ 5386 h 780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3924" h="780391">
                        <a:moveTo>
                          <a:pt x="40005" y="5386"/>
                        </a:moveTo>
                        <a:cubicBezTo>
                          <a:pt x="18097" y="-6997"/>
                          <a:pt x="952" y="2528"/>
                          <a:pt x="952" y="28246"/>
                        </a:cubicBezTo>
                        <a:lnTo>
                          <a:pt x="0" y="219698"/>
                        </a:lnTo>
                        <a:cubicBezTo>
                          <a:pt x="0" y="244463"/>
                          <a:pt x="17145" y="274943"/>
                          <a:pt x="39052" y="287326"/>
                        </a:cubicBezTo>
                        <a:lnTo>
                          <a:pt x="882968" y="775006"/>
                        </a:lnTo>
                        <a:cubicBezTo>
                          <a:pt x="904875" y="787388"/>
                          <a:pt x="922020" y="777863"/>
                          <a:pt x="922973" y="752146"/>
                        </a:cubicBezTo>
                        <a:lnTo>
                          <a:pt x="923925" y="560693"/>
                        </a:lnTo>
                        <a:cubicBezTo>
                          <a:pt x="923925" y="535928"/>
                          <a:pt x="906780" y="505448"/>
                          <a:pt x="884873" y="492113"/>
                        </a:cubicBezTo>
                        <a:lnTo>
                          <a:pt x="40005" y="5386"/>
                        </a:ln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42" name="Graphic 3">
                  <a:extLst>
                    <a:ext uri="{FF2B5EF4-FFF2-40B4-BE49-F238E27FC236}">
                      <a16:creationId xmlns:a16="http://schemas.microsoft.com/office/drawing/2014/main" id="{F1EF0DA0-53A5-4632-AC68-5E1618E35D0B}"/>
                    </a:ext>
                  </a:extLst>
                </p:cNvPr>
                <p:cNvGrpSpPr/>
                <p:nvPr/>
              </p:nvGrpSpPr>
              <p:grpSpPr>
                <a:xfrm>
                  <a:off x="10635008" y="4112556"/>
                  <a:ext cx="1016630" cy="824889"/>
                  <a:chOff x="10635008" y="4112556"/>
                  <a:chExt cx="1016630" cy="824889"/>
                </a:xfrm>
              </p:grpSpPr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40538556-16F0-488F-93B5-47B3A183C72F}"/>
                      </a:ext>
                    </a:extLst>
                  </p:cNvPr>
                  <p:cNvSpPr/>
                  <p:nvPr/>
                </p:nvSpPr>
                <p:spPr>
                  <a:xfrm>
                    <a:off x="10635008" y="4112556"/>
                    <a:ext cx="1015677" cy="824889"/>
                  </a:xfrm>
                  <a:custGeom>
                    <a:avLst/>
                    <a:gdLst>
                      <a:gd name="connsiteX0" fmla="*/ 1266 w 1015677"/>
                      <a:gd name="connsiteY0" fmla="*/ 501992 h 824889"/>
                      <a:gd name="connsiteX1" fmla="*/ 211768 w 1015677"/>
                      <a:gd name="connsiteY1" fmla="*/ 684872 h 824889"/>
                      <a:gd name="connsiteX2" fmla="*/ 499423 w 1015677"/>
                      <a:gd name="connsiteY2" fmla="*/ 824889 h 824889"/>
                      <a:gd name="connsiteX3" fmla="*/ 1015678 w 1015677"/>
                      <a:gd name="connsiteY3" fmla="*/ 331494 h 824889"/>
                      <a:gd name="connsiteX4" fmla="*/ 424176 w 1015677"/>
                      <a:gd name="connsiteY4" fmla="*/ 2882 h 824889"/>
                      <a:gd name="connsiteX5" fmla="*/ 126996 w 1015677"/>
                      <a:gd name="connsiteY5" fmla="*/ 120992 h 824889"/>
                      <a:gd name="connsiteX6" fmla="*/ 1266 w 1015677"/>
                      <a:gd name="connsiteY6" fmla="*/ 501992 h 824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5677" h="824889">
                        <a:moveTo>
                          <a:pt x="1266" y="501992"/>
                        </a:moveTo>
                        <a:cubicBezTo>
                          <a:pt x="1266" y="501992"/>
                          <a:pt x="65083" y="593432"/>
                          <a:pt x="211768" y="684872"/>
                        </a:cubicBezTo>
                        <a:cubicBezTo>
                          <a:pt x="320353" y="751547"/>
                          <a:pt x="499423" y="824889"/>
                          <a:pt x="499423" y="824889"/>
                        </a:cubicBezTo>
                        <a:cubicBezTo>
                          <a:pt x="678493" y="764882"/>
                          <a:pt x="1015678" y="331494"/>
                          <a:pt x="1015678" y="331494"/>
                        </a:cubicBezTo>
                        <a:cubicBezTo>
                          <a:pt x="1015678" y="331494"/>
                          <a:pt x="756598" y="75272"/>
                          <a:pt x="424176" y="2882"/>
                        </a:cubicBezTo>
                        <a:cubicBezTo>
                          <a:pt x="342261" y="-15216"/>
                          <a:pt x="201291" y="55269"/>
                          <a:pt x="126996" y="120992"/>
                        </a:cubicBezTo>
                        <a:cubicBezTo>
                          <a:pt x="-21594" y="253389"/>
                          <a:pt x="1266" y="501992"/>
                          <a:pt x="1266" y="501992"/>
                        </a:cubicBezTo>
                        <a:close/>
                      </a:path>
                    </a:pathLst>
                  </a:custGeom>
                  <a:solidFill>
                    <a:srgbClr val="EADF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173390BE-B581-4DFD-AE37-8B43AB86B99B}"/>
                      </a:ext>
                    </a:extLst>
                  </p:cNvPr>
                  <p:cNvSpPr/>
                  <p:nvPr/>
                </p:nvSpPr>
                <p:spPr>
                  <a:xfrm>
                    <a:off x="11135384" y="4443098"/>
                    <a:ext cx="516254" cy="494347"/>
                  </a:xfrm>
                  <a:custGeom>
                    <a:avLst/>
                    <a:gdLst>
                      <a:gd name="connsiteX0" fmla="*/ 0 w 516254"/>
                      <a:gd name="connsiteY0" fmla="*/ 494347 h 494347"/>
                      <a:gd name="connsiteX1" fmla="*/ 183833 w 516254"/>
                      <a:gd name="connsiteY1" fmla="*/ 433388 h 494347"/>
                      <a:gd name="connsiteX2" fmla="*/ 333375 w 516254"/>
                      <a:gd name="connsiteY2" fmla="*/ 361950 h 494347"/>
                      <a:gd name="connsiteX3" fmla="*/ 516255 w 516254"/>
                      <a:gd name="connsiteY3" fmla="*/ 0 h 494347"/>
                      <a:gd name="connsiteX4" fmla="*/ 179070 w 516254"/>
                      <a:gd name="connsiteY4" fmla="*/ 110490 h 494347"/>
                      <a:gd name="connsiteX5" fmla="*/ 0 w 516254"/>
                      <a:gd name="connsiteY5" fmla="*/ 494347 h 494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6254" h="494347">
                        <a:moveTo>
                          <a:pt x="0" y="494347"/>
                        </a:moveTo>
                        <a:lnTo>
                          <a:pt x="183833" y="433388"/>
                        </a:lnTo>
                        <a:cubicBezTo>
                          <a:pt x="231458" y="418147"/>
                          <a:pt x="283845" y="395288"/>
                          <a:pt x="333375" y="361950"/>
                        </a:cubicBezTo>
                        <a:cubicBezTo>
                          <a:pt x="491490" y="255270"/>
                          <a:pt x="516255" y="0"/>
                          <a:pt x="516255" y="0"/>
                        </a:cubicBezTo>
                        <a:cubicBezTo>
                          <a:pt x="516255" y="0"/>
                          <a:pt x="337185" y="4763"/>
                          <a:pt x="179070" y="110490"/>
                        </a:cubicBezTo>
                        <a:cubicBezTo>
                          <a:pt x="20003" y="217170"/>
                          <a:pt x="0" y="494347"/>
                          <a:pt x="0" y="494347"/>
                        </a:cubicBezTo>
                        <a:close/>
                      </a:path>
                    </a:pathLst>
                  </a:custGeom>
                  <a:solidFill>
                    <a:srgbClr val="DFCFC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1A1F08E7-E15D-42A1-B6C8-88E50B698B60}"/>
                      </a:ext>
                    </a:extLst>
                  </p:cNvPr>
                  <p:cNvSpPr/>
                  <p:nvPr/>
                </p:nvSpPr>
                <p:spPr>
                  <a:xfrm>
                    <a:off x="11184914" y="4463100"/>
                    <a:ext cx="449580" cy="432435"/>
                  </a:xfrm>
                  <a:custGeom>
                    <a:avLst/>
                    <a:gdLst>
                      <a:gd name="connsiteX0" fmla="*/ 0 w 449580"/>
                      <a:gd name="connsiteY0" fmla="*/ 432435 h 432435"/>
                      <a:gd name="connsiteX1" fmla="*/ 262890 w 449580"/>
                      <a:gd name="connsiteY1" fmla="*/ 261938 h 432435"/>
                      <a:gd name="connsiteX2" fmla="*/ 449580 w 449580"/>
                      <a:gd name="connsiteY2" fmla="*/ 0 h 432435"/>
                      <a:gd name="connsiteX3" fmla="*/ 186690 w 449580"/>
                      <a:gd name="connsiteY3" fmla="*/ 159067 h 432435"/>
                      <a:gd name="connsiteX4" fmla="*/ 0 w 449580"/>
                      <a:gd name="connsiteY4" fmla="*/ 432435 h 432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580" h="432435">
                        <a:moveTo>
                          <a:pt x="0" y="432435"/>
                        </a:moveTo>
                        <a:cubicBezTo>
                          <a:pt x="0" y="432435"/>
                          <a:pt x="140018" y="365760"/>
                          <a:pt x="262890" y="261938"/>
                        </a:cubicBezTo>
                        <a:cubicBezTo>
                          <a:pt x="392430" y="153353"/>
                          <a:pt x="449580" y="0"/>
                          <a:pt x="449580" y="0"/>
                        </a:cubicBezTo>
                        <a:cubicBezTo>
                          <a:pt x="449580" y="0"/>
                          <a:pt x="318135" y="52388"/>
                          <a:pt x="186690" y="159067"/>
                        </a:cubicBezTo>
                        <a:cubicBezTo>
                          <a:pt x="55245" y="264795"/>
                          <a:pt x="0" y="432435"/>
                          <a:pt x="0" y="432435"/>
                        </a:cubicBezTo>
                        <a:close/>
                      </a:path>
                    </a:pathLst>
                  </a:custGeom>
                  <a:solidFill>
                    <a:srgbClr val="D094D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B16CC27-EA67-4030-96CA-01E451372508}"/>
                      </a:ext>
                    </a:extLst>
                  </p:cNvPr>
                  <p:cNvSpPr/>
                  <p:nvPr/>
                </p:nvSpPr>
                <p:spPr>
                  <a:xfrm>
                    <a:off x="11183009" y="4463100"/>
                    <a:ext cx="452437" cy="428625"/>
                  </a:xfrm>
                  <a:custGeom>
                    <a:avLst/>
                    <a:gdLst>
                      <a:gd name="connsiteX0" fmla="*/ 0 w 452437"/>
                      <a:gd name="connsiteY0" fmla="*/ 428625 h 428625"/>
                      <a:gd name="connsiteX1" fmla="*/ 254317 w 452437"/>
                      <a:gd name="connsiteY1" fmla="*/ 245745 h 428625"/>
                      <a:gd name="connsiteX2" fmla="*/ 452438 w 452437"/>
                      <a:gd name="connsiteY2" fmla="*/ 0 h 428625"/>
                      <a:gd name="connsiteX3" fmla="*/ 200025 w 452437"/>
                      <a:gd name="connsiteY3" fmla="*/ 173355 h 428625"/>
                      <a:gd name="connsiteX4" fmla="*/ 0 w 452437"/>
                      <a:gd name="connsiteY4" fmla="*/ 428625 h 428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2437" h="428625">
                        <a:moveTo>
                          <a:pt x="0" y="428625"/>
                        </a:moveTo>
                        <a:cubicBezTo>
                          <a:pt x="0" y="428625"/>
                          <a:pt x="132398" y="350520"/>
                          <a:pt x="254317" y="245745"/>
                        </a:cubicBezTo>
                        <a:cubicBezTo>
                          <a:pt x="382905" y="135255"/>
                          <a:pt x="452438" y="0"/>
                          <a:pt x="452438" y="0"/>
                        </a:cubicBezTo>
                        <a:cubicBezTo>
                          <a:pt x="452438" y="0"/>
                          <a:pt x="329565" y="64770"/>
                          <a:pt x="200025" y="173355"/>
                        </a:cubicBezTo>
                        <a:cubicBezTo>
                          <a:pt x="69533" y="282892"/>
                          <a:pt x="0" y="428625"/>
                          <a:pt x="0" y="428625"/>
                        </a:cubicBezTo>
                        <a:close/>
                      </a:path>
                    </a:pathLst>
                  </a:custGeom>
                  <a:solidFill>
                    <a:srgbClr val="E7BA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147" name="Graphic 3">
                    <a:extLst>
                      <a:ext uri="{FF2B5EF4-FFF2-40B4-BE49-F238E27FC236}">
                        <a16:creationId xmlns:a16="http://schemas.microsoft.com/office/drawing/2014/main" id="{FDA300F4-DD55-440B-9CCF-A77DDFE9588E}"/>
                      </a:ext>
                    </a:extLst>
                  </p:cNvPr>
                  <p:cNvGrpSpPr/>
                  <p:nvPr/>
                </p:nvGrpSpPr>
                <p:grpSpPr>
                  <a:xfrm>
                    <a:off x="11187771" y="4466911"/>
                    <a:ext cx="441960" cy="423862"/>
                    <a:chOff x="11187771" y="4466911"/>
                    <a:chExt cx="441960" cy="423862"/>
                  </a:xfrm>
                  <a:solidFill>
                    <a:srgbClr val="D3BFBA"/>
                  </a:solidFill>
                </p:grpSpPr>
                <p:sp>
                  <p:nvSpPr>
                    <p:cNvPr id="148" name="Freeform: Shape 147">
                      <a:extLst>
                        <a:ext uri="{FF2B5EF4-FFF2-40B4-BE49-F238E27FC236}">
                          <a16:creationId xmlns:a16="http://schemas.microsoft.com/office/drawing/2014/main" id="{86471286-8905-4F0B-81FF-8A5AA588D0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9726" y="4466911"/>
                      <a:ext cx="40005" cy="43814"/>
                    </a:xfrm>
                    <a:custGeom>
                      <a:avLst/>
                      <a:gdLst>
                        <a:gd name="connsiteX0" fmla="*/ 35243 w 40005"/>
                        <a:gd name="connsiteY0" fmla="*/ 0 h 43814"/>
                        <a:gd name="connsiteX1" fmla="*/ 40005 w 40005"/>
                        <a:gd name="connsiteY1" fmla="*/ 6667 h 43814"/>
                        <a:gd name="connsiteX2" fmla="*/ 22860 w 40005"/>
                        <a:gd name="connsiteY2" fmla="*/ 43815 h 43814"/>
                        <a:gd name="connsiteX3" fmla="*/ 0 w 40005"/>
                        <a:gd name="connsiteY3" fmla="*/ 16192 h 43814"/>
                        <a:gd name="connsiteX4" fmla="*/ 35243 w 40005"/>
                        <a:gd name="connsiteY4" fmla="*/ 0 h 43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005" h="43814">
                          <a:moveTo>
                            <a:pt x="35243" y="0"/>
                          </a:moveTo>
                          <a:lnTo>
                            <a:pt x="40005" y="6667"/>
                          </a:lnTo>
                          <a:cubicBezTo>
                            <a:pt x="36195" y="15240"/>
                            <a:pt x="30480" y="27622"/>
                            <a:pt x="22860" y="43815"/>
                          </a:cubicBezTo>
                          <a:lnTo>
                            <a:pt x="0" y="16192"/>
                          </a:lnTo>
                          <a:cubicBezTo>
                            <a:pt x="16193" y="8572"/>
                            <a:pt x="27622" y="2857"/>
                            <a:pt x="35243" y="0"/>
                          </a:cubicBez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49" name="Freeform: Shape 148">
                      <a:extLst>
                        <a:ext uri="{FF2B5EF4-FFF2-40B4-BE49-F238E27FC236}">
                          <a16:creationId xmlns:a16="http://schemas.microsoft.com/office/drawing/2014/main" id="{E3E46A7C-F0D4-4956-9E2B-61215984A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25909" y="4498343"/>
                      <a:ext cx="69532" cy="77152"/>
                    </a:xfrm>
                    <a:custGeom>
                      <a:avLst/>
                      <a:gdLst>
                        <a:gd name="connsiteX0" fmla="*/ 0 w 69532"/>
                        <a:gd name="connsiteY0" fmla="*/ 18098 h 77152"/>
                        <a:gd name="connsiteX1" fmla="*/ 33338 w 69532"/>
                        <a:gd name="connsiteY1" fmla="*/ 0 h 77152"/>
                        <a:gd name="connsiteX2" fmla="*/ 69532 w 69532"/>
                        <a:gd name="connsiteY2" fmla="*/ 43815 h 77152"/>
                        <a:gd name="connsiteX3" fmla="*/ 49530 w 69532"/>
                        <a:gd name="connsiteY3" fmla="*/ 77153 h 77152"/>
                        <a:gd name="connsiteX4" fmla="*/ 0 w 69532"/>
                        <a:gd name="connsiteY4" fmla="*/ 18098 h 77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532" h="77152">
                          <a:moveTo>
                            <a:pt x="0" y="18098"/>
                          </a:moveTo>
                          <a:cubicBezTo>
                            <a:pt x="11430" y="11430"/>
                            <a:pt x="22860" y="5715"/>
                            <a:pt x="33338" y="0"/>
                          </a:cubicBezTo>
                          <a:lnTo>
                            <a:pt x="69532" y="43815"/>
                          </a:lnTo>
                          <a:cubicBezTo>
                            <a:pt x="63817" y="54293"/>
                            <a:pt x="57150" y="65723"/>
                            <a:pt x="49530" y="77153"/>
                          </a:cubicBezTo>
                          <a:lnTo>
                            <a:pt x="0" y="18098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B49BC3FD-0115-4A97-94A6-A6ED07D49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1601" y="4615500"/>
                      <a:ext cx="110490" cy="121920"/>
                    </a:xfrm>
                    <a:custGeom>
                      <a:avLst/>
                      <a:gdLst>
                        <a:gd name="connsiteX0" fmla="*/ 20003 w 110490"/>
                        <a:gd name="connsiteY0" fmla="*/ 6667 h 121920"/>
                        <a:gd name="connsiteX1" fmla="*/ 28575 w 110490"/>
                        <a:gd name="connsiteY1" fmla="*/ 0 h 121920"/>
                        <a:gd name="connsiteX2" fmla="*/ 110490 w 110490"/>
                        <a:gd name="connsiteY2" fmla="*/ 98108 h 121920"/>
                        <a:gd name="connsiteX3" fmla="*/ 96203 w 110490"/>
                        <a:gd name="connsiteY3" fmla="*/ 110490 h 121920"/>
                        <a:gd name="connsiteX4" fmla="*/ 81915 w 110490"/>
                        <a:gd name="connsiteY4" fmla="*/ 121920 h 121920"/>
                        <a:gd name="connsiteX5" fmla="*/ 0 w 110490"/>
                        <a:gd name="connsiteY5" fmla="*/ 23813 h 121920"/>
                        <a:gd name="connsiteX6" fmla="*/ 20003 w 110490"/>
                        <a:gd name="connsiteY6" fmla="*/ 6667 h 121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0490" h="121920">
                          <a:moveTo>
                            <a:pt x="20003" y="6667"/>
                          </a:moveTo>
                          <a:cubicBezTo>
                            <a:pt x="22860" y="4763"/>
                            <a:pt x="25718" y="1905"/>
                            <a:pt x="28575" y="0"/>
                          </a:cubicBezTo>
                          <a:lnTo>
                            <a:pt x="110490" y="98108"/>
                          </a:lnTo>
                          <a:cubicBezTo>
                            <a:pt x="105728" y="101917"/>
                            <a:pt x="100965" y="106680"/>
                            <a:pt x="96203" y="110490"/>
                          </a:cubicBezTo>
                          <a:cubicBezTo>
                            <a:pt x="91440" y="114300"/>
                            <a:pt x="86678" y="118110"/>
                            <a:pt x="81915" y="121920"/>
                          </a:cubicBezTo>
                          <a:lnTo>
                            <a:pt x="0" y="23813"/>
                          </a:lnTo>
                          <a:cubicBezTo>
                            <a:pt x="6668" y="17145"/>
                            <a:pt x="13335" y="11430"/>
                            <a:pt x="20003" y="6667"/>
                          </a:cubicBez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85CEE49B-E792-4472-9873-AE5CC96A6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64949" y="4533586"/>
                      <a:ext cx="90487" cy="101917"/>
                    </a:xfrm>
                    <a:custGeom>
                      <a:avLst/>
                      <a:gdLst>
                        <a:gd name="connsiteX0" fmla="*/ 0 w 90487"/>
                        <a:gd name="connsiteY0" fmla="*/ 20002 h 101917"/>
                        <a:gd name="connsiteX1" fmla="*/ 31433 w 90487"/>
                        <a:gd name="connsiteY1" fmla="*/ 0 h 101917"/>
                        <a:gd name="connsiteX2" fmla="*/ 90488 w 90487"/>
                        <a:gd name="connsiteY2" fmla="*/ 71438 h 101917"/>
                        <a:gd name="connsiteX3" fmla="*/ 67628 w 90487"/>
                        <a:gd name="connsiteY3" fmla="*/ 101917 h 101917"/>
                        <a:gd name="connsiteX4" fmla="*/ 0 w 90487"/>
                        <a:gd name="connsiteY4" fmla="*/ 20002 h 1019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487" h="101917">
                          <a:moveTo>
                            <a:pt x="0" y="20002"/>
                          </a:moveTo>
                          <a:cubicBezTo>
                            <a:pt x="10478" y="13335"/>
                            <a:pt x="20955" y="6667"/>
                            <a:pt x="31433" y="0"/>
                          </a:cubicBezTo>
                          <a:lnTo>
                            <a:pt x="90488" y="71438"/>
                          </a:lnTo>
                          <a:cubicBezTo>
                            <a:pt x="83820" y="81915"/>
                            <a:pt x="76200" y="91440"/>
                            <a:pt x="67628" y="101917"/>
                          </a:cubicBezTo>
                          <a:lnTo>
                            <a:pt x="0" y="20002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F9847631-F0CF-4E85-A7BD-A955761A5F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7771" y="4846958"/>
                      <a:ext cx="38100" cy="43815"/>
                    </a:xfrm>
                    <a:custGeom>
                      <a:avLst/>
                      <a:gdLst>
                        <a:gd name="connsiteX0" fmla="*/ 0 w 38100"/>
                        <a:gd name="connsiteY0" fmla="*/ 38100 h 43815"/>
                        <a:gd name="connsiteX1" fmla="*/ 16192 w 38100"/>
                        <a:gd name="connsiteY1" fmla="*/ 0 h 43815"/>
                        <a:gd name="connsiteX2" fmla="*/ 38100 w 38100"/>
                        <a:gd name="connsiteY2" fmla="*/ 26670 h 43815"/>
                        <a:gd name="connsiteX3" fmla="*/ 4763 w 38100"/>
                        <a:gd name="connsiteY3" fmla="*/ 43815 h 43815"/>
                        <a:gd name="connsiteX4" fmla="*/ 0 w 38100"/>
                        <a:gd name="connsiteY4" fmla="*/ 38100 h 438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100" h="43815">
                          <a:moveTo>
                            <a:pt x="0" y="38100"/>
                          </a:moveTo>
                          <a:cubicBezTo>
                            <a:pt x="2858" y="29528"/>
                            <a:pt x="8573" y="16192"/>
                            <a:pt x="16192" y="0"/>
                          </a:cubicBezTo>
                          <a:lnTo>
                            <a:pt x="38100" y="26670"/>
                          </a:lnTo>
                          <a:cubicBezTo>
                            <a:pt x="23813" y="34290"/>
                            <a:pt x="11430" y="40958"/>
                            <a:pt x="4763" y="43815"/>
                          </a:cubicBezTo>
                          <a:lnTo>
                            <a:pt x="0" y="38100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08C34F3C-0500-4885-AD66-AB0A76FFED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59209" y="4717418"/>
                      <a:ext cx="89535" cy="101917"/>
                    </a:xfrm>
                    <a:custGeom>
                      <a:avLst/>
                      <a:gdLst>
                        <a:gd name="connsiteX0" fmla="*/ 0 w 89535"/>
                        <a:gd name="connsiteY0" fmla="*/ 31433 h 101917"/>
                        <a:gd name="connsiteX1" fmla="*/ 21908 w 89535"/>
                        <a:gd name="connsiteY1" fmla="*/ 0 h 101917"/>
                        <a:gd name="connsiteX2" fmla="*/ 89535 w 89535"/>
                        <a:gd name="connsiteY2" fmla="*/ 81915 h 101917"/>
                        <a:gd name="connsiteX3" fmla="*/ 58102 w 89535"/>
                        <a:gd name="connsiteY3" fmla="*/ 101918 h 101917"/>
                        <a:gd name="connsiteX4" fmla="*/ 0 w 89535"/>
                        <a:gd name="connsiteY4" fmla="*/ 31433 h 1019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535" h="101917">
                          <a:moveTo>
                            <a:pt x="0" y="31433"/>
                          </a:moveTo>
                          <a:cubicBezTo>
                            <a:pt x="6667" y="20955"/>
                            <a:pt x="14288" y="10478"/>
                            <a:pt x="21908" y="0"/>
                          </a:cubicBezTo>
                          <a:lnTo>
                            <a:pt x="89535" y="81915"/>
                          </a:lnTo>
                          <a:cubicBezTo>
                            <a:pt x="79058" y="89535"/>
                            <a:pt x="68580" y="96203"/>
                            <a:pt x="58102" y="101918"/>
                          </a:cubicBezTo>
                          <a:lnTo>
                            <a:pt x="0" y="31433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3AF03527-88C7-4F7E-83BB-7137B9C19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1109" y="4779330"/>
                      <a:ext cx="67627" cy="78105"/>
                    </a:xfrm>
                    <a:custGeom>
                      <a:avLst/>
                      <a:gdLst>
                        <a:gd name="connsiteX0" fmla="*/ 0 w 67627"/>
                        <a:gd name="connsiteY0" fmla="*/ 34290 h 78105"/>
                        <a:gd name="connsiteX1" fmla="*/ 19050 w 67627"/>
                        <a:gd name="connsiteY1" fmla="*/ 0 h 78105"/>
                        <a:gd name="connsiteX2" fmla="*/ 67627 w 67627"/>
                        <a:gd name="connsiteY2" fmla="*/ 59055 h 78105"/>
                        <a:gd name="connsiteX3" fmla="*/ 35242 w 67627"/>
                        <a:gd name="connsiteY3" fmla="*/ 78105 h 78105"/>
                        <a:gd name="connsiteX4" fmla="*/ 0 w 67627"/>
                        <a:gd name="connsiteY4" fmla="*/ 34290 h 78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627" h="78105">
                          <a:moveTo>
                            <a:pt x="0" y="34290"/>
                          </a:moveTo>
                          <a:cubicBezTo>
                            <a:pt x="5715" y="22860"/>
                            <a:pt x="12383" y="11430"/>
                            <a:pt x="19050" y="0"/>
                          </a:cubicBezTo>
                          <a:lnTo>
                            <a:pt x="67627" y="59055"/>
                          </a:lnTo>
                          <a:cubicBezTo>
                            <a:pt x="56198" y="65723"/>
                            <a:pt x="45720" y="72390"/>
                            <a:pt x="35242" y="78105"/>
                          </a:cubicBezTo>
                          <a:lnTo>
                            <a:pt x="0" y="34290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D40D4F0C-79F0-4FE1-A21F-BE34428C81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6847" y="4572638"/>
                      <a:ext cx="104775" cy="117157"/>
                    </a:xfrm>
                    <a:custGeom>
                      <a:avLst/>
                      <a:gdLst>
                        <a:gd name="connsiteX0" fmla="*/ 0 w 104775"/>
                        <a:gd name="connsiteY0" fmla="*/ 21908 h 117157"/>
                        <a:gd name="connsiteX1" fmla="*/ 30480 w 104775"/>
                        <a:gd name="connsiteY1" fmla="*/ 0 h 117157"/>
                        <a:gd name="connsiteX2" fmla="*/ 104775 w 104775"/>
                        <a:gd name="connsiteY2" fmla="*/ 89535 h 117157"/>
                        <a:gd name="connsiteX3" fmla="*/ 79057 w 104775"/>
                        <a:gd name="connsiteY3" fmla="*/ 117158 h 117157"/>
                        <a:gd name="connsiteX4" fmla="*/ 0 w 104775"/>
                        <a:gd name="connsiteY4" fmla="*/ 21908 h 1171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75" h="117157">
                          <a:moveTo>
                            <a:pt x="0" y="21908"/>
                          </a:moveTo>
                          <a:cubicBezTo>
                            <a:pt x="10477" y="14288"/>
                            <a:pt x="20002" y="7620"/>
                            <a:pt x="30480" y="0"/>
                          </a:cubicBezTo>
                          <a:lnTo>
                            <a:pt x="104775" y="89535"/>
                          </a:lnTo>
                          <a:cubicBezTo>
                            <a:pt x="97155" y="99060"/>
                            <a:pt x="88582" y="107633"/>
                            <a:pt x="79057" y="117158"/>
                          </a:cubicBezTo>
                          <a:lnTo>
                            <a:pt x="0" y="21908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7878F110-C59D-45CD-901D-EC3FC7AA6D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02072" y="4662173"/>
                      <a:ext cx="103822" cy="117157"/>
                    </a:xfrm>
                    <a:custGeom>
                      <a:avLst/>
                      <a:gdLst>
                        <a:gd name="connsiteX0" fmla="*/ 0 w 103822"/>
                        <a:gd name="connsiteY0" fmla="*/ 27622 h 117157"/>
                        <a:gd name="connsiteX1" fmla="*/ 24765 w 103822"/>
                        <a:gd name="connsiteY1" fmla="*/ 0 h 117157"/>
                        <a:gd name="connsiteX2" fmla="*/ 103822 w 103822"/>
                        <a:gd name="connsiteY2" fmla="*/ 95250 h 117157"/>
                        <a:gd name="connsiteX3" fmla="*/ 74295 w 103822"/>
                        <a:gd name="connsiteY3" fmla="*/ 117157 h 117157"/>
                        <a:gd name="connsiteX4" fmla="*/ 0 w 103822"/>
                        <a:gd name="connsiteY4" fmla="*/ 27622 h 1171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822" h="117157">
                          <a:moveTo>
                            <a:pt x="0" y="27622"/>
                          </a:moveTo>
                          <a:cubicBezTo>
                            <a:pt x="7620" y="18097"/>
                            <a:pt x="16192" y="8572"/>
                            <a:pt x="24765" y="0"/>
                          </a:cubicBezTo>
                          <a:lnTo>
                            <a:pt x="103822" y="95250"/>
                          </a:lnTo>
                          <a:cubicBezTo>
                            <a:pt x="94297" y="102870"/>
                            <a:pt x="83820" y="110490"/>
                            <a:pt x="74295" y="117157"/>
                          </a:cubicBezTo>
                          <a:lnTo>
                            <a:pt x="0" y="27622"/>
                          </a:lnTo>
                          <a:close/>
                        </a:path>
                      </a:pathLst>
                    </a:custGeom>
                    <a:solidFill>
                      <a:srgbClr val="D3BFB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157" name="Graphic 3">
                    <a:extLst>
                      <a:ext uri="{FF2B5EF4-FFF2-40B4-BE49-F238E27FC236}">
                        <a16:creationId xmlns:a16="http://schemas.microsoft.com/office/drawing/2014/main" id="{DF384AB1-17BB-4EC9-80F0-011174367A92}"/>
                      </a:ext>
                    </a:extLst>
                  </p:cNvPr>
                  <p:cNvGrpSpPr/>
                  <p:nvPr/>
                </p:nvGrpSpPr>
                <p:grpSpPr>
                  <a:xfrm>
                    <a:off x="11187771" y="4467863"/>
                    <a:ext cx="441960" cy="420052"/>
                    <a:chOff x="11187771" y="4467863"/>
                    <a:chExt cx="441960" cy="420052"/>
                  </a:xfrm>
                  <a:solidFill>
                    <a:srgbClr val="EADFDC"/>
                  </a:solidFill>
                </p:grpSpPr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97A3564F-1351-438A-B693-8431B8BE89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93536" y="4467863"/>
                      <a:ext cx="36195" cy="37147"/>
                    </a:xfrm>
                    <a:custGeom>
                      <a:avLst/>
                      <a:gdLst>
                        <a:gd name="connsiteX0" fmla="*/ 0 w 36195"/>
                        <a:gd name="connsiteY0" fmla="*/ 19050 h 37147"/>
                        <a:gd name="connsiteX1" fmla="*/ 32385 w 36195"/>
                        <a:gd name="connsiteY1" fmla="*/ 0 h 37147"/>
                        <a:gd name="connsiteX2" fmla="*/ 36195 w 36195"/>
                        <a:gd name="connsiteY2" fmla="*/ 3810 h 37147"/>
                        <a:gd name="connsiteX3" fmla="*/ 16193 w 36195"/>
                        <a:gd name="connsiteY3" fmla="*/ 37148 h 37147"/>
                        <a:gd name="connsiteX4" fmla="*/ 0 w 36195"/>
                        <a:gd name="connsiteY4" fmla="*/ 19050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195" h="37147">
                          <a:moveTo>
                            <a:pt x="0" y="19050"/>
                          </a:moveTo>
                          <a:cubicBezTo>
                            <a:pt x="14288" y="10478"/>
                            <a:pt x="25718" y="3810"/>
                            <a:pt x="32385" y="0"/>
                          </a:cubicBezTo>
                          <a:lnTo>
                            <a:pt x="36195" y="3810"/>
                          </a:lnTo>
                          <a:cubicBezTo>
                            <a:pt x="32385" y="11430"/>
                            <a:pt x="25718" y="22860"/>
                            <a:pt x="16193" y="37148"/>
                          </a:cubicBez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0B0E7C80-C9F4-4F92-B788-6BF8510CA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33529" y="4505011"/>
                      <a:ext cx="57150" cy="61912"/>
                    </a:xfrm>
                    <a:custGeom>
                      <a:avLst/>
                      <a:gdLst>
                        <a:gd name="connsiteX0" fmla="*/ 0 w 57150"/>
                        <a:gd name="connsiteY0" fmla="*/ 20002 h 61912"/>
                        <a:gd name="connsiteX1" fmla="*/ 31432 w 57150"/>
                        <a:gd name="connsiteY1" fmla="*/ 0 h 61912"/>
                        <a:gd name="connsiteX2" fmla="*/ 57150 w 57150"/>
                        <a:gd name="connsiteY2" fmla="*/ 30480 h 61912"/>
                        <a:gd name="connsiteX3" fmla="*/ 35243 w 57150"/>
                        <a:gd name="connsiteY3" fmla="*/ 61913 h 61912"/>
                        <a:gd name="connsiteX4" fmla="*/ 0 w 57150"/>
                        <a:gd name="connsiteY4" fmla="*/ 20002 h 61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0" h="61912">
                          <a:moveTo>
                            <a:pt x="0" y="20002"/>
                          </a:moveTo>
                          <a:cubicBezTo>
                            <a:pt x="11430" y="12382"/>
                            <a:pt x="21907" y="5715"/>
                            <a:pt x="31432" y="0"/>
                          </a:cubicBezTo>
                          <a:lnTo>
                            <a:pt x="57150" y="30480"/>
                          </a:lnTo>
                          <a:cubicBezTo>
                            <a:pt x="50482" y="40005"/>
                            <a:pt x="42863" y="50482"/>
                            <a:pt x="35243" y="61913"/>
                          </a:cubicBezTo>
                          <a:lnTo>
                            <a:pt x="0" y="20002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5DE7D8D2-E3AF-45FB-9135-9C53825F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87771" y="4849816"/>
                      <a:ext cx="34290" cy="38100"/>
                    </a:xfrm>
                    <a:custGeom>
                      <a:avLst/>
                      <a:gdLst>
                        <a:gd name="connsiteX0" fmla="*/ 34290 w 34290"/>
                        <a:gd name="connsiteY0" fmla="*/ 18097 h 38100"/>
                        <a:gd name="connsiteX1" fmla="*/ 2858 w 34290"/>
                        <a:gd name="connsiteY1" fmla="*/ 38100 h 38100"/>
                        <a:gd name="connsiteX2" fmla="*/ 0 w 34290"/>
                        <a:gd name="connsiteY2" fmla="*/ 34290 h 38100"/>
                        <a:gd name="connsiteX3" fmla="*/ 19050 w 34290"/>
                        <a:gd name="connsiteY3" fmla="*/ 0 h 38100"/>
                        <a:gd name="connsiteX4" fmla="*/ 34290 w 34290"/>
                        <a:gd name="connsiteY4" fmla="*/ 18097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290" h="38100">
                          <a:moveTo>
                            <a:pt x="34290" y="18097"/>
                          </a:moveTo>
                          <a:cubicBezTo>
                            <a:pt x="20003" y="26670"/>
                            <a:pt x="9525" y="34290"/>
                            <a:pt x="2858" y="38100"/>
                          </a:cubicBezTo>
                          <a:lnTo>
                            <a:pt x="0" y="34290"/>
                          </a:lnTo>
                          <a:cubicBezTo>
                            <a:pt x="3810" y="26670"/>
                            <a:pt x="10478" y="15240"/>
                            <a:pt x="19050" y="0"/>
                          </a:cubicBezTo>
                          <a:lnTo>
                            <a:pt x="34290" y="18097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3DE3DDBE-7E25-4354-82E4-AAB10D4B4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3984" y="4628836"/>
                      <a:ext cx="84772" cy="92392"/>
                    </a:xfrm>
                    <a:custGeom>
                      <a:avLst/>
                      <a:gdLst>
                        <a:gd name="connsiteX0" fmla="*/ 18097 w 84772"/>
                        <a:gd name="connsiteY0" fmla="*/ 8572 h 92392"/>
                        <a:gd name="connsiteX1" fmla="*/ 27622 w 84772"/>
                        <a:gd name="connsiteY1" fmla="*/ 0 h 92392"/>
                        <a:gd name="connsiteX2" fmla="*/ 84772 w 84772"/>
                        <a:gd name="connsiteY2" fmla="*/ 68580 h 92392"/>
                        <a:gd name="connsiteX3" fmla="*/ 72390 w 84772"/>
                        <a:gd name="connsiteY3" fmla="*/ 79057 h 92392"/>
                        <a:gd name="connsiteX4" fmla="*/ 57150 w 84772"/>
                        <a:gd name="connsiteY4" fmla="*/ 92392 h 92392"/>
                        <a:gd name="connsiteX5" fmla="*/ 0 w 84772"/>
                        <a:gd name="connsiteY5" fmla="*/ 22860 h 92392"/>
                        <a:gd name="connsiteX6" fmla="*/ 18097 w 84772"/>
                        <a:gd name="connsiteY6" fmla="*/ 8572 h 92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4772" h="92392">
                          <a:moveTo>
                            <a:pt x="18097" y="8572"/>
                          </a:moveTo>
                          <a:cubicBezTo>
                            <a:pt x="20955" y="5715"/>
                            <a:pt x="24765" y="2857"/>
                            <a:pt x="27622" y="0"/>
                          </a:cubicBezTo>
                          <a:lnTo>
                            <a:pt x="84772" y="68580"/>
                          </a:lnTo>
                          <a:cubicBezTo>
                            <a:pt x="80963" y="72390"/>
                            <a:pt x="76200" y="76200"/>
                            <a:pt x="72390" y="79057"/>
                          </a:cubicBezTo>
                          <a:cubicBezTo>
                            <a:pt x="67627" y="83820"/>
                            <a:pt x="61913" y="87630"/>
                            <a:pt x="57150" y="92392"/>
                          </a:cubicBezTo>
                          <a:lnTo>
                            <a:pt x="0" y="22860"/>
                          </a:lnTo>
                          <a:cubicBezTo>
                            <a:pt x="5715" y="19050"/>
                            <a:pt x="11430" y="13335"/>
                            <a:pt x="18097" y="8572"/>
                          </a:cubicBez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5AAB40C3-ADF0-4A46-BA92-3A81754E93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13501" y="4676461"/>
                      <a:ext cx="81915" cy="90487"/>
                    </a:xfrm>
                    <a:custGeom>
                      <a:avLst/>
                      <a:gdLst>
                        <a:gd name="connsiteX0" fmla="*/ 0 w 81915"/>
                        <a:gd name="connsiteY0" fmla="*/ 26670 h 90487"/>
                        <a:gd name="connsiteX1" fmla="*/ 25718 w 81915"/>
                        <a:gd name="connsiteY1" fmla="*/ 0 h 90487"/>
                        <a:gd name="connsiteX2" fmla="*/ 81915 w 81915"/>
                        <a:gd name="connsiteY2" fmla="*/ 67627 h 90487"/>
                        <a:gd name="connsiteX3" fmla="*/ 52388 w 81915"/>
                        <a:gd name="connsiteY3" fmla="*/ 90488 h 90487"/>
                        <a:gd name="connsiteX4" fmla="*/ 0 w 81915"/>
                        <a:gd name="connsiteY4" fmla="*/ 26670 h 90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915" h="90487">
                          <a:moveTo>
                            <a:pt x="0" y="26670"/>
                          </a:moveTo>
                          <a:cubicBezTo>
                            <a:pt x="8572" y="18097"/>
                            <a:pt x="17145" y="8572"/>
                            <a:pt x="25718" y="0"/>
                          </a:cubicBezTo>
                          <a:lnTo>
                            <a:pt x="81915" y="67627"/>
                          </a:lnTo>
                          <a:cubicBezTo>
                            <a:pt x="72390" y="75247"/>
                            <a:pt x="62865" y="82867"/>
                            <a:pt x="52388" y="90488"/>
                          </a:cubicBezTo>
                          <a:lnTo>
                            <a:pt x="0" y="26670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49FBE9BF-F729-4515-AB60-73DC6A597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66829" y="4728848"/>
                      <a:ext cx="71437" cy="80009"/>
                    </a:xfrm>
                    <a:custGeom>
                      <a:avLst/>
                      <a:gdLst>
                        <a:gd name="connsiteX0" fmla="*/ 0 w 71437"/>
                        <a:gd name="connsiteY0" fmla="*/ 29527 h 80009"/>
                        <a:gd name="connsiteX1" fmla="*/ 23813 w 71437"/>
                        <a:gd name="connsiteY1" fmla="*/ 0 h 80009"/>
                        <a:gd name="connsiteX2" fmla="*/ 71438 w 71437"/>
                        <a:gd name="connsiteY2" fmla="*/ 58102 h 80009"/>
                        <a:gd name="connsiteX3" fmla="*/ 40957 w 71437"/>
                        <a:gd name="connsiteY3" fmla="*/ 80010 h 80009"/>
                        <a:gd name="connsiteX4" fmla="*/ 0 w 71437"/>
                        <a:gd name="connsiteY4" fmla="*/ 29527 h 80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437" h="80009">
                          <a:moveTo>
                            <a:pt x="0" y="29527"/>
                          </a:moveTo>
                          <a:cubicBezTo>
                            <a:pt x="7620" y="20002"/>
                            <a:pt x="15240" y="10477"/>
                            <a:pt x="23813" y="0"/>
                          </a:cubicBezTo>
                          <a:lnTo>
                            <a:pt x="71438" y="58102"/>
                          </a:lnTo>
                          <a:cubicBezTo>
                            <a:pt x="60960" y="65722"/>
                            <a:pt x="51435" y="73342"/>
                            <a:pt x="40957" y="80010"/>
                          </a:cubicBezTo>
                          <a:lnTo>
                            <a:pt x="0" y="29527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4A364201-DAE6-4DAC-9C7D-8A6124026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4474" y="4544063"/>
                      <a:ext cx="72390" cy="79057"/>
                    </a:xfrm>
                    <a:custGeom>
                      <a:avLst/>
                      <a:gdLst>
                        <a:gd name="connsiteX0" fmla="*/ 0 w 72390"/>
                        <a:gd name="connsiteY0" fmla="*/ 20955 h 79057"/>
                        <a:gd name="connsiteX1" fmla="*/ 30480 w 72390"/>
                        <a:gd name="connsiteY1" fmla="*/ 0 h 79057"/>
                        <a:gd name="connsiteX2" fmla="*/ 72390 w 72390"/>
                        <a:gd name="connsiteY2" fmla="*/ 50483 h 79057"/>
                        <a:gd name="connsiteX3" fmla="*/ 48578 w 72390"/>
                        <a:gd name="connsiteY3" fmla="*/ 79058 h 79057"/>
                        <a:gd name="connsiteX4" fmla="*/ 0 w 72390"/>
                        <a:gd name="connsiteY4" fmla="*/ 20955 h 79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390" h="79057">
                          <a:moveTo>
                            <a:pt x="0" y="20955"/>
                          </a:moveTo>
                          <a:cubicBezTo>
                            <a:pt x="10478" y="13335"/>
                            <a:pt x="20955" y="6667"/>
                            <a:pt x="30480" y="0"/>
                          </a:cubicBezTo>
                          <a:lnTo>
                            <a:pt x="72390" y="50483"/>
                          </a:lnTo>
                          <a:cubicBezTo>
                            <a:pt x="64770" y="60008"/>
                            <a:pt x="57150" y="69533"/>
                            <a:pt x="48578" y="79058"/>
                          </a:cubicBezTo>
                          <a:lnTo>
                            <a:pt x="0" y="20955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0A6EEED0-2D9A-404C-899A-0EC0CC9A7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4919" y="4786950"/>
                      <a:ext cx="56197" cy="62865"/>
                    </a:xfrm>
                    <a:custGeom>
                      <a:avLst/>
                      <a:gdLst>
                        <a:gd name="connsiteX0" fmla="*/ 0 w 56197"/>
                        <a:gd name="connsiteY0" fmla="*/ 31433 h 62865"/>
                        <a:gd name="connsiteX1" fmla="*/ 21907 w 56197"/>
                        <a:gd name="connsiteY1" fmla="*/ 0 h 62865"/>
                        <a:gd name="connsiteX2" fmla="*/ 56197 w 56197"/>
                        <a:gd name="connsiteY2" fmla="*/ 41910 h 62865"/>
                        <a:gd name="connsiteX3" fmla="*/ 25717 w 56197"/>
                        <a:gd name="connsiteY3" fmla="*/ 62865 h 62865"/>
                        <a:gd name="connsiteX4" fmla="*/ 0 w 56197"/>
                        <a:gd name="connsiteY4" fmla="*/ 31433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6197" h="62865">
                          <a:moveTo>
                            <a:pt x="0" y="31433"/>
                          </a:moveTo>
                          <a:cubicBezTo>
                            <a:pt x="6667" y="21908"/>
                            <a:pt x="13335" y="10478"/>
                            <a:pt x="21907" y="0"/>
                          </a:cubicBezTo>
                          <a:lnTo>
                            <a:pt x="56197" y="41910"/>
                          </a:lnTo>
                          <a:cubicBezTo>
                            <a:pt x="45720" y="49530"/>
                            <a:pt x="35242" y="56198"/>
                            <a:pt x="25717" y="62865"/>
                          </a:cubicBezTo>
                          <a:lnTo>
                            <a:pt x="0" y="31433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7DA03128-FE47-4028-AD3C-7C50C0830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18276" y="4585021"/>
                      <a:ext cx="81915" cy="89534"/>
                    </a:xfrm>
                    <a:custGeom>
                      <a:avLst/>
                      <a:gdLst>
                        <a:gd name="connsiteX0" fmla="*/ 0 w 81915"/>
                        <a:gd name="connsiteY0" fmla="*/ 22860 h 89534"/>
                        <a:gd name="connsiteX1" fmla="*/ 29528 w 81915"/>
                        <a:gd name="connsiteY1" fmla="*/ 0 h 89534"/>
                        <a:gd name="connsiteX2" fmla="*/ 81915 w 81915"/>
                        <a:gd name="connsiteY2" fmla="*/ 62865 h 89534"/>
                        <a:gd name="connsiteX3" fmla="*/ 56197 w 81915"/>
                        <a:gd name="connsiteY3" fmla="*/ 89535 h 89534"/>
                        <a:gd name="connsiteX4" fmla="*/ 0 w 81915"/>
                        <a:gd name="connsiteY4" fmla="*/ 22860 h 8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915" h="89534">
                          <a:moveTo>
                            <a:pt x="0" y="22860"/>
                          </a:moveTo>
                          <a:cubicBezTo>
                            <a:pt x="9525" y="15240"/>
                            <a:pt x="20003" y="7620"/>
                            <a:pt x="29528" y="0"/>
                          </a:cubicBezTo>
                          <a:lnTo>
                            <a:pt x="81915" y="62865"/>
                          </a:lnTo>
                          <a:cubicBezTo>
                            <a:pt x="73343" y="71438"/>
                            <a:pt x="64770" y="80963"/>
                            <a:pt x="56197" y="89535"/>
                          </a:cubicBezTo>
                          <a:lnTo>
                            <a:pt x="0" y="22860"/>
                          </a:lnTo>
                          <a:close/>
                        </a:path>
                      </a:pathLst>
                    </a:custGeom>
                    <a:solidFill>
                      <a:srgbClr val="EADFD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BBB09014-651C-4605-A707-424CDC2EF73D}"/>
                    </a:ext>
                  </a:extLst>
                </p:cNvPr>
                <p:cNvSpPr/>
                <p:nvPr/>
              </p:nvSpPr>
              <p:spPr>
                <a:xfrm>
                  <a:off x="10441012" y="4455480"/>
                  <a:ext cx="649604" cy="447675"/>
                </a:xfrm>
                <a:custGeom>
                  <a:avLst/>
                  <a:gdLst>
                    <a:gd name="connsiteX0" fmla="*/ 0 w 649604"/>
                    <a:gd name="connsiteY0" fmla="*/ 223838 h 447675"/>
                    <a:gd name="connsiteX1" fmla="*/ 324802 w 649604"/>
                    <a:gd name="connsiteY1" fmla="*/ 447675 h 447675"/>
                    <a:gd name="connsiteX2" fmla="*/ 649605 w 649604"/>
                    <a:gd name="connsiteY2" fmla="*/ 223838 h 447675"/>
                    <a:gd name="connsiteX3" fmla="*/ 324802 w 649604"/>
                    <a:gd name="connsiteY3" fmla="*/ 0 h 447675"/>
                    <a:gd name="connsiteX4" fmla="*/ 0 w 649604"/>
                    <a:gd name="connsiteY4" fmla="*/ 223838 h 4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9604" h="447675">
                      <a:moveTo>
                        <a:pt x="0" y="223838"/>
                      </a:moveTo>
                      <a:cubicBezTo>
                        <a:pt x="0" y="347663"/>
                        <a:pt x="145733" y="447675"/>
                        <a:pt x="324802" y="447675"/>
                      </a:cubicBezTo>
                      <a:cubicBezTo>
                        <a:pt x="503872" y="447675"/>
                        <a:pt x="649605" y="347663"/>
                        <a:pt x="649605" y="223838"/>
                      </a:cubicBezTo>
                      <a:cubicBezTo>
                        <a:pt x="649605" y="100013"/>
                        <a:pt x="503872" y="0"/>
                        <a:pt x="324802" y="0"/>
                      </a:cubicBezTo>
                      <a:cubicBezTo>
                        <a:pt x="145733" y="0"/>
                        <a:pt x="0" y="100965"/>
                        <a:pt x="0" y="223838"/>
                      </a:cubicBezTo>
                      <a:close/>
                    </a:path>
                  </a:pathLst>
                </a:custGeom>
                <a:solidFill>
                  <a:srgbClr val="BAE2E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FB2DA4B1-D20F-4EF6-AF92-0244F0E19155}"/>
                    </a:ext>
                  </a:extLst>
                </p:cNvPr>
                <p:cNvSpPr/>
                <p:nvPr/>
              </p:nvSpPr>
              <p:spPr>
                <a:xfrm>
                  <a:off x="9161804" y="4444929"/>
                  <a:ext cx="2156464" cy="1546933"/>
                </a:xfrm>
                <a:custGeom>
                  <a:avLst/>
                  <a:gdLst>
                    <a:gd name="connsiteX0" fmla="*/ 1143953 w 2156464"/>
                    <a:gd name="connsiteY0" fmla="*/ 22934 h 1546933"/>
                    <a:gd name="connsiteX1" fmla="*/ 1385888 w 2156464"/>
                    <a:gd name="connsiteY1" fmla="*/ 46746 h 1546933"/>
                    <a:gd name="connsiteX2" fmla="*/ 1818323 w 2156464"/>
                    <a:gd name="connsiteY2" fmla="*/ 296301 h 1546933"/>
                    <a:gd name="connsiteX3" fmla="*/ 2156460 w 2156464"/>
                    <a:gd name="connsiteY3" fmla="*/ 882089 h 1546933"/>
                    <a:gd name="connsiteX4" fmla="*/ 1012508 w 2156464"/>
                    <a:gd name="connsiteY4" fmla="*/ 1546934 h 1546933"/>
                    <a:gd name="connsiteX5" fmla="*/ 674370 w 2156464"/>
                    <a:gd name="connsiteY5" fmla="*/ 961146 h 1546933"/>
                    <a:gd name="connsiteX6" fmla="*/ 241935 w 2156464"/>
                    <a:gd name="connsiteY6" fmla="*/ 711591 h 1546933"/>
                    <a:gd name="connsiteX7" fmla="*/ 0 w 2156464"/>
                    <a:gd name="connsiteY7" fmla="*/ 687779 h 1546933"/>
                    <a:gd name="connsiteX8" fmla="*/ 1143953 w 2156464"/>
                    <a:gd name="connsiteY8" fmla="*/ 22934 h 1546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56464" h="1546933">
                      <a:moveTo>
                        <a:pt x="1143953" y="22934"/>
                      </a:moveTo>
                      <a:cubicBezTo>
                        <a:pt x="1205865" y="-13262"/>
                        <a:pt x="1291590" y="-7546"/>
                        <a:pt x="1385888" y="46746"/>
                      </a:cubicBezTo>
                      <a:lnTo>
                        <a:pt x="1818323" y="296301"/>
                      </a:lnTo>
                      <a:cubicBezTo>
                        <a:pt x="2005965" y="404886"/>
                        <a:pt x="2157413" y="667776"/>
                        <a:pt x="2156460" y="882089"/>
                      </a:cubicBezTo>
                      <a:lnTo>
                        <a:pt x="1012508" y="1546934"/>
                      </a:lnTo>
                      <a:cubicBezTo>
                        <a:pt x="1013460" y="1331669"/>
                        <a:pt x="861060" y="1068779"/>
                        <a:pt x="674370" y="961146"/>
                      </a:cubicBezTo>
                      <a:lnTo>
                        <a:pt x="241935" y="711591"/>
                      </a:lnTo>
                      <a:cubicBezTo>
                        <a:pt x="147638" y="657299"/>
                        <a:pt x="61913" y="652536"/>
                        <a:pt x="0" y="687779"/>
                      </a:cubicBezTo>
                      <a:cubicBezTo>
                        <a:pt x="381953" y="465846"/>
                        <a:pt x="762953" y="243914"/>
                        <a:pt x="1143953" y="22934"/>
                      </a:cubicBezTo>
                      <a:close/>
                    </a:path>
                  </a:pathLst>
                </a:custGeom>
                <a:solidFill>
                  <a:srgbClr val="00C9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0816CAD4-F3DF-438C-BE67-A3DF529850C3}"/>
                    </a:ext>
                  </a:extLst>
                </p:cNvPr>
                <p:cNvSpPr/>
                <p:nvPr/>
              </p:nvSpPr>
              <p:spPr>
                <a:xfrm>
                  <a:off x="9111322" y="5450843"/>
                  <a:ext cx="129539" cy="658177"/>
                </a:xfrm>
                <a:custGeom>
                  <a:avLst/>
                  <a:gdLst>
                    <a:gd name="connsiteX0" fmla="*/ 125730 w 129539"/>
                    <a:gd name="connsiteY0" fmla="*/ 66675 h 658177"/>
                    <a:gd name="connsiteX1" fmla="*/ 0 w 129539"/>
                    <a:gd name="connsiteY1" fmla="*/ 0 h 658177"/>
                    <a:gd name="connsiteX2" fmla="*/ 0 w 129539"/>
                    <a:gd name="connsiteY2" fmla="*/ 658178 h 658177"/>
                    <a:gd name="connsiteX3" fmla="*/ 129540 w 129539"/>
                    <a:gd name="connsiteY3" fmla="*/ 585788 h 658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539" h="658177">
                      <a:moveTo>
                        <a:pt x="125730" y="66675"/>
                      </a:moveTo>
                      <a:lnTo>
                        <a:pt x="0" y="0"/>
                      </a:lnTo>
                      <a:lnTo>
                        <a:pt x="0" y="658178"/>
                      </a:lnTo>
                      <a:lnTo>
                        <a:pt x="129540" y="585788"/>
                      </a:lnTo>
                      <a:close/>
                    </a:path>
                  </a:pathLst>
                </a:custGeom>
                <a:solidFill>
                  <a:srgbClr val="93612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C7BB7863-A415-4741-A488-E665573EC585}"/>
                    </a:ext>
                  </a:extLst>
                </p:cNvPr>
                <p:cNvSpPr/>
                <p:nvPr/>
              </p:nvSpPr>
              <p:spPr>
                <a:xfrm>
                  <a:off x="8988449" y="5011741"/>
                  <a:ext cx="1046797" cy="1628774"/>
                </a:xfrm>
                <a:custGeom>
                  <a:avLst/>
                  <a:gdLst>
                    <a:gd name="connsiteX0" fmla="*/ 0 w 1046797"/>
                    <a:gd name="connsiteY0" fmla="*/ 0 h 1628774"/>
                    <a:gd name="connsiteX1" fmla="*/ 1046798 w 1046797"/>
                    <a:gd name="connsiteY1" fmla="*/ 602933 h 1628774"/>
                    <a:gd name="connsiteX2" fmla="*/ 1046798 w 1046797"/>
                    <a:gd name="connsiteY2" fmla="*/ 1628775 h 1628774"/>
                    <a:gd name="connsiteX3" fmla="*/ 918210 w 1046797"/>
                    <a:gd name="connsiteY3" fmla="*/ 1556385 h 1628774"/>
                    <a:gd name="connsiteX4" fmla="*/ 919163 w 1046797"/>
                    <a:gd name="connsiteY4" fmla="*/ 1230630 h 1628774"/>
                    <a:gd name="connsiteX5" fmla="*/ 124777 w 1046797"/>
                    <a:gd name="connsiteY5" fmla="*/ 771525 h 1628774"/>
                    <a:gd name="connsiteX6" fmla="*/ 123825 w 1046797"/>
                    <a:gd name="connsiteY6" fmla="*/ 1097280 h 1628774"/>
                    <a:gd name="connsiteX7" fmla="*/ 952 w 1046797"/>
                    <a:gd name="connsiteY7" fmla="*/ 1024890 h 1628774"/>
                    <a:gd name="connsiteX8" fmla="*/ 0 w 1046797"/>
                    <a:gd name="connsiteY8" fmla="*/ 0 h 1628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6797" h="1628774">
                      <a:moveTo>
                        <a:pt x="0" y="0"/>
                      </a:moveTo>
                      <a:lnTo>
                        <a:pt x="1046798" y="602933"/>
                      </a:lnTo>
                      <a:lnTo>
                        <a:pt x="1046798" y="1628775"/>
                      </a:lnTo>
                      <a:lnTo>
                        <a:pt x="918210" y="1556385"/>
                      </a:lnTo>
                      <a:lnTo>
                        <a:pt x="919163" y="1230630"/>
                      </a:lnTo>
                      <a:lnTo>
                        <a:pt x="124777" y="771525"/>
                      </a:lnTo>
                      <a:lnTo>
                        <a:pt x="123825" y="1097280"/>
                      </a:lnTo>
                      <a:lnTo>
                        <a:pt x="952" y="10248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793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C677E575-610C-484C-96F0-406B7B90C0DE}"/>
                    </a:ext>
                  </a:extLst>
                </p:cNvPr>
                <p:cNvSpPr/>
                <p:nvPr/>
              </p:nvSpPr>
              <p:spPr>
                <a:xfrm>
                  <a:off x="9241814" y="5375671"/>
                  <a:ext cx="572452" cy="602361"/>
                </a:xfrm>
                <a:custGeom>
                  <a:avLst/>
                  <a:gdLst>
                    <a:gd name="connsiteX0" fmla="*/ 286703 w 572452"/>
                    <a:gd name="connsiteY0" fmla="*/ 49455 h 602361"/>
                    <a:gd name="connsiteX1" fmla="*/ 572453 w 572452"/>
                    <a:gd name="connsiteY1" fmla="*/ 466650 h 602361"/>
                    <a:gd name="connsiteX2" fmla="*/ 285750 w 572452"/>
                    <a:gd name="connsiteY2" fmla="*/ 553327 h 602361"/>
                    <a:gd name="connsiteX3" fmla="*/ 0 w 572452"/>
                    <a:gd name="connsiteY3" fmla="*/ 136132 h 602361"/>
                    <a:gd name="connsiteX4" fmla="*/ 286703 w 572452"/>
                    <a:gd name="connsiteY4" fmla="*/ 49455 h 602361"/>
                    <a:gd name="connsiteX5" fmla="*/ 284798 w 572452"/>
                    <a:gd name="connsiteY5" fmla="*/ 519990 h 602361"/>
                    <a:gd name="connsiteX6" fmla="*/ 543878 w 572452"/>
                    <a:gd name="connsiteY6" fmla="*/ 449505 h 602361"/>
                    <a:gd name="connsiteX7" fmla="*/ 286703 w 572452"/>
                    <a:gd name="connsiteY7" fmla="*/ 80887 h 602361"/>
                    <a:gd name="connsiteX8" fmla="*/ 27622 w 572452"/>
                    <a:gd name="connsiteY8" fmla="*/ 151372 h 602361"/>
                    <a:gd name="connsiteX9" fmla="*/ 284798 w 572452"/>
                    <a:gd name="connsiteY9" fmla="*/ 519990 h 602361"/>
                    <a:gd name="connsiteX10" fmla="*/ 284798 w 572452"/>
                    <a:gd name="connsiteY10" fmla="*/ 519990 h 60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2452" h="602361">
                      <a:moveTo>
                        <a:pt x="286703" y="49455"/>
                      </a:moveTo>
                      <a:cubicBezTo>
                        <a:pt x="444817" y="140895"/>
                        <a:pt x="572453" y="327585"/>
                        <a:pt x="572453" y="466650"/>
                      </a:cubicBezTo>
                      <a:cubicBezTo>
                        <a:pt x="572453" y="605715"/>
                        <a:pt x="442913" y="643815"/>
                        <a:pt x="285750" y="553327"/>
                      </a:cubicBezTo>
                      <a:cubicBezTo>
                        <a:pt x="127635" y="461887"/>
                        <a:pt x="0" y="275197"/>
                        <a:pt x="0" y="136132"/>
                      </a:cubicBezTo>
                      <a:cubicBezTo>
                        <a:pt x="0" y="-2933"/>
                        <a:pt x="128588" y="-41985"/>
                        <a:pt x="286703" y="49455"/>
                      </a:cubicBezTo>
                      <a:close/>
                      <a:moveTo>
                        <a:pt x="284798" y="519990"/>
                      </a:moveTo>
                      <a:cubicBezTo>
                        <a:pt x="426720" y="601905"/>
                        <a:pt x="542925" y="570472"/>
                        <a:pt x="543878" y="449505"/>
                      </a:cubicBezTo>
                      <a:cubicBezTo>
                        <a:pt x="543878" y="328537"/>
                        <a:pt x="428625" y="162802"/>
                        <a:pt x="286703" y="80887"/>
                      </a:cubicBezTo>
                      <a:cubicBezTo>
                        <a:pt x="144780" y="-1028"/>
                        <a:pt x="28575" y="30405"/>
                        <a:pt x="27622" y="151372"/>
                      </a:cubicBezTo>
                      <a:cubicBezTo>
                        <a:pt x="26670" y="273292"/>
                        <a:pt x="142875" y="438075"/>
                        <a:pt x="284798" y="519990"/>
                      </a:cubicBezTo>
                      <a:lnTo>
                        <a:pt x="284798" y="519990"/>
                      </a:lnTo>
                      <a:close/>
                    </a:path>
                  </a:pathLst>
                </a:custGeom>
                <a:solidFill>
                  <a:srgbClr val="93612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BDBB064-966C-4E44-8812-8C2A558AF1B0}"/>
                  </a:ext>
                </a:extLst>
              </p:cNvPr>
              <p:cNvSpPr/>
              <p:nvPr/>
            </p:nvSpPr>
            <p:spPr>
              <a:xfrm>
                <a:off x="10036199" y="4243073"/>
                <a:ext cx="1875472" cy="2397442"/>
              </a:xfrm>
              <a:custGeom>
                <a:avLst/>
                <a:gdLst>
                  <a:gd name="connsiteX0" fmla="*/ 1741170 w 1875472"/>
                  <a:gd name="connsiteY0" fmla="*/ 71438 h 2397442"/>
                  <a:gd name="connsiteX1" fmla="*/ 1744980 w 1875472"/>
                  <a:gd name="connsiteY1" fmla="*/ 903922 h 2397442"/>
                  <a:gd name="connsiteX2" fmla="*/ 126683 w 1875472"/>
                  <a:gd name="connsiteY2" fmla="*/ 1837373 h 2397442"/>
                  <a:gd name="connsiteX3" fmla="*/ 124777 w 1875472"/>
                  <a:gd name="connsiteY3" fmla="*/ 1299210 h 2397442"/>
                  <a:gd name="connsiteX4" fmla="*/ 0 w 1875472"/>
                  <a:gd name="connsiteY4" fmla="*/ 1371600 h 2397442"/>
                  <a:gd name="connsiteX5" fmla="*/ 0 w 1875472"/>
                  <a:gd name="connsiteY5" fmla="*/ 2397442 h 2397442"/>
                  <a:gd name="connsiteX6" fmla="*/ 128588 w 1875472"/>
                  <a:gd name="connsiteY6" fmla="*/ 2325053 h 2397442"/>
                  <a:gd name="connsiteX7" fmla="*/ 127635 w 1875472"/>
                  <a:gd name="connsiteY7" fmla="*/ 1999298 h 2397442"/>
                  <a:gd name="connsiteX8" fmla="*/ 1744980 w 1875472"/>
                  <a:gd name="connsiteY8" fmla="*/ 1065848 h 2397442"/>
                  <a:gd name="connsiteX9" fmla="*/ 1745933 w 1875472"/>
                  <a:gd name="connsiteY9" fmla="*/ 1391603 h 2397442"/>
                  <a:gd name="connsiteX10" fmla="*/ 1875473 w 1875472"/>
                  <a:gd name="connsiteY10" fmla="*/ 1319213 h 2397442"/>
                  <a:gd name="connsiteX11" fmla="*/ 1875473 w 1875472"/>
                  <a:gd name="connsiteY11" fmla="*/ 0 h 239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5472" h="2397442">
                    <a:moveTo>
                      <a:pt x="1741170" y="71438"/>
                    </a:moveTo>
                    <a:lnTo>
                      <a:pt x="1744980" y="903922"/>
                    </a:lnTo>
                    <a:lnTo>
                      <a:pt x="126683" y="1837373"/>
                    </a:lnTo>
                    <a:lnTo>
                      <a:pt x="124777" y="1299210"/>
                    </a:lnTo>
                    <a:lnTo>
                      <a:pt x="0" y="1371600"/>
                    </a:lnTo>
                    <a:lnTo>
                      <a:pt x="0" y="2397442"/>
                    </a:lnTo>
                    <a:lnTo>
                      <a:pt x="128588" y="2325053"/>
                    </a:lnTo>
                    <a:lnTo>
                      <a:pt x="127635" y="1999298"/>
                    </a:lnTo>
                    <a:lnTo>
                      <a:pt x="1744980" y="1065848"/>
                    </a:lnTo>
                    <a:lnTo>
                      <a:pt x="1745933" y="1391603"/>
                    </a:lnTo>
                    <a:lnTo>
                      <a:pt x="1875473" y="1319213"/>
                    </a:lnTo>
                    <a:lnTo>
                      <a:pt x="1875473" y="0"/>
                    </a:lnTo>
                    <a:close/>
                  </a:path>
                </a:pathLst>
              </a:custGeom>
              <a:solidFill>
                <a:srgbClr val="BF95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3BB443A-4ED6-4D27-821F-C9A6B3FC70B1}"/>
                  </a:ext>
                </a:extLst>
              </p:cNvPr>
              <p:cNvSpPr/>
              <p:nvPr/>
            </p:nvSpPr>
            <p:spPr>
              <a:xfrm>
                <a:off x="10036199" y="4243073"/>
                <a:ext cx="1875472" cy="2397442"/>
              </a:xfrm>
              <a:custGeom>
                <a:avLst/>
                <a:gdLst>
                  <a:gd name="connsiteX0" fmla="*/ 1741170 w 1875472"/>
                  <a:gd name="connsiteY0" fmla="*/ 71438 h 2397442"/>
                  <a:gd name="connsiteX1" fmla="*/ 1744980 w 1875472"/>
                  <a:gd name="connsiteY1" fmla="*/ 903922 h 2397442"/>
                  <a:gd name="connsiteX2" fmla="*/ 126683 w 1875472"/>
                  <a:gd name="connsiteY2" fmla="*/ 1837373 h 2397442"/>
                  <a:gd name="connsiteX3" fmla="*/ 124777 w 1875472"/>
                  <a:gd name="connsiteY3" fmla="*/ 1299210 h 2397442"/>
                  <a:gd name="connsiteX4" fmla="*/ 0 w 1875472"/>
                  <a:gd name="connsiteY4" fmla="*/ 1371600 h 2397442"/>
                  <a:gd name="connsiteX5" fmla="*/ 0 w 1875472"/>
                  <a:gd name="connsiteY5" fmla="*/ 2397442 h 2397442"/>
                  <a:gd name="connsiteX6" fmla="*/ 128588 w 1875472"/>
                  <a:gd name="connsiteY6" fmla="*/ 2325053 h 2397442"/>
                  <a:gd name="connsiteX7" fmla="*/ 127635 w 1875472"/>
                  <a:gd name="connsiteY7" fmla="*/ 1999298 h 2397442"/>
                  <a:gd name="connsiteX8" fmla="*/ 1744980 w 1875472"/>
                  <a:gd name="connsiteY8" fmla="*/ 1065848 h 2397442"/>
                  <a:gd name="connsiteX9" fmla="*/ 1745933 w 1875472"/>
                  <a:gd name="connsiteY9" fmla="*/ 1391603 h 2397442"/>
                  <a:gd name="connsiteX10" fmla="*/ 1875473 w 1875472"/>
                  <a:gd name="connsiteY10" fmla="*/ 1319213 h 2397442"/>
                  <a:gd name="connsiteX11" fmla="*/ 1875473 w 1875472"/>
                  <a:gd name="connsiteY11" fmla="*/ 0 h 239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5472" h="2397442">
                    <a:moveTo>
                      <a:pt x="1741170" y="71438"/>
                    </a:moveTo>
                    <a:lnTo>
                      <a:pt x="1744980" y="903922"/>
                    </a:lnTo>
                    <a:lnTo>
                      <a:pt x="126683" y="1837373"/>
                    </a:lnTo>
                    <a:lnTo>
                      <a:pt x="124777" y="1299210"/>
                    </a:lnTo>
                    <a:lnTo>
                      <a:pt x="0" y="1371600"/>
                    </a:lnTo>
                    <a:lnTo>
                      <a:pt x="0" y="2397442"/>
                    </a:lnTo>
                    <a:lnTo>
                      <a:pt x="128588" y="2325053"/>
                    </a:lnTo>
                    <a:lnTo>
                      <a:pt x="127635" y="1999298"/>
                    </a:lnTo>
                    <a:lnTo>
                      <a:pt x="1744980" y="1065848"/>
                    </a:lnTo>
                    <a:lnTo>
                      <a:pt x="1745933" y="1391603"/>
                    </a:lnTo>
                    <a:lnTo>
                      <a:pt x="1875473" y="1319213"/>
                    </a:lnTo>
                    <a:lnTo>
                      <a:pt x="1875473" y="0"/>
                    </a:lnTo>
                    <a:close/>
                  </a:path>
                </a:pathLst>
              </a:custGeom>
              <a:solidFill>
                <a:srgbClr val="BF955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55E396D-7AC6-4971-8D1B-06454B4F4AC7}"/>
                  </a:ext>
                </a:extLst>
              </p:cNvPr>
              <p:cNvSpPr/>
              <p:nvPr/>
            </p:nvSpPr>
            <p:spPr>
              <a:xfrm>
                <a:off x="10733429" y="3639188"/>
                <a:ext cx="1178242" cy="675322"/>
              </a:xfrm>
              <a:custGeom>
                <a:avLst/>
                <a:gdLst>
                  <a:gd name="connsiteX0" fmla="*/ 130492 w 1178242"/>
                  <a:gd name="connsiteY0" fmla="*/ 0 h 675322"/>
                  <a:gd name="connsiteX1" fmla="*/ 1178243 w 1178242"/>
                  <a:gd name="connsiteY1" fmla="*/ 603885 h 675322"/>
                  <a:gd name="connsiteX2" fmla="*/ 1043940 w 1178242"/>
                  <a:gd name="connsiteY2" fmla="*/ 675323 h 675322"/>
                  <a:gd name="connsiteX3" fmla="*/ 0 w 1178242"/>
                  <a:gd name="connsiteY3" fmla="*/ 72390 h 675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8242" h="675322">
                    <a:moveTo>
                      <a:pt x="130492" y="0"/>
                    </a:moveTo>
                    <a:lnTo>
                      <a:pt x="1178243" y="603885"/>
                    </a:lnTo>
                    <a:lnTo>
                      <a:pt x="1043940" y="675323"/>
                    </a:lnTo>
                    <a:lnTo>
                      <a:pt x="0" y="72390"/>
                    </a:lnTo>
                    <a:close/>
                  </a:path>
                </a:pathLst>
              </a:custGeom>
              <a:solidFill>
                <a:srgbClr val="D3AA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FC3602C-B3AA-4D5E-B87E-F0A073B10B9F}"/>
                  </a:ext>
                </a:extLst>
              </p:cNvPr>
              <p:cNvSpPr/>
              <p:nvPr/>
            </p:nvSpPr>
            <p:spPr>
              <a:xfrm>
                <a:off x="8988449" y="4939350"/>
                <a:ext cx="1172527" cy="675322"/>
              </a:xfrm>
              <a:custGeom>
                <a:avLst/>
                <a:gdLst>
                  <a:gd name="connsiteX0" fmla="*/ 125730 w 1172527"/>
                  <a:gd name="connsiteY0" fmla="*/ 0 h 675322"/>
                  <a:gd name="connsiteX1" fmla="*/ 1172528 w 1172527"/>
                  <a:gd name="connsiteY1" fmla="*/ 602933 h 675322"/>
                  <a:gd name="connsiteX2" fmla="*/ 1047750 w 1172527"/>
                  <a:gd name="connsiteY2" fmla="*/ 675323 h 675322"/>
                  <a:gd name="connsiteX3" fmla="*/ 0 w 1172527"/>
                  <a:gd name="connsiteY3" fmla="*/ 71438 h 675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2527" h="675322">
                    <a:moveTo>
                      <a:pt x="125730" y="0"/>
                    </a:moveTo>
                    <a:lnTo>
                      <a:pt x="1172528" y="602933"/>
                    </a:lnTo>
                    <a:lnTo>
                      <a:pt x="1047750" y="675323"/>
                    </a:lnTo>
                    <a:lnTo>
                      <a:pt x="0" y="71438"/>
                    </a:lnTo>
                    <a:close/>
                  </a:path>
                </a:pathLst>
              </a:custGeom>
              <a:solidFill>
                <a:srgbClr val="D3AA7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314B0295-8348-4782-803F-6BFE85DBFD0D}"/>
                  </a:ext>
                </a:extLst>
              </p:cNvPr>
              <p:cNvSpPr/>
              <p:nvPr/>
            </p:nvSpPr>
            <p:spPr>
              <a:xfrm>
                <a:off x="10174312" y="5327018"/>
                <a:ext cx="1143952" cy="795337"/>
              </a:xfrm>
              <a:custGeom>
                <a:avLst/>
                <a:gdLst>
                  <a:gd name="connsiteX0" fmla="*/ 0 w 1143952"/>
                  <a:gd name="connsiteY0" fmla="*/ 663893 h 795337"/>
                  <a:gd name="connsiteX1" fmla="*/ 1143952 w 1143952"/>
                  <a:gd name="connsiteY1" fmla="*/ 0 h 795337"/>
                  <a:gd name="connsiteX2" fmla="*/ 1143000 w 1143952"/>
                  <a:gd name="connsiteY2" fmla="*/ 130493 h 795337"/>
                  <a:gd name="connsiteX3" fmla="*/ 0 w 1143952"/>
                  <a:gd name="connsiteY3" fmla="*/ 795338 h 79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952" h="795337">
                    <a:moveTo>
                      <a:pt x="0" y="663893"/>
                    </a:moveTo>
                    <a:lnTo>
                      <a:pt x="1143952" y="0"/>
                    </a:lnTo>
                    <a:lnTo>
                      <a:pt x="1143000" y="130493"/>
                    </a:lnTo>
                    <a:lnTo>
                      <a:pt x="0" y="795338"/>
                    </a:lnTo>
                    <a:close/>
                  </a:path>
                </a:pathLst>
              </a:custGeom>
              <a:solidFill>
                <a:srgbClr val="00C9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77" name="Graphic 3">
                <a:extLst>
                  <a:ext uri="{FF2B5EF4-FFF2-40B4-BE49-F238E27FC236}">
                    <a16:creationId xmlns:a16="http://schemas.microsoft.com/office/drawing/2014/main" id="{887F666C-63B2-40D2-B5E9-FAF8276EC288}"/>
                  </a:ext>
                </a:extLst>
              </p:cNvPr>
              <p:cNvGrpSpPr/>
              <p:nvPr/>
            </p:nvGrpSpPr>
            <p:grpSpPr>
              <a:xfrm>
                <a:off x="8970351" y="4770758"/>
                <a:ext cx="1237297" cy="856297"/>
                <a:chOff x="8970351" y="4770758"/>
                <a:chExt cx="1237297" cy="856297"/>
              </a:xfrm>
            </p:grpSpPr>
            <p:grpSp>
              <p:nvGrpSpPr>
                <p:cNvPr id="178" name="Graphic 3">
                  <a:extLst>
                    <a:ext uri="{FF2B5EF4-FFF2-40B4-BE49-F238E27FC236}">
                      <a16:creationId xmlns:a16="http://schemas.microsoft.com/office/drawing/2014/main" id="{8C0D0ECD-5EC7-4904-92C1-73D22EFCF978}"/>
                    </a:ext>
                  </a:extLst>
                </p:cNvPr>
                <p:cNvGrpSpPr/>
                <p:nvPr/>
              </p:nvGrpSpPr>
              <p:grpSpPr>
                <a:xfrm>
                  <a:off x="9925709" y="5319398"/>
                  <a:ext cx="281940" cy="307657"/>
                  <a:chOff x="9925709" y="5319398"/>
                  <a:chExt cx="281940" cy="307657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C6E676C7-9160-4CBB-B5B1-D6D7954AC5AC}"/>
                      </a:ext>
                    </a:extLst>
                  </p:cNvPr>
                  <p:cNvSpPr/>
                  <p:nvPr/>
                </p:nvSpPr>
                <p:spPr>
                  <a:xfrm>
                    <a:off x="9925709" y="5428936"/>
                    <a:ext cx="281940" cy="198119"/>
                  </a:xfrm>
                  <a:custGeom>
                    <a:avLst/>
                    <a:gdLst>
                      <a:gd name="connsiteX0" fmla="*/ 0 w 281940"/>
                      <a:gd name="connsiteY0" fmla="*/ 99060 h 198119"/>
                      <a:gd name="connsiteX1" fmla="*/ 140970 w 281940"/>
                      <a:gd name="connsiteY1" fmla="*/ 198120 h 198119"/>
                      <a:gd name="connsiteX2" fmla="*/ 281940 w 281940"/>
                      <a:gd name="connsiteY2" fmla="*/ 99060 h 198119"/>
                      <a:gd name="connsiteX3" fmla="*/ 140970 w 281940"/>
                      <a:gd name="connsiteY3" fmla="*/ 0 h 198119"/>
                      <a:gd name="connsiteX4" fmla="*/ 0 w 281940"/>
                      <a:gd name="connsiteY4" fmla="*/ 99060 h 198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940" h="198119">
                        <a:moveTo>
                          <a:pt x="0" y="99060"/>
                        </a:moveTo>
                        <a:cubicBezTo>
                          <a:pt x="0" y="153353"/>
                          <a:pt x="62865" y="198120"/>
                          <a:pt x="140970" y="198120"/>
                        </a:cubicBezTo>
                        <a:cubicBezTo>
                          <a:pt x="219075" y="198120"/>
                          <a:pt x="281940" y="154305"/>
                          <a:pt x="281940" y="99060"/>
                        </a:cubicBezTo>
                        <a:cubicBezTo>
                          <a:pt x="281940" y="44767"/>
                          <a:pt x="219075" y="0"/>
                          <a:pt x="140970" y="0"/>
                        </a:cubicBezTo>
                        <a:cubicBezTo>
                          <a:pt x="62865" y="0"/>
                          <a:pt x="0" y="43815"/>
                          <a:pt x="0" y="99060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CDF6B2D8-B3C8-4BAF-AF4E-6D8FDCD76E83}"/>
                      </a:ext>
                    </a:extLst>
                  </p:cNvPr>
                  <p:cNvSpPr/>
                  <p:nvPr/>
                </p:nvSpPr>
                <p:spPr>
                  <a:xfrm>
                    <a:off x="9965585" y="5435596"/>
                    <a:ext cx="201234" cy="117172"/>
                  </a:xfrm>
                  <a:custGeom>
                    <a:avLst/>
                    <a:gdLst>
                      <a:gd name="connsiteX0" fmla="*/ 30609 w 201234"/>
                      <a:gd name="connsiteY0" fmla="*/ 100972 h 117172"/>
                      <a:gd name="connsiteX1" fmla="*/ 172531 w 201234"/>
                      <a:gd name="connsiteY1" fmla="*/ 99067 h 117172"/>
                      <a:gd name="connsiteX2" fmla="*/ 170626 w 201234"/>
                      <a:gd name="connsiteY2" fmla="*/ 16200 h 117172"/>
                      <a:gd name="connsiteX3" fmla="*/ 28704 w 201234"/>
                      <a:gd name="connsiteY3" fmla="*/ 18105 h 117172"/>
                      <a:gd name="connsiteX4" fmla="*/ 30609 w 201234"/>
                      <a:gd name="connsiteY4" fmla="*/ 100972 h 117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1234" h="117172">
                        <a:moveTo>
                          <a:pt x="30609" y="100972"/>
                        </a:moveTo>
                        <a:cubicBezTo>
                          <a:pt x="70614" y="122880"/>
                          <a:pt x="134431" y="122880"/>
                          <a:pt x="172531" y="99067"/>
                        </a:cubicBezTo>
                        <a:cubicBezTo>
                          <a:pt x="211584" y="76207"/>
                          <a:pt x="210631" y="39060"/>
                          <a:pt x="170626" y="16200"/>
                        </a:cubicBezTo>
                        <a:cubicBezTo>
                          <a:pt x="130621" y="-5708"/>
                          <a:pt x="66804" y="-5708"/>
                          <a:pt x="28704" y="18105"/>
                        </a:cubicBezTo>
                        <a:cubicBezTo>
                          <a:pt x="-10349" y="41917"/>
                          <a:pt x="-9396" y="79065"/>
                          <a:pt x="30609" y="100972"/>
                        </a:cubicBezTo>
                        <a:close/>
                      </a:path>
                    </a:pathLst>
                  </a:custGeom>
                  <a:solidFill>
                    <a:srgbClr val="A879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7D2A925E-8AB4-49EB-B5D4-3CE92A9AB796}"/>
                      </a:ext>
                    </a:extLst>
                  </p:cNvPr>
                  <p:cNvSpPr/>
                  <p:nvPr/>
                </p:nvSpPr>
                <p:spPr>
                  <a:xfrm>
                    <a:off x="9970477" y="5319398"/>
                    <a:ext cx="192405" cy="192404"/>
                  </a:xfrm>
                  <a:custGeom>
                    <a:avLst/>
                    <a:gdLst>
                      <a:gd name="connsiteX0" fmla="*/ 0 w 192405"/>
                      <a:gd name="connsiteY0" fmla="*/ 96203 h 192404"/>
                      <a:gd name="connsiteX1" fmla="*/ 96202 w 192405"/>
                      <a:gd name="connsiteY1" fmla="*/ 192405 h 192404"/>
                      <a:gd name="connsiteX2" fmla="*/ 192405 w 192405"/>
                      <a:gd name="connsiteY2" fmla="*/ 96203 h 192404"/>
                      <a:gd name="connsiteX3" fmla="*/ 96202 w 192405"/>
                      <a:gd name="connsiteY3" fmla="*/ 0 h 192404"/>
                      <a:gd name="connsiteX4" fmla="*/ 0 w 192405"/>
                      <a:gd name="connsiteY4" fmla="*/ 96203 h 1924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405" h="192404">
                        <a:moveTo>
                          <a:pt x="0" y="96203"/>
                        </a:moveTo>
                        <a:cubicBezTo>
                          <a:pt x="0" y="149542"/>
                          <a:pt x="42863" y="192405"/>
                          <a:pt x="96202" y="192405"/>
                        </a:cubicBezTo>
                        <a:cubicBezTo>
                          <a:pt x="149543" y="192405"/>
                          <a:pt x="192405" y="149542"/>
                          <a:pt x="192405" y="96203"/>
                        </a:cubicBezTo>
                        <a:cubicBezTo>
                          <a:pt x="192405" y="42863"/>
                          <a:pt x="149543" y="0"/>
                          <a:pt x="96202" y="0"/>
                        </a:cubicBezTo>
                        <a:cubicBezTo>
                          <a:pt x="42863" y="0"/>
                          <a:pt x="0" y="42863"/>
                          <a:pt x="0" y="96203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8274FA8F-6DDD-4AAD-9CC9-D6EFE5E407D4}"/>
                      </a:ext>
                    </a:extLst>
                  </p:cNvPr>
                  <p:cNvSpPr/>
                  <p:nvPr/>
                </p:nvSpPr>
                <p:spPr>
                  <a:xfrm>
                    <a:off x="10050487" y="5344163"/>
                    <a:ext cx="80009" cy="80009"/>
                  </a:xfrm>
                  <a:custGeom>
                    <a:avLst/>
                    <a:gdLst>
                      <a:gd name="connsiteX0" fmla="*/ 0 w 80009"/>
                      <a:gd name="connsiteY0" fmla="*/ 40005 h 80009"/>
                      <a:gd name="connsiteX1" fmla="*/ 40005 w 80009"/>
                      <a:gd name="connsiteY1" fmla="*/ 80010 h 80009"/>
                      <a:gd name="connsiteX2" fmla="*/ 80010 w 80009"/>
                      <a:gd name="connsiteY2" fmla="*/ 40005 h 80009"/>
                      <a:gd name="connsiteX3" fmla="*/ 40005 w 80009"/>
                      <a:gd name="connsiteY3" fmla="*/ 0 h 80009"/>
                      <a:gd name="connsiteX4" fmla="*/ 0 w 80009"/>
                      <a:gd name="connsiteY4" fmla="*/ 40005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009" h="80009">
                        <a:moveTo>
                          <a:pt x="0" y="40005"/>
                        </a:moveTo>
                        <a:cubicBezTo>
                          <a:pt x="0" y="61913"/>
                          <a:pt x="18097" y="80010"/>
                          <a:pt x="40005" y="80010"/>
                        </a:cubicBezTo>
                        <a:cubicBezTo>
                          <a:pt x="61913" y="80010"/>
                          <a:pt x="80010" y="61913"/>
                          <a:pt x="80010" y="40005"/>
                        </a:cubicBezTo>
                        <a:cubicBezTo>
                          <a:pt x="80010" y="18097"/>
                          <a:pt x="61913" y="0"/>
                          <a:pt x="40005" y="0"/>
                        </a:cubicBezTo>
                        <a:cubicBezTo>
                          <a:pt x="18097" y="0"/>
                          <a:pt x="0" y="18097"/>
                          <a:pt x="0" y="40005"/>
                        </a:cubicBezTo>
                        <a:close/>
                      </a:path>
                    </a:pathLst>
                  </a:custGeom>
                  <a:solidFill>
                    <a:srgbClr val="D3AA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83" name="Graphic 3">
                  <a:extLst>
                    <a:ext uri="{FF2B5EF4-FFF2-40B4-BE49-F238E27FC236}">
                      <a16:creationId xmlns:a16="http://schemas.microsoft.com/office/drawing/2014/main" id="{F2E546EC-12BF-400D-9E20-7696FDF02034}"/>
                    </a:ext>
                  </a:extLst>
                </p:cNvPr>
                <p:cNvGrpSpPr/>
                <p:nvPr/>
              </p:nvGrpSpPr>
              <p:grpSpPr>
                <a:xfrm>
                  <a:off x="8970351" y="4770758"/>
                  <a:ext cx="281940" cy="307657"/>
                  <a:chOff x="8970351" y="4770758"/>
                  <a:chExt cx="281940" cy="307657"/>
                </a:xfrm>
              </p:grpSpPr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F4429EE5-D852-4F75-B6FA-97714D339B55}"/>
                      </a:ext>
                    </a:extLst>
                  </p:cNvPr>
                  <p:cNvSpPr/>
                  <p:nvPr/>
                </p:nvSpPr>
                <p:spPr>
                  <a:xfrm>
                    <a:off x="8970351" y="4880296"/>
                    <a:ext cx="281940" cy="198120"/>
                  </a:xfrm>
                  <a:custGeom>
                    <a:avLst/>
                    <a:gdLst>
                      <a:gd name="connsiteX0" fmla="*/ 0 w 281940"/>
                      <a:gd name="connsiteY0" fmla="*/ 99060 h 198120"/>
                      <a:gd name="connsiteX1" fmla="*/ 140970 w 281940"/>
                      <a:gd name="connsiteY1" fmla="*/ 198120 h 198120"/>
                      <a:gd name="connsiteX2" fmla="*/ 281940 w 281940"/>
                      <a:gd name="connsiteY2" fmla="*/ 99060 h 198120"/>
                      <a:gd name="connsiteX3" fmla="*/ 140970 w 281940"/>
                      <a:gd name="connsiteY3" fmla="*/ 0 h 198120"/>
                      <a:gd name="connsiteX4" fmla="*/ 0 w 281940"/>
                      <a:gd name="connsiteY4" fmla="*/ 9906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940" h="198120">
                        <a:moveTo>
                          <a:pt x="0" y="99060"/>
                        </a:moveTo>
                        <a:cubicBezTo>
                          <a:pt x="0" y="153353"/>
                          <a:pt x="62865" y="198120"/>
                          <a:pt x="140970" y="198120"/>
                        </a:cubicBezTo>
                        <a:cubicBezTo>
                          <a:pt x="219075" y="198120"/>
                          <a:pt x="281940" y="154305"/>
                          <a:pt x="281940" y="99060"/>
                        </a:cubicBezTo>
                        <a:cubicBezTo>
                          <a:pt x="281940" y="44767"/>
                          <a:pt x="219075" y="0"/>
                          <a:pt x="140970" y="0"/>
                        </a:cubicBezTo>
                        <a:cubicBezTo>
                          <a:pt x="63818" y="953"/>
                          <a:pt x="0" y="44767"/>
                          <a:pt x="0" y="99060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9CEF123E-6D23-4E00-8168-48FC54B5DA6C}"/>
                      </a:ext>
                    </a:extLst>
                  </p:cNvPr>
                  <p:cNvSpPr/>
                  <p:nvPr/>
                </p:nvSpPr>
                <p:spPr>
                  <a:xfrm>
                    <a:off x="9011180" y="4887795"/>
                    <a:ext cx="201234" cy="117285"/>
                  </a:xfrm>
                  <a:custGeom>
                    <a:avLst/>
                    <a:gdLst>
                      <a:gd name="connsiteX0" fmla="*/ 30609 w 201234"/>
                      <a:gd name="connsiteY0" fmla="*/ 101086 h 117285"/>
                      <a:gd name="connsiteX1" fmla="*/ 172531 w 201234"/>
                      <a:gd name="connsiteY1" fmla="*/ 99181 h 117285"/>
                      <a:gd name="connsiteX2" fmla="*/ 170626 w 201234"/>
                      <a:gd name="connsiteY2" fmla="*/ 16313 h 117285"/>
                      <a:gd name="connsiteX3" fmla="*/ 28704 w 201234"/>
                      <a:gd name="connsiteY3" fmla="*/ 17266 h 117285"/>
                      <a:gd name="connsiteX4" fmla="*/ 30609 w 201234"/>
                      <a:gd name="connsiteY4" fmla="*/ 101086 h 117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1234" h="117285">
                        <a:moveTo>
                          <a:pt x="30609" y="101086"/>
                        </a:moveTo>
                        <a:cubicBezTo>
                          <a:pt x="70614" y="122993"/>
                          <a:pt x="134431" y="122993"/>
                          <a:pt x="172531" y="99181"/>
                        </a:cubicBezTo>
                        <a:cubicBezTo>
                          <a:pt x="211584" y="76321"/>
                          <a:pt x="210631" y="39173"/>
                          <a:pt x="170626" y="16313"/>
                        </a:cubicBezTo>
                        <a:cubicBezTo>
                          <a:pt x="130621" y="-5594"/>
                          <a:pt x="66804" y="-5594"/>
                          <a:pt x="28704" y="17266"/>
                        </a:cubicBezTo>
                        <a:cubicBezTo>
                          <a:pt x="-10349" y="42031"/>
                          <a:pt x="-9396" y="78226"/>
                          <a:pt x="30609" y="101086"/>
                        </a:cubicBezTo>
                        <a:close/>
                      </a:path>
                    </a:pathLst>
                  </a:custGeom>
                  <a:solidFill>
                    <a:srgbClr val="A879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3F761C10-A160-4AC5-B44D-1DF788B017C9}"/>
                      </a:ext>
                    </a:extLst>
                  </p:cNvPr>
                  <p:cNvSpPr/>
                  <p:nvPr/>
                </p:nvSpPr>
                <p:spPr>
                  <a:xfrm>
                    <a:off x="9016072" y="4770758"/>
                    <a:ext cx="192405" cy="192404"/>
                  </a:xfrm>
                  <a:custGeom>
                    <a:avLst/>
                    <a:gdLst>
                      <a:gd name="connsiteX0" fmla="*/ 0 w 192405"/>
                      <a:gd name="connsiteY0" fmla="*/ 96203 h 192404"/>
                      <a:gd name="connsiteX1" fmla="*/ 96202 w 192405"/>
                      <a:gd name="connsiteY1" fmla="*/ 192405 h 192404"/>
                      <a:gd name="connsiteX2" fmla="*/ 192405 w 192405"/>
                      <a:gd name="connsiteY2" fmla="*/ 96203 h 192404"/>
                      <a:gd name="connsiteX3" fmla="*/ 96202 w 192405"/>
                      <a:gd name="connsiteY3" fmla="*/ 0 h 192404"/>
                      <a:gd name="connsiteX4" fmla="*/ 0 w 192405"/>
                      <a:gd name="connsiteY4" fmla="*/ 96203 h 1924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405" h="192404">
                        <a:moveTo>
                          <a:pt x="0" y="96203"/>
                        </a:moveTo>
                        <a:cubicBezTo>
                          <a:pt x="0" y="149542"/>
                          <a:pt x="42863" y="192405"/>
                          <a:pt x="96202" y="192405"/>
                        </a:cubicBezTo>
                        <a:cubicBezTo>
                          <a:pt x="149543" y="192405"/>
                          <a:pt x="192405" y="149542"/>
                          <a:pt x="192405" y="96203"/>
                        </a:cubicBezTo>
                        <a:cubicBezTo>
                          <a:pt x="192405" y="43815"/>
                          <a:pt x="149543" y="0"/>
                          <a:pt x="96202" y="0"/>
                        </a:cubicBezTo>
                        <a:cubicBezTo>
                          <a:pt x="42863" y="953"/>
                          <a:pt x="0" y="43815"/>
                          <a:pt x="0" y="96203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7227E15B-B00F-4943-ACF9-101FB9344796}"/>
                      </a:ext>
                    </a:extLst>
                  </p:cNvPr>
                  <p:cNvSpPr/>
                  <p:nvPr/>
                </p:nvSpPr>
                <p:spPr>
                  <a:xfrm>
                    <a:off x="9095129" y="4795523"/>
                    <a:ext cx="80010" cy="80009"/>
                  </a:xfrm>
                  <a:custGeom>
                    <a:avLst/>
                    <a:gdLst>
                      <a:gd name="connsiteX0" fmla="*/ 0 w 80010"/>
                      <a:gd name="connsiteY0" fmla="*/ 40005 h 80009"/>
                      <a:gd name="connsiteX1" fmla="*/ 40005 w 80010"/>
                      <a:gd name="connsiteY1" fmla="*/ 80010 h 80009"/>
                      <a:gd name="connsiteX2" fmla="*/ 80010 w 80010"/>
                      <a:gd name="connsiteY2" fmla="*/ 40005 h 80009"/>
                      <a:gd name="connsiteX3" fmla="*/ 40005 w 80010"/>
                      <a:gd name="connsiteY3" fmla="*/ 0 h 80009"/>
                      <a:gd name="connsiteX4" fmla="*/ 0 w 80010"/>
                      <a:gd name="connsiteY4" fmla="*/ 40005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010" h="80009">
                        <a:moveTo>
                          <a:pt x="0" y="40005"/>
                        </a:moveTo>
                        <a:cubicBezTo>
                          <a:pt x="0" y="61913"/>
                          <a:pt x="18097" y="80010"/>
                          <a:pt x="40005" y="80010"/>
                        </a:cubicBezTo>
                        <a:cubicBezTo>
                          <a:pt x="61913" y="80010"/>
                          <a:pt x="80010" y="61913"/>
                          <a:pt x="80010" y="40005"/>
                        </a:cubicBezTo>
                        <a:cubicBezTo>
                          <a:pt x="80010" y="18097"/>
                          <a:pt x="61913" y="0"/>
                          <a:pt x="40005" y="0"/>
                        </a:cubicBezTo>
                        <a:cubicBezTo>
                          <a:pt x="18097" y="0"/>
                          <a:pt x="0" y="18097"/>
                          <a:pt x="0" y="40005"/>
                        </a:cubicBezTo>
                        <a:close/>
                      </a:path>
                    </a:pathLst>
                  </a:custGeom>
                  <a:solidFill>
                    <a:srgbClr val="D3AA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88" name="Graphic 3">
                <a:extLst>
                  <a:ext uri="{FF2B5EF4-FFF2-40B4-BE49-F238E27FC236}">
                    <a16:creationId xmlns:a16="http://schemas.microsoft.com/office/drawing/2014/main" id="{C4A8BDDE-AEAF-4F39-9BE2-0988BEF6497C}"/>
                  </a:ext>
                </a:extLst>
              </p:cNvPr>
              <p:cNvGrpSpPr/>
              <p:nvPr/>
            </p:nvGrpSpPr>
            <p:grpSpPr>
              <a:xfrm>
                <a:off x="10703901" y="3482025"/>
                <a:ext cx="1236345" cy="855345"/>
                <a:chOff x="10703901" y="3482025"/>
                <a:chExt cx="1236345" cy="855345"/>
              </a:xfrm>
            </p:grpSpPr>
            <p:grpSp>
              <p:nvGrpSpPr>
                <p:cNvPr id="189" name="Graphic 3">
                  <a:extLst>
                    <a:ext uri="{FF2B5EF4-FFF2-40B4-BE49-F238E27FC236}">
                      <a16:creationId xmlns:a16="http://schemas.microsoft.com/office/drawing/2014/main" id="{00F62442-764D-4FD4-BEA5-BCA53F0E1DCB}"/>
                    </a:ext>
                  </a:extLst>
                </p:cNvPr>
                <p:cNvGrpSpPr/>
                <p:nvPr/>
              </p:nvGrpSpPr>
              <p:grpSpPr>
                <a:xfrm>
                  <a:off x="11658307" y="4029713"/>
                  <a:ext cx="281940" cy="307657"/>
                  <a:chOff x="11658307" y="4029713"/>
                  <a:chExt cx="281940" cy="307657"/>
                </a:xfrm>
              </p:grpSpPr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98F1F166-3BD7-46D7-90D1-72F70893AA93}"/>
                      </a:ext>
                    </a:extLst>
                  </p:cNvPr>
                  <p:cNvSpPr/>
                  <p:nvPr/>
                </p:nvSpPr>
                <p:spPr>
                  <a:xfrm>
                    <a:off x="11658307" y="4139250"/>
                    <a:ext cx="281940" cy="198120"/>
                  </a:xfrm>
                  <a:custGeom>
                    <a:avLst/>
                    <a:gdLst>
                      <a:gd name="connsiteX0" fmla="*/ 0 w 281940"/>
                      <a:gd name="connsiteY0" fmla="*/ 99060 h 198120"/>
                      <a:gd name="connsiteX1" fmla="*/ 140970 w 281940"/>
                      <a:gd name="connsiteY1" fmla="*/ 198120 h 198120"/>
                      <a:gd name="connsiteX2" fmla="*/ 281940 w 281940"/>
                      <a:gd name="connsiteY2" fmla="*/ 99060 h 198120"/>
                      <a:gd name="connsiteX3" fmla="*/ 140970 w 281940"/>
                      <a:gd name="connsiteY3" fmla="*/ 0 h 198120"/>
                      <a:gd name="connsiteX4" fmla="*/ 0 w 281940"/>
                      <a:gd name="connsiteY4" fmla="*/ 9906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940" h="198120">
                        <a:moveTo>
                          <a:pt x="0" y="99060"/>
                        </a:moveTo>
                        <a:cubicBezTo>
                          <a:pt x="0" y="153353"/>
                          <a:pt x="62865" y="198120"/>
                          <a:pt x="140970" y="198120"/>
                        </a:cubicBezTo>
                        <a:cubicBezTo>
                          <a:pt x="219075" y="198120"/>
                          <a:pt x="281940" y="154305"/>
                          <a:pt x="281940" y="99060"/>
                        </a:cubicBezTo>
                        <a:cubicBezTo>
                          <a:pt x="281940" y="44767"/>
                          <a:pt x="219075" y="0"/>
                          <a:pt x="140970" y="0"/>
                        </a:cubicBezTo>
                        <a:cubicBezTo>
                          <a:pt x="62865" y="0"/>
                          <a:pt x="0" y="44767"/>
                          <a:pt x="0" y="99060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A1D630F8-D9EE-436D-A544-30D537A253F5}"/>
                      </a:ext>
                    </a:extLst>
                  </p:cNvPr>
                  <p:cNvSpPr/>
                  <p:nvPr/>
                </p:nvSpPr>
                <p:spPr>
                  <a:xfrm>
                    <a:off x="11699135" y="4146749"/>
                    <a:ext cx="201235" cy="116446"/>
                  </a:xfrm>
                  <a:custGeom>
                    <a:avLst/>
                    <a:gdLst>
                      <a:gd name="connsiteX0" fmla="*/ 30609 w 201235"/>
                      <a:gd name="connsiteY0" fmla="*/ 100134 h 116446"/>
                      <a:gd name="connsiteX1" fmla="*/ 172531 w 201235"/>
                      <a:gd name="connsiteY1" fmla="*/ 99181 h 116446"/>
                      <a:gd name="connsiteX2" fmla="*/ 170626 w 201235"/>
                      <a:gd name="connsiteY2" fmla="*/ 16313 h 116446"/>
                      <a:gd name="connsiteX3" fmla="*/ 28704 w 201235"/>
                      <a:gd name="connsiteY3" fmla="*/ 17266 h 116446"/>
                      <a:gd name="connsiteX4" fmla="*/ 30609 w 201235"/>
                      <a:gd name="connsiteY4" fmla="*/ 100134 h 116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1235" h="116446">
                        <a:moveTo>
                          <a:pt x="30609" y="100134"/>
                        </a:moveTo>
                        <a:cubicBezTo>
                          <a:pt x="70614" y="122041"/>
                          <a:pt x="134431" y="122041"/>
                          <a:pt x="172531" y="99181"/>
                        </a:cubicBezTo>
                        <a:cubicBezTo>
                          <a:pt x="211584" y="76321"/>
                          <a:pt x="210631" y="39174"/>
                          <a:pt x="170626" y="16313"/>
                        </a:cubicBezTo>
                        <a:cubicBezTo>
                          <a:pt x="130621" y="-5594"/>
                          <a:pt x="66804" y="-5594"/>
                          <a:pt x="28704" y="17266"/>
                        </a:cubicBezTo>
                        <a:cubicBezTo>
                          <a:pt x="-10349" y="41079"/>
                          <a:pt x="-9396" y="78226"/>
                          <a:pt x="30609" y="100134"/>
                        </a:cubicBezTo>
                        <a:close/>
                      </a:path>
                    </a:pathLst>
                  </a:custGeom>
                  <a:solidFill>
                    <a:srgbClr val="A879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0A46F9DA-A54B-4F18-94FD-9D66FE68D24B}"/>
                      </a:ext>
                    </a:extLst>
                  </p:cNvPr>
                  <p:cNvSpPr/>
                  <p:nvPr/>
                </p:nvSpPr>
                <p:spPr>
                  <a:xfrm>
                    <a:off x="11704026" y="4029713"/>
                    <a:ext cx="192405" cy="192404"/>
                  </a:xfrm>
                  <a:custGeom>
                    <a:avLst/>
                    <a:gdLst>
                      <a:gd name="connsiteX0" fmla="*/ 0 w 192405"/>
                      <a:gd name="connsiteY0" fmla="*/ 96203 h 192404"/>
                      <a:gd name="connsiteX1" fmla="*/ 96203 w 192405"/>
                      <a:gd name="connsiteY1" fmla="*/ 192405 h 192404"/>
                      <a:gd name="connsiteX2" fmla="*/ 192405 w 192405"/>
                      <a:gd name="connsiteY2" fmla="*/ 96203 h 192404"/>
                      <a:gd name="connsiteX3" fmla="*/ 96203 w 192405"/>
                      <a:gd name="connsiteY3" fmla="*/ 0 h 192404"/>
                      <a:gd name="connsiteX4" fmla="*/ 0 w 192405"/>
                      <a:gd name="connsiteY4" fmla="*/ 96203 h 1924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405" h="192404">
                        <a:moveTo>
                          <a:pt x="0" y="96203"/>
                        </a:moveTo>
                        <a:cubicBezTo>
                          <a:pt x="0" y="149542"/>
                          <a:pt x="42863" y="192405"/>
                          <a:pt x="96203" y="192405"/>
                        </a:cubicBezTo>
                        <a:cubicBezTo>
                          <a:pt x="149543" y="192405"/>
                          <a:pt x="192405" y="149542"/>
                          <a:pt x="192405" y="96203"/>
                        </a:cubicBezTo>
                        <a:cubicBezTo>
                          <a:pt x="192405" y="42863"/>
                          <a:pt x="149543" y="0"/>
                          <a:pt x="96203" y="0"/>
                        </a:cubicBezTo>
                        <a:cubicBezTo>
                          <a:pt x="42863" y="0"/>
                          <a:pt x="0" y="42863"/>
                          <a:pt x="0" y="96203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46591536-7973-4FAD-BEC2-21D4A30C11D5}"/>
                      </a:ext>
                    </a:extLst>
                  </p:cNvPr>
                  <p:cNvSpPr/>
                  <p:nvPr/>
                </p:nvSpPr>
                <p:spPr>
                  <a:xfrm>
                    <a:off x="11783084" y="4054478"/>
                    <a:ext cx="80009" cy="80009"/>
                  </a:xfrm>
                  <a:custGeom>
                    <a:avLst/>
                    <a:gdLst>
                      <a:gd name="connsiteX0" fmla="*/ 0 w 80009"/>
                      <a:gd name="connsiteY0" fmla="*/ 40005 h 80009"/>
                      <a:gd name="connsiteX1" fmla="*/ 40005 w 80009"/>
                      <a:gd name="connsiteY1" fmla="*/ 80010 h 80009"/>
                      <a:gd name="connsiteX2" fmla="*/ 80010 w 80009"/>
                      <a:gd name="connsiteY2" fmla="*/ 40005 h 80009"/>
                      <a:gd name="connsiteX3" fmla="*/ 40005 w 80009"/>
                      <a:gd name="connsiteY3" fmla="*/ 0 h 80009"/>
                      <a:gd name="connsiteX4" fmla="*/ 0 w 80009"/>
                      <a:gd name="connsiteY4" fmla="*/ 40005 h 80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009" h="80009">
                        <a:moveTo>
                          <a:pt x="0" y="40005"/>
                        </a:moveTo>
                        <a:cubicBezTo>
                          <a:pt x="0" y="61913"/>
                          <a:pt x="18097" y="80010"/>
                          <a:pt x="40005" y="80010"/>
                        </a:cubicBezTo>
                        <a:cubicBezTo>
                          <a:pt x="61913" y="80010"/>
                          <a:pt x="80010" y="61913"/>
                          <a:pt x="80010" y="40005"/>
                        </a:cubicBezTo>
                        <a:cubicBezTo>
                          <a:pt x="80010" y="18097"/>
                          <a:pt x="61913" y="0"/>
                          <a:pt x="40005" y="0"/>
                        </a:cubicBezTo>
                        <a:cubicBezTo>
                          <a:pt x="18097" y="0"/>
                          <a:pt x="0" y="18097"/>
                          <a:pt x="0" y="40005"/>
                        </a:cubicBezTo>
                        <a:close/>
                      </a:path>
                    </a:pathLst>
                  </a:custGeom>
                  <a:solidFill>
                    <a:srgbClr val="D3AA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94" name="Graphic 3">
                  <a:extLst>
                    <a:ext uri="{FF2B5EF4-FFF2-40B4-BE49-F238E27FC236}">
                      <a16:creationId xmlns:a16="http://schemas.microsoft.com/office/drawing/2014/main" id="{E7AA884B-103C-4A66-975C-C89D1778BC5A}"/>
                    </a:ext>
                  </a:extLst>
                </p:cNvPr>
                <p:cNvGrpSpPr/>
                <p:nvPr/>
              </p:nvGrpSpPr>
              <p:grpSpPr>
                <a:xfrm>
                  <a:off x="10703901" y="3482025"/>
                  <a:ext cx="281940" cy="307657"/>
                  <a:chOff x="10703901" y="3482025"/>
                  <a:chExt cx="281940" cy="307657"/>
                </a:xfrm>
              </p:grpSpPr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38A75C2A-6BFC-4F4A-A5EC-9580A87AEFFF}"/>
                      </a:ext>
                    </a:extLst>
                  </p:cNvPr>
                  <p:cNvSpPr/>
                  <p:nvPr/>
                </p:nvSpPr>
                <p:spPr>
                  <a:xfrm>
                    <a:off x="10703901" y="3591563"/>
                    <a:ext cx="281940" cy="198120"/>
                  </a:xfrm>
                  <a:custGeom>
                    <a:avLst/>
                    <a:gdLst>
                      <a:gd name="connsiteX0" fmla="*/ 0 w 281940"/>
                      <a:gd name="connsiteY0" fmla="*/ 99060 h 198120"/>
                      <a:gd name="connsiteX1" fmla="*/ 140970 w 281940"/>
                      <a:gd name="connsiteY1" fmla="*/ 198120 h 198120"/>
                      <a:gd name="connsiteX2" fmla="*/ 281940 w 281940"/>
                      <a:gd name="connsiteY2" fmla="*/ 99060 h 198120"/>
                      <a:gd name="connsiteX3" fmla="*/ 140970 w 281940"/>
                      <a:gd name="connsiteY3" fmla="*/ 0 h 198120"/>
                      <a:gd name="connsiteX4" fmla="*/ 0 w 281940"/>
                      <a:gd name="connsiteY4" fmla="*/ 9906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1940" h="198120">
                        <a:moveTo>
                          <a:pt x="0" y="99060"/>
                        </a:moveTo>
                        <a:cubicBezTo>
                          <a:pt x="0" y="153353"/>
                          <a:pt x="62865" y="198120"/>
                          <a:pt x="140970" y="198120"/>
                        </a:cubicBezTo>
                        <a:cubicBezTo>
                          <a:pt x="219075" y="198120"/>
                          <a:pt x="281940" y="154305"/>
                          <a:pt x="281940" y="99060"/>
                        </a:cubicBezTo>
                        <a:cubicBezTo>
                          <a:pt x="281940" y="44768"/>
                          <a:pt x="219075" y="0"/>
                          <a:pt x="140970" y="0"/>
                        </a:cubicBezTo>
                        <a:cubicBezTo>
                          <a:pt x="62865" y="0"/>
                          <a:pt x="0" y="43815"/>
                          <a:pt x="0" y="99060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CBF2BC79-B917-4618-9EE6-24549B3205BF}"/>
                      </a:ext>
                    </a:extLst>
                  </p:cNvPr>
                  <p:cNvSpPr/>
                  <p:nvPr/>
                </p:nvSpPr>
                <p:spPr>
                  <a:xfrm>
                    <a:off x="10744492" y="3598110"/>
                    <a:ext cx="200520" cy="117285"/>
                  </a:xfrm>
                  <a:custGeom>
                    <a:avLst/>
                    <a:gdLst>
                      <a:gd name="connsiteX0" fmla="*/ 29895 w 200520"/>
                      <a:gd name="connsiteY0" fmla="*/ 101086 h 117285"/>
                      <a:gd name="connsiteX1" fmla="*/ 171817 w 200520"/>
                      <a:gd name="connsiteY1" fmla="*/ 99181 h 117285"/>
                      <a:gd name="connsiteX2" fmla="*/ 169912 w 200520"/>
                      <a:gd name="connsiteY2" fmla="*/ 16313 h 117285"/>
                      <a:gd name="connsiteX3" fmla="*/ 27990 w 200520"/>
                      <a:gd name="connsiteY3" fmla="*/ 17266 h 117285"/>
                      <a:gd name="connsiteX4" fmla="*/ 29895 w 200520"/>
                      <a:gd name="connsiteY4" fmla="*/ 101086 h 117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520" h="117285">
                        <a:moveTo>
                          <a:pt x="29895" y="101086"/>
                        </a:moveTo>
                        <a:cubicBezTo>
                          <a:pt x="69900" y="122993"/>
                          <a:pt x="133717" y="122993"/>
                          <a:pt x="171817" y="99181"/>
                        </a:cubicBezTo>
                        <a:cubicBezTo>
                          <a:pt x="210870" y="76321"/>
                          <a:pt x="209917" y="39173"/>
                          <a:pt x="169912" y="16313"/>
                        </a:cubicBezTo>
                        <a:cubicBezTo>
                          <a:pt x="129907" y="-5594"/>
                          <a:pt x="66090" y="-5594"/>
                          <a:pt x="27990" y="17266"/>
                        </a:cubicBezTo>
                        <a:cubicBezTo>
                          <a:pt x="-10110" y="42031"/>
                          <a:pt x="-9158" y="79178"/>
                          <a:pt x="29895" y="101086"/>
                        </a:cubicBezTo>
                        <a:close/>
                      </a:path>
                    </a:pathLst>
                  </a:custGeom>
                  <a:solidFill>
                    <a:srgbClr val="A879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9B7D1289-1962-4AC8-BFE9-62D82518DCCC}"/>
                      </a:ext>
                    </a:extLst>
                  </p:cNvPr>
                  <p:cNvSpPr/>
                  <p:nvPr/>
                </p:nvSpPr>
                <p:spPr>
                  <a:xfrm>
                    <a:off x="10749621" y="3482025"/>
                    <a:ext cx="192404" cy="192405"/>
                  </a:xfrm>
                  <a:custGeom>
                    <a:avLst/>
                    <a:gdLst>
                      <a:gd name="connsiteX0" fmla="*/ 0 w 192404"/>
                      <a:gd name="connsiteY0" fmla="*/ 96203 h 192405"/>
                      <a:gd name="connsiteX1" fmla="*/ 96203 w 192404"/>
                      <a:gd name="connsiteY1" fmla="*/ 192405 h 192405"/>
                      <a:gd name="connsiteX2" fmla="*/ 192405 w 192404"/>
                      <a:gd name="connsiteY2" fmla="*/ 96203 h 192405"/>
                      <a:gd name="connsiteX3" fmla="*/ 96203 w 192404"/>
                      <a:gd name="connsiteY3" fmla="*/ 0 h 192405"/>
                      <a:gd name="connsiteX4" fmla="*/ 0 w 192404"/>
                      <a:gd name="connsiteY4" fmla="*/ 96203 h 192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404" h="192405">
                        <a:moveTo>
                          <a:pt x="0" y="96203"/>
                        </a:moveTo>
                        <a:cubicBezTo>
                          <a:pt x="0" y="149543"/>
                          <a:pt x="42863" y="192405"/>
                          <a:pt x="96203" y="192405"/>
                        </a:cubicBezTo>
                        <a:cubicBezTo>
                          <a:pt x="149542" y="192405"/>
                          <a:pt x="192405" y="149543"/>
                          <a:pt x="192405" y="96203"/>
                        </a:cubicBezTo>
                        <a:cubicBezTo>
                          <a:pt x="192405" y="43815"/>
                          <a:pt x="149542" y="0"/>
                          <a:pt x="96203" y="0"/>
                        </a:cubicBezTo>
                        <a:cubicBezTo>
                          <a:pt x="42863" y="0"/>
                          <a:pt x="0" y="42863"/>
                          <a:pt x="0" y="96203"/>
                        </a:cubicBezTo>
                        <a:close/>
                      </a:path>
                    </a:pathLst>
                  </a:custGeom>
                  <a:solidFill>
                    <a:srgbClr val="BF955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D1424140-E452-46AC-8C6E-27AEFBE940A9}"/>
                      </a:ext>
                    </a:extLst>
                  </p:cNvPr>
                  <p:cNvSpPr/>
                  <p:nvPr/>
                </p:nvSpPr>
                <p:spPr>
                  <a:xfrm>
                    <a:off x="10828679" y="3506755"/>
                    <a:ext cx="80009" cy="80045"/>
                  </a:xfrm>
                  <a:custGeom>
                    <a:avLst/>
                    <a:gdLst>
                      <a:gd name="connsiteX0" fmla="*/ 0 w 80009"/>
                      <a:gd name="connsiteY0" fmla="*/ 40041 h 80045"/>
                      <a:gd name="connsiteX1" fmla="*/ 40005 w 80009"/>
                      <a:gd name="connsiteY1" fmla="*/ 80046 h 80045"/>
                      <a:gd name="connsiteX2" fmla="*/ 80010 w 80009"/>
                      <a:gd name="connsiteY2" fmla="*/ 40041 h 80045"/>
                      <a:gd name="connsiteX3" fmla="*/ 40005 w 80009"/>
                      <a:gd name="connsiteY3" fmla="*/ 36 h 80045"/>
                      <a:gd name="connsiteX4" fmla="*/ 0 w 80009"/>
                      <a:gd name="connsiteY4" fmla="*/ 40041 h 80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009" h="80045">
                        <a:moveTo>
                          <a:pt x="0" y="40041"/>
                        </a:moveTo>
                        <a:cubicBezTo>
                          <a:pt x="0" y="61948"/>
                          <a:pt x="18097" y="80046"/>
                          <a:pt x="40005" y="80046"/>
                        </a:cubicBezTo>
                        <a:cubicBezTo>
                          <a:pt x="61913" y="80046"/>
                          <a:pt x="80010" y="61948"/>
                          <a:pt x="80010" y="40041"/>
                        </a:cubicBezTo>
                        <a:cubicBezTo>
                          <a:pt x="80010" y="18133"/>
                          <a:pt x="61913" y="36"/>
                          <a:pt x="40005" y="36"/>
                        </a:cubicBezTo>
                        <a:cubicBezTo>
                          <a:pt x="18097" y="-917"/>
                          <a:pt x="0" y="17181"/>
                          <a:pt x="0" y="40041"/>
                        </a:cubicBezTo>
                        <a:close/>
                      </a:path>
                    </a:pathLst>
                  </a:custGeom>
                  <a:solidFill>
                    <a:srgbClr val="D3AA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</p:grp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7EAED375-0F7D-4F37-9FD7-861B479C18BC}"/>
                </a:ext>
              </a:extLst>
            </p:cNvPr>
            <p:cNvSpPr/>
            <p:nvPr/>
          </p:nvSpPr>
          <p:spPr>
            <a:xfrm>
              <a:off x="10362718" y="4381048"/>
              <a:ext cx="428214" cy="211922"/>
            </a:xfrm>
            <a:custGeom>
              <a:avLst/>
              <a:gdLst>
                <a:gd name="connsiteX0" fmla="*/ 193546 w 428214"/>
                <a:gd name="connsiteY0" fmla="*/ 2042 h 211922"/>
                <a:gd name="connsiteX1" fmla="*/ 24954 w 428214"/>
                <a:gd name="connsiteY1" fmla="*/ 77290 h 211922"/>
                <a:gd name="connsiteX2" fmla="*/ 20191 w 428214"/>
                <a:gd name="connsiteY2" fmla="*/ 186827 h 211922"/>
                <a:gd name="connsiteX3" fmla="*/ 129729 w 428214"/>
                <a:gd name="connsiteY3" fmla="*/ 192542 h 211922"/>
                <a:gd name="connsiteX4" fmla="*/ 310704 w 428214"/>
                <a:gd name="connsiteY4" fmla="*/ 178255 h 211922"/>
                <a:gd name="connsiteX5" fmla="*/ 417383 w 428214"/>
                <a:gd name="connsiteY5" fmla="*/ 150632 h 211922"/>
                <a:gd name="connsiteX6" fmla="*/ 389761 w 428214"/>
                <a:gd name="connsiteY6" fmla="*/ 43952 h 211922"/>
                <a:gd name="connsiteX7" fmla="*/ 193546 w 428214"/>
                <a:gd name="connsiteY7" fmla="*/ 2042 h 21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214" h="211922">
                  <a:moveTo>
                    <a:pt x="193546" y="2042"/>
                  </a:moveTo>
                  <a:cubicBezTo>
                    <a:pt x="118299" y="11567"/>
                    <a:pt x="56386" y="47762"/>
                    <a:pt x="24954" y="77290"/>
                  </a:cubicBezTo>
                  <a:cubicBezTo>
                    <a:pt x="-6479" y="105865"/>
                    <a:pt x="-8384" y="155395"/>
                    <a:pt x="20191" y="186827"/>
                  </a:cubicBezTo>
                  <a:cubicBezTo>
                    <a:pt x="48766" y="218260"/>
                    <a:pt x="97344" y="220165"/>
                    <a:pt x="129729" y="192542"/>
                  </a:cubicBezTo>
                  <a:cubicBezTo>
                    <a:pt x="138301" y="184922"/>
                    <a:pt x="215454" y="122057"/>
                    <a:pt x="310704" y="178255"/>
                  </a:cubicBezTo>
                  <a:cubicBezTo>
                    <a:pt x="347851" y="200162"/>
                    <a:pt x="395476" y="187780"/>
                    <a:pt x="417383" y="150632"/>
                  </a:cubicBezTo>
                  <a:cubicBezTo>
                    <a:pt x="439291" y="113485"/>
                    <a:pt x="426908" y="65860"/>
                    <a:pt x="389761" y="43952"/>
                  </a:cubicBezTo>
                  <a:cubicBezTo>
                    <a:pt x="319276" y="3947"/>
                    <a:pt x="251649" y="-4625"/>
                    <a:pt x="193546" y="2042"/>
                  </a:cubicBezTo>
                  <a:close/>
                </a:path>
              </a:pathLst>
            </a:custGeom>
            <a:solidFill>
              <a:srgbClr val="FFA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00" name="Graphic 3">
              <a:extLst>
                <a:ext uri="{FF2B5EF4-FFF2-40B4-BE49-F238E27FC236}">
                  <a16:creationId xmlns:a16="http://schemas.microsoft.com/office/drawing/2014/main" id="{5A478721-568F-4C15-883F-E09509C19191}"/>
                </a:ext>
              </a:extLst>
            </p:cNvPr>
            <p:cNvGrpSpPr/>
            <p:nvPr/>
          </p:nvGrpSpPr>
          <p:grpSpPr>
            <a:xfrm>
              <a:off x="10272917" y="4405359"/>
              <a:ext cx="307750" cy="300130"/>
              <a:chOff x="10272917" y="4405359"/>
              <a:chExt cx="307750" cy="300130"/>
            </a:xfrm>
            <a:solidFill>
              <a:srgbClr val="FFD097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5D93DA-B5F9-4CAB-A8DD-416B7448CE9D}"/>
                  </a:ext>
                </a:extLst>
              </p:cNvPr>
              <p:cNvSpPr/>
              <p:nvPr/>
            </p:nvSpPr>
            <p:spPr>
              <a:xfrm>
                <a:off x="10316595" y="4405359"/>
                <a:ext cx="264072" cy="264072"/>
              </a:xfrm>
              <a:custGeom>
                <a:avLst/>
                <a:gdLst>
                  <a:gd name="connsiteX0" fmla="*/ 74886 w 264072"/>
                  <a:gd name="connsiteY0" fmla="*/ 12974 h 264072"/>
                  <a:gd name="connsiteX1" fmla="*/ 12974 w 264072"/>
                  <a:gd name="connsiteY1" fmla="*/ 189186 h 264072"/>
                  <a:gd name="connsiteX2" fmla="*/ 189186 w 264072"/>
                  <a:gd name="connsiteY2" fmla="*/ 251099 h 264072"/>
                  <a:gd name="connsiteX3" fmla="*/ 251099 w 264072"/>
                  <a:gd name="connsiteY3" fmla="*/ 74886 h 264072"/>
                  <a:gd name="connsiteX4" fmla="*/ 74886 w 264072"/>
                  <a:gd name="connsiteY4" fmla="*/ 12974 h 26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072" h="264072">
                    <a:moveTo>
                      <a:pt x="74886" y="12974"/>
                    </a:moveTo>
                    <a:cubicBezTo>
                      <a:pt x="9164" y="44406"/>
                      <a:pt x="-18459" y="123464"/>
                      <a:pt x="12974" y="189186"/>
                    </a:cubicBezTo>
                    <a:cubicBezTo>
                      <a:pt x="44406" y="254909"/>
                      <a:pt x="123464" y="282531"/>
                      <a:pt x="189186" y="251099"/>
                    </a:cubicBezTo>
                    <a:cubicBezTo>
                      <a:pt x="254909" y="219666"/>
                      <a:pt x="282531" y="140609"/>
                      <a:pt x="251099" y="74886"/>
                    </a:cubicBezTo>
                    <a:cubicBezTo>
                      <a:pt x="219666" y="9164"/>
                      <a:pt x="140609" y="-18459"/>
                      <a:pt x="74886" y="12974"/>
                    </a:cubicBezTo>
                    <a:close/>
                  </a:path>
                </a:pathLst>
              </a:custGeom>
              <a:solidFill>
                <a:srgbClr val="FFD0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02" name="Graphic 3">
                <a:extLst>
                  <a:ext uri="{FF2B5EF4-FFF2-40B4-BE49-F238E27FC236}">
                    <a16:creationId xmlns:a16="http://schemas.microsoft.com/office/drawing/2014/main" id="{BB39A6CA-589E-4D2C-A331-5E36962A0FE5}"/>
                  </a:ext>
                </a:extLst>
              </p:cNvPr>
              <p:cNvGrpSpPr/>
              <p:nvPr/>
            </p:nvGrpSpPr>
            <p:grpSpPr>
              <a:xfrm>
                <a:off x="10272917" y="4413116"/>
                <a:ext cx="259036" cy="292373"/>
                <a:chOff x="10272917" y="4413116"/>
                <a:chExt cx="259036" cy="292373"/>
              </a:xfrm>
              <a:solidFill>
                <a:srgbClr val="FFD097"/>
              </a:solidFill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99C5DAC7-DEBD-4FDB-B14A-E67282F7EB33}"/>
                    </a:ext>
                  </a:extLst>
                </p:cNvPr>
                <p:cNvSpPr/>
                <p:nvPr/>
              </p:nvSpPr>
              <p:spPr>
                <a:xfrm>
                  <a:off x="10349117" y="4572184"/>
                  <a:ext cx="182836" cy="133306"/>
                </a:xfrm>
                <a:custGeom>
                  <a:avLst/>
                  <a:gdLst>
                    <a:gd name="connsiteX0" fmla="*/ 25219 w 182836"/>
                    <a:gd name="connsiteY0" fmla="*/ 49984 h 133306"/>
                    <a:gd name="connsiteX1" fmla="*/ 4264 w 182836"/>
                    <a:gd name="connsiteY1" fmla="*/ 108087 h 133306"/>
                    <a:gd name="connsiteX2" fmla="*/ 4264 w 182836"/>
                    <a:gd name="connsiteY2" fmla="*/ 108087 h 133306"/>
                    <a:gd name="connsiteX3" fmla="*/ 62367 w 182836"/>
                    <a:gd name="connsiteY3" fmla="*/ 129042 h 133306"/>
                    <a:gd name="connsiteX4" fmla="*/ 157617 w 182836"/>
                    <a:gd name="connsiteY4" fmla="*/ 83322 h 133306"/>
                    <a:gd name="connsiteX5" fmla="*/ 178572 w 182836"/>
                    <a:gd name="connsiteY5" fmla="*/ 25219 h 133306"/>
                    <a:gd name="connsiteX6" fmla="*/ 178572 w 182836"/>
                    <a:gd name="connsiteY6" fmla="*/ 25219 h 133306"/>
                    <a:gd name="connsiteX7" fmla="*/ 120469 w 182836"/>
                    <a:gd name="connsiteY7" fmla="*/ 4264 h 133306"/>
                    <a:gd name="connsiteX8" fmla="*/ 25219 w 182836"/>
                    <a:gd name="connsiteY8" fmla="*/ 49984 h 133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836" h="133306">
                      <a:moveTo>
                        <a:pt x="25219" y="49984"/>
                      </a:moveTo>
                      <a:cubicBezTo>
                        <a:pt x="3312" y="60462"/>
                        <a:pt x="-6213" y="87132"/>
                        <a:pt x="4264" y="108087"/>
                      </a:cubicBezTo>
                      <a:lnTo>
                        <a:pt x="4264" y="108087"/>
                      </a:lnTo>
                      <a:cubicBezTo>
                        <a:pt x="14742" y="129994"/>
                        <a:pt x="41412" y="139519"/>
                        <a:pt x="62367" y="129042"/>
                      </a:cubicBezTo>
                      <a:lnTo>
                        <a:pt x="157617" y="83322"/>
                      </a:lnTo>
                      <a:cubicBezTo>
                        <a:pt x="179524" y="72844"/>
                        <a:pt x="189049" y="46174"/>
                        <a:pt x="178572" y="25219"/>
                      </a:cubicBezTo>
                      <a:lnTo>
                        <a:pt x="178572" y="25219"/>
                      </a:lnTo>
                      <a:cubicBezTo>
                        <a:pt x="168094" y="3312"/>
                        <a:pt x="141424" y="-6213"/>
                        <a:pt x="120469" y="4264"/>
                      </a:cubicBezTo>
                      <a:lnTo>
                        <a:pt x="25219" y="49984"/>
                      </a:lnTo>
                      <a:close/>
                    </a:path>
                  </a:pathLst>
                </a:custGeom>
                <a:solidFill>
                  <a:srgbClr val="FFD0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5C38DF79-1A18-4596-A22D-01C60F3952B2}"/>
                    </a:ext>
                  </a:extLst>
                </p:cNvPr>
                <p:cNvSpPr/>
                <p:nvPr/>
              </p:nvSpPr>
              <p:spPr>
                <a:xfrm>
                  <a:off x="10280537" y="4507414"/>
                  <a:ext cx="182836" cy="133306"/>
                </a:xfrm>
                <a:custGeom>
                  <a:avLst/>
                  <a:gdLst>
                    <a:gd name="connsiteX0" fmla="*/ 25220 w 182836"/>
                    <a:gd name="connsiteY0" fmla="*/ 49985 h 133306"/>
                    <a:gd name="connsiteX1" fmla="*/ 4264 w 182836"/>
                    <a:gd name="connsiteY1" fmla="*/ 108087 h 133306"/>
                    <a:gd name="connsiteX2" fmla="*/ 4264 w 182836"/>
                    <a:gd name="connsiteY2" fmla="*/ 108087 h 133306"/>
                    <a:gd name="connsiteX3" fmla="*/ 62367 w 182836"/>
                    <a:gd name="connsiteY3" fmla="*/ 129042 h 133306"/>
                    <a:gd name="connsiteX4" fmla="*/ 157617 w 182836"/>
                    <a:gd name="connsiteY4" fmla="*/ 83322 h 133306"/>
                    <a:gd name="connsiteX5" fmla="*/ 178572 w 182836"/>
                    <a:gd name="connsiteY5" fmla="*/ 25219 h 133306"/>
                    <a:gd name="connsiteX6" fmla="*/ 178572 w 182836"/>
                    <a:gd name="connsiteY6" fmla="*/ 25219 h 133306"/>
                    <a:gd name="connsiteX7" fmla="*/ 120470 w 182836"/>
                    <a:gd name="connsiteY7" fmla="*/ 4264 h 133306"/>
                    <a:gd name="connsiteX8" fmla="*/ 25220 w 182836"/>
                    <a:gd name="connsiteY8" fmla="*/ 49985 h 133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836" h="133306">
                      <a:moveTo>
                        <a:pt x="25220" y="49985"/>
                      </a:moveTo>
                      <a:cubicBezTo>
                        <a:pt x="3312" y="60462"/>
                        <a:pt x="-6213" y="87132"/>
                        <a:pt x="4264" y="108087"/>
                      </a:cubicBezTo>
                      <a:lnTo>
                        <a:pt x="4264" y="108087"/>
                      </a:lnTo>
                      <a:cubicBezTo>
                        <a:pt x="14742" y="129994"/>
                        <a:pt x="41412" y="139519"/>
                        <a:pt x="62367" y="129042"/>
                      </a:cubicBezTo>
                      <a:lnTo>
                        <a:pt x="157617" y="83322"/>
                      </a:lnTo>
                      <a:cubicBezTo>
                        <a:pt x="179524" y="72844"/>
                        <a:pt x="189049" y="47127"/>
                        <a:pt x="178572" y="25219"/>
                      </a:cubicBezTo>
                      <a:lnTo>
                        <a:pt x="178572" y="25219"/>
                      </a:lnTo>
                      <a:cubicBezTo>
                        <a:pt x="168095" y="3312"/>
                        <a:pt x="141424" y="-6213"/>
                        <a:pt x="120470" y="4264"/>
                      </a:cubicBezTo>
                      <a:lnTo>
                        <a:pt x="25220" y="49985"/>
                      </a:lnTo>
                      <a:close/>
                    </a:path>
                  </a:pathLst>
                </a:custGeom>
                <a:solidFill>
                  <a:srgbClr val="FFD0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8F811CB6-7C7B-406B-BF5E-2D81191B9523}"/>
                    </a:ext>
                  </a:extLst>
                </p:cNvPr>
                <p:cNvSpPr/>
                <p:nvPr/>
              </p:nvSpPr>
              <p:spPr>
                <a:xfrm>
                  <a:off x="10272917" y="4413116"/>
                  <a:ext cx="182836" cy="133306"/>
                </a:xfrm>
                <a:custGeom>
                  <a:avLst/>
                  <a:gdLst>
                    <a:gd name="connsiteX0" fmla="*/ 25219 w 182836"/>
                    <a:gd name="connsiteY0" fmla="*/ 49984 h 133306"/>
                    <a:gd name="connsiteX1" fmla="*/ 4264 w 182836"/>
                    <a:gd name="connsiteY1" fmla="*/ 108087 h 133306"/>
                    <a:gd name="connsiteX2" fmla="*/ 4264 w 182836"/>
                    <a:gd name="connsiteY2" fmla="*/ 108087 h 133306"/>
                    <a:gd name="connsiteX3" fmla="*/ 62367 w 182836"/>
                    <a:gd name="connsiteY3" fmla="*/ 129042 h 133306"/>
                    <a:gd name="connsiteX4" fmla="*/ 157617 w 182836"/>
                    <a:gd name="connsiteY4" fmla="*/ 83322 h 133306"/>
                    <a:gd name="connsiteX5" fmla="*/ 178572 w 182836"/>
                    <a:gd name="connsiteY5" fmla="*/ 25220 h 133306"/>
                    <a:gd name="connsiteX6" fmla="*/ 178572 w 182836"/>
                    <a:gd name="connsiteY6" fmla="*/ 25220 h 133306"/>
                    <a:gd name="connsiteX7" fmla="*/ 120469 w 182836"/>
                    <a:gd name="connsiteY7" fmla="*/ 4264 h 133306"/>
                    <a:gd name="connsiteX8" fmla="*/ 25219 w 182836"/>
                    <a:gd name="connsiteY8" fmla="*/ 49984 h 133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836" h="133306">
                      <a:moveTo>
                        <a:pt x="25219" y="49984"/>
                      </a:moveTo>
                      <a:cubicBezTo>
                        <a:pt x="3312" y="60462"/>
                        <a:pt x="-6213" y="87132"/>
                        <a:pt x="4264" y="108087"/>
                      </a:cubicBezTo>
                      <a:lnTo>
                        <a:pt x="4264" y="108087"/>
                      </a:lnTo>
                      <a:cubicBezTo>
                        <a:pt x="14742" y="129995"/>
                        <a:pt x="41412" y="139520"/>
                        <a:pt x="62367" y="129042"/>
                      </a:cubicBezTo>
                      <a:lnTo>
                        <a:pt x="157617" y="83322"/>
                      </a:lnTo>
                      <a:cubicBezTo>
                        <a:pt x="179524" y="72845"/>
                        <a:pt x="189049" y="46174"/>
                        <a:pt x="178572" y="25220"/>
                      </a:cubicBezTo>
                      <a:lnTo>
                        <a:pt x="178572" y="25220"/>
                      </a:lnTo>
                      <a:cubicBezTo>
                        <a:pt x="168094" y="3312"/>
                        <a:pt x="141424" y="-6213"/>
                        <a:pt x="120469" y="4264"/>
                      </a:cubicBezTo>
                      <a:lnTo>
                        <a:pt x="25219" y="49984"/>
                      </a:lnTo>
                      <a:close/>
                    </a:path>
                  </a:pathLst>
                </a:custGeom>
                <a:solidFill>
                  <a:srgbClr val="FFD0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06" name="Graphic 3">
              <a:extLst>
                <a:ext uri="{FF2B5EF4-FFF2-40B4-BE49-F238E27FC236}">
                  <a16:creationId xmlns:a16="http://schemas.microsoft.com/office/drawing/2014/main" id="{D89F5C25-53D5-4DD3-B688-AFCC96F42FF2}"/>
                </a:ext>
              </a:extLst>
            </p:cNvPr>
            <p:cNvGrpSpPr/>
            <p:nvPr/>
          </p:nvGrpSpPr>
          <p:grpSpPr>
            <a:xfrm>
              <a:off x="9401834" y="4605023"/>
              <a:ext cx="1837372" cy="1247775"/>
              <a:chOff x="9401834" y="4605023"/>
              <a:chExt cx="1837372" cy="1247775"/>
            </a:xfrm>
            <a:solidFill>
              <a:srgbClr val="8FEAFF"/>
            </a:solidFill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A6F39653-336A-4961-B162-78977ED57269}"/>
                  </a:ext>
                </a:extLst>
              </p:cNvPr>
              <p:cNvSpPr/>
              <p:nvPr/>
            </p:nvSpPr>
            <p:spPr>
              <a:xfrm>
                <a:off x="11185867" y="5141280"/>
                <a:ext cx="53340" cy="53340"/>
              </a:xfrm>
              <a:custGeom>
                <a:avLst/>
                <a:gdLst>
                  <a:gd name="connsiteX0" fmla="*/ 0 w 53340"/>
                  <a:gd name="connsiteY0" fmla="*/ 26670 h 53340"/>
                  <a:gd name="connsiteX1" fmla="*/ 26670 w 53340"/>
                  <a:gd name="connsiteY1" fmla="*/ 53340 h 53340"/>
                  <a:gd name="connsiteX2" fmla="*/ 53340 w 53340"/>
                  <a:gd name="connsiteY2" fmla="*/ 26670 h 53340"/>
                  <a:gd name="connsiteX3" fmla="*/ 26670 w 53340"/>
                  <a:gd name="connsiteY3" fmla="*/ 0 h 53340"/>
                  <a:gd name="connsiteX4" fmla="*/ 0 w 53340"/>
                  <a:gd name="connsiteY4" fmla="*/ 2667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0" y="26670"/>
                    </a:moveTo>
                    <a:cubicBezTo>
                      <a:pt x="0" y="40958"/>
                      <a:pt x="12383" y="53340"/>
                      <a:pt x="26670" y="53340"/>
                    </a:cubicBezTo>
                    <a:cubicBezTo>
                      <a:pt x="40958" y="53340"/>
                      <a:pt x="53340" y="40958"/>
                      <a:pt x="53340" y="26670"/>
                    </a:cubicBezTo>
                    <a:cubicBezTo>
                      <a:pt x="53340" y="11430"/>
                      <a:pt x="40958" y="0"/>
                      <a:pt x="26670" y="0"/>
                    </a:cubicBezTo>
                    <a:cubicBezTo>
                      <a:pt x="12383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4A371FC-3CF4-4049-B118-A17BC7AC11D9}"/>
                  </a:ext>
                </a:extLst>
              </p:cNvPr>
              <p:cNvSpPr/>
              <p:nvPr/>
            </p:nvSpPr>
            <p:spPr>
              <a:xfrm>
                <a:off x="10677232" y="5526090"/>
                <a:ext cx="53339" cy="53340"/>
              </a:xfrm>
              <a:custGeom>
                <a:avLst/>
                <a:gdLst>
                  <a:gd name="connsiteX0" fmla="*/ 0 w 53339"/>
                  <a:gd name="connsiteY0" fmla="*/ 26670 h 53340"/>
                  <a:gd name="connsiteX1" fmla="*/ 26670 w 53339"/>
                  <a:gd name="connsiteY1" fmla="*/ 53340 h 53340"/>
                  <a:gd name="connsiteX2" fmla="*/ 53340 w 53339"/>
                  <a:gd name="connsiteY2" fmla="*/ 26670 h 53340"/>
                  <a:gd name="connsiteX3" fmla="*/ 26670 w 53339"/>
                  <a:gd name="connsiteY3" fmla="*/ 0 h 53340"/>
                  <a:gd name="connsiteX4" fmla="*/ 0 w 53339"/>
                  <a:gd name="connsiteY4" fmla="*/ 2667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39" h="53340">
                    <a:moveTo>
                      <a:pt x="0" y="26670"/>
                    </a:moveTo>
                    <a:cubicBezTo>
                      <a:pt x="0" y="40958"/>
                      <a:pt x="12382" y="53340"/>
                      <a:pt x="26670" y="53340"/>
                    </a:cubicBezTo>
                    <a:cubicBezTo>
                      <a:pt x="40957" y="53340"/>
                      <a:pt x="53340" y="40958"/>
                      <a:pt x="53340" y="26670"/>
                    </a:cubicBezTo>
                    <a:cubicBezTo>
                      <a:pt x="53340" y="12383"/>
                      <a:pt x="40957" y="0"/>
                      <a:pt x="26670" y="0"/>
                    </a:cubicBezTo>
                    <a:cubicBezTo>
                      <a:pt x="11430" y="0"/>
                      <a:pt x="0" y="12383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EB66A57-0D74-4C4B-865A-84A9EBB9D52E}"/>
                  </a:ext>
                </a:extLst>
              </p:cNvPr>
              <p:cNvSpPr/>
              <p:nvPr/>
            </p:nvSpPr>
            <p:spPr>
              <a:xfrm>
                <a:off x="10147642" y="5000311"/>
                <a:ext cx="53340" cy="53339"/>
              </a:xfrm>
              <a:custGeom>
                <a:avLst/>
                <a:gdLst>
                  <a:gd name="connsiteX0" fmla="*/ 0 w 53340"/>
                  <a:gd name="connsiteY0" fmla="*/ 26670 h 53339"/>
                  <a:gd name="connsiteX1" fmla="*/ 26670 w 53340"/>
                  <a:gd name="connsiteY1" fmla="*/ 53340 h 53339"/>
                  <a:gd name="connsiteX2" fmla="*/ 53340 w 53340"/>
                  <a:gd name="connsiteY2" fmla="*/ 26670 h 53339"/>
                  <a:gd name="connsiteX3" fmla="*/ 26670 w 53340"/>
                  <a:gd name="connsiteY3" fmla="*/ 0 h 53339"/>
                  <a:gd name="connsiteX4" fmla="*/ 0 w 53340"/>
                  <a:gd name="connsiteY4" fmla="*/ 2667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39">
                    <a:moveTo>
                      <a:pt x="0" y="26670"/>
                    </a:moveTo>
                    <a:cubicBezTo>
                      <a:pt x="0" y="40957"/>
                      <a:pt x="12383" y="53340"/>
                      <a:pt x="26670" y="53340"/>
                    </a:cubicBezTo>
                    <a:cubicBezTo>
                      <a:pt x="40958" y="53340"/>
                      <a:pt x="53340" y="40957"/>
                      <a:pt x="53340" y="26670"/>
                    </a:cubicBezTo>
                    <a:cubicBezTo>
                      <a:pt x="53340" y="12382"/>
                      <a:pt x="40958" y="0"/>
                      <a:pt x="26670" y="0"/>
                    </a:cubicBezTo>
                    <a:cubicBezTo>
                      <a:pt x="1143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248C0F7-F855-41CB-AF85-846BDD26B28B}"/>
                  </a:ext>
                </a:extLst>
              </p:cNvPr>
              <p:cNvSpPr/>
              <p:nvPr/>
            </p:nvSpPr>
            <p:spPr>
              <a:xfrm>
                <a:off x="10959171" y="4985071"/>
                <a:ext cx="53340" cy="53340"/>
              </a:xfrm>
              <a:custGeom>
                <a:avLst/>
                <a:gdLst>
                  <a:gd name="connsiteX0" fmla="*/ 0 w 53340"/>
                  <a:gd name="connsiteY0" fmla="*/ 26670 h 53340"/>
                  <a:gd name="connsiteX1" fmla="*/ 26670 w 53340"/>
                  <a:gd name="connsiteY1" fmla="*/ 53340 h 53340"/>
                  <a:gd name="connsiteX2" fmla="*/ 53340 w 53340"/>
                  <a:gd name="connsiteY2" fmla="*/ 26670 h 53340"/>
                  <a:gd name="connsiteX3" fmla="*/ 26670 w 53340"/>
                  <a:gd name="connsiteY3" fmla="*/ 0 h 53340"/>
                  <a:gd name="connsiteX4" fmla="*/ 0 w 53340"/>
                  <a:gd name="connsiteY4" fmla="*/ 2667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0" y="26670"/>
                    </a:moveTo>
                    <a:cubicBezTo>
                      <a:pt x="0" y="40958"/>
                      <a:pt x="12383" y="53340"/>
                      <a:pt x="26670" y="53340"/>
                    </a:cubicBezTo>
                    <a:cubicBezTo>
                      <a:pt x="40958" y="53340"/>
                      <a:pt x="53340" y="40958"/>
                      <a:pt x="53340" y="26670"/>
                    </a:cubicBezTo>
                    <a:cubicBezTo>
                      <a:pt x="53340" y="11430"/>
                      <a:pt x="40958" y="0"/>
                      <a:pt x="26670" y="0"/>
                    </a:cubicBezTo>
                    <a:cubicBezTo>
                      <a:pt x="12383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F69A433-063B-478E-B956-CE64A7AD8250}"/>
                  </a:ext>
                </a:extLst>
              </p:cNvPr>
              <p:cNvSpPr/>
              <p:nvPr/>
            </p:nvSpPr>
            <p:spPr>
              <a:xfrm>
                <a:off x="10335284" y="5799458"/>
                <a:ext cx="53340" cy="53340"/>
              </a:xfrm>
              <a:custGeom>
                <a:avLst/>
                <a:gdLst>
                  <a:gd name="connsiteX0" fmla="*/ 0 w 53340"/>
                  <a:gd name="connsiteY0" fmla="*/ 26670 h 53340"/>
                  <a:gd name="connsiteX1" fmla="*/ 26670 w 53340"/>
                  <a:gd name="connsiteY1" fmla="*/ 53340 h 53340"/>
                  <a:gd name="connsiteX2" fmla="*/ 53340 w 53340"/>
                  <a:gd name="connsiteY2" fmla="*/ 26670 h 53340"/>
                  <a:gd name="connsiteX3" fmla="*/ 26670 w 53340"/>
                  <a:gd name="connsiteY3" fmla="*/ 0 h 53340"/>
                  <a:gd name="connsiteX4" fmla="*/ 0 w 53340"/>
                  <a:gd name="connsiteY4" fmla="*/ 2667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40">
                    <a:moveTo>
                      <a:pt x="0" y="26670"/>
                    </a:moveTo>
                    <a:cubicBezTo>
                      <a:pt x="0" y="40957"/>
                      <a:pt x="12383" y="53340"/>
                      <a:pt x="26670" y="53340"/>
                    </a:cubicBezTo>
                    <a:cubicBezTo>
                      <a:pt x="40958" y="53340"/>
                      <a:pt x="53340" y="40957"/>
                      <a:pt x="53340" y="26670"/>
                    </a:cubicBezTo>
                    <a:cubicBezTo>
                      <a:pt x="53340" y="12382"/>
                      <a:pt x="40958" y="0"/>
                      <a:pt x="26670" y="0"/>
                    </a:cubicBezTo>
                    <a:cubicBezTo>
                      <a:pt x="1143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5C32599-2FC0-4ED3-A91F-7E50DE1F1167}"/>
                  </a:ext>
                </a:extLst>
              </p:cNvPr>
              <p:cNvSpPr/>
              <p:nvPr/>
            </p:nvSpPr>
            <p:spPr>
              <a:xfrm>
                <a:off x="10542929" y="5207003"/>
                <a:ext cx="53340" cy="53339"/>
              </a:xfrm>
              <a:custGeom>
                <a:avLst/>
                <a:gdLst>
                  <a:gd name="connsiteX0" fmla="*/ 0 w 53340"/>
                  <a:gd name="connsiteY0" fmla="*/ 26670 h 53339"/>
                  <a:gd name="connsiteX1" fmla="*/ 26670 w 53340"/>
                  <a:gd name="connsiteY1" fmla="*/ 53340 h 53339"/>
                  <a:gd name="connsiteX2" fmla="*/ 53340 w 53340"/>
                  <a:gd name="connsiteY2" fmla="*/ 26670 h 53339"/>
                  <a:gd name="connsiteX3" fmla="*/ 26670 w 53340"/>
                  <a:gd name="connsiteY3" fmla="*/ 0 h 53339"/>
                  <a:gd name="connsiteX4" fmla="*/ 0 w 53340"/>
                  <a:gd name="connsiteY4" fmla="*/ 26670 h 5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40" h="53339">
                    <a:moveTo>
                      <a:pt x="0" y="26670"/>
                    </a:moveTo>
                    <a:cubicBezTo>
                      <a:pt x="0" y="40958"/>
                      <a:pt x="12383" y="53340"/>
                      <a:pt x="26670" y="53340"/>
                    </a:cubicBezTo>
                    <a:cubicBezTo>
                      <a:pt x="40958" y="53340"/>
                      <a:pt x="53340" y="40958"/>
                      <a:pt x="53340" y="26670"/>
                    </a:cubicBezTo>
                    <a:cubicBezTo>
                      <a:pt x="53340" y="12383"/>
                      <a:pt x="40958" y="0"/>
                      <a:pt x="26670" y="0"/>
                    </a:cubicBezTo>
                    <a:cubicBezTo>
                      <a:pt x="11430" y="0"/>
                      <a:pt x="0" y="12383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CFA59CF-8F44-4AA2-862A-D1C3A6688E95}"/>
                  </a:ext>
                </a:extLst>
              </p:cNvPr>
              <p:cNvSpPr/>
              <p:nvPr/>
            </p:nvSpPr>
            <p:spPr>
              <a:xfrm>
                <a:off x="9917137" y="5249865"/>
                <a:ext cx="53339" cy="53340"/>
              </a:xfrm>
              <a:custGeom>
                <a:avLst/>
                <a:gdLst>
                  <a:gd name="connsiteX0" fmla="*/ 0 w 53339"/>
                  <a:gd name="connsiteY0" fmla="*/ 26670 h 53340"/>
                  <a:gd name="connsiteX1" fmla="*/ 26670 w 53339"/>
                  <a:gd name="connsiteY1" fmla="*/ 53340 h 53340"/>
                  <a:gd name="connsiteX2" fmla="*/ 53340 w 53339"/>
                  <a:gd name="connsiteY2" fmla="*/ 26670 h 53340"/>
                  <a:gd name="connsiteX3" fmla="*/ 26670 w 53339"/>
                  <a:gd name="connsiteY3" fmla="*/ 0 h 53340"/>
                  <a:gd name="connsiteX4" fmla="*/ 0 w 53339"/>
                  <a:gd name="connsiteY4" fmla="*/ 26670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39" h="53340">
                    <a:moveTo>
                      <a:pt x="0" y="26670"/>
                    </a:moveTo>
                    <a:cubicBezTo>
                      <a:pt x="0" y="41910"/>
                      <a:pt x="12382" y="53340"/>
                      <a:pt x="26670" y="53340"/>
                    </a:cubicBezTo>
                    <a:cubicBezTo>
                      <a:pt x="40957" y="53340"/>
                      <a:pt x="53340" y="40958"/>
                      <a:pt x="53340" y="26670"/>
                    </a:cubicBezTo>
                    <a:cubicBezTo>
                      <a:pt x="53340" y="12383"/>
                      <a:pt x="40957" y="0"/>
                      <a:pt x="26670" y="0"/>
                    </a:cubicBezTo>
                    <a:cubicBezTo>
                      <a:pt x="12382" y="0"/>
                      <a:pt x="0" y="12383"/>
                      <a:pt x="0" y="26670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D5FF8703-3C1D-464A-B6AB-6444134AC4AA}"/>
                  </a:ext>
                </a:extLst>
              </p:cNvPr>
              <p:cNvSpPr/>
              <p:nvPr/>
            </p:nvSpPr>
            <p:spPr>
              <a:xfrm>
                <a:off x="9882846" y="4716466"/>
                <a:ext cx="87630" cy="87629"/>
              </a:xfrm>
              <a:custGeom>
                <a:avLst/>
                <a:gdLst>
                  <a:gd name="connsiteX0" fmla="*/ 0 w 87630"/>
                  <a:gd name="connsiteY0" fmla="*/ 43815 h 87629"/>
                  <a:gd name="connsiteX1" fmla="*/ 43815 w 87630"/>
                  <a:gd name="connsiteY1" fmla="*/ 87630 h 87629"/>
                  <a:gd name="connsiteX2" fmla="*/ 87630 w 87630"/>
                  <a:gd name="connsiteY2" fmla="*/ 43815 h 87629"/>
                  <a:gd name="connsiteX3" fmla="*/ 43815 w 87630"/>
                  <a:gd name="connsiteY3" fmla="*/ 0 h 87629"/>
                  <a:gd name="connsiteX4" fmla="*/ 0 w 87630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30" h="87629">
                    <a:moveTo>
                      <a:pt x="0" y="43815"/>
                    </a:moveTo>
                    <a:cubicBezTo>
                      <a:pt x="0" y="67627"/>
                      <a:pt x="19050" y="87630"/>
                      <a:pt x="43815" y="87630"/>
                    </a:cubicBezTo>
                    <a:cubicBezTo>
                      <a:pt x="67628" y="87630"/>
                      <a:pt x="87630" y="68580"/>
                      <a:pt x="87630" y="43815"/>
                    </a:cubicBezTo>
                    <a:cubicBezTo>
                      <a:pt x="87630" y="20002"/>
                      <a:pt x="68580" y="0"/>
                      <a:pt x="43815" y="0"/>
                    </a:cubicBezTo>
                    <a:cubicBezTo>
                      <a:pt x="20003" y="0"/>
                      <a:pt x="0" y="20002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175EF9D-A775-4410-8C63-02CD3E66E02E}"/>
                  </a:ext>
                </a:extLst>
              </p:cNvPr>
              <p:cNvSpPr/>
              <p:nvPr/>
            </p:nvSpPr>
            <p:spPr>
              <a:xfrm>
                <a:off x="9401834" y="5030791"/>
                <a:ext cx="87630" cy="87629"/>
              </a:xfrm>
              <a:custGeom>
                <a:avLst/>
                <a:gdLst>
                  <a:gd name="connsiteX0" fmla="*/ 0 w 87630"/>
                  <a:gd name="connsiteY0" fmla="*/ 43815 h 87629"/>
                  <a:gd name="connsiteX1" fmla="*/ 43815 w 87630"/>
                  <a:gd name="connsiteY1" fmla="*/ 87630 h 87629"/>
                  <a:gd name="connsiteX2" fmla="*/ 87630 w 87630"/>
                  <a:gd name="connsiteY2" fmla="*/ 43815 h 87629"/>
                  <a:gd name="connsiteX3" fmla="*/ 43815 w 87630"/>
                  <a:gd name="connsiteY3" fmla="*/ 0 h 87629"/>
                  <a:gd name="connsiteX4" fmla="*/ 0 w 87630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30" h="87629">
                    <a:moveTo>
                      <a:pt x="0" y="43815"/>
                    </a:moveTo>
                    <a:cubicBezTo>
                      <a:pt x="0" y="67627"/>
                      <a:pt x="19050" y="87630"/>
                      <a:pt x="43815" y="87630"/>
                    </a:cubicBezTo>
                    <a:cubicBezTo>
                      <a:pt x="67628" y="87630"/>
                      <a:pt x="87630" y="68580"/>
                      <a:pt x="87630" y="43815"/>
                    </a:cubicBezTo>
                    <a:cubicBezTo>
                      <a:pt x="87630" y="20002"/>
                      <a:pt x="68580" y="0"/>
                      <a:pt x="43815" y="0"/>
                    </a:cubicBezTo>
                    <a:cubicBezTo>
                      <a:pt x="19050" y="0"/>
                      <a:pt x="0" y="19050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139DF77-E812-41B5-B996-835B881FDE1D}"/>
                  </a:ext>
                </a:extLst>
              </p:cNvPr>
              <p:cNvSpPr/>
              <p:nvPr/>
            </p:nvSpPr>
            <p:spPr>
              <a:xfrm>
                <a:off x="10130496" y="4605023"/>
                <a:ext cx="87629" cy="87629"/>
              </a:xfrm>
              <a:custGeom>
                <a:avLst/>
                <a:gdLst>
                  <a:gd name="connsiteX0" fmla="*/ 0 w 87629"/>
                  <a:gd name="connsiteY0" fmla="*/ 43815 h 87629"/>
                  <a:gd name="connsiteX1" fmla="*/ 43815 w 87629"/>
                  <a:gd name="connsiteY1" fmla="*/ 87630 h 87629"/>
                  <a:gd name="connsiteX2" fmla="*/ 87630 w 87629"/>
                  <a:gd name="connsiteY2" fmla="*/ 43815 h 87629"/>
                  <a:gd name="connsiteX3" fmla="*/ 43815 w 87629"/>
                  <a:gd name="connsiteY3" fmla="*/ 0 h 87629"/>
                  <a:gd name="connsiteX4" fmla="*/ 0 w 87629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87629">
                    <a:moveTo>
                      <a:pt x="0" y="43815"/>
                    </a:moveTo>
                    <a:cubicBezTo>
                      <a:pt x="0" y="67627"/>
                      <a:pt x="19050" y="87630"/>
                      <a:pt x="43815" y="87630"/>
                    </a:cubicBezTo>
                    <a:cubicBezTo>
                      <a:pt x="67628" y="87630"/>
                      <a:pt x="87630" y="68580"/>
                      <a:pt x="87630" y="43815"/>
                    </a:cubicBezTo>
                    <a:cubicBezTo>
                      <a:pt x="87630" y="20002"/>
                      <a:pt x="68580" y="0"/>
                      <a:pt x="43815" y="0"/>
                    </a:cubicBezTo>
                    <a:cubicBezTo>
                      <a:pt x="19050" y="0"/>
                      <a:pt x="0" y="20002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FE122AE-FAF4-4B74-9952-0C244D094FA0}"/>
                  </a:ext>
                </a:extLst>
              </p:cNvPr>
              <p:cNvSpPr/>
              <p:nvPr/>
            </p:nvSpPr>
            <p:spPr>
              <a:xfrm>
                <a:off x="9770452" y="4986975"/>
                <a:ext cx="87629" cy="87629"/>
              </a:xfrm>
              <a:custGeom>
                <a:avLst/>
                <a:gdLst>
                  <a:gd name="connsiteX0" fmla="*/ 0 w 87629"/>
                  <a:gd name="connsiteY0" fmla="*/ 43815 h 87629"/>
                  <a:gd name="connsiteX1" fmla="*/ 43815 w 87629"/>
                  <a:gd name="connsiteY1" fmla="*/ 87630 h 87629"/>
                  <a:gd name="connsiteX2" fmla="*/ 87630 w 87629"/>
                  <a:gd name="connsiteY2" fmla="*/ 43815 h 87629"/>
                  <a:gd name="connsiteX3" fmla="*/ 43815 w 87629"/>
                  <a:gd name="connsiteY3" fmla="*/ 0 h 87629"/>
                  <a:gd name="connsiteX4" fmla="*/ 0 w 87629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87629">
                    <a:moveTo>
                      <a:pt x="0" y="43815"/>
                    </a:moveTo>
                    <a:cubicBezTo>
                      <a:pt x="0" y="67628"/>
                      <a:pt x="19050" y="87630"/>
                      <a:pt x="43815" y="87630"/>
                    </a:cubicBezTo>
                    <a:cubicBezTo>
                      <a:pt x="67627" y="87630"/>
                      <a:pt x="87630" y="68580"/>
                      <a:pt x="87630" y="43815"/>
                    </a:cubicBezTo>
                    <a:cubicBezTo>
                      <a:pt x="87630" y="20003"/>
                      <a:pt x="68580" y="0"/>
                      <a:pt x="43815" y="0"/>
                    </a:cubicBezTo>
                    <a:cubicBezTo>
                      <a:pt x="19050" y="953"/>
                      <a:pt x="0" y="20003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4CE0C97-606A-4A81-A008-32BB6A28901E}"/>
                  </a:ext>
                </a:extLst>
              </p:cNvPr>
              <p:cNvSpPr/>
              <p:nvPr/>
            </p:nvSpPr>
            <p:spPr>
              <a:xfrm>
                <a:off x="10938217" y="5376548"/>
                <a:ext cx="87629" cy="87629"/>
              </a:xfrm>
              <a:custGeom>
                <a:avLst/>
                <a:gdLst>
                  <a:gd name="connsiteX0" fmla="*/ 0 w 87629"/>
                  <a:gd name="connsiteY0" fmla="*/ 43815 h 87629"/>
                  <a:gd name="connsiteX1" fmla="*/ 43815 w 87629"/>
                  <a:gd name="connsiteY1" fmla="*/ 87630 h 87629"/>
                  <a:gd name="connsiteX2" fmla="*/ 87630 w 87629"/>
                  <a:gd name="connsiteY2" fmla="*/ 43815 h 87629"/>
                  <a:gd name="connsiteX3" fmla="*/ 43815 w 87629"/>
                  <a:gd name="connsiteY3" fmla="*/ 0 h 87629"/>
                  <a:gd name="connsiteX4" fmla="*/ 0 w 87629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87629">
                    <a:moveTo>
                      <a:pt x="0" y="43815"/>
                    </a:moveTo>
                    <a:cubicBezTo>
                      <a:pt x="0" y="67628"/>
                      <a:pt x="19050" y="87630"/>
                      <a:pt x="43815" y="87630"/>
                    </a:cubicBezTo>
                    <a:cubicBezTo>
                      <a:pt x="67628" y="87630"/>
                      <a:pt x="87630" y="68580"/>
                      <a:pt x="87630" y="43815"/>
                    </a:cubicBezTo>
                    <a:cubicBezTo>
                      <a:pt x="87630" y="20003"/>
                      <a:pt x="68580" y="0"/>
                      <a:pt x="43815" y="0"/>
                    </a:cubicBezTo>
                    <a:cubicBezTo>
                      <a:pt x="20003" y="0"/>
                      <a:pt x="0" y="20003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3A3A7C7-E512-4B7D-9592-1A1E133F39F5}"/>
                  </a:ext>
                </a:extLst>
              </p:cNvPr>
              <p:cNvSpPr/>
              <p:nvPr/>
            </p:nvSpPr>
            <p:spPr>
              <a:xfrm>
                <a:off x="10747717" y="5030791"/>
                <a:ext cx="87629" cy="87629"/>
              </a:xfrm>
              <a:custGeom>
                <a:avLst/>
                <a:gdLst>
                  <a:gd name="connsiteX0" fmla="*/ 0 w 87629"/>
                  <a:gd name="connsiteY0" fmla="*/ 43815 h 87629"/>
                  <a:gd name="connsiteX1" fmla="*/ 43815 w 87629"/>
                  <a:gd name="connsiteY1" fmla="*/ 87630 h 87629"/>
                  <a:gd name="connsiteX2" fmla="*/ 87630 w 87629"/>
                  <a:gd name="connsiteY2" fmla="*/ 43815 h 87629"/>
                  <a:gd name="connsiteX3" fmla="*/ 43815 w 87629"/>
                  <a:gd name="connsiteY3" fmla="*/ 0 h 87629"/>
                  <a:gd name="connsiteX4" fmla="*/ 0 w 87629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87629">
                    <a:moveTo>
                      <a:pt x="0" y="43815"/>
                    </a:moveTo>
                    <a:cubicBezTo>
                      <a:pt x="0" y="67627"/>
                      <a:pt x="19050" y="87630"/>
                      <a:pt x="43815" y="87630"/>
                    </a:cubicBezTo>
                    <a:cubicBezTo>
                      <a:pt x="67628" y="87630"/>
                      <a:pt x="87630" y="68580"/>
                      <a:pt x="87630" y="43815"/>
                    </a:cubicBezTo>
                    <a:cubicBezTo>
                      <a:pt x="87630" y="20002"/>
                      <a:pt x="68580" y="0"/>
                      <a:pt x="43815" y="0"/>
                    </a:cubicBezTo>
                    <a:cubicBezTo>
                      <a:pt x="20003" y="0"/>
                      <a:pt x="0" y="19050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0B1FBE2-672D-43E7-8F23-5B9FB5216BD9}"/>
                  </a:ext>
                </a:extLst>
              </p:cNvPr>
              <p:cNvSpPr/>
              <p:nvPr/>
            </p:nvSpPr>
            <p:spPr>
              <a:xfrm>
                <a:off x="10329569" y="5428936"/>
                <a:ext cx="87629" cy="87629"/>
              </a:xfrm>
              <a:custGeom>
                <a:avLst/>
                <a:gdLst>
                  <a:gd name="connsiteX0" fmla="*/ 0 w 87629"/>
                  <a:gd name="connsiteY0" fmla="*/ 43815 h 87629"/>
                  <a:gd name="connsiteX1" fmla="*/ 43815 w 87629"/>
                  <a:gd name="connsiteY1" fmla="*/ 87630 h 87629"/>
                  <a:gd name="connsiteX2" fmla="*/ 87630 w 87629"/>
                  <a:gd name="connsiteY2" fmla="*/ 43815 h 87629"/>
                  <a:gd name="connsiteX3" fmla="*/ 43815 w 87629"/>
                  <a:gd name="connsiteY3" fmla="*/ 0 h 87629"/>
                  <a:gd name="connsiteX4" fmla="*/ 0 w 87629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87629">
                    <a:moveTo>
                      <a:pt x="0" y="43815"/>
                    </a:moveTo>
                    <a:cubicBezTo>
                      <a:pt x="0" y="67628"/>
                      <a:pt x="19050" y="87630"/>
                      <a:pt x="43815" y="87630"/>
                    </a:cubicBezTo>
                    <a:cubicBezTo>
                      <a:pt x="67627" y="87630"/>
                      <a:pt x="87630" y="68580"/>
                      <a:pt x="87630" y="43815"/>
                    </a:cubicBezTo>
                    <a:cubicBezTo>
                      <a:pt x="87630" y="20003"/>
                      <a:pt x="68580" y="0"/>
                      <a:pt x="43815" y="0"/>
                    </a:cubicBezTo>
                    <a:cubicBezTo>
                      <a:pt x="19050" y="953"/>
                      <a:pt x="0" y="20003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4EF1D8CF-A347-4158-A1C4-B0319CFC1A60}"/>
                  </a:ext>
                </a:extLst>
              </p:cNvPr>
              <p:cNvSpPr/>
              <p:nvPr/>
            </p:nvSpPr>
            <p:spPr>
              <a:xfrm>
                <a:off x="10385767" y="4780283"/>
                <a:ext cx="87629" cy="87629"/>
              </a:xfrm>
              <a:custGeom>
                <a:avLst/>
                <a:gdLst>
                  <a:gd name="connsiteX0" fmla="*/ 0 w 87629"/>
                  <a:gd name="connsiteY0" fmla="*/ 43815 h 87629"/>
                  <a:gd name="connsiteX1" fmla="*/ 43815 w 87629"/>
                  <a:gd name="connsiteY1" fmla="*/ 87630 h 87629"/>
                  <a:gd name="connsiteX2" fmla="*/ 87630 w 87629"/>
                  <a:gd name="connsiteY2" fmla="*/ 43815 h 87629"/>
                  <a:gd name="connsiteX3" fmla="*/ 43815 w 87629"/>
                  <a:gd name="connsiteY3" fmla="*/ 0 h 87629"/>
                  <a:gd name="connsiteX4" fmla="*/ 0 w 87629"/>
                  <a:gd name="connsiteY4" fmla="*/ 43815 h 8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87629">
                    <a:moveTo>
                      <a:pt x="0" y="43815"/>
                    </a:moveTo>
                    <a:cubicBezTo>
                      <a:pt x="0" y="67628"/>
                      <a:pt x="19050" y="87630"/>
                      <a:pt x="43815" y="87630"/>
                    </a:cubicBezTo>
                    <a:cubicBezTo>
                      <a:pt x="68580" y="87630"/>
                      <a:pt x="87630" y="68580"/>
                      <a:pt x="87630" y="43815"/>
                    </a:cubicBezTo>
                    <a:cubicBezTo>
                      <a:pt x="87630" y="20003"/>
                      <a:pt x="68580" y="0"/>
                      <a:pt x="43815" y="0"/>
                    </a:cubicBezTo>
                    <a:cubicBezTo>
                      <a:pt x="19050" y="0"/>
                      <a:pt x="0" y="20003"/>
                      <a:pt x="0" y="43815"/>
                    </a:cubicBezTo>
                    <a:close/>
                  </a:path>
                </a:pathLst>
              </a:custGeom>
              <a:solidFill>
                <a:srgbClr val="8FEA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22" name="Graphic 3">
              <a:extLst>
                <a:ext uri="{FF2B5EF4-FFF2-40B4-BE49-F238E27FC236}">
                  <a16:creationId xmlns:a16="http://schemas.microsoft.com/office/drawing/2014/main" id="{D9B24086-3688-4431-9286-6570E3C786F1}"/>
                </a:ext>
              </a:extLst>
            </p:cNvPr>
            <p:cNvGrpSpPr/>
            <p:nvPr/>
          </p:nvGrpSpPr>
          <p:grpSpPr>
            <a:xfrm>
              <a:off x="11111571" y="5945675"/>
              <a:ext cx="461962" cy="308125"/>
              <a:chOff x="11111571" y="5945675"/>
              <a:chExt cx="461962" cy="308125"/>
            </a:xfrm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16D6708-7F62-4D65-BE9E-9AB87A9DEAA8}"/>
                  </a:ext>
                </a:extLst>
              </p:cNvPr>
              <p:cNvSpPr/>
              <p:nvPr/>
            </p:nvSpPr>
            <p:spPr>
              <a:xfrm>
                <a:off x="11111571" y="5956621"/>
                <a:ext cx="461962" cy="297180"/>
              </a:xfrm>
              <a:custGeom>
                <a:avLst/>
                <a:gdLst>
                  <a:gd name="connsiteX0" fmla="*/ 210502 w 461962"/>
                  <a:gd name="connsiteY0" fmla="*/ 271463 h 297180"/>
                  <a:gd name="connsiteX1" fmla="*/ 51435 w 461962"/>
                  <a:gd name="connsiteY1" fmla="*/ 179070 h 297180"/>
                  <a:gd name="connsiteX2" fmla="*/ 0 w 461962"/>
                  <a:gd name="connsiteY2" fmla="*/ 101918 h 297180"/>
                  <a:gd name="connsiteX3" fmla="*/ 51435 w 461962"/>
                  <a:gd name="connsiteY3" fmla="*/ 24765 h 297180"/>
                  <a:gd name="connsiteX4" fmla="*/ 151448 w 461962"/>
                  <a:gd name="connsiteY4" fmla="*/ 0 h 297180"/>
                  <a:gd name="connsiteX5" fmla="*/ 251460 w 461962"/>
                  <a:gd name="connsiteY5" fmla="*/ 24765 h 297180"/>
                  <a:gd name="connsiteX6" fmla="*/ 410527 w 461962"/>
                  <a:gd name="connsiteY6" fmla="*/ 117157 h 297180"/>
                  <a:gd name="connsiteX7" fmla="*/ 461963 w 461962"/>
                  <a:gd name="connsiteY7" fmla="*/ 194310 h 297180"/>
                  <a:gd name="connsiteX8" fmla="*/ 410527 w 461962"/>
                  <a:gd name="connsiteY8" fmla="*/ 272415 h 297180"/>
                  <a:gd name="connsiteX9" fmla="*/ 310515 w 461962"/>
                  <a:gd name="connsiteY9" fmla="*/ 297180 h 297180"/>
                  <a:gd name="connsiteX10" fmla="*/ 210502 w 461962"/>
                  <a:gd name="connsiteY10" fmla="*/ 271463 h 29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1962" h="297180">
                    <a:moveTo>
                      <a:pt x="210502" y="271463"/>
                    </a:moveTo>
                    <a:lnTo>
                      <a:pt x="51435" y="179070"/>
                    </a:lnTo>
                    <a:cubicBezTo>
                      <a:pt x="19050" y="160020"/>
                      <a:pt x="0" y="132397"/>
                      <a:pt x="0" y="101918"/>
                    </a:cubicBezTo>
                    <a:cubicBezTo>
                      <a:pt x="0" y="71438"/>
                      <a:pt x="19050" y="42863"/>
                      <a:pt x="51435" y="24765"/>
                    </a:cubicBezTo>
                    <a:cubicBezTo>
                      <a:pt x="79058" y="8572"/>
                      <a:pt x="114300" y="0"/>
                      <a:pt x="151448" y="0"/>
                    </a:cubicBezTo>
                    <a:cubicBezTo>
                      <a:pt x="188595" y="0"/>
                      <a:pt x="223838" y="8572"/>
                      <a:pt x="251460" y="24765"/>
                    </a:cubicBezTo>
                    <a:lnTo>
                      <a:pt x="410527" y="117157"/>
                    </a:lnTo>
                    <a:cubicBezTo>
                      <a:pt x="442913" y="136207"/>
                      <a:pt x="461963" y="163830"/>
                      <a:pt x="461963" y="194310"/>
                    </a:cubicBezTo>
                    <a:cubicBezTo>
                      <a:pt x="461963" y="224790"/>
                      <a:pt x="442913" y="253365"/>
                      <a:pt x="410527" y="272415"/>
                    </a:cubicBezTo>
                    <a:cubicBezTo>
                      <a:pt x="382905" y="288607"/>
                      <a:pt x="347663" y="297180"/>
                      <a:pt x="310515" y="297180"/>
                    </a:cubicBezTo>
                    <a:cubicBezTo>
                      <a:pt x="273367" y="296228"/>
                      <a:pt x="238125" y="287655"/>
                      <a:pt x="210502" y="271463"/>
                    </a:cubicBezTo>
                    <a:close/>
                  </a:path>
                </a:pathLst>
              </a:custGeom>
              <a:solidFill>
                <a:srgbClr val="E775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7A70B57A-DBA1-4DB4-B8C8-BEF0E8B58E85}"/>
                  </a:ext>
                </a:extLst>
              </p:cNvPr>
              <p:cNvSpPr/>
              <p:nvPr/>
            </p:nvSpPr>
            <p:spPr>
              <a:xfrm>
                <a:off x="11146694" y="5963288"/>
                <a:ext cx="392669" cy="228600"/>
              </a:xfrm>
              <a:custGeom>
                <a:avLst/>
                <a:gdLst>
                  <a:gd name="connsiteX0" fmla="*/ 34410 w 392669"/>
                  <a:gd name="connsiteY0" fmla="*/ 20002 h 228600"/>
                  <a:gd name="connsiteX1" fmla="*/ 33457 w 392669"/>
                  <a:gd name="connsiteY1" fmla="*/ 116205 h 228600"/>
                  <a:gd name="connsiteX2" fmla="*/ 192525 w 392669"/>
                  <a:gd name="connsiteY2" fmla="*/ 208598 h 228600"/>
                  <a:gd name="connsiteX3" fmla="*/ 358260 w 392669"/>
                  <a:gd name="connsiteY3" fmla="*/ 208598 h 228600"/>
                  <a:gd name="connsiteX4" fmla="*/ 359213 w 392669"/>
                  <a:gd name="connsiteY4" fmla="*/ 112395 h 228600"/>
                  <a:gd name="connsiteX5" fmla="*/ 200145 w 392669"/>
                  <a:gd name="connsiteY5" fmla="*/ 20002 h 228600"/>
                  <a:gd name="connsiteX6" fmla="*/ 34410 w 392669"/>
                  <a:gd name="connsiteY6" fmla="*/ 20002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2669" h="228600">
                    <a:moveTo>
                      <a:pt x="34410" y="20002"/>
                    </a:moveTo>
                    <a:cubicBezTo>
                      <a:pt x="-11310" y="46673"/>
                      <a:pt x="-11310" y="89535"/>
                      <a:pt x="33457" y="116205"/>
                    </a:cubicBezTo>
                    <a:lnTo>
                      <a:pt x="192525" y="208598"/>
                    </a:lnTo>
                    <a:cubicBezTo>
                      <a:pt x="238245" y="235267"/>
                      <a:pt x="312540" y="235267"/>
                      <a:pt x="358260" y="208598"/>
                    </a:cubicBezTo>
                    <a:cubicBezTo>
                      <a:pt x="403980" y="181927"/>
                      <a:pt x="403980" y="139065"/>
                      <a:pt x="359213" y="112395"/>
                    </a:cubicBezTo>
                    <a:lnTo>
                      <a:pt x="200145" y="20002"/>
                    </a:lnTo>
                    <a:cubicBezTo>
                      <a:pt x="154425" y="-6667"/>
                      <a:pt x="80130" y="-6667"/>
                      <a:pt x="34410" y="20002"/>
                    </a:cubicBezTo>
                    <a:close/>
                  </a:path>
                </a:pathLst>
              </a:custGeom>
              <a:solidFill>
                <a:srgbClr val="FFC4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9B2473E-49BB-4ACC-9776-F903825F968F}"/>
                  </a:ext>
                </a:extLst>
              </p:cNvPr>
              <p:cNvSpPr/>
              <p:nvPr/>
            </p:nvSpPr>
            <p:spPr>
              <a:xfrm>
                <a:off x="11232539" y="5945675"/>
                <a:ext cx="340995" cy="273835"/>
              </a:xfrm>
              <a:custGeom>
                <a:avLst/>
                <a:gdLst>
                  <a:gd name="connsiteX0" fmla="*/ 180975 w 340995"/>
                  <a:gd name="connsiteY0" fmla="*/ 468 h 273835"/>
                  <a:gd name="connsiteX1" fmla="*/ 340995 w 340995"/>
                  <a:gd name="connsiteY1" fmla="*/ 170965 h 273835"/>
                  <a:gd name="connsiteX2" fmla="*/ 289560 w 340995"/>
                  <a:gd name="connsiteY2" fmla="*/ 249070 h 273835"/>
                  <a:gd name="connsiteX3" fmla="*/ 189547 w 340995"/>
                  <a:gd name="connsiteY3" fmla="*/ 273836 h 273835"/>
                  <a:gd name="connsiteX4" fmla="*/ 97155 w 340995"/>
                  <a:gd name="connsiteY4" fmla="*/ 253833 h 273835"/>
                  <a:gd name="connsiteX5" fmla="*/ 0 w 340995"/>
                  <a:gd name="connsiteY5" fmla="*/ 197636 h 273835"/>
                  <a:gd name="connsiteX6" fmla="*/ 180975 w 340995"/>
                  <a:gd name="connsiteY6" fmla="*/ 468 h 27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995" h="273835">
                    <a:moveTo>
                      <a:pt x="180975" y="468"/>
                    </a:moveTo>
                    <a:cubicBezTo>
                      <a:pt x="208597" y="-7152"/>
                      <a:pt x="340995" y="79526"/>
                      <a:pt x="340995" y="170965"/>
                    </a:cubicBezTo>
                    <a:cubicBezTo>
                      <a:pt x="340995" y="201445"/>
                      <a:pt x="321945" y="230020"/>
                      <a:pt x="289560" y="249070"/>
                    </a:cubicBezTo>
                    <a:cubicBezTo>
                      <a:pt x="261938" y="265263"/>
                      <a:pt x="226695" y="273836"/>
                      <a:pt x="189547" y="273836"/>
                    </a:cubicBezTo>
                    <a:cubicBezTo>
                      <a:pt x="156210" y="273836"/>
                      <a:pt x="123825" y="266215"/>
                      <a:pt x="97155" y="253833"/>
                    </a:cubicBezTo>
                    <a:cubicBezTo>
                      <a:pt x="94297" y="252880"/>
                      <a:pt x="2858" y="199540"/>
                      <a:pt x="0" y="197636"/>
                    </a:cubicBezTo>
                    <a:cubicBezTo>
                      <a:pt x="0" y="196683"/>
                      <a:pt x="62865" y="30948"/>
                      <a:pt x="180975" y="468"/>
                    </a:cubicBezTo>
                    <a:close/>
                  </a:path>
                </a:pathLst>
              </a:custGeom>
              <a:solidFill>
                <a:srgbClr val="FFA4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26" name="Graphic 3">
              <a:extLst>
                <a:ext uri="{FF2B5EF4-FFF2-40B4-BE49-F238E27FC236}">
                  <a16:creationId xmlns:a16="http://schemas.microsoft.com/office/drawing/2014/main" id="{6F7A5436-257A-4DBE-B38C-F7F714AC18E7}"/>
                </a:ext>
              </a:extLst>
            </p:cNvPr>
            <p:cNvGrpSpPr/>
            <p:nvPr/>
          </p:nvGrpSpPr>
          <p:grpSpPr>
            <a:xfrm>
              <a:off x="10881067" y="6136175"/>
              <a:ext cx="461962" cy="309077"/>
              <a:chOff x="10881067" y="6136175"/>
              <a:chExt cx="461962" cy="309077"/>
            </a:xfrm>
          </p:grpSpPr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9250A71-D71B-410D-82FB-74FC4CB7204F}"/>
                  </a:ext>
                </a:extLst>
              </p:cNvPr>
              <p:cNvSpPr/>
              <p:nvPr/>
            </p:nvSpPr>
            <p:spPr>
              <a:xfrm>
                <a:off x="10881067" y="6148073"/>
                <a:ext cx="461962" cy="297179"/>
              </a:xfrm>
              <a:custGeom>
                <a:avLst/>
                <a:gdLst>
                  <a:gd name="connsiteX0" fmla="*/ 210503 w 461962"/>
                  <a:gd name="connsiteY0" fmla="*/ 271463 h 297179"/>
                  <a:gd name="connsiteX1" fmla="*/ 51435 w 461962"/>
                  <a:gd name="connsiteY1" fmla="*/ 179070 h 297179"/>
                  <a:gd name="connsiteX2" fmla="*/ 0 w 461962"/>
                  <a:gd name="connsiteY2" fmla="*/ 101917 h 297179"/>
                  <a:gd name="connsiteX3" fmla="*/ 51435 w 461962"/>
                  <a:gd name="connsiteY3" fmla="*/ 24765 h 297179"/>
                  <a:gd name="connsiteX4" fmla="*/ 151447 w 461962"/>
                  <a:gd name="connsiteY4" fmla="*/ 0 h 297179"/>
                  <a:gd name="connsiteX5" fmla="*/ 251460 w 461962"/>
                  <a:gd name="connsiteY5" fmla="*/ 24765 h 297179"/>
                  <a:gd name="connsiteX6" fmla="*/ 410528 w 461962"/>
                  <a:gd name="connsiteY6" fmla="*/ 117157 h 297179"/>
                  <a:gd name="connsiteX7" fmla="*/ 461963 w 461962"/>
                  <a:gd name="connsiteY7" fmla="*/ 194310 h 297179"/>
                  <a:gd name="connsiteX8" fmla="*/ 410528 w 461962"/>
                  <a:gd name="connsiteY8" fmla="*/ 272415 h 297179"/>
                  <a:gd name="connsiteX9" fmla="*/ 310515 w 461962"/>
                  <a:gd name="connsiteY9" fmla="*/ 297180 h 297179"/>
                  <a:gd name="connsiteX10" fmla="*/ 210503 w 461962"/>
                  <a:gd name="connsiteY10" fmla="*/ 271463 h 297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1962" h="297179">
                    <a:moveTo>
                      <a:pt x="210503" y="271463"/>
                    </a:moveTo>
                    <a:lnTo>
                      <a:pt x="51435" y="179070"/>
                    </a:lnTo>
                    <a:cubicBezTo>
                      <a:pt x="19050" y="160020"/>
                      <a:pt x="0" y="132397"/>
                      <a:pt x="0" y="101917"/>
                    </a:cubicBezTo>
                    <a:cubicBezTo>
                      <a:pt x="0" y="71438"/>
                      <a:pt x="19050" y="42863"/>
                      <a:pt x="51435" y="24765"/>
                    </a:cubicBezTo>
                    <a:cubicBezTo>
                      <a:pt x="79058" y="8572"/>
                      <a:pt x="114300" y="0"/>
                      <a:pt x="151447" y="0"/>
                    </a:cubicBezTo>
                    <a:cubicBezTo>
                      <a:pt x="188595" y="0"/>
                      <a:pt x="223838" y="8572"/>
                      <a:pt x="251460" y="24765"/>
                    </a:cubicBezTo>
                    <a:lnTo>
                      <a:pt x="410528" y="117157"/>
                    </a:lnTo>
                    <a:cubicBezTo>
                      <a:pt x="442913" y="136207"/>
                      <a:pt x="461963" y="163830"/>
                      <a:pt x="461963" y="194310"/>
                    </a:cubicBezTo>
                    <a:cubicBezTo>
                      <a:pt x="461963" y="224790"/>
                      <a:pt x="442913" y="253365"/>
                      <a:pt x="410528" y="272415"/>
                    </a:cubicBezTo>
                    <a:cubicBezTo>
                      <a:pt x="382905" y="288607"/>
                      <a:pt x="347663" y="297180"/>
                      <a:pt x="310515" y="297180"/>
                    </a:cubicBezTo>
                    <a:cubicBezTo>
                      <a:pt x="273367" y="295275"/>
                      <a:pt x="237172" y="286703"/>
                      <a:pt x="210503" y="271463"/>
                    </a:cubicBezTo>
                    <a:close/>
                  </a:path>
                </a:pathLst>
              </a:custGeom>
              <a:solidFill>
                <a:srgbClr val="E775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68EA54B-A388-4D3B-A42F-AC35D075B711}"/>
                  </a:ext>
                </a:extLst>
              </p:cNvPr>
              <p:cNvSpPr/>
              <p:nvPr/>
            </p:nvSpPr>
            <p:spPr>
              <a:xfrm>
                <a:off x="10915236" y="6154144"/>
                <a:ext cx="392670" cy="228244"/>
              </a:xfrm>
              <a:custGeom>
                <a:avLst/>
                <a:gdLst>
                  <a:gd name="connsiteX0" fmla="*/ 34410 w 392670"/>
                  <a:gd name="connsiteY0" fmla="*/ 19647 h 228244"/>
                  <a:gd name="connsiteX1" fmla="*/ 33458 w 392670"/>
                  <a:gd name="connsiteY1" fmla="*/ 115849 h 228244"/>
                  <a:gd name="connsiteX2" fmla="*/ 192525 w 392670"/>
                  <a:gd name="connsiteY2" fmla="*/ 208242 h 228244"/>
                  <a:gd name="connsiteX3" fmla="*/ 358260 w 392670"/>
                  <a:gd name="connsiteY3" fmla="*/ 208242 h 228244"/>
                  <a:gd name="connsiteX4" fmla="*/ 359213 w 392670"/>
                  <a:gd name="connsiteY4" fmla="*/ 112039 h 228244"/>
                  <a:gd name="connsiteX5" fmla="*/ 200145 w 392670"/>
                  <a:gd name="connsiteY5" fmla="*/ 19647 h 228244"/>
                  <a:gd name="connsiteX6" fmla="*/ 34410 w 392670"/>
                  <a:gd name="connsiteY6" fmla="*/ 19647 h 22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2670" h="228244">
                    <a:moveTo>
                      <a:pt x="34410" y="19647"/>
                    </a:moveTo>
                    <a:cubicBezTo>
                      <a:pt x="-11310" y="46317"/>
                      <a:pt x="-11310" y="89180"/>
                      <a:pt x="33458" y="115849"/>
                    </a:cubicBezTo>
                    <a:lnTo>
                      <a:pt x="192525" y="208242"/>
                    </a:lnTo>
                    <a:cubicBezTo>
                      <a:pt x="238245" y="234912"/>
                      <a:pt x="312540" y="234912"/>
                      <a:pt x="358260" y="208242"/>
                    </a:cubicBezTo>
                    <a:cubicBezTo>
                      <a:pt x="403980" y="181572"/>
                      <a:pt x="403980" y="138709"/>
                      <a:pt x="359213" y="112039"/>
                    </a:cubicBezTo>
                    <a:lnTo>
                      <a:pt x="200145" y="19647"/>
                    </a:lnTo>
                    <a:cubicBezTo>
                      <a:pt x="154425" y="-7023"/>
                      <a:pt x="80130" y="-6070"/>
                      <a:pt x="34410" y="19647"/>
                    </a:cubicBezTo>
                    <a:close/>
                  </a:path>
                </a:pathLst>
              </a:custGeom>
              <a:solidFill>
                <a:srgbClr val="FFC4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4BC1A5C2-E34A-4DE4-B6D3-2ED70E08798D}"/>
                  </a:ext>
                </a:extLst>
              </p:cNvPr>
              <p:cNvSpPr/>
              <p:nvPr/>
            </p:nvSpPr>
            <p:spPr>
              <a:xfrm>
                <a:off x="11002034" y="6136175"/>
                <a:ext cx="340995" cy="273835"/>
              </a:xfrm>
              <a:custGeom>
                <a:avLst/>
                <a:gdLst>
                  <a:gd name="connsiteX0" fmla="*/ 180975 w 340995"/>
                  <a:gd name="connsiteY0" fmla="*/ 468 h 273835"/>
                  <a:gd name="connsiteX1" fmla="*/ 340995 w 340995"/>
                  <a:gd name="connsiteY1" fmla="*/ 170965 h 273835"/>
                  <a:gd name="connsiteX2" fmla="*/ 289560 w 340995"/>
                  <a:gd name="connsiteY2" fmla="*/ 249070 h 273835"/>
                  <a:gd name="connsiteX3" fmla="*/ 189548 w 340995"/>
                  <a:gd name="connsiteY3" fmla="*/ 273836 h 273835"/>
                  <a:gd name="connsiteX4" fmla="*/ 97155 w 340995"/>
                  <a:gd name="connsiteY4" fmla="*/ 253833 h 273835"/>
                  <a:gd name="connsiteX5" fmla="*/ 0 w 340995"/>
                  <a:gd name="connsiteY5" fmla="*/ 197636 h 273835"/>
                  <a:gd name="connsiteX6" fmla="*/ 180975 w 340995"/>
                  <a:gd name="connsiteY6" fmla="*/ 468 h 27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995" h="273835">
                    <a:moveTo>
                      <a:pt x="180975" y="468"/>
                    </a:moveTo>
                    <a:cubicBezTo>
                      <a:pt x="208598" y="-7152"/>
                      <a:pt x="340995" y="79526"/>
                      <a:pt x="340995" y="170965"/>
                    </a:cubicBezTo>
                    <a:cubicBezTo>
                      <a:pt x="340995" y="201445"/>
                      <a:pt x="321945" y="230020"/>
                      <a:pt x="289560" y="249070"/>
                    </a:cubicBezTo>
                    <a:cubicBezTo>
                      <a:pt x="261938" y="265263"/>
                      <a:pt x="226695" y="273836"/>
                      <a:pt x="189548" y="273836"/>
                    </a:cubicBezTo>
                    <a:cubicBezTo>
                      <a:pt x="156210" y="273836"/>
                      <a:pt x="123825" y="266215"/>
                      <a:pt x="97155" y="253833"/>
                    </a:cubicBezTo>
                    <a:cubicBezTo>
                      <a:pt x="94298" y="252880"/>
                      <a:pt x="2858" y="199540"/>
                      <a:pt x="0" y="197636"/>
                    </a:cubicBezTo>
                    <a:cubicBezTo>
                      <a:pt x="0" y="196683"/>
                      <a:pt x="62865" y="31901"/>
                      <a:pt x="180975" y="468"/>
                    </a:cubicBezTo>
                    <a:close/>
                  </a:path>
                </a:pathLst>
              </a:custGeom>
              <a:solidFill>
                <a:srgbClr val="FFA4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30" name="Graphic 3">
              <a:extLst>
                <a:ext uri="{FF2B5EF4-FFF2-40B4-BE49-F238E27FC236}">
                  <a16:creationId xmlns:a16="http://schemas.microsoft.com/office/drawing/2014/main" id="{C4FEF3DC-FD29-4BFF-A848-EABCAA78085B}"/>
                </a:ext>
              </a:extLst>
            </p:cNvPr>
            <p:cNvGrpSpPr/>
            <p:nvPr/>
          </p:nvGrpSpPr>
          <p:grpSpPr>
            <a:xfrm>
              <a:off x="10594364" y="3885245"/>
              <a:ext cx="939903" cy="846003"/>
              <a:chOff x="10594364" y="3885245"/>
              <a:chExt cx="939903" cy="846003"/>
            </a:xfrm>
          </p:grpSpPr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C545D407-9402-4EBB-BFE1-1A03AF9E3198}"/>
                  </a:ext>
                </a:extLst>
              </p:cNvPr>
              <p:cNvSpPr/>
              <p:nvPr/>
            </p:nvSpPr>
            <p:spPr>
              <a:xfrm>
                <a:off x="10594364" y="4010663"/>
                <a:ext cx="311467" cy="547687"/>
              </a:xfrm>
              <a:custGeom>
                <a:avLst/>
                <a:gdLst>
                  <a:gd name="connsiteX0" fmla="*/ 22860 w 311467"/>
                  <a:gd name="connsiteY0" fmla="*/ 475298 h 547687"/>
                  <a:gd name="connsiteX1" fmla="*/ 0 w 311467"/>
                  <a:gd name="connsiteY1" fmla="*/ 428625 h 547687"/>
                  <a:gd name="connsiteX2" fmla="*/ 229553 w 311467"/>
                  <a:gd name="connsiteY2" fmla="*/ 0 h 547687"/>
                  <a:gd name="connsiteX3" fmla="*/ 300038 w 311467"/>
                  <a:gd name="connsiteY3" fmla="*/ 4763 h 547687"/>
                  <a:gd name="connsiteX4" fmla="*/ 311468 w 311467"/>
                  <a:gd name="connsiteY4" fmla="*/ 71438 h 547687"/>
                  <a:gd name="connsiteX5" fmla="*/ 81915 w 311467"/>
                  <a:gd name="connsiteY5" fmla="*/ 547688 h 547687"/>
                  <a:gd name="connsiteX6" fmla="*/ 36195 w 311467"/>
                  <a:gd name="connsiteY6" fmla="*/ 495300 h 547687"/>
                  <a:gd name="connsiteX7" fmla="*/ 100013 w 311467"/>
                  <a:gd name="connsiteY7" fmla="*/ 440055 h 547687"/>
                  <a:gd name="connsiteX8" fmla="*/ 22860 w 311467"/>
                  <a:gd name="connsiteY8" fmla="*/ 475298 h 54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467" h="547687">
                    <a:moveTo>
                      <a:pt x="22860" y="475298"/>
                    </a:moveTo>
                    <a:lnTo>
                      <a:pt x="0" y="428625"/>
                    </a:lnTo>
                    <a:cubicBezTo>
                      <a:pt x="180975" y="374333"/>
                      <a:pt x="-42863" y="270510"/>
                      <a:pt x="229553" y="0"/>
                    </a:cubicBezTo>
                    <a:lnTo>
                      <a:pt x="300038" y="4763"/>
                    </a:lnTo>
                    <a:lnTo>
                      <a:pt x="311468" y="71438"/>
                    </a:lnTo>
                    <a:cubicBezTo>
                      <a:pt x="311468" y="428625"/>
                      <a:pt x="81915" y="547688"/>
                      <a:pt x="81915" y="547688"/>
                    </a:cubicBezTo>
                    <a:cubicBezTo>
                      <a:pt x="71438" y="535305"/>
                      <a:pt x="36195" y="495300"/>
                      <a:pt x="36195" y="495300"/>
                    </a:cubicBezTo>
                    <a:cubicBezTo>
                      <a:pt x="84773" y="481965"/>
                      <a:pt x="100013" y="440055"/>
                      <a:pt x="100013" y="440055"/>
                    </a:cubicBezTo>
                    <a:cubicBezTo>
                      <a:pt x="62865" y="472440"/>
                      <a:pt x="22860" y="475298"/>
                      <a:pt x="22860" y="475298"/>
                    </a:cubicBezTo>
                    <a:close/>
                  </a:path>
                </a:pathLst>
              </a:custGeom>
              <a:solidFill>
                <a:srgbClr val="D861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32" name="Graphic 3">
                <a:extLst>
                  <a:ext uri="{FF2B5EF4-FFF2-40B4-BE49-F238E27FC236}">
                    <a16:creationId xmlns:a16="http://schemas.microsoft.com/office/drawing/2014/main" id="{69DBB62A-5DA7-4BC5-A259-F1688FB3C5D1}"/>
                  </a:ext>
                </a:extLst>
              </p:cNvPr>
              <p:cNvGrpSpPr/>
              <p:nvPr/>
            </p:nvGrpSpPr>
            <p:grpSpPr>
              <a:xfrm>
                <a:off x="10687233" y="3885245"/>
                <a:ext cx="847035" cy="845549"/>
                <a:chOff x="10687233" y="3885245"/>
                <a:chExt cx="847035" cy="845549"/>
              </a:xfrm>
            </p:grpSpPr>
            <p:grpSp>
              <p:nvGrpSpPr>
                <p:cNvPr id="233" name="Graphic 3">
                  <a:extLst>
                    <a:ext uri="{FF2B5EF4-FFF2-40B4-BE49-F238E27FC236}">
                      <a16:creationId xmlns:a16="http://schemas.microsoft.com/office/drawing/2014/main" id="{C2D34205-4FD4-493A-B352-DF716E7841DF}"/>
                    </a:ext>
                  </a:extLst>
                </p:cNvPr>
                <p:cNvGrpSpPr/>
                <p:nvPr/>
              </p:nvGrpSpPr>
              <p:grpSpPr>
                <a:xfrm>
                  <a:off x="10687233" y="3885245"/>
                  <a:ext cx="847035" cy="845549"/>
                  <a:chOff x="10687233" y="3885245"/>
                  <a:chExt cx="847035" cy="845549"/>
                </a:xfrm>
              </p:grpSpPr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81A4A49A-D3BE-4C25-A479-7159D4174CCF}"/>
                      </a:ext>
                    </a:extLst>
                  </p:cNvPr>
                  <p:cNvSpPr/>
                  <p:nvPr/>
                </p:nvSpPr>
                <p:spPr>
                  <a:xfrm>
                    <a:off x="10747523" y="3913535"/>
                    <a:ext cx="786744" cy="752424"/>
                  </a:xfrm>
                  <a:custGeom>
                    <a:avLst/>
                    <a:gdLst>
                      <a:gd name="connsiteX0" fmla="*/ 76393 w 786744"/>
                      <a:gd name="connsiteY0" fmla="*/ 98080 h 752424"/>
                      <a:gd name="connsiteX1" fmla="*/ 191646 w 786744"/>
                      <a:gd name="connsiteY1" fmla="*/ 560995 h 752424"/>
                      <a:gd name="connsiteX2" fmla="*/ 654561 w 786744"/>
                      <a:gd name="connsiteY2" fmla="*/ 676248 h 752424"/>
                      <a:gd name="connsiteX3" fmla="*/ 785053 w 786744"/>
                      <a:gd name="connsiteY3" fmla="*/ 426693 h 752424"/>
                      <a:gd name="connsiteX4" fmla="*/ 712663 w 786744"/>
                      <a:gd name="connsiteY4" fmla="*/ 295248 h 752424"/>
                      <a:gd name="connsiteX5" fmla="*/ 605031 w 786744"/>
                      <a:gd name="connsiteY5" fmla="*/ 147610 h 752424"/>
                      <a:gd name="connsiteX6" fmla="*/ 76393 w 786744"/>
                      <a:gd name="connsiteY6" fmla="*/ 98080 h 75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6744" h="752424">
                        <a:moveTo>
                          <a:pt x="76393" y="98080"/>
                        </a:moveTo>
                        <a:cubicBezTo>
                          <a:pt x="-82674" y="257148"/>
                          <a:pt x="31626" y="400975"/>
                          <a:pt x="191646" y="560995"/>
                        </a:cubicBezTo>
                        <a:cubicBezTo>
                          <a:pt x="350713" y="720063"/>
                          <a:pt x="494541" y="835315"/>
                          <a:pt x="654561" y="676248"/>
                        </a:cubicBezTo>
                        <a:cubicBezTo>
                          <a:pt x="720284" y="610525"/>
                          <a:pt x="799341" y="527658"/>
                          <a:pt x="785053" y="426693"/>
                        </a:cubicBezTo>
                        <a:cubicBezTo>
                          <a:pt x="771718" y="324775"/>
                          <a:pt x="712663" y="295248"/>
                          <a:pt x="712663" y="295248"/>
                        </a:cubicBezTo>
                        <a:cubicBezTo>
                          <a:pt x="686946" y="243813"/>
                          <a:pt x="650751" y="193330"/>
                          <a:pt x="605031" y="147610"/>
                        </a:cubicBezTo>
                        <a:cubicBezTo>
                          <a:pt x="445963" y="-12410"/>
                          <a:pt x="236413" y="-61940"/>
                          <a:pt x="76393" y="98080"/>
                        </a:cubicBezTo>
                        <a:close/>
                      </a:path>
                    </a:pathLst>
                  </a:custGeom>
                  <a:solidFill>
                    <a:srgbClr val="D861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38FB7F29-F292-4C3B-BC01-3860C2E788D2}"/>
                      </a:ext>
                    </a:extLst>
                  </p:cNvPr>
                  <p:cNvSpPr/>
                  <p:nvPr/>
                </p:nvSpPr>
                <p:spPr>
                  <a:xfrm>
                    <a:off x="10687233" y="3981612"/>
                    <a:ext cx="730567" cy="730567"/>
                  </a:xfrm>
                  <a:custGeom>
                    <a:avLst/>
                    <a:gdLst>
                      <a:gd name="connsiteX0" fmla="*/ 107156 w 730567"/>
                      <a:gd name="connsiteY0" fmla="*/ 107156 h 730567"/>
                      <a:gd name="connsiteX1" fmla="*/ 107156 w 730567"/>
                      <a:gd name="connsiteY1" fmla="*/ 623411 h 730567"/>
                      <a:gd name="connsiteX2" fmla="*/ 623411 w 730567"/>
                      <a:gd name="connsiteY2" fmla="*/ 623411 h 730567"/>
                      <a:gd name="connsiteX3" fmla="*/ 623411 w 730567"/>
                      <a:gd name="connsiteY3" fmla="*/ 107156 h 730567"/>
                      <a:gd name="connsiteX4" fmla="*/ 107156 w 730567"/>
                      <a:gd name="connsiteY4" fmla="*/ 107156 h 730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0567" h="730567">
                        <a:moveTo>
                          <a:pt x="107156" y="107156"/>
                        </a:moveTo>
                        <a:cubicBezTo>
                          <a:pt x="-35719" y="250031"/>
                          <a:pt x="-35719" y="480536"/>
                          <a:pt x="107156" y="623411"/>
                        </a:cubicBezTo>
                        <a:cubicBezTo>
                          <a:pt x="250031" y="766286"/>
                          <a:pt x="480536" y="766286"/>
                          <a:pt x="623411" y="623411"/>
                        </a:cubicBezTo>
                        <a:cubicBezTo>
                          <a:pt x="766286" y="480536"/>
                          <a:pt x="766286" y="250031"/>
                          <a:pt x="623411" y="107156"/>
                        </a:cubicBezTo>
                        <a:cubicBezTo>
                          <a:pt x="480536" y="-35719"/>
                          <a:pt x="250031" y="-35719"/>
                          <a:pt x="107156" y="107156"/>
                        </a:cubicBezTo>
                        <a:close/>
                      </a:path>
                    </a:pathLst>
                  </a:custGeom>
                  <a:solidFill>
                    <a:srgbClr val="FFD0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236" name="Graphic 3">
                    <a:extLst>
                      <a:ext uri="{FF2B5EF4-FFF2-40B4-BE49-F238E27FC236}">
                        <a16:creationId xmlns:a16="http://schemas.microsoft.com/office/drawing/2014/main" id="{5F1D0FA6-EF02-441A-86BE-F7D94CCB51BF}"/>
                      </a:ext>
                    </a:extLst>
                  </p:cNvPr>
                  <p:cNvGrpSpPr/>
                  <p:nvPr/>
                </p:nvGrpSpPr>
                <p:grpSpPr>
                  <a:xfrm>
                    <a:off x="11177270" y="4549385"/>
                    <a:ext cx="202929" cy="181409"/>
                    <a:chOff x="11177270" y="4549385"/>
                    <a:chExt cx="202929" cy="181409"/>
                  </a:xfrm>
                </p:grpSpPr>
                <p:sp>
                  <p:nvSpPr>
                    <p:cNvPr id="237" name="Freeform: Shape 236">
                      <a:extLst>
                        <a:ext uri="{FF2B5EF4-FFF2-40B4-BE49-F238E27FC236}">
                          <a16:creationId xmlns:a16="http://schemas.microsoft.com/office/drawing/2014/main" id="{AD433721-E1E3-4189-AA37-59D4B00F6A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77270" y="4549385"/>
                      <a:ext cx="202929" cy="181409"/>
                    </a:xfrm>
                    <a:custGeom>
                      <a:avLst/>
                      <a:gdLst>
                        <a:gd name="connsiteX0" fmla="*/ 78129 w 202929"/>
                        <a:gd name="connsiteY0" fmla="*/ 4203 h 181409"/>
                        <a:gd name="connsiteX1" fmla="*/ 2881 w 202929"/>
                        <a:gd name="connsiteY1" fmla="*/ 117550 h 181409"/>
                        <a:gd name="connsiteX2" fmla="*/ 124801 w 202929"/>
                        <a:gd name="connsiteY2" fmla="*/ 177557 h 181409"/>
                        <a:gd name="connsiteX3" fmla="*/ 200049 w 202929"/>
                        <a:gd name="connsiteY3" fmla="*/ 64210 h 181409"/>
                        <a:gd name="connsiteX4" fmla="*/ 78129 w 202929"/>
                        <a:gd name="connsiteY4" fmla="*/ 4203 h 181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29" h="181409">
                          <a:moveTo>
                            <a:pt x="78129" y="4203"/>
                          </a:moveTo>
                          <a:cubicBezTo>
                            <a:pt x="23836" y="18490"/>
                            <a:pt x="-10454" y="68973"/>
                            <a:pt x="2881" y="117550"/>
                          </a:cubicBezTo>
                          <a:cubicBezTo>
                            <a:pt x="15264" y="165175"/>
                            <a:pt x="70509" y="191845"/>
                            <a:pt x="124801" y="177557"/>
                          </a:cubicBezTo>
                          <a:cubicBezTo>
                            <a:pt x="179094" y="163270"/>
                            <a:pt x="213384" y="112788"/>
                            <a:pt x="200049" y="64210"/>
                          </a:cubicBezTo>
                          <a:cubicBezTo>
                            <a:pt x="187666" y="16585"/>
                            <a:pt x="133374" y="-11037"/>
                            <a:pt x="78129" y="4203"/>
                          </a:cubicBezTo>
                          <a:close/>
                        </a:path>
                      </a:pathLst>
                    </a:custGeom>
                    <a:solidFill>
                      <a:srgbClr val="FFD0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4DF8E5D6-DE2D-421E-8C8E-89ACC04BE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20440" y="4586874"/>
                      <a:ext cx="118496" cy="105221"/>
                    </a:xfrm>
                    <a:custGeom>
                      <a:avLst/>
                      <a:gdLst>
                        <a:gd name="connsiteX0" fmla="*/ 45437 w 118496"/>
                        <a:gd name="connsiteY0" fmla="*/ 1956 h 105221"/>
                        <a:gd name="connsiteX1" fmla="*/ 1622 w 118496"/>
                        <a:gd name="connsiteY1" fmla="*/ 67679 h 105221"/>
                        <a:gd name="connsiteX2" fmla="*/ 73059 w 118496"/>
                        <a:gd name="connsiteY2" fmla="*/ 102922 h 105221"/>
                        <a:gd name="connsiteX3" fmla="*/ 116874 w 118496"/>
                        <a:gd name="connsiteY3" fmla="*/ 37199 h 105221"/>
                        <a:gd name="connsiteX4" fmla="*/ 45437 w 118496"/>
                        <a:gd name="connsiteY4" fmla="*/ 1956 h 105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8496" h="105221">
                          <a:moveTo>
                            <a:pt x="45437" y="1956"/>
                          </a:moveTo>
                          <a:cubicBezTo>
                            <a:pt x="14004" y="10529"/>
                            <a:pt x="-5998" y="40056"/>
                            <a:pt x="1622" y="67679"/>
                          </a:cubicBezTo>
                          <a:cubicBezTo>
                            <a:pt x="9242" y="95302"/>
                            <a:pt x="40674" y="111494"/>
                            <a:pt x="73059" y="102922"/>
                          </a:cubicBezTo>
                          <a:cubicBezTo>
                            <a:pt x="104492" y="94349"/>
                            <a:pt x="124494" y="64822"/>
                            <a:pt x="116874" y="37199"/>
                          </a:cubicBezTo>
                          <a:cubicBezTo>
                            <a:pt x="108302" y="9577"/>
                            <a:pt x="76869" y="-5663"/>
                            <a:pt x="45437" y="1956"/>
                          </a:cubicBezTo>
                          <a:close/>
                        </a:path>
                      </a:pathLst>
                    </a:custGeom>
                    <a:solidFill>
                      <a:srgbClr val="F4B46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A9CA7328-0B8A-493D-90E5-940B22E2A3A6}"/>
                      </a:ext>
                    </a:extLst>
                  </p:cNvPr>
                  <p:cNvSpPr/>
                  <p:nvPr/>
                </p:nvSpPr>
                <p:spPr>
                  <a:xfrm>
                    <a:off x="10809629" y="3885245"/>
                    <a:ext cx="651509" cy="345561"/>
                  </a:xfrm>
                  <a:custGeom>
                    <a:avLst/>
                    <a:gdLst>
                      <a:gd name="connsiteX0" fmla="*/ 529590 w 651509"/>
                      <a:gd name="connsiteY0" fmla="*/ 104463 h 345561"/>
                      <a:gd name="connsiteX1" fmla="*/ 651510 w 651509"/>
                      <a:gd name="connsiteY1" fmla="*/ 322585 h 345561"/>
                      <a:gd name="connsiteX2" fmla="*/ 315278 w 651509"/>
                      <a:gd name="connsiteY2" fmla="*/ 312108 h 345561"/>
                      <a:gd name="connsiteX3" fmla="*/ 0 w 651509"/>
                      <a:gd name="connsiteY3" fmla="*/ 141610 h 345561"/>
                      <a:gd name="connsiteX4" fmla="*/ 529590 w 651509"/>
                      <a:gd name="connsiteY4" fmla="*/ 104463 h 345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09" h="345561">
                        <a:moveTo>
                          <a:pt x="529590" y="104463"/>
                        </a:moveTo>
                        <a:cubicBezTo>
                          <a:pt x="642938" y="194950"/>
                          <a:pt x="651510" y="322585"/>
                          <a:pt x="651510" y="322585"/>
                        </a:cubicBezTo>
                        <a:cubicBezTo>
                          <a:pt x="610553" y="340683"/>
                          <a:pt x="467678" y="368305"/>
                          <a:pt x="315278" y="312108"/>
                        </a:cubicBezTo>
                        <a:cubicBezTo>
                          <a:pt x="179070" y="262578"/>
                          <a:pt x="30480" y="198760"/>
                          <a:pt x="0" y="141610"/>
                        </a:cubicBezTo>
                        <a:cubicBezTo>
                          <a:pt x="145733" y="-4122"/>
                          <a:pt x="310515" y="-69845"/>
                          <a:pt x="529590" y="104463"/>
                        </a:cubicBezTo>
                        <a:close/>
                      </a:path>
                    </a:pathLst>
                  </a:custGeom>
                  <a:solidFill>
                    <a:srgbClr val="D861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E523E854-D5B0-4EAA-BAE6-EE88DBC102E2}"/>
                      </a:ext>
                    </a:extLst>
                  </p:cNvPr>
                  <p:cNvSpPr/>
                  <p:nvPr/>
                </p:nvSpPr>
                <p:spPr>
                  <a:xfrm>
                    <a:off x="11274193" y="4196400"/>
                    <a:ext cx="198035" cy="404812"/>
                  </a:xfrm>
                  <a:custGeom>
                    <a:avLst/>
                    <a:gdLst>
                      <a:gd name="connsiteX0" fmla="*/ 110746 w 198035"/>
                      <a:gd name="connsiteY0" fmla="*/ 404813 h 404812"/>
                      <a:gd name="connsiteX1" fmla="*/ 69788 w 198035"/>
                      <a:gd name="connsiteY1" fmla="*/ 369570 h 404812"/>
                      <a:gd name="connsiteX2" fmla="*/ 73598 w 198035"/>
                      <a:gd name="connsiteY2" fmla="*/ 57150 h 404812"/>
                      <a:gd name="connsiteX3" fmla="*/ 168848 w 198035"/>
                      <a:gd name="connsiteY3" fmla="*/ 0 h 404812"/>
                      <a:gd name="connsiteX4" fmla="*/ 110746 w 198035"/>
                      <a:gd name="connsiteY4" fmla="*/ 404813 h 404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8035" h="404812">
                        <a:moveTo>
                          <a:pt x="110746" y="404813"/>
                        </a:moveTo>
                        <a:cubicBezTo>
                          <a:pt x="97411" y="396240"/>
                          <a:pt x="84076" y="379095"/>
                          <a:pt x="69788" y="369570"/>
                        </a:cubicBezTo>
                        <a:cubicBezTo>
                          <a:pt x="-33082" y="300990"/>
                          <a:pt x="-14032" y="144780"/>
                          <a:pt x="73598" y="57150"/>
                        </a:cubicBezTo>
                        <a:cubicBezTo>
                          <a:pt x="101221" y="29528"/>
                          <a:pt x="134558" y="10478"/>
                          <a:pt x="168848" y="0"/>
                        </a:cubicBezTo>
                        <a:cubicBezTo>
                          <a:pt x="222188" y="134303"/>
                          <a:pt x="202186" y="288608"/>
                          <a:pt x="110746" y="404813"/>
                        </a:cubicBezTo>
                        <a:close/>
                      </a:path>
                    </a:pathLst>
                  </a:custGeom>
                  <a:solidFill>
                    <a:srgbClr val="D861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F26F43B6-F419-4141-8772-5FF5AFFB54A9}"/>
                      </a:ext>
                    </a:extLst>
                  </p:cNvPr>
                  <p:cNvSpPr/>
                  <p:nvPr/>
                </p:nvSpPr>
                <p:spPr>
                  <a:xfrm>
                    <a:off x="11207774" y="4133536"/>
                    <a:ext cx="238124" cy="150722"/>
                  </a:xfrm>
                  <a:custGeom>
                    <a:avLst/>
                    <a:gdLst>
                      <a:gd name="connsiteX0" fmla="*/ 199073 w 238124"/>
                      <a:gd name="connsiteY0" fmla="*/ 0 h 150722"/>
                      <a:gd name="connsiteX1" fmla="*/ 238125 w 238124"/>
                      <a:gd name="connsiteY1" fmla="*/ 87630 h 150722"/>
                      <a:gd name="connsiteX2" fmla="*/ 0 w 238124"/>
                      <a:gd name="connsiteY2" fmla="*/ 129540 h 150722"/>
                      <a:gd name="connsiteX3" fmla="*/ 180975 w 238124"/>
                      <a:gd name="connsiteY3" fmla="*/ 24765 h 150722"/>
                      <a:gd name="connsiteX4" fmla="*/ 199073 w 238124"/>
                      <a:gd name="connsiteY4" fmla="*/ 0 h 150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124" h="150722">
                        <a:moveTo>
                          <a:pt x="199073" y="0"/>
                        </a:moveTo>
                        <a:cubicBezTo>
                          <a:pt x="215265" y="27622"/>
                          <a:pt x="228600" y="57150"/>
                          <a:pt x="238125" y="87630"/>
                        </a:cubicBezTo>
                        <a:cubicBezTo>
                          <a:pt x="169545" y="175260"/>
                          <a:pt x="101917" y="153352"/>
                          <a:pt x="0" y="129540"/>
                        </a:cubicBezTo>
                        <a:cubicBezTo>
                          <a:pt x="85725" y="99060"/>
                          <a:pt x="121920" y="101917"/>
                          <a:pt x="180975" y="24765"/>
                        </a:cubicBezTo>
                        <a:cubicBezTo>
                          <a:pt x="186690" y="17145"/>
                          <a:pt x="193358" y="8572"/>
                          <a:pt x="199073" y="0"/>
                        </a:cubicBezTo>
                        <a:close/>
                      </a:path>
                    </a:pathLst>
                  </a:custGeom>
                  <a:solidFill>
                    <a:srgbClr val="D861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5B352454-5F2A-4004-B2B8-35383430F742}"/>
                      </a:ext>
                    </a:extLst>
                  </p:cNvPr>
                  <p:cNvSpPr/>
                  <p:nvPr/>
                </p:nvSpPr>
                <p:spPr>
                  <a:xfrm>
                    <a:off x="10755635" y="4328514"/>
                    <a:ext cx="183234" cy="221669"/>
                  </a:xfrm>
                  <a:custGeom>
                    <a:avLst/>
                    <a:gdLst>
                      <a:gd name="connsiteX0" fmla="*/ 29229 w 183234"/>
                      <a:gd name="connsiteY0" fmla="*/ 7904 h 221669"/>
                      <a:gd name="connsiteX1" fmla="*/ 24466 w 183234"/>
                      <a:gd name="connsiteY1" fmla="*/ 151731 h 221669"/>
                      <a:gd name="connsiteX2" fmla="*/ 154006 w 183234"/>
                      <a:gd name="connsiteY2" fmla="*/ 213644 h 221669"/>
                      <a:gd name="connsiteX3" fmla="*/ 158769 w 183234"/>
                      <a:gd name="connsiteY3" fmla="*/ 69816 h 221669"/>
                      <a:gd name="connsiteX4" fmla="*/ 29229 w 183234"/>
                      <a:gd name="connsiteY4" fmla="*/ 7904 h 221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3234" h="221669">
                        <a:moveTo>
                          <a:pt x="29229" y="7904"/>
                        </a:moveTo>
                        <a:cubicBezTo>
                          <a:pt x="-7919" y="30764"/>
                          <a:pt x="-9824" y="94581"/>
                          <a:pt x="24466" y="151731"/>
                        </a:cubicBezTo>
                        <a:cubicBezTo>
                          <a:pt x="58756" y="208881"/>
                          <a:pt x="116859" y="236504"/>
                          <a:pt x="154006" y="213644"/>
                        </a:cubicBezTo>
                        <a:cubicBezTo>
                          <a:pt x="191154" y="190784"/>
                          <a:pt x="193059" y="126966"/>
                          <a:pt x="158769" y="69816"/>
                        </a:cubicBezTo>
                        <a:cubicBezTo>
                          <a:pt x="124479" y="13619"/>
                          <a:pt x="66376" y="-14956"/>
                          <a:pt x="29229" y="7904"/>
                        </a:cubicBezTo>
                        <a:close/>
                      </a:path>
                    </a:pathLst>
                  </a:custGeom>
                  <a:solidFill>
                    <a:srgbClr val="CC74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CCCE32CB-D42F-43D5-AE30-7CAE96A35477}"/>
                      </a:ext>
                    </a:extLst>
                  </p:cNvPr>
                  <p:cNvSpPr/>
                  <p:nvPr/>
                </p:nvSpPr>
                <p:spPr>
                  <a:xfrm>
                    <a:off x="10759146" y="4423273"/>
                    <a:ext cx="131394" cy="125912"/>
                  </a:xfrm>
                  <a:custGeom>
                    <a:avLst/>
                    <a:gdLst>
                      <a:gd name="connsiteX0" fmla="*/ 20955 w 131394"/>
                      <a:gd name="connsiteY0" fmla="*/ 56973 h 125912"/>
                      <a:gd name="connsiteX1" fmla="*/ 0 w 131394"/>
                      <a:gd name="connsiteY1" fmla="*/ 5538 h 125912"/>
                      <a:gd name="connsiteX2" fmla="*/ 101917 w 131394"/>
                      <a:gd name="connsiteY2" fmla="*/ 29350 h 125912"/>
                      <a:gd name="connsiteX3" fmla="*/ 127635 w 131394"/>
                      <a:gd name="connsiteY3" fmla="*/ 125553 h 125912"/>
                      <a:gd name="connsiteX4" fmla="*/ 20955 w 131394"/>
                      <a:gd name="connsiteY4" fmla="*/ 56973 h 125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394" h="125912">
                        <a:moveTo>
                          <a:pt x="20955" y="56973"/>
                        </a:moveTo>
                        <a:cubicBezTo>
                          <a:pt x="10478" y="39828"/>
                          <a:pt x="3810" y="22683"/>
                          <a:pt x="0" y="5538"/>
                        </a:cubicBezTo>
                        <a:cubicBezTo>
                          <a:pt x="33338" y="-6845"/>
                          <a:pt x="73342" y="1728"/>
                          <a:pt x="101917" y="29350"/>
                        </a:cubicBezTo>
                        <a:cubicBezTo>
                          <a:pt x="128588" y="56020"/>
                          <a:pt x="137160" y="93168"/>
                          <a:pt x="127635" y="125553"/>
                        </a:cubicBezTo>
                        <a:cubicBezTo>
                          <a:pt x="91440" y="129363"/>
                          <a:pt x="48578" y="102693"/>
                          <a:pt x="20955" y="56973"/>
                        </a:cubicBezTo>
                        <a:close/>
                      </a:path>
                    </a:pathLst>
                  </a:custGeom>
                  <a:solidFill>
                    <a:srgbClr val="F2543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74C050BB-B18A-4121-9FBF-BCF976ADE1DD}"/>
                      </a:ext>
                    </a:extLst>
                  </p:cNvPr>
                  <p:cNvSpPr/>
                  <p:nvPr/>
                </p:nvSpPr>
                <p:spPr>
                  <a:xfrm>
                    <a:off x="10834008" y="4364500"/>
                    <a:ext cx="88508" cy="88246"/>
                  </a:xfrm>
                  <a:custGeom>
                    <a:avLst/>
                    <a:gdLst>
                      <a:gd name="connsiteX0" fmla="*/ 9911 w 88508"/>
                      <a:gd name="connsiteY0" fmla="*/ 20495 h 88246"/>
                      <a:gd name="connsiteX1" fmla="*/ 22294 w 88508"/>
                      <a:gd name="connsiteY1" fmla="*/ 3350 h 88246"/>
                      <a:gd name="connsiteX2" fmla="*/ 59441 w 88508"/>
                      <a:gd name="connsiteY2" fmla="*/ 29068 h 88246"/>
                      <a:gd name="connsiteX3" fmla="*/ 85159 w 88508"/>
                      <a:gd name="connsiteY3" fmla="*/ 66215 h 88246"/>
                      <a:gd name="connsiteX4" fmla="*/ 68014 w 88508"/>
                      <a:gd name="connsiteY4" fmla="*/ 78598 h 88246"/>
                      <a:gd name="connsiteX5" fmla="*/ 40391 w 88508"/>
                      <a:gd name="connsiteY5" fmla="*/ 48118 h 88246"/>
                      <a:gd name="connsiteX6" fmla="*/ 9911 w 88508"/>
                      <a:gd name="connsiteY6" fmla="*/ 20495 h 88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8508" h="88246">
                        <a:moveTo>
                          <a:pt x="9911" y="20495"/>
                        </a:moveTo>
                        <a:cubicBezTo>
                          <a:pt x="-7234" y="6208"/>
                          <a:pt x="-1519" y="-6175"/>
                          <a:pt x="22294" y="3350"/>
                        </a:cubicBezTo>
                        <a:cubicBezTo>
                          <a:pt x="35629" y="9065"/>
                          <a:pt x="48964" y="17638"/>
                          <a:pt x="59441" y="29068"/>
                        </a:cubicBezTo>
                        <a:cubicBezTo>
                          <a:pt x="70871" y="40498"/>
                          <a:pt x="79444" y="52880"/>
                          <a:pt x="85159" y="66215"/>
                        </a:cubicBezTo>
                        <a:cubicBezTo>
                          <a:pt x="94684" y="89075"/>
                          <a:pt x="82301" y="95743"/>
                          <a:pt x="68014" y="78598"/>
                        </a:cubicBezTo>
                        <a:cubicBezTo>
                          <a:pt x="59441" y="68120"/>
                          <a:pt x="49916" y="58595"/>
                          <a:pt x="40391" y="48118"/>
                        </a:cubicBezTo>
                        <a:cubicBezTo>
                          <a:pt x="29914" y="37640"/>
                          <a:pt x="20389" y="29068"/>
                          <a:pt x="9911" y="204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A245D4BE-2457-4A0B-90BD-D7F04DBC5A92}"/>
                      </a:ext>
                    </a:extLst>
                  </p:cNvPr>
                  <p:cNvSpPr/>
                  <p:nvPr/>
                </p:nvSpPr>
                <p:spPr>
                  <a:xfrm>
                    <a:off x="10912499" y="4314511"/>
                    <a:ext cx="59055" cy="59055"/>
                  </a:xfrm>
                  <a:custGeom>
                    <a:avLst/>
                    <a:gdLst>
                      <a:gd name="connsiteX0" fmla="*/ 8572 w 59055"/>
                      <a:gd name="connsiteY0" fmla="*/ 8572 h 59055"/>
                      <a:gd name="connsiteX1" fmla="*/ 8572 w 59055"/>
                      <a:gd name="connsiteY1" fmla="*/ 50482 h 59055"/>
                      <a:gd name="connsiteX2" fmla="*/ 50483 w 59055"/>
                      <a:gd name="connsiteY2" fmla="*/ 50482 h 59055"/>
                      <a:gd name="connsiteX3" fmla="*/ 50483 w 59055"/>
                      <a:gd name="connsiteY3" fmla="*/ 8572 h 59055"/>
                      <a:gd name="connsiteX4" fmla="*/ 8572 w 59055"/>
                      <a:gd name="connsiteY4" fmla="*/ 8572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055" h="59055">
                        <a:moveTo>
                          <a:pt x="8572" y="8572"/>
                        </a:moveTo>
                        <a:cubicBezTo>
                          <a:pt x="-2857" y="20002"/>
                          <a:pt x="-2857" y="39052"/>
                          <a:pt x="8572" y="50482"/>
                        </a:cubicBezTo>
                        <a:cubicBezTo>
                          <a:pt x="20002" y="61913"/>
                          <a:pt x="39052" y="61913"/>
                          <a:pt x="50483" y="50482"/>
                        </a:cubicBezTo>
                        <a:cubicBezTo>
                          <a:pt x="61913" y="39052"/>
                          <a:pt x="61913" y="20002"/>
                          <a:pt x="50483" y="8572"/>
                        </a:cubicBezTo>
                        <a:cubicBezTo>
                          <a:pt x="39052" y="-2857"/>
                          <a:pt x="20002" y="-2857"/>
                          <a:pt x="8572" y="8572"/>
                        </a:cubicBezTo>
                        <a:close/>
                      </a:path>
                    </a:pathLst>
                  </a:custGeom>
                  <a:solidFill>
                    <a:srgbClr val="F4B4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C2B1C0A4-0FA1-4810-A576-2CCF1F3AF7C7}"/>
                      </a:ext>
                    </a:extLst>
                  </p:cNvPr>
                  <p:cNvSpPr/>
                  <p:nvPr/>
                </p:nvSpPr>
                <p:spPr>
                  <a:xfrm>
                    <a:off x="10720756" y="4179918"/>
                    <a:ext cx="118690" cy="118505"/>
                  </a:xfrm>
                  <a:custGeom>
                    <a:avLst/>
                    <a:gdLst>
                      <a:gd name="connsiteX0" fmla="*/ 6958 w 118690"/>
                      <a:gd name="connsiteY0" fmla="*/ 6958 h 118505"/>
                      <a:gd name="connsiteX1" fmla="*/ 31723 w 118690"/>
                      <a:gd name="connsiteY1" fmla="*/ 86968 h 118505"/>
                      <a:gd name="connsiteX2" fmla="*/ 111733 w 118690"/>
                      <a:gd name="connsiteY2" fmla="*/ 111733 h 118505"/>
                      <a:gd name="connsiteX3" fmla="*/ 86968 w 118690"/>
                      <a:gd name="connsiteY3" fmla="*/ 31723 h 118505"/>
                      <a:gd name="connsiteX4" fmla="*/ 6958 w 118690"/>
                      <a:gd name="connsiteY4" fmla="*/ 6958 h 118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690" h="118505">
                        <a:moveTo>
                          <a:pt x="6958" y="6958"/>
                        </a:moveTo>
                        <a:cubicBezTo>
                          <a:pt x="-8282" y="22198"/>
                          <a:pt x="2195" y="58393"/>
                          <a:pt x="31723" y="86968"/>
                        </a:cubicBezTo>
                        <a:cubicBezTo>
                          <a:pt x="60298" y="115543"/>
                          <a:pt x="96493" y="126973"/>
                          <a:pt x="111733" y="111733"/>
                        </a:cubicBezTo>
                        <a:cubicBezTo>
                          <a:pt x="126973" y="96493"/>
                          <a:pt x="116495" y="60298"/>
                          <a:pt x="86968" y="31723"/>
                        </a:cubicBezTo>
                        <a:cubicBezTo>
                          <a:pt x="57440" y="2195"/>
                          <a:pt x="22198" y="-8282"/>
                          <a:pt x="6958" y="6958"/>
                        </a:cubicBezTo>
                        <a:close/>
                      </a:path>
                    </a:pathLst>
                  </a:custGeom>
                  <a:solidFill>
                    <a:srgbClr val="FFA8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7BFE97B4-7619-4C8B-9093-AD9DB89545A8}"/>
                      </a:ext>
                    </a:extLst>
                  </p:cNvPr>
                  <p:cNvSpPr/>
                  <p:nvPr/>
                </p:nvSpPr>
                <p:spPr>
                  <a:xfrm>
                    <a:off x="11005554" y="4464900"/>
                    <a:ext cx="118690" cy="118320"/>
                  </a:xfrm>
                  <a:custGeom>
                    <a:avLst/>
                    <a:gdLst>
                      <a:gd name="connsiteX0" fmla="*/ 6958 w 118690"/>
                      <a:gd name="connsiteY0" fmla="*/ 6773 h 118320"/>
                      <a:gd name="connsiteX1" fmla="*/ 31723 w 118690"/>
                      <a:gd name="connsiteY1" fmla="*/ 86783 h 118320"/>
                      <a:gd name="connsiteX2" fmla="*/ 111733 w 118690"/>
                      <a:gd name="connsiteY2" fmla="*/ 111548 h 118320"/>
                      <a:gd name="connsiteX3" fmla="*/ 86968 w 118690"/>
                      <a:gd name="connsiteY3" fmla="*/ 31538 h 118320"/>
                      <a:gd name="connsiteX4" fmla="*/ 6958 w 118690"/>
                      <a:gd name="connsiteY4" fmla="*/ 6773 h 118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690" h="118320">
                        <a:moveTo>
                          <a:pt x="6958" y="6773"/>
                        </a:moveTo>
                        <a:cubicBezTo>
                          <a:pt x="-8282" y="22013"/>
                          <a:pt x="2195" y="58208"/>
                          <a:pt x="31723" y="86783"/>
                        </a:cubicBezTo>
                        <a:cubicBezTo>
                          <a:pt x="60298" y="115358"/>
                          <a:pt x="96493" y="126788"/>
                          <a:pt x="111733" y="111548"/>
                        </a:cubicBezTo>
                        <a:cubicBezTo>
                          <a:pt x="126973" y="96308"/>
                          <a:pt x="116495" y="60113"/>
                          <a:pt x="86968" y="31538"/>
                        </a:cubicBezTo>
                        <a:cubicBezTo>
                          <a:pt x="58393" y="2963"/>
                          <a:pt x="22198" y="-8467"/>
                          <a:pt x="6958" y="6773"/>
                        </a:cubicBezTo>
                        <a:close/>
                      </a:path>
                    </a:pathLst>
                  </a:custGeom>
                  <a:solidFill>
                    <a:srgbClr val="FFA8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248" name="Graphic 3">
                    <a:extLst>
                      <a:ext uri="{FF2B5EF4-FFF2-40B4-BE49-F238E27FC236}">
                        <a16:creationId xmlns:a16="http://schemas.microsoft.com/office/drawing/2014/main" id="{E76DCBBF-2177-4F51-A659-AEC43E735CCF}"/>
                      </a:ext>
                    </a:extLst>
                  </p:cNvPr>
                  <p:cNvGrpSpPr/>
                  <p:nvPr/>
                </p:nvGrpSpPr>
                <p:grpSpPr>
                  <a:xfrm>
                    <a:off x="10856865" y="4063614"/>
                    <a:ext cx="365586" cy="366538"/>
                    <a:chOff x="10856865" y="4063614"/>
                    <a:chExt cx="365586" cy="366538"/>
                  </a:xfrm>
                  <a:solidFill>
                    <a:srgbClr val="B74E00"/>
                  </a:solidFill>
                </p:grpSpPr>
                <p:sp>
                  <p:nvSpPr>
                    <p:cNvPr id="249" name="Freeform: Shape 248">
                      <a:extLst>
                        <a:ext uri="{FF2B5EF4-FFF2-40B4-BE49-F238E27FC236}">
                          <a16:creationId xmlns:a16="http://schemas.microsoft.com/office/drawing/2014/main" id="{8B88F790-66AA-49C2-884B-02A2FEABD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4045" y="4331460"/>
                      <a:ext cx="68406" cy="98692"/>
                    </a:xfrm>
                    <a:custGeom>
                      <a:avLst/>
                      <a:gdLst>
                        <a:gd name="connsiteX0" fmla="*/ 8962 w 68406"/>
                        <a:gd name="connsiteY0" fmla="*/ 2101 h 98692"/>
                        <a:gd name="connsiteX1" fmla="*/ 2294 w 68406"/>
                        <a:gd name="connsiteY1" fmla="*/ 24960 h 98692"/>
                        <a:gd name="connsiteX2" fmla="*/ 36584 w 68406"/>
                        <a:gd name="connsiteY2" fmla="*/ 89730 h 98692"/>
                        <a:gd name="connsiteX3" fmla="*/ 59444 w 68406"/>
                        <a:gd name="connsiteY3" fmla="*/ 96398 h 98692"/>
                        <a:gd name="connsiteX4" fmla="*/ 59444 w 68406"/>
                        <a:gd name="connsiteY4" fmla="*/ 96398 h 98692"/>
                        <a:gd name="connsiteX5" fmla="*/ 66112 w 68406"/>
                        <a:gd name="connsiteY5" fmla="*/ 73538 h 98692"/>
                        <a:gd name="connsiteX6" fmla="*/ 31822 w 68406"/>
                        <a:gd name="connsiteY6" fmla="*/ 8768 h 98692"/>
                        <a:gd name="connsiteX7" fmla="*/ 8962 w 68406"/>
                        <a:gd name="connsiteY7" fmla="*/ 2101 h 98692"/>
                        <a:gd name="connsiteX8" fmla="*/ 8962 w 68406"/>
                        <a:gd name="connsiteY8" fmla="*/ 2101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8406" h="98692">
                          <a:moveTo>
                            <a:pt x="8962" y="2101"/>
                          </a:moveTo>
                          <a:cubicBezTo>
                            <a:pt x="389" y="5910"/>
                            <a:pt x="-2468" y="16388"/>
                            <a:pt x="2294" y="24960"/>
                          </a:cubicBezTo>
                          <a:lnTo>
                            <a:pt x="36584" y="89730"/>
                          </a:lnTo>
                          <a:cubicBezTo>
                            <a:pt x="40394" y="98303"/>
                            <a:pt x="50872" y="101160"/>
                            <a:pt x="59444" y="96398"/>
                          </a:cubicBezTo>
                          <a:lnTo>
                            <a:pt x="59444" y="96398"/>
                          </a:lnTo>
                          <a:cubicBezTo>
                            <a:pt x="68017" y="92588"/>
                            <a:pt x="70874" y="82110"/>
                            <a:pt x="66112" y="73538"/>
                          </a:cubicBezTo>
                          <a:lnTo>
                            <a:pt x="31822" y="8768"/>
                          </a:lnTo>
                          <a:cubicBezTo>
                            <a:pt x="28012" y="1148"/>
                            <a:pt x="17534" y="-2662"/>
                            <a:pt x="8962" y="2101"/>
                          </a:cubicBezTo>
                          <a:lnTo>
                            <a:pt x="8962" y="2101"/>
                          </a:lnTo>
                          <a:close/>
                        </a:path>
                      </a:pathLst>
                    </a:custGeom>
                    <a:solidFill>
                      <a:srgbClr val="B74E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id="{02CABF02-2CEE-429F-924F-E5462035DE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56865" y="4063614"/>
                      <a:ext cx="98272" cy="68405"/>
                    </a:xfrm>
                    <a:custGeom>
                      <a:avLst/>
                      <a:gdLst>
                        <a:gd name="connsiteX0" fmla="*/ 96592 w 98272"/>
                        <a:gd name="connsiteY0" fmla="*/ 59444 h 68405"/>
                        <a:gd name="connsiteX1" fmla="*/ 73732 w 98272"/>
                        <a:gd name="connsiteY1" fmla="*/ 66112 h 68405"/>
                        <a:gd name="connsiteX2" fmla="*/ 8962 w 98272"/>
                        <a:gd name="connsiteY2" fmla="*/ 31822 h 68405"/>
                        <a:gd name="connsiteX3" fmla="*/ 2294 w 98272"/>
                        <a:gd name="connsiteY3" fmla="*/ 8962 h 68405"/>
                        <a:gd name="connsiteX4" fmla="*/ 2294 w 98272"/>
                        <a:gd name="connsiteY4" fmla="*/ 8962 h 68405"/>
                        <a:gd name="connsiteX5" fmla="*/ 25154 w 98272"/>
                        <a:gd name="connsiteY5" fmla="*/ 2294 h 68405"/>
                        <a:gd name="connsiteX6" fmla="*/ 89924 w 98272"/>
                        <a:gd name="connsiteY6" fmla="*/ 36584 h 68405"/>
                        <a:gd name="connsiteX7" fmla="*/ 96592 w 98272"/>
                        <a:gd name="connsiteY7" fmla="*/ 59444 h 68405"/>
                        <a:gd name="connsiteX8" fmla="*/ 96592 w 98272"/>
                        <a:gd name="connsiteY8" fmla="*/ 59444 h 684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8272" h="68405">
                          <a:moveTo>
                            <a:pt x="96592" y="59444"/>
                          </a:moveTo>
                          <a:cubicBezTo>
                            <a:pt x="92782" y="68017"/>
                            <a:pt x="82304" y="70874"/>
                            <a:pt x="73732" y="66112"/>
                          </a:cubicBezTo>
                          <a:lnTo>
                            <a:pt x="8962" y="31822"/>
                          </a:lnTo>
                          <a:cubicBezTo>
                            <a:pt x="389" y="27059"/>
                            <a:pt x="-2468" y="17534"/>
                            <a:pt x="2294" y="8962"/>
                          </a:cubicBezTo>
                          <a:lnTo>
                            <a:pt x="2294" y="8962"/>
                          </a:lnTo>
                          <a:cubicBezTo>
                            <a:pt x="6104" y="389"/>
                            <a:pt x="16582" y="-2468"/>
                            <a:pt x="25154" y="2294"/>
                          </a:cubicBezTo>
                          <a:lnTo>
                            <a:pt x="89924" y="36584"/>
                          </a:lnTo>
                          <a:cubicBezTo>
                            <a:pt x="97544" y="41347"/>
                            <a:pt x="100402" y="50872"/>
                            <a:pt x="96592" y="59444"/>
                          </a:cubicBezTo>
                          <a:lnTo>
                            <a:pt x="96592" y="59444"/>
                          </a:lnTo>
                          <a:close/>
                        </a:path>
                      </a:pathLst>
                    </a:custGeom>
                    <a:solidFill>
                      <a:srgbClr val="B74E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02CF28E6-29F5-4AE5-8854-0D2F18E788B1}"/>
                    </a:ext>
                  </a:extLst>
                </p:cNvPr>
                <p:cNvSpPr/>
                <p:nvPr/>
              </p:nvSpPr>
              <p:spPr>
                <a:xfrm>
                  <a:off x="11030609" y="3930606"/>
                  <a:ext cx="351472" cy="235314"/>
                </a:xfrm>
                <a:custGeom>
                  <a:avLst/>
                  <a:gdLst>
                    <a:gd name="connsiteX0" fmla="*/ 195263 w 351472"/>
                    <a:gd name="connsiteY0" fmla="*/ 92440 h 235314"/>
                    <a:gd name="connsiteX1" fmla="*/ 0 w 351472"/>
                    <a:gd name="connsiteY1" fmla="*/ 1952 h 235314"/>
                    <a:gd name="connsiteX2" fmla="*/ 208598 w 351472"/>
                    <a:gd name="connsiteY2" fmla="*/ 70532 h 235314"/>
                    <a:gd name="connsiteX3" fmla="*/ 351473 w 351472"/>
                    <a:gd name="connsiteY3" fmla="*/ 235315 h 235314"/>
                    <a:gd name="connsiteX4" fmla="*/ 195263 w 351472"/>
                    <a:gd name="connsiteY4" fmla="*/ 92440 h 235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472" h="235314">
                      <a:moveTo>
                        <a:pt x="195263" y="92440"/>
                      </a:moveTo>
                      <a:cubicBezTo>
                        <a:pt x="127635" y="47672"/>
                        <a:pt x="59055" y="16240"/>
                        <a:pt x="0" y="1952"/>
                      </a:cubicBezTo>
                      <a:cubicBezTo>
                        <a:pt x="48578" y="-7573"/>
                        <a:pt x="129540" y="18145"/>
                        <a:pt x="208598" y="70532"/>
                      </a:cubicBezTo>
                      <a:cubicBezTo>
                        <a:pt x="286702" y="122920"/>
                        <a:pt x="340042" y="186737"/>
                        <a:pt x="351473" y="235315"/>
                      </a:cubicBezTo>
                      <a:cubicBezTo>
                        <a:pt x="316230" y="186737"/>
                        <a:pt x="261938" y="136255"/>
                        <a:pt x="195263" y="92440"/>
                      </a:cubicBezTo>
                      <a:close/>
                    </a:path>
                  </a:pathLst>
                </a:custGeom>
                <a:solidFill>
                  <a:srgbClr val="FF8A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ED465548-E349-48E4-935C-66B866D9CD4F}"/>
                    </a:ext>
                  </a:extLst>
                </p:cNvPr>
                <p:cNvSpPr/>
                <p:nvPr/>
              </p:nvSpPr>
              <p:spPr>
                <a:xfrm>
                  <a:off x="10966792" y="4089659"/>
                  <a:ext cx="408622" cy="125791"/>
                </a:xfrm>
                <a:custGeom>
                  <a:avLst/>
                  <a:gdLst>
                    <a:gd name="connsiteX0" fmla="*/ 214313 w 408622"/>
                    <a:gd name="connsiteY0" fmla="*/ 41972 h 125791"/>
                    <a:gd name="connsiteX1" fmla="*/ 0 w 408622"/>
                    <a:gd name="connsiteY1" fmla="*/ 20064 h 125791"/>
                    <a:gd name="connsiteX2" fmla="*/ 220028 w 408622"/>
                    <a:gd name="connsiteY2" fmla="*/ 17207 h 125791"/>
                    <a:gd name="connsiteX3" fmla="*/ 408622 w 408622"/>
                    <a:gd name="connsiteY3" fmla="*/ 125792 h 125791"/>
                    <a:gd name="connsiteX4" fmla="*/ 214313 w 408622"/>
                    <a:gd name="connsiteY4" fmla="*/ 41972 h 12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622" h="125791">
                      <a:moveTo>
                        <a:pt x="214313" y="41972"/>
                      </a:moveTo>
                      <a:cubicBezTo>
                        <a:pt x="136208" y="21017"/>
                        <a:pt x="60960" y="14349"/>
                        <a:pt x="0" y="20064"/>
                      </a:cubicBezTo>
                      <a:cubicBezTo>
                        <a:pt x="42863" y="-4701"/>
                        <a:pt x="127635" y="-7558"/>
                        <a:pt x="220028" y="17207"/>
                      </a:cubicBezTo>
                      <a:cubicBezTo>
                        <a:pt x="310515" y="41019"/>
                        <a:pt x="382905" y="83882"/>
                        <a:pt x="408622" y="125792"/>
                      </a:cubicBezTo>
                      <a:cubicBezTo>
                        <a:pt x="358140" y="92454"/>
                        <a:pt x="290513" y="61974"/>
                        <a:pt x="214313" y="41972"/>
                      </a:cubicBezTo>
                      <a:close/>
                    </a:path>
                  </a:pathLst>
                </a:custGeom>
                <a:solidFill>
                  <a:srgbClr val="FF8A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6F0827B3-B7BE-4846-BBB1-0A013549B3F7}"/>
                    </a:ext>
                  </a:extLst>
                </p:cNvPr>
                <p:cNvSpPr/>
                <p:nvPr/>
              </p:nvSpPr>
              <p:spPr>
                <a:xfrm>
                  <a:off x="11401132" y="4264028"/>
                  <a:ext cx="69278" cy="259079"/>
                </a:xfrm>
                <a:custGeom>
                  <a:avLst/>
                  <a:gdLst>
                    <a:gd name="connsiteX0" fmla="*/ 42863 w 69278"/>
                    <a:gd name="connsiteY0" fmla="*/ 133350 h 259079"/>
                    <a:gd name="connsiteX1" fmla="*/ 20955 w 69278"/>
                    <a:gd name="connsiteY1" fmla="*/ 0 h 259079"/>
                    <a:gd name="connsiteX2" fmla="*/ 68580 w 69278"/>
                    <a:gd name="connsiteY2" fmla="*/ 135255 h 259079"/>
                    <a:gd name="connsiteX3" fmla="*/ 0 w 69278"/>
                    <a:gd name="connsiteY3" fmla="*/ 259080 h 259079"/>
                    <a:gd name="connsiteX4" fmla="*/ 42863 w 69278"/>
                    <a:gd name="connsiteY4" fmla="*/ 133350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278" h="259079">
                      <a:moveTo>
                        <a:pt x="42863" y="133350"/>
                      </a:moveTo>
                      <a:cubicBezTo>
                        <a:pt x="46672" y="83820"/>
                        <a:pt x="39053" y="37147"/>
                        <a:pt x="20955" y="0"/>
                      </a:cubicBezTo>
                      <a:cubicBezTo>
                        <a:pt x="53340" y="24765"/>
                        <a:pt x="73342" y="77152"/>
                        <a:pt x="68580" y="135255"/>
                      </a:cubicBezTo>
                      <a:cubicBezTo>
                        <a:pt x="63817" y="192405"/>
                        <a:pt x="36195" y="240030"/>
                        <a:pt x="0" y="259080"/>
                      </a:cubicBezTo>
                      <a:cubicBezTo>
                        <a:pt x="22860" y="225742"/>
                        <a:pt x="39053" y="181927"/>
                        <a:pt x="42863" y="133350"/>
                      </a:cubicBezTo>
                      <a:close/>
                    </a:path>
                  </a:pathLst>
                </a:custGeom>
                <a:solidFill>
                  <a:srgbClr val="FF8A3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F992919-E13B-4449-9ABA-9C3A64AECC8B}"/>
                  </a:ext>
                </a:extLst>
              </p:cNvPr>
              <p:cNvSpPr/>
              <p:nvPr/>
            </p:nvSpPr>
            <p:spPr>
              <a:xfrm>
                <a:off x="10856301" y="4327846"/>
                <a:ext cx="493395" cy="403403"/>
              </a:xfrm>
              <a:custGeom>
                <a:avLst/>
                <a:gdLst>
                  <a:gd name="connsiteX0" fmla="*/ 17145 w 493395"/>
                  <a:gd name="connsiteY0" fmla="*/ 339090 h 403403"/>
                  <a:gd name="connsiteX1" fmla="*/ 0 w 493395"/>
                  <a:gd name="connsiteY1" fmla="*/ 299085 h 403403"/>
                  <a:gd name="connsiteX2" fmla="*/ 468630 w 493395"/>
                  <a:gd name="connsiteY2" fmla="*/ 0 h 403403"/>
                  <a:gd name="connsiteX3" fmla="*/ 484822 w 493395"/>
                  <a:gd name="connsiteY3" fmla="*/ 135255 h 403403"/>
                  <a:gd name="connsiteX4" fmla="*/ 493395 w 493395"/>
                  <a:gd name="connsiteY4" fmla="*/ 193358 h 403403"/>
                  <a:gd name="connsiteX5" fmla="*/ 61913 w 493395"/>
                  <a:gd name="connsiteY5" fmla="*/ 402908 h 403403"/>
                  <a:gd name="connsiteX6" fmla="*/ 32385 w 493395"/>
                  <a:gd name="connsiteY6" fmla="*/ 367665 h 403403"/>
                  <a:gd name="connsiteX7" fmla="*/ 120015 w 493395"/>
                  <a:gd name="connsiteY7" fmla="*/ 335280 h 403403"/>
                  <a:gd name="connsiteX8" fmla="*/ 17145 w 493395"/>
                  <a:gd name="connsiteY8" fmla="*/ 339090 h 403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3395" h="403403">
                    <a:moveTo>
                      <a:pt x="17145" y="339090"/>
                    </a:moveTo>
                    <a:lnTo>
                      <a:pt x="0" y="299085"/>
                    </a:lnTo>
                    <a:cubicBezTo>
                      <a:pt x="493395" y="294322"/>
                      <a:pt x="468630" y="0"/>
                      <a:pt x="468630" y="0"/>
                    </a:cubicBezTo>
                    <a:lnTo>
                      <a:pt x="484822" y="135255"/>
                    </a:lnTo>
                    <a:lnTo>
                      <a:pt x="493395" y="193358"/>
                    </a:lnTo>
                    <a:cubicBezTo>
                      <a:pt x="370523" y="423863"/>
                      <a:pt x="61913" y="402908"/>
                      <a:pt x="61913" y="402908"/>
                    </a:cubicBezTo>
                    <a:cubicBezTo>
                      <a:pt x="54293" y="392430"/>
                      <a:pt x="32385" y="367665"/>
                      <a:pt x="32385" y="367665"/>
                    </a:cubicBezTo>
                    <a:cubicBezTo>
                      <a:pt x="103823" y="357188"/>
                      <a:pt x="120015" y="335280"/>
                      <a:pt x="120015" y="335280"/>
                    </a:cubicBezTo>
                    <a:cubicBezTo>
                      <a:pt x="77153" y="344805"/>
                      <a:pt x="17145" y="339090"/>
                      <a:pt x="17145" y="339090"/>
                    </a:cubicBezTo>
                    <a:close/>
                  </a:path>
                </a:pathLst>
              </a:custGeom>
              <a:solidFill>
                <a:srgbClr val="D861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55" name="Graphic 3">
                <a:extLst>
                  <a:ext uri="{FF2B5EF4-FFF2-40B4-BE49-F238E27FC236}">
                    <a16:creationId xmlns:a16="http://schemas.microsoft.com/office/drawing/2014/main" id="{B5160A2C-F556-4380-8F14-5E23EFD2A164}"/>
                  </a:ext>
                </a:extLst>
              </p:cNvPr>
              <p:cNvGrpSpPr/>
              <p:nvPr/>
            </p:nvGrpSpPr>
            <p:grpSpPr>
              <a:xfrm>
                <a:off x="11056088" y="4369755"/>
                <a:ext cx="161409" cy="144457"/>
                <a:chOff x="11056088" y="4369755"/>
                <a:chExt cx="161409" cy="144457"/>
              </a:xfrm>
              <a:solidFill>
                <a:srgbClr val="7C420E"/>
              </a:solidFill>
            </p:grpSpPr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0DCAAE4-EA41-4635-96FE-27ACFBBC400C}"/>
                    </a:ext>
                  </a:extLst>
                </p:cNvPr>
                <p:cNvSpPr/>
                <p:nvPr/>
              </p:nvSpPr>
              <p:spPr>
                <a:xfrm>
                  <a:off x="11080733" y="4369755"/>
                  <a:ext cx="120373" cy="120373"/>
                </a:xfrm>
                <a:custGeom>
                  <a:avLst/>
                  <a:gdLst>
                    <a:gd name="connsiteX0" fmla="*/ 33696 w 120373"/>
                    <a:gd name="connsiteY0" fmla="*/ 86678 h 120373"/>
                    <a:gd name="connsiteX1" fmla="*/ 120374 w 120373"/>
                    <a:gd name="connsiteY1" fmla="*/ 89535 h 120373"/>
                    <a:gd name="connsiteX2" fmla="*/ 110849 w 120373"/>
                    <a:gd name="connsiteY2" fmla="*/ 101918 h 120373"/>
                    <a:gd name="connsiteX3" fmla="*/ 19409 w 120373"/>
                    <a:gd name="connsiteY3" fmla="*/ 100965 h 120373"/>
                    <a:gd name="connsiteX4" fmla="*/ 18456 w 120373"/>
                    <a:gd name="connsiteY4" fmla="*/ 9525 h 120373"/>
                    <a:gd name="connsiteX5" fmla="*/ 30839 w 120373"/>
                    <a:gd name="connsiteY5" fmla="*/ 0 h 120373"/>
                    <a:gd name="connsiteX6" fmla="*/ 33696 w 120373"/>
                    <a:gd name="connsiteY6" fmla="*/ 86678 h 120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373" h="120373">
                      <a:moveTo>
                        <a:pt x="33696" y="86678"/>
                      </a:moveTo>
                      <a:cubicBezTo>
                        <a:pt x="57509" y="110490"/>
                        <a:pt x="95609" y="111443"/>
                        <a:pt x="120374" y="89535"/>
                      </a:cubicBezTo>
                      <a:cubicBezTo>
                        <a:pt x="117516" y="94298"/>
                        <a:pt x="114659" y="98108"/>
                        <a:pt x="110849" y="101918"/>
                      </a:cubicBezTo>
                      <a:cubicBezTo>
                        <a:pt x="86084" y="126683"/>
                        <a:pt x="45126" y="126683"/>
                        <a:pt x="19409" y="100965"/>
                      </a:cubicBezTo>
                      <a:cubicBezTo>
                        <a:pt x="-6309" y="75248"/>
                        <a:pt x="-6309" y="34290"/>
                        <a:pt x="18456" y="9525"/>
                      </a:cubicBezTo>
                      <a:cubicBezTo>
                        <a:pt x="22266" y="5715"/>
                        <a:pt x="26076" y="2858"/>
                        <a:pt x="30839" y="0"/>
                      </a:cubicBezTo>
                      <a:cubicBezTo>
                        <a:pt x="8931" y="24765"/>
                        <a:pt x="9884" y="62865"/>
                        <a:pt x="33696" y="86678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B66BA04B-5FFD-473E-A420-C4BF87B3D14A}"/>
                    </a:ext>
                  </a:extLst>
                </p:cNvPr>
                <p:cNvSpPr/>
                <p:nvPr/>
              </p:nvSpPr>
              <p:spPr>
                <a:xfrm>
                  <a:off x="11193487" y="4459291"/>
                  <a:ext cx="24011" cy="25122"/>
                </a:xfrm>
                <a:custGeom>
                  <a:avLst/>
                  <a:gdLst>
                    <a:gd name="connsiteX0" fmla="*/ 16192 w 24011"/>
                    <a:gd name="connsiteY0" fmla="*/ 21908 h 25122"/>
                    <a:gd name="connsiteX1" fmla="*/ 20002 w 24011"/>
                    <a:gd name="connsiteY1" fmla="*/ 16192 h 25122"/>
                    <a:gd name="connsiteX2" fmla="*/ 7620 w 24011"/>
                    <a:gd name="connsiteY2" fmla="*/ 0 h 25122"/>
                    <a:gd name="connsiteX3" fmla="*/ 0 w 24011"/>
                    <a:gd name="connsiteY3" fmla="*/ 10477 h 25122"/>
                    <a:gd name="connsiteX4" fmla="*/ 16192 w 24011"/>
                    <a:gd name="connsiteY4" fmla="*/ 21908 h 25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11" h="25122">
                      <a:moveTo>
                        <a:pt x="16192" y="21908"/>
                      </a:moveTo>
                      <a:cubicBezTo>
                        <a:pt x="24765" y="27622"/>
                        <a:pt x="26670" y="25717"/>
                        <a:pt x="20002" y="16192"/>
                      </a:cubicBezTo>
                      <a:lnTo>
                        <a:pt x="7620" y="0"/>
                      </a:lnTo>
                      <a:lnTo>
                        <a:pt x="0" y="10477"/>
                      </a:lnTo>
                      <a:cubicBezTo>
                        <a:pt x="0" y="10477"/>
                        <a:pt x="7620" y="15240"/>
                        <a:pt x="16192" y="21908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0D4C5A75-BF83-4348-B380-4140249E6ACB}"/>
                    </a:ext>
                  </a:extLst>
                </p:cNvPr>
                <p:cNvSpPr/>
                <p:nvPr/>
              </p:nvSpPr>
              <p:spPr>
                <a:xfrm>
                  <a:off x="11145862" y="4485008"/>
                  <a:ext cx="12382" cy="29205"/>
                </a:xfrm>
                <a:custGeom>
                  <a:avLst/>
                  <a:gdLst>
                    <a:gd name="connsiteX0" fmla="*/ 4763 w 12382"/>
                    <a:gd name="connsiteY0" fmla="*/ 21908 h 29205"/>
                    <a:gd name="connsiteX1" fmla="*/ 11430 w 12382"/>
                    <a:gd name="connsiteY1" fmla="*/ 20003 h 29205"/>
                    <a:gd name="connsiteX2" fmla="*/ 12383 w 12382"/>
                    <a:gd name="connsiteY2" fmla="*/ 0 h 29205"/>
                    <a:gd name="connsiteX3" fmla="*/ 0 w 12382"/>
                    <a:gd name="connsiteY3" fmla="*/ 2858 h 29205"/>
                    <a:gd name="connsiteX4" fmla="*/ 4763 w 12382"/>
                    <a:gd name="connsiteY4" fmla="*/ 21908 h 2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" h="29205">
                      <a:moveTo>
                        <a:pt x="4763" y="21908"/>
                      </a:moveTo>
                      <a:cubicBezTo>
                        <a:pt x="7620" y="32385"/>
                        <a:pt x="10477" y="31433"/>
                        <a:pt x="11430" y="20003"/>
                      </a:cubicBezTo>
                      <a:lnTo>
                        <a:pt x="12383" y="0"/>
                      </a:lnTo>
                      <a:lnTo>
                        <a:pt x="0" y="2858"/>
                      </a:lnTo>
                      <a:cubicBezTo>
                        <a:pt x="0" y="2858"/>
                        <a:pt x="1905" y="11430"/>
                        <a:pt x="4763" y="21908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62E33E22-DE96-4DA2-8058-CCFB443D22A8}"/>
                    </a:ext>
                  </a:extLst>
                </p:cNvPr>
                <p:cNvSpPr/>
                <p:nvPr/>
              </p:nvSpPr>
              <p:spPr>
                <a:xfrm>
                  <a:off x="11079049" y="4461196"/>
                  <a:ext cx="26807" cy="22316"/>
                </a:xfrm>
                <a:custGeom>
                  <a:avLst/>
                  <a:gdLst>
                    <a:gd name="connsiteX0" fmla="*/ 3947 w 26807"/>
                    <a:gd name="connsiteY0" fmla="*/ 14288 h 22316"/>
                    <a:gd name="connsiteX1" fmla="*/ 8710 w 26807"/>
                    <a:gd name="connsiteY1" fmla="*/ 19050 h 22316"/>
                    <a:gd name="connsiteX2" fmla="*/ 26807 w 26807"/>
                    <a:gd name="connsiteY2" fmla="*/ 8572 h 22316"/>
                    <a:gd name="connsiteX3" fmla="*/ 17282 w 26807"/>
                    <a:gd name="connsiteY3" fmla="*/ 0 h 22316"/>
                    <a:gd name="connsiteX4" fmla="*/ 3947 w 26807"/>
                    <a:gd name="connsiteY4" fmla="*/ 14288 h 22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07" h="22316">
                      <a:moveTo>
                        <a:pt x="3947" y="14288"/>
                      </a:moveTo>
                      <a:cubicBezTo>
                        <a:pt x="-2720" y="22860"/>
                        <a:pt x="-815" y="24765"/>
                        <a:pt x="8710" y="19050"/>
                      </a:cubicBezTo>
                      <a:lnTo>
                        <a:pt x="26807" y="8572"/>
                      </a:lnTo>
                      <a:lnTo>
                        <a:pt x="17282" y="0"/>
                      </a:lnTo>
                      <a:cubicBezTo>
                        <a:pt x="17282" y="0"/>
                        <a:pt x="11567" y="6667"/>
                        <a:pt x="3947" y="14288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07D94A43-F4D5-480E-99CC-CA80B6E9407E}"/>
                    </a:ext>
                  </a:extLst>
                </p:cNvPr>
                <p:cNvSpPr/>
                <p:nvPr/>
              </p:nvSpPr>
              <p:spPr>
                <a:xfrm>
                  <a:off x="11056088" y="4417380"/>
                  <a:ext cx="27860" cy="13335"/>
                </a:xfrm>
                <a:custGeom>
                  <a:avLst/>
                  <a:gdLst>
                    <a:gd name="connsiteX0" fmla="*/ 7858 w 27860"/>
                    <a:gd name="connsiteY0" fmla="*/ 1905 h 13335"/>
                    <a:gd name="connsiteX1" fmla="*/ 7858 w 27860"/>
                    <a:gd name="connsiteY1" fmla="*/ 8573 h 13335"/>
                    <a:gd name="connsiteX2" fmla="*/ 27861 w 27860"/>
                    <a:gd name="connsiteY2" fmla="*/ 13335 h 13335"/>
                    <a:gd name="connsiteX3" fmla="*/ 26908 w 27860"/>
                    <a:gd name="connsiteY3" fmla="*/ 0 h 13335"/>
                    <a:gd name="connsiteX4" fmla="*/ 7858 w 27860"/>
                    <a:gd name="connsiteY4" fmla="*/ 1905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60" h="13335">
                      <a:moveTo>
                        <a:pt x="7858" y="1905"/>
                      </a:moveTo>
                      <a:cubicBezTo>
                        <a:pt x="-2619" y="2858"/>
                        <a:pt x="-2619" y="5715"/>
                        <a:pt x="7858" y="8573"/>
                      </a:cubicBezTo>
                      <a:lnTo>
                        <a:pt x="27861" y="13335"/>
                      </a:lnTo>
                      <a:lnTo>
                        <a:pt x="26908" y="0"/>
                      </a:lnTo>
                      <a:cubicBezTo>
                        <a:pt x="27861" y="0"/>
                        <a:pt x="19288" y="953"/>
                        <a:pt x="7858" y="1905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61" name="Graphic 3">
                <a:extLst>
                  <a:ext uri="{FF2B5EF4-FFF2-40B4-BE49-F238E27FC236}">
                    <a16:creationId xmlns:a16="http://schemas.microsoft.com/office/drawing/2014/main" id="{7E824465-9251-4483-9857-9A34BCC76B78}"/>
                  </a:ext>
                </a:extLst>
              </p:cNvPr>
              <p:cNvGrpSpPr/>
              <p:nvPr/>
            </p:nvGrpSpPr>
            <p:grpSpPr>
              <a:xfrm>
                <a:off x="10796616" y="4093331"/>
                <a:ext cx="144457" cy="161410"/>
                <a:chOff x="10796616" y="4093331"/>
                <a:chExt cx="144457" cy="161410"/>
              </a:xfrm>
              <a:solidFill>
                <a:srgbClr val="7C420E"/>
              </a:solidFill>
            </p:grpSpPr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0F10F8C0-E750-43AD-974E-0C1E1159A8FD}"/>
                    </a:ext>
                  </a:extLst>
                </p:cNvPr>
                <p:cNvSpPr/>
                <p:nvPr/>
              </p:nvSpPr>
              <p:spPr>
                <a:xfrm>
                  <a:off x="10820700" y="4109723"/>
                  <a:ext cx="120373" cy="120373"/>
                </a:xfrm>
                <a:custGeom>
                  <a:avLst/>
                  <a:gdLst>
                    <a:gd name="connsiteX0" fmla="*/ 33696 w 120373"/>
                    <a:gd name="connsiteY0" fmla="*/ 86677 h 120373"/>
                    <a:gd name="connsiteX1" fmla="*/ 30839 w 120373"/>
                    <a:gd name="connsiteY1" fmla="*/ 0 h 120373"/>
                    <a:gd name="connsiteX2" fmla="*/ 18456 w 120373"/>
                    <a:gd name="connsiteY2" fmla="*/ 9525 h 120373"/>
                    <a:gd name="connsiteX3" fmla="*/ 19409 w 120373"/>
                    <a:gd name="connsiteY3" fmla="*/ 100965 h 120373"/>
                    <a:gd name="connsiteX4" fmla="*/ 110849 w 120373"/>
                    <a:gd name="connsiteY4" fmla="*/ 101917 h 120373"/>
                    <a:gd name="connsiteX5" fmla="*/ 120374 w 120373"/>
                    <a:gd name="connsiteY5" fmla="*/ 89535 h 120373"/>
                    <a:gd name="connsiteX6" fmla="*/ 33696 w 120373"/>
                    <a:gd name="connsiteY6" fmla="*/ 86677 h 120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0373" h="120373">
                      <a:moveTo>
                        <a:pt x="33696" y="86677"/>
                      </a:moveTo>
                      <a:cubicBezTo>
                        <a:pt x="9884" y="62865"/>
                        <a:pt x="8931" y="24765"/>
                        <a:pt x="30839" y="0"/>
                      </a:cubicBezTo>
                      <a:cubicBezTo>
                        <a:pt x="26076" y="2857"/>
                        <a:pt x="22266" y="5715"/>
                        <a:pt x="18456" y="9525"/>
                      </a:cubicBezTo>
                      <a:cubicBezTo>
                        <a:pt x="-6309" y="34290"/>
                        <a:pt x="-6309" y="75247"/>
                        <a:pt x="19409" y="100965"/>
                      </a:cubicBezTo>
                      <a:cubicBezTo>
                        <a:pt x="45126" y="126682"/>
                        <a:pt x="86084" y="126682"/>
                        <a:pt x="110849" y="101917"/>
                      </a:cubicBezTo>
                      <a:cubicBezTo>
                        <a:pt x="114659" y="98107"/>
                        <a:pt x="117516" y="94297"/>
                        <a:pt x="120374" y="89535"/>
                      </a:cubicBezTo>
                      <a:cubicBezTo>
                        <a:pt x="95609" y="111442"/>
                        <a:pt x="57509" y="110490"/>
                        <a:pt x="33696" y="86677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247F6238-AB4D-4A37-B253-5BD52CA3D39A}"/>
                    </a:ext>
                  </a:extLst>
                </p:cNvPr>
                <p:cNvSpPr/>
                <p:nvPr/>
              </p:nvSpPr>
              <p:spPr>
                <a:xfrm>
                  <a:off x="10826417" y="4093331"/>
                  <a:ext cx="25122" cy="24011"/>
                </a:xfrm>
                <a:custGeom>
                  <a:avLst/>
                  <a:gdLst>
                    <a:gd name="connsiteX0" fmla="*/ 3215 w 25122"/>
                    <a:gd name="connsiteY0" fmla="*/ 7819 h 24011"/>
                    <a:gd name="connsiteX1" fmla="*/ 8930 w 25122"/>
                    <a:gd name="connsiteY1" fmla="*/ 4009 h 24011"/>
                    <a:gd name="connsiteX2" fmla="*/ 25122 w 25122"/>
                    <a:gd name="connsiteY2" fmla="*/ 16392 h 24011"/>
                    <a:gd name="connsiteX3" fmla="*/ 14645 w 25122"/>
                    <a:gd name="connsiteY3" fmla="*/ 24012 h 24011"/>
                    <a:gd name="connsiteX4" fmla="*/ 3215 w 25122"/>
                    <a:gd name="connsiteY4" fmla="*/ 7819 h 24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22" h="24011">
                      <a:moveTo>
                        <a:pt x="3215" y="7819"/>
                      </a:moveTo>
                      <a:cubicBezTo>
                        <a:pt x="-2500" y="-753"/>
                        <a:pt x="-595" y="-2658"/>
                        <a:pt x="8930" y="4009"/>
                      </a:cubicBezTo>
                      <a:lnTo>
                        <a:pt x="25122" y="16392"/>
                      </a:lnTo>
                      <a:lnTo>
                        <a:pt x="14645" y="24012"/>
                      </a:lnTo>
                      <a:cubicBezTo>
                        <a:pt x="14645" y="24012"/>
                        <a:pt x="9882" y="16392"/>
                        <a:pt x="3215" y="7819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62BD4740-92A4-47B9-871D-6C77362DEC07}"/>
                    </a:ext>
                  </a:extLst>
                </p:cNvPr>
                <p:cNvSpPr/>
                <p:nvPr/>
              </p:nvSpPr>
              <p:spPr>
                <a:xfrm>
                  <a:off x="10796616" y="4152586"/>
                  <a:ext cx="29205" cy="12382"/>
                </a:xfrm>
                <a:custGeom>
                  <a:avLst/>
                  <a:gdLst>
                    <a:gd name="connsiteX0" fmla="*/ 7298 w 29205"/>
                    <a:gd name="connsiteY0" fmla="*/ 7620 h 12382"/>
                    <a:gd name="connsiteX1" fmla="*/ 9203 w 29205"/>
                    <a:gd name="connsiteY1" fmla="*/ 952 h 12382"/>
                    <a:gd name="connsiteX2" fmla="*/ 29205 w 29205"/>
                    <a:gd name="connsiteY2" fmla="*/ 0 h 12382"/>
                    <a:gd name="connsiteX3" fmla="*/ 26348 w 29205"/>
                    <a:gd name="connsiteY3" fmla="*/ 12382 h 12382"/>
                    <a:gd name="connsiteX4" fmla="*/ 7298 w 29205"/>
                    <a:gd name="connsiteY4" fmla="*/ 7620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05" h="12382">
                      <a:moveTo>
                        <a:pt x="7298" y="7620"/>
                      </a:moveTo>
                      <a:cubicBezTo>
                        <a:pt x="-3180" y="4763"/>
                        <a:pt x="-2227" y="1905"/>
                        <a:pt x="9203" y="952"/>
                      </a:cubicBezTo>
                      <a:lnTo>
                        <a:pt x="29205" y="0"/>
                      </a:lnTo>
                      <a:lnTo>
                        <a:pt x="26348" y="12382"/>
                      </a:lnTo>
                      <a:cubicBezTo>
                        <a:pt x="26348" y="12382"/>
                        <a:pt x="17775" y="10477"/>
                        <a:pt x="7298" y="7620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7C23FE23-8B0B-4C56-AC83-6946ADFFC905}"/>
                    </a:ext>
                  </a:extLst>
                </p:cNvPr>
                <p:cNvSpPr/>
                <p:nvPr/>
              </p:nvSpPr>
              <p:spPr>
                <a:xfrm>
                  <a:off x="10827317" y="4204973"/>
                  <a:ext cx="22316" cy="26807"/>
                </a:xfrm>
                <a:custGeom>
                  <a:avLst/>
                  <a:gdLst>
                    <a:gd name="connsiteX0" fmla="*/ 8029 w 22316"/>
                    <a:gd name="connsiteY0" fmla="*/ 22860 h 26807"/>
                    <a:gd name="connsiteX1" fmla="*/ 3267 w 22316"/>
                    <a:gd name="connsiteY1" fmla="*/ 18097 h 26807"/>
                    <a:gd name="connsiteX2" fmla="*/ 13744 w 22316"/>
                    <a:gd name="connsiteY2" fmla="*/ 0 h 26807"/>
                    <a:gd name="connsiteX3" fmla="*/ 22317 w 22316"/>
                    <a:gd name="connsiteY3" fmla="*/ 9525 h 26807"/>
                    <a:gd name="connsiteX4" fmla="*/ 8029 w 22316"/>
                    <a:gd name="connsiteY4" fmla="*/ 22860 h 26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16" h="26807">
                      <a:moveTo>
                        <a:pt x="8029" y="22860"/>
                      </a:moveTo>
                      <a:cubicBezTo>
                        <a:pt x="-543" y="29527"/>
                        <a:pt x="-2448" y="27622"/>
                        <a:pt x="3267" y="18097"/>
                      </a:cubicBezTo>
                      <a:lnTo>
                        <a:pt x="13744" y="0"/>
                      </a:lnTo>
                      <a:lnTo>
                        <a:pt x="22317" y="9525"/>
                      </a:lnTo>
                      <a:cubicBezTo>
                        <a:pt x="22317" y="9525"/>
                        <a:pt x="15649" y="15240"/>
                        <a:pt x="8029" y="22860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9CDDAC64-CD9B-4DB8-9512-7B5BE748A79B}"/>
                    </a:ext>
                  </a:extLst>
                </p:cNvPr>
                <p:cNvSpPr/>
                <p:nvPr/>
              </p:nvSpPr>
              <p:spPr>
                <a:xfrm>
                  <a:off x="10880114" y="4226880"/>
                  <a:ext cx="13335" cy="27860"/>
                </a:xfrm>
                <a:custGeom>
                  <a:avLst/>
                  <a:gdLst>
                    <a:gd name="connsiteX0" fmla="*/ 11430 w 13335"/>
                    <a:gd name="connsiteY0" fmla="*/ 20003 h 27860"/>
                    <a:gd name="connsiteX1" fmla="*/ 4763 w 13335"/>
                    <a:gd name="connsiteY1" fmla="*/ 20003 h 27860"/>
                    <a:gd name="connsiteX2" fmla="*/ 0 w 13335"/>
                    <a:gd name="connsiteY2" fmla="*/ 0 h 27860"/>
                    <a:gd name="connsiteX3" fmla="*/ 13335 w 13335"/>
                    <a:gd name="connsiteY3" fmla="*/ 953 h 27860"/>
                    <a:gd name="connsiteX4" fmla="*/ 11430 w 13335"/>
                    <a:gd name="connsiteY4" fmla="*/ 20003 h 27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5" h="27860">
                      <a:moveTo>
                        <a:pt x="11430" y="20003"/>
                      </a:moveTo>
                      <a:cubicBezTo>
                        <a:pt x="10478" y="30480"/>
                        <a:pt x="7620" y="30480"/>
                        <a:pt x="4763" y="20003"/>
                      </a:cubicBezTo>
                      <a:lnTo>
                        <a:pt x="0" y="0"/>
                      </a:lnTo>
                      <a:lnTo>
                        <a:pt x="13335" y="953"/>
                      </a:lnTo>
                      <a:cubicBezTo>
                        <a:pt x="13335" y="0"/>
                        <a:pt x="12383" y="8573"/>
                        <a:pt x="11430" y="20003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67" name="Graphic 3">
              <a:extLst>
                <a:ext uri="{FF2B5EF4-FFF2-40B4-BE49-F238E27FC236}">
                  <a16:creationId xmlns:a16="http://schemas.microsoft.com/office/drawing/2014/main" id="{FD5DFA15-27EC-43B4-A6B6-5E32FB93F477}"/>
                </a:ext>
              </a:extLst>
            </p:cNvPr>
            <p:cNvGrpSpPr/>
            <p:nvPr/>
          </p:nvGrpSpPr>
          <p:grpSpPr>
            <a:xfrm>
              <a:off x="10529991" y="4472944"/>
              <a:ext cx="575547" cy="670958"/>
              <a:chOff x="10529991" y="4472944"/>
              <a:chExt cx="575547" cy="670958"/>
            </a:xfrm>
          </p:grpSpPr>
          <p:grpSp>
            <p:nvGrpSpPr>
              <p:cNvPr id="268" name="Graphic 3">
                <a:extLst>
                  <a:ext uri="{FF2B5EF4-FFF2-40B4-BE49-F238E27FC236}">
                    <a16:creationId xmlns:a16="http://schemas.microsoft.com/office/drawing/2014/main" id="{86678901-37F3-4E3B-8CFF-47C687033AF9}"/>
                  </a:ext>
                </a:extLst>
              </p:cNvPr>
              <p:cNvGrpSpPr/>
              <p:nvPr/>
            </p:nvGrpSpPr>
            <p:grpSpPr>
              <a:xfrm>
                <a:off x="10743174" y="4472944"/>
                <a:ext cx="362364" cy="232824"/>
                <a:chOff x="10743174" y="4472944"/>
                <a:chExt cx="362364" cy="232824"/>
              </a:xfrm>
            </p:grpSpPr>
            <p:grpSp>
              <p:nvGrpSpPr>
                <p:cNvPr id="269" name="Graphic 3">
                  <a:extLst>
                    <a:ext uri="{FF2B5EF4-FFF2-40B4-BE49-F238E27FC236}">
                      <a16:creationId xmlns:a16="http://schemas.microsoft.com/office/drawing/2014/main" id="{D74F1192-5A68-4E28-96D2-BFB39F11D557}"/>
                    </a:ext>
                  </a:extLst>
                </p:cNvPr>
                <p:cNvGrpSpPr/>
                <p:nvPr/>
              </p:nvGrpSpPr>
              <p:grpSpPr>
                <a:xfrm>
                  <a:off x="10956633" y="4563333"/>
                  <a:ext cx="148905" cy="142435"/>
                  <a:chOff x="10956633" y="4563333"/>
                  <a:chExt cx="148905" cy="142435"/>
                </a:xfrm>
              </p:grpSpPr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B118C84E-960C-4BE6-9A60-F46C067ACD83}"/>
                      </a:ext>
                    </a:extLst>
                  </p:cNvPr>
                  <p:cNvSpPr/>
                  <p:nvPr/>
                </p:nvSpPr>
                <p:spPr>
                  <a:xfrm>
                    <a:off x="10956633" y="4563333"/>
                    <a:ext cx="148905" cy="142435"/>
                  </a:xfrm>
                  <a:custGeom>
                    <a:avLst/>
                    <a:gdLst>
                      <a:gd name="connsiteX0" fmla="*/ 102551 w 148905"/>
                      <a:gd name="connsiteY0" fmla="*/ 135988 h 142435"/>
                      <a:gd name="connsiteX1" fmla="*/ 5396 w 148905"/>
                      <a:gd name="connsiteY1" fmla="*/ 100745 h 142435"/>
                      <a:gd name="connsiteX2" fmla="*/ 46354 w 148905"/>
                      <a:gd name="connsiteY2" fmla="*/ 6448 h 142435"/>
                      <a:gd name="connsiteX3" fmla="*/ 143509 w 148905"/>
                      <a:gd name="connsiteY3" fmla="*/ 41690 h 142435"/>
                      <a:gd name="connsiteX4" fmla="*/ 102551 w 148905"/>
                      <a:gd name="connsiteY4" fmla="*/ 135988 h 142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905" h="142435">
                        <a:moveTo>
                          <a:pt x="102551" y="135988"/>
                        </a:moveTo>
                        <a:cubicBezTo>
                          <a:pt x="64451" y="152180"/>
                          <a:pt x="20637" y="136940"/>
                          <a:pt x="5396" y="100745"/>
                        </a:cubicBezTo>
                        <a:cubicBezTo>
                          <a:pt x="-9844" y="64550"/>
                          <a:pt x="8254" y="22640"/>
                          <a:pt x="46354" y="6448"/>
                        </a:cubicBezTo>
                        <a:cubicBezTo>
                          <a:pt x="84454" y="-9745"/>
                          <a:pt x="128269" y="5495"/>
                          <a:pt x="143509" y="41690"/>
                        </a:cubicBezTo>
                        <a:cubicBezTo>
                          <a:pt x="158749" y="76933"/>
                          <a:pt x="140651" y="118843"/>
                          <a:pt x="102551" y="135988"/>
                        </a:cubicBezTo>
                        <a:close/>
                      </a:path>
                    </a:pathLst>
                  </a:custGeom>
                  <a:solidFill>
                    <a:srgbClr val="D5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20BA58F4-45EC-495D-8DCC-DB7A16207212}"/>
                      </a:ext>
                    </a:extLst>
                  </p:cNvPr>
                  <p:cNvSpPr/>
                  <p:nvPr/>
                </p:nvSpPr>
                <p:spPr>
                  <a:xfrm>
                    <a:off x="10990449" y="4595028"/>
                    <a:ext cx="80447" cy="77139"/>
                  </a:xfrm>
                  <a:custGeom>
                    <a:avLst/>
                    <a:gdLst>
                      <a:gd name="connsiteX0" fmla="*/ 55400 w 80447"/>
                      <a:gd name="connsiteY0" fmla="*/ 73812 h 77139"/>
                      <a:gd name="connsiteX1" fmla="*/ 3012 w 80447"/>
                      <a:gd name="connsiteY1" fmla="*/ 54762 h 77139"/>
                      <a:gd name="connsiteX2" fmla="*/ 24920 w 80447"/>
                      <a:gd name="connsiteY2" fmla="*/ 3327 h 77139"/>
                      <a:gd name="connsiteX3" fmla="*/ 77307 w 80447"/>
                      <a:gd name="connsiteY3" fmla="*/ 22377 h 77139"/>
                      <a:gd name="connsiteX4" fmla="*/ 55400 w 80447"/>
                      <a:gd name="connsiteY4" fmla="*/ 73812 h 77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447" h="77139">
                        <a:moveTo>
                          <a:pt x="55400" y="73812"/>
                        </a:moveTo>
                        <a:cubicBezTo>
                          <a:pt x="34445" y="82385"/>
                          <a:pt x="11585" y="73812"/>
                          <a:pt x="3012" y="54762"/>
                        </a:cubicBezTo>
                        <a:cubicBezTo>
                          <a:pt x="-5560" y="35712"/>
                          <a:pt x="4917" y="12852"/>
                          <a:pt x="24920" y="3327"/>
                        </a:cubicBezTo>
                        <a:cubicBezTo>
                          <a:pt x="45875" y="-5245"/>
                          <a:pt x="68735" y="3327"/>
                          <a:pt x="77307" y="22377"/>
                        </a:cubicBezTo>
                        <a:cubicBezTo>
                          <a:pt x="85880" y="42380"/>
                          <a:pt x="76355" y="65240"/>
                          <a:pt x="55400" y="73812"/>
                        </a:cubicBezTo>
                        <a:close/>
                      </a:path>
                    </a:pathLst>
                  </a:custGeom>
                  <a:solidFill>
                    <a:srgbClr val="B2D3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72" name="Graphic 3">
                  <a:extLst>
                    <a:ext uri="{FF2B5EF4-FFF2-40B4-BE49-F238E27FC236}">
                      <a16:creationId xmlns:a16="http://schemas.microsoft.com/office/drawing/2014/main" id="{FD24EAD5-CCBC-4C5E-9E92-15DDCD1B6939}"/>
                    </a:ext>
                  </a:extLst>
                </p:cNvPr>
                <p:cNvGrpSpPr/>
                <p:nvPr/>
              </p:nvGrpSpPr>
              <p:grpSpPr>
                <a:xfrm>
                  <a:off x="10743174" y="4472944"/>
                  <a:ext cx="142435" cy="149302"/>
                  <a:chOff x="10743174" y="4472944"/>
                  <a:chExt cx="142435" cy="149302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13907144-CBB1-4BAD-8971-4BE0A98EF2C4}"/>
                      </a:ext>
                    </a:extLst>
                  </p:cNvPr>
                  <p:cNvSpPr/>
                  <p:nvPr/>
                </p:nvSpPr>
                <p:spPr>
                  <a:xfrm>
                    <a:off x="10743174" y="4472944"/>
                    <a:ext cx="142435" cy="149302"/>
                  </a:xfrm>
                  <a:custGeom>
                    <a:avLst/>
                    <a:gdLst>
                      <a:gd name="connsiteX0" fmla="*/ 6448 w 142435"/>
                      <a:gd name="connsiteY0" fmla="*/ 102551 h 149302"/>
                      <a:gd name="connsiteX1" fmla="*/ 100745 w 142435"/>
                      <a:gd name="connsiteY1" fmla="*/ 143509 h 149302"/>
                      <a:gd name="connsiteX2" fmla="*/ 135988 w 142435"/>
                      <a:gd name="connsiteY2" fmla="*/ 46354 h 149302"/>
                      <a:gd name="connsiteX3" fmla="*/ 41690 w 142435"/>
                      <a:gd name="connsiteY3" fmla="*/ 5396 h 149302"/>
                      <a:gd name="connsiteX4" fmla="*/ 6448 w 142435"/>
                      <a:gd name="connsiteY4" fmla="*/ 102551 h 149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435" h="149302">
                        <a:moveTo>
                          <a:pt x="6448" y="102551"/>
                        </a:moveTo>
                        <a:cubicBezTo>
                          <a:pt x="22640" y="140651"/>
                          <a:pt x="65503" y="159701"/>
                          <a:pt x="100745" y="143509"/>
                        </a:cubicBezTo>
                        <a:cubicBezTo>
                          <a:pt x="136940" y="128269"/>
                          <a:pt x="152180" y="84454"/>
                          <a:pt x="135988" y="46354"/>
                        </a:cubicBezTo>
                        <a:cubicBezTo>
                          <a:pt x="119795" y="8254"/>
                          <a:pt x="76933" y="-9844"/>
                          <a:pt x="41690" y="5396"/>
                        </a:cubicBezTo>
                        <a:cubicBezTo>
                          <a:pt x="5495" y="21589"/>
                          <a:pt x="-9745" y="64451"/>
                          <a:pt x="6448" y="102551"/>
                        </a:cubicBezTo>
                        <a:close/>
                      </a:path>
                    </a:pathLst>
                  </a:custGeom>
                  <a:solidFill>
                    <a:srgbClr val="D5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id="{DD02B324-1C8B-4A48-BBDA-B377D5BA6F38}"/>
                      </a:ext>
                    </a:extLst>
                  </p:cNvPr>
                  <p:cNvSpPr/>
                  <p:nvPr/>
                </p:nvSpPr>
                <p:spPr>
                  <a:xfrm>
                    <a:off x="10775822" y="4507585"/>
                    <a:ext cx="77139" cy="80575"/>
                  </a:xfrm>
                  <a:custGeom>
                    <a:avLst/>
                    <a:gdLst>
                      <a:gd name="connsiteX0" fmla="*/ 3327 w 77139"/>
                      <a:gd name="connsiteY0" fmla="*/ 55528 h 80575"/>
                      <a:gd name="connsiteX1" fmla="*/ 54762 w 77139"/>
                      <a:gd name="connsiteY1" fmla="*/ 77435 h 80575"/>
                      <a:gd name="connsiteX2" fmla="*/ 73812 w 77139"/>
                      <a:gd name="connsiteY2" fmla="*/ 25048 h 80575"/>
                      <a:gd name="connsiteX3" fmla="*/ 22377 w 77139"/>
                      <a:gd name="connsiteY3" fmla="*/ 3140 h 80575"/>
                      <a:gd name="connsiteX4" fmla="*/ 3327 w 77139"/>
                      <a:gd name="connsiteY4" fmla="*/ 55528 h 8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139" h="80575">
                        <a:moveTo>
                          <a:pt x="3327" y="55528"/>
                        </a:moveTo>
                        <a:cubicBezTo>
                          <a:pt x="11900" y="76483"/>
                          <a:pt x="34760" y="86008"/>
                          <a:pt x="54762" y="77435"/>
                        </a:cubicBezTo>
                        <a:cubicBezTo>
                          <a:pt x="73812" y="68863"/>
                          <a:pt x="82385" y="46003"/>
                          <a:pt x="73812" y="25048"/>
                        </a:cubicBezTo>
                        <a:cubicBezTo>
                          <a:pt x="65240" y="4093"/>
                          <a:pt x="42380" y="-5432"/>
                          <a:pt x="22377" y="3140"/>
                        </a:cubicBezTo>
                        <a:cubicBezTo>
                          <a:pt x="3327" y="11713"/>
                          <a:pt x="-5245" y="34573"/>
                          <a:pt x="3327" y="55528"/>
                        </a:cubicBezTo>
                        <a:close/>
                      </a:path>
                    </a:pathLst>
                  </a:custGeom>
                  <a:solidFill>
                    <a:srgbClr val="B2D3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E09ABB08-D88F-4421-B23D-8408D6B02DD7}"/>
                  </a:ext>
                </a:extLst>
              </p:cNvPr>
              <p:cNvSpPr/>
              <p:nvPr/>
            </p:nvSpPr>
            <p:spPr>
              <a:xfrm>
                <a:off x="10728260" y="4548402"/>
                <a:ext cx="308470" cy="286191"/>
              </a:xfrm>
              <a:custGeom>
                <a:avLst/>
                <a:gdLst>
                  <a:gd name="connsiteX0" fmla="*/ 8979 w 308470"/>
                  <a:gd name="connsiteY0" fmla="*/ 85196 h 286191"/>
                  <a:gd name="connsiteX1" fmla="*/ 102324 w 308470"/>
                  <a:gd name="connsiteY1" fmla="*/ 273791 h 286191"/>
                  <a:gd name="connsiteX2" fmla="*/ 299491 w 308470"/>
                  <a:gd name="connsiteY2" fmla="*/ 200448 h 286191"/>
                  <a:gd name="connsiteX3" fmla="*/ 206146 w 308470"/>
                  <a:gd name="connsiteY3" fmla="*/ 11853 h 286191"/>
                  <a:gd name="connsiteX4" fmla="*/ 8979 w 308470"/>
                  <a:gd name="connsiteY4" fmla="*/ 85196 h 286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470" h="286191">
                    <a:moveTo>
                      <a:pt x="8979" y="85196"/>
                    </a:moveTo>
                    <a:cubicBezTo>
                      <a:pt x="-19596" y="157586"/>
                      <a:pt x="22314" y="242358"/>
                      <a:pt x="102324" y="273791"/>
                    </a:cubicBezTo>
                    <a:cubicBezTo>
                      <a:pt x="182334" y="306176"/>
                      <a:pt x="270916" y="272838"/>
                      <a:pt x="299491" y="200448"/>
                    </a:cubicBezTo>
                    <a:cubicBezTo>
                      <a:pt x="328066" y="128058"/>
                      <a:pt x="286156" y="43286"/>
                      <a:pt x="206146" y="11853"/>
                    </a:cubicBezTo>
                    <a:cubicBezTo>
                      <a:pt x="126136" y="-19579"/>
                      <a:pt x="37554" y="13758"/>
                      <a:pt x="8979" y="85196"/>
                    </a:cubicBezTo>
                    <a:close/>
                  </a:path>
                </a:pathLst>
              </a:custGeom>
              <a:solidFill>
                <a:srgbClr val="D5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905949D2-09BB-4641-8ECD-00AD693D211C}"/>
                  </a:ext>
                </a:extLst>
              </p:cNvPr>
              <p:cNvSpPr/>
              <p:nvPr/>
            </p:nvSpPr>
            <p:spPr>
              <a:xfrm>
                <a:off x="10625993" y="4774764"/>
                <a:ext cx="319647" cy="319647"/>
              </a:xfrm>
              <a:custGeom>
                <a:avLst/>
                <a:gdLst>
                  <a:gd name="connsiteX0" fmla="*/ 11234 w 319647"/>
                  <a:gd name="connsiteY0" fmla="*/ 100769 h 319647"/>
                  <a:gd name="connsiteX1" fmla="*/ 100769 w 319647"/>
                  <a:gd name="connsiteY1" fmla="*/ 308414 h 319647"/>
                  <a:gd name="connsiteX2" fmla="*/ 308414 w 319647"/>
                  <a:gd name="connsiteY2" fmla="*/ 218879 h 319647"/>
                  <a:gd name="connsiteX3" fmla="*/ 218879 w 319647"/>
                  <a:gd name="connsiteY3" fmla="*/ 11234 h 319647"/>
                  <a:gd name="connsiteX4" fmla="*/ 11234 w 319647"/>
                  <a:gd name="connsiteY4" fmla="*/ 100769 h 31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647" h="319647">
                    <a:moveTo>
                      <a:pt x="11234" y="100769"/>
                    </a:moveTo>
                    <a:cubicBezTo>
                      <a:pt x="-21151" y="182684"/>
                      <a:pt x="18854" y="276029"/>
                      <a:pt x="100769" y="308414"/>
                    </a:cubicBezTo>
                    <a:cubicBezTo>
                      <a:pt x="182684" y="340799"/>
                      <a:pt x="276029" y="300794"/>
                      <a:pt x="308414" y="218879"/>
                    </a:cubicBezTo>
                    <a:cubicBezTo>
                      <a:pt x="340799" y="136964"/>
                      <a:pt x="300794" y="43619"/>
                      <a:pt x="218879" y="11234"/>
                    </a:cubicBezTo>
                    <a:cubicBezTo>
                      <a:pt x="136964" y="-21151"/>
                      <a:pt x="44571" y="18854"/>
                      <a:pt x="11234" y="100769"/>
                    </a:cubicBezTo>
                    <a:close/>
                  </a:path>
                </a:pathLst>
              </a:custGeom>
              <a:solidFill>
                <a:srgbClr val="D5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B962E66-FABA-442E-BBF2-54F82FB8E2A2}"/>
                  </a:ext>
                </a:extLst>
              </p:cNvPr>
              <p:cNvSpPr/>
              <p:nvPr/>
            </p:nvSpPr>
            <p:spPr>
              <a:xfrm>
                <a:off x="10590222" y="4658142"/>
                <a:ext cx="508282" cy="281671"/>
              </a:xfrm>
              <a:custGeom>
                <a:avLst/>
                <a:gdLst>
                  <a:gd name="connsiteX0" fmla="*/ 207024 w 508282"/>
                  <a:gd name="connsiteY0" fmla="*/ 248824 h 281671"/>
                  <a:gd name="connsiteX1" fmla="*/ 479439 w 508282"/>
                  <a:gd name="connsiteY1" fmla="*/ 258349 h 281671"/>
                  <a:gd name="connsiteX2" fmla="*/ 503252 w 508282"/>
                  <a:gd name="connsiteY2" fmla="*/ 190721 h 281671"/>
                  <a:gd name="connsiteX3" fmla="*/ 435624 w 508282"/>
                  <a:gd name="connsiteY3" fmla="*/ 166909 h 281671"/>
                  <a:gd name="connsiteX4" fmla="*/ 245124 w 508282"/>
                  <a:gd name="connsiteY4" fmla="*/ 154526 h 281671"/>
                  <a:gd name="connsiteX5" fmla="*/ 98439 w 508282"/>
                  <a:gd name="connsiteY5" fmla="*/ 32606 h 281671"/>
                  <a:gd name="connsiteX6" fmla="*/ 32716 w 508282"/>
                  <a:gd name="connsiteY6" fmla="*/ 3079 h 281671"/>
                  <a:gd name="connsiteX7" fmla="*/ 3189 w 508282"/>
                  <a:gd name="connsiteY7" fmla="*/ 68801 h 281671"/>
                  <a:gd name="connsiteX8" fmla="*/ 207024 w 508282"/>
                  <a:gd name="connsiteY8" fmla="*/ 248824 h 28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282" h="281671">
                    <a:moveTo>
                      <a:pt x="207024" y="248824"/>
                    </a:moveTo>
                    <a:cubicBezTo>
                      <a:pt x="307037" y="288829"/>
                      <a:pt x="408954" y="292639"/>
                      <a:pt x="479439" y="258349"/>
                    </a:cubicBezTo>
                    <a:cubicBezTo>
                      <a:pt x="504204" y="245966"/>
                      <a:pt x="515634" y="215486"/>
                      <a:pt x="503252" y="190721"/>
                    </a:cubicBezTo>
                    <a:cubicBezTo>
                      <a:pt x="490869" y="165956"/>
                      <a:pt x="460389" y="154526"/>
                      <a:pt x="435624" y="166909"/>
                    </a:cubicBezTo>
                    <a:cubicBezTo>
                      <a:pt x="391809" y="187864"/>
                      <a:pt x="317514" y="183101"/>
                      <a:pt x="245124" y="154526"/>
                    </a:cubicBezTo>
                    <a:cubicBezTo>
                      <a:pt x="172734" y="125951"/>
                      <a:pt x="115584" y="78326"/>
                      <a:pt x="98439" y="32606"/>
                    </a:cubicBezTo>
                    <a:cubicBezTo>
                      <a:pt x="88914" y="6889"/>
                      <a:pt x="59387" y="-6446"/>
                      <a:pt x="32716" y="3079"/>
                    </a:cubicBezTo>
                    <a:cubicBezTo>
                      <a:pt x="6047" y="12604"/>
                      <a:pt x="-6336" y="42131"/>
                      <a:pt x="3189" y="68801"/>
                    </a:cubicBezTo>
                    <a:cubicBezTo>
                      <a:pt x="29859" y="141191"/>
                      <a:pt x="106059" y="208819"/>
                      <a:pt x="207024" y="248824"/>
                    </a:cubicBezTo>
                    <a:close/>
                  </a:path>
                </a:pathLst>
              </a:custGeom>
              <a:solidFill>
                <a:srgbClr val="D5EF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D9E55B22-EFDC-464F-A91F-82D12B6D91B7}"/>
                  </a:ext>
                </a:extLst>
              </p:cNvPr>
              <p:cNvSpPr/>
              <p:nvPr/>
            </p:nvSpPr>
            <p:spPr>
              <a:xfrm>
                <a:off x="10674921" y="4823692"/>
                <a:ext cx="221791" cy="221791"/>
              </a:xfrm>
              <a:custGeom>
                <a:avLst/>
                <a:gdLst>
                  <a:gd name="connsiteX0" fmla="*/ 8026 w 221791"/>
                  <a:gd name="connsiteY0" fmla="*/ 69938 h 221791"/>
                  <a:gd name="connsiteX1" fmla="*/ 69938 w 221791"/>
                  <a:gd name="connsiteY1" fmla="*/ 213766 h 221791"/>
                  <a:gd name="connsiteX2" fmla="*/ 213766 w 221791"/>
                  <a:gd name="connsiteY2" fmla="*/ 151853 h 221791"/>
                  <a:gd name="connsiteX3" fmla="*/ 151853 w 221791"/>
                  <a:gd name="connsiteY3" fmla="*/ 8026 h 221791"/>
                  <a:gd name="connsiteX4" fmla="*/ 8026 w 221791"/>
                  <a:gd name="connsiteY4" fmla="*/ 69938 h 22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791" h="221791">
                    <a:moveTo>
                      <a:pt x="8026" y="69938"/>
                    </a:moveTo>
                    <a:cubicBezTo>
                      <a:pt x="-14834" y="127088"/>
                      <a:pt x="12788" y="190906"/>
                      <a:pt x="69938" y="213766"/>
                    </a:cubicBezTo>
                    <a:cubicBezTo>
                      <a:pt x="127088" y="236626"/>
                      <a:pt x="190906" y="209003"/>
                      <a:pt x="213766" y="151853"/>
                    </a:cubicBezTo>
                    <a:cubicBezTo>
                      <a:pt x="236626" y="94703"/>
                      <a:pt x="209003" y="30886"/>
                      <a:pt x="151853" y="8026"/>
                    </a:cubicBezTo>
                    <a:cubicBezTo>
                      <a:pt x="94703" y="-14834"/>
                      <a:pt x="30886" y="12788"/>
                      <a:pt x="8026" y="699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6D484673-BF5C-4C67-9595-AB8ABA3B93D5}"/>
                  </a:ext>
                </a:extLst>
              </p:cNvPr>
              <p:cNvSpPr/>
              <p:nvPr/>
            </p:nvSpPr>
            <p:spPr>
              <a:xfrm>
                <a:off x="10786855" y="4657496"/>
                <a:ext cx="156991" cy="156991"/>
              </a:xfrm>
              <a:custGeom>
                <a:avLst/>
                <a:gdLst>
                  <a:gd name="connsiteX0" fmla="*/ 5629 w 156991"/>
                  <a:gd name="connsiteY0" fmla="*/ 49444 h 156991"/>
                  <a:gd name="connsiteX1" fmla="*/ 49444 w 156991"/>
                  <a:gd name="connsiteY1" fmla="*/ 151362 h 156991"/>
                  <a:gd name="connsiteX2" fmla="*/ 151362 w 156991"/>
                  <a:gd name="connsiteY2" fmla="*/ 107547 h 156991"/>
                  <a:gd name="connsiteX3" fmla="*/ 107547 w 156991"/>
                  <a:gd name="connsiteY3" fmla="*/ 5629 h 156991"/>
                  <a:gd name="connsiteX4" fmla="*/ 5629 w 156991"/>
                  <a:gd name="connsiteY4" fmla="*/ 49444 h 15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991" h="156991">
                    <a:moveTo>
                      <a:pt x="5629" y="49444"/>
                    </a:moveTo>
                    <a:cubicBezTo>
                      <a:pt x="-10563" y="89449"/>
                      <a:pt x="9439" y="135169"/>
                      <a:pt x="49444" y="151362"/>
                    </a:cubicBezTo>
                    <a:cubicBezTo>
                      <a:pt x="89449" y="167554"/>
                      <a:pt x="135169" y="147552"/>
                      <a:pt x="151362" y="107547"/>
                    </a:cubicBezTo>
                    <a:cubicBezTo>
                      <a:pt x="167554" y="67542"/>
                      <a:pt x="147552" y="21822"/>
                      <a:pt x="107547" y="5629"/>
                    </a:cubicBezTo>
                    <a:cubicBezTo>
                      <a:pt x="66589" y="-10563"/>
                      <a:pt x="21822" y="9439"/>
                      <a:pt x="5629" y="494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80" name="Graphic 3">
                <a:extLst>
                  <a:ext uri="{FF2B5EF4-FFF2-40B4-BE49-F238E27FC236}">
                    <a16:creationId xmlns:a16="http://schemas.microsoft.com/office/drawing/2014/main" id="{06793F46-8765-4E58-A1F9-4484CD856B83}"/>
                  </a:ext>
                </a:extLst>
              </p:cNvPr>
              <p:cNvGrpSpPr/>
              <p:nvPr/>
            </p:nvGrpSpPr>
            <p:grpSpPr>
              <a:xfrm>
                <a:off x="10769107" y="4586283"/>
                <a:ext cx="244873" cy="167847"/>
                <a:chOff x="10769107" y="4586283"/>
                <a:chExt cx="244873" cy="167847"/>
              </a:xfrm>
              <a:solidFill>
                <a:srgbClr val="FFFFFF"/>
              </a:solidFill>
            </p:grpSpPr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71E63931-6D0D-4AF3-9FD6-3F65068CD9B3}"/>
                    </a:ext>
                  </a:extLst>
                </p:cNvPr>
                <p:cNvSpPr/>
                <p:nvPr/>
              </p:nvSpPr>
              <p:spPr>
                <a:xfrm>
                  <a:off x="10896742" y="4636891"/>
                  <a:ext cx="117238" cy="117238"/>
                </a:xfrm>
                <a:custGeom>
                  <a:avLst/>
                  <a:gdLst>
                    <a:gd name="connsiteX0" fmla="*/ 4327 w 117238"/>
                    <a:gd name="connsiteY0" fmla="*/ 36712 h 117238"/>
                    <a:gd name="connsiteX1" fmla="*/ 36712 w 117238"/>
                    <a:gd name="connsiteY1" fmla="*/ 112912 h 117238"/>
                    <a:gd name="connsiteX2" fmla="*/ 112912 w 117238"/>
                    <a:gd name="connsiteY2" fmla="*/ 80527 h 117238"/>
                    <a:gd name="connsiteX3" fmla="*/ 80527 w 117238"/>
                    <a:gd name="connsiteY3" fmla="*/ 4327 h 117238"/>
                    <a:gd name="connsiteX4" fmla="*/ 4327 w 117238"/>
                    <a:gd name="connsiteY4" fmla="*/ 36712 h 117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38" h="117238">
                      <a:moveTo>
                        <a:pt x="4327" y="36712"/>
                      </a:moveTo>
                      <a:cubicBezTo>
                        <a:pt x="-8056" y="67192"/>
                        <a:pt x="7184" y="100529"/>
                        <a:pt x="36712" y="112912"/>
                      </a:cubicBezTo>
                      <a:cubicBezTo>
                        <a:pt x="67192" y="125295"/>
                        <a:pt x="100529" y="110054"/>
                        <a:pt x="112912" y="80527"/>
                      </a:cubicBezTo>
                      <a:cubicBezTo>
                        <a:pt x="125294" y="50999"/>
                        <a:pt x="110054" y="16709"/>
                        <a:pt x="80527" y="4327"/>
                      </a:cubicBezTo>
                      <a:cubicBezTo>
                        <a:pt x="50047" y="-8056"/>
                        <a:pt x="15757" y="7184"/>
                        <a:pt x="4327" y="367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14F946A2-31FD-4D66-8AA9-2C37E05F98F1}"/>
                    </a:ext>
                  </a:extLst>
                </p:cNvPr>
                <p:cNvSpPr/>
                <p:nvPr/>
              </p:nvSpPr>
              <p:spPr>
                <a:xfrm>
                  <a:off x="10769107" y="4586283"/>
                  <a:ext cx="117238" cy="117364"/>
                </a:xfrm>
                <a:custGeom>
                  <a:avLst/>
                  <a:gdLst>
                    <a:gd name="connsiteX0" fmla="*/ 4327 w 117238"/>
                    <a:gd name="connsiteY0" fmla="*/ 36838 h 117364"/>
                    <a:gd name="connsiteX1" fmla="*/ 36712 w 117238"/>
                    <a:gd name="connsiteY1" fmla="*/ 113038 h 117364"/>
                    <a:gd name="connsiteX2" fmla="*/ 112912 w 117238"/>
                    <a:gd name="connsiteY2" fmla="*/ 80653 h 117364"/>
                    <a:gd name="connsiteX3" fmla="*/ 80527 w 117238"/>
                    <a:gd name="connsiteY3" fmla="*/ 4453 h 117364"/>
                    <a:gd name="connsiteX4" fmla="*/ 4327 w 117238"/>
                    <a:gd name="connsiteY4" fmla="*/ 36838 h 11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38" h="117364">
                      <a:moveTo>
                        <a:pt x="4327" y="36838"/>
                      </a:moveTo>
                      <a:cubicBezTo>
                        <a:pt x="-8056" y="67318"/>
                        <a:pt x="7184" y="100655"/>
                        <a:pt x="36712" y="113038"/>
                      </a:cubicBezTo>
                      <a:cubicBezTo>
                        <a:pt x="67192" y="125420"/>
                        <a:pt x="100530" y="110180"/>
                        <a:pt x="112912" y="80653"/>
                      </a:cubicBezTo>
                      <a:cubicBezTo>
                        <a:pt x="125294" y="51125"/>
                        <a:pt x="110055" y="16835"/>
                        <a:pt x="80527" y="4453"/>
                      </a:cubicBezTo>
                      <a:cubicBezTo>
                        <a:pt x="50047" y="-7930"/>
                        <a:pt x="15757" y="6358"/>
                        <a:pt x="4327" y="36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83" name="Graphic 3">
                <a:extLst>
                  <a:ext uri="{FF2B5EF4-FFF2-40B4-BE49-F238E27FC236}">
                    <a16:creationId xmlns:a16="http://schemas.microsoft.com/office/drawing/2014/main" id="{638D17FA-06EC-4E8A-B2F6-402F1A5C4FC1}"/>
                  </a:ext>
                </a:extLst>
              </p:cNvPr>
              <p:cNvGrpSpPr/>
              <p:nvPr/>
            </p:nvGrpSpPr>
            <p:grpSpPr>
              <a:xfrm>
                <a:off x="10606388" y="4674197"/>
                <a:ext cx="475061" cy="229316"/>
                <a:chOff x="10606388" y="4674197"/>
                <a:chExt cx="475061" cy="229316"/>
              </a:xfrm>
              <a:solidFill>
                <a:srgbClr val="FFFFFF"/>
              </a:solidFill>
            </p:grpSpPr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6051A321-C99E-44E7-BF2D-F6687451EAB5}"/>
                    </a:ext>
                  </a:extLst>
                </p:cNvPr>
                <p:cNvSpPr/>
                <p:nvPr/>
              </p:nvSpPr>
              <p:spPr>
                <a:xfrm>
                  <a:off x="11014058" y="4836122"/>
                  <a:ext cx="67391" cy="67391"/>
                </a:xfrm>
                <a:custGeom>
                  <a:avLst/>
                  <a:gdLst>
                    <a:gd name="connsiteX0" fmla="*/ 2263 w 67391"/>
                    <a:gd name="connsiteY0" fmla="*/ 21313 h 67391"/>
                    <a:gd name="connsiteX1" fmla="*/ 21313 w 67391"/>
                    <a:gd name="connsiteY1" fmla="*/ 65128 h 67391"/>
                    <a:gd name="connsiteX2" fmla="*/ 65128 w 67391"/>
                    <a:gd name="connsiteY2" fmla="*/ 46078 h 67391"/>
                    <a:gd name="connsiteX3" fmla="*/ 46078 w 67391"/>
                    <a:gd name="connsiteY3" fmla="*/ 2263 h 67391"/>
                    <a:gd name="connsiteX4" fmla="*/ 2263 w 67391"/>
                    <a:gd name="connsiteY4" fmla="*/ 21313 h 67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391" h="67391">
                      <a:moveTo>
                        <a:pt x="2263" y="21313"/>
                      </a:moveTo>
                      <a:cubicBezTo>
                        <a:pt x="-4404" y="38458"/>
                        <a:pt x="4168" y="58461"/>
                        <a:pt x="21313" y="65128"/>
                      </a:cubicBezTo>
                      <a:cubicBezTo>
                        <a:pt x="38458" y="71796"/>
                        <a:pt x="58461" y="63223"/>
                        <a:pt x="65128" y="46078"/>
                      </a:cubicBezTo>
                      <a:cubicBezTo>
                        <a:pt x="71796" y="28933"/>
                        <a:pt x="63223" y="8931"/>
                        <a:pt x="46078" y="2263"/>
                      </a:cubicBezTo>
                      <a:cubicBezTo>
                        <a:pt x="28933" y="-4404"/>
                        <a:pt x="8931" y="4168"/>
                        <a:pt x="2263" y="213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035FF256-2800-4F74-B975-6246CF8FD916}"/>
                    </a:ext>
                  </a:extLst>
                </p:cNvPr>
                <p:cNvSpPr/>
                <p:nvPr/>
              </p:nvSpPr>
              <p:spPr>
                <a:xfrm>
                  <a:off x="10606388" y="4674197"/>
                  <a:ext cx="67391" cy="67391"/>
                </a:xfrm>
                <a:custGeom>
                  <a:avLst/>
                  <a:gdLst>
                    <a:gd name="connsiteX0" fmla="*/ 2263 w 67391"/>
                    <a:gd name="connsiteY0" fmla="*/ 21313 h 67391"/>
                    <a:gd name="connsiteX1" fmla="*/ 21313 w 67391"/>
                    <a:gd name="connsiteY1" fmla="*/ 65128 h 67391"/>
                    <a:gd name="connsiteX2" fmla="*/ 65128 w 67391"/>
                    <a:gd name="connsiteY2" fmla="*/ 46078 h 67391"/>
                    <a:gd name="connsiteX3" fmla="*/ 46078 w 67391"/>
                    <a:gd name="connsiteY3" fmla="*/ 2263 h 67391"/>
                    <a:gd name="connsiteX4" fmla="*/ 2263 w 67391"/>
                    <a:gd name="connsiteY4" fmla="*/ 21313 h 67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391" h="67391">
                      <a:moveTo>
                        <a:pt x="2263" y="21313"/>
                      </a:moveTo>
                      <a:cubicBezTo>
                        <a:pt x="-4404" y="38458"/>
                        <a:pt x="4168" y="58461"/>
                        <a:pt x="21313" y="65128"/>
                      </a:cubicBezTo>
                      <a:cubicBezTo>
                        <a:pt x="38458" y="71796"/>
                        <a:pt x="58461" y="63223"/>
                        <a:pt x="65128" y="46078"/>
                      </a:cubicBezTo>
                      <a:cubicBezTo>
                        <a:pt x="71796" y="28933"/>
                        <a:pt x="63223" y="8931"/>
                        <a:pt x="46078" y="2263"/>
                      </a:cubicBezTo>
                      <a:cubicBezTo>
                        <a:pt x="28933" y="-4404"/>
                        <a:pt x="9883" y="4168"/>
                        <a:pt x="2263" y="213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86" name="Graphic 3">
                <a:extLst>
                  <a:ext uri="{FF2B5EF4-FFF2-40B4-BE49-F238E27FC236}">
                    <a16:creationId xmlns:a16="http://schemas.microsoft.com/office/drawing/2014/main" id="{87405888-E3DC-4EC4-B10A-F2B4A5E13870}"/>
                  </a:ext>
                </a:extLst>
              </p:cNvPr>
              <p:cNvGrpSpPr/>
              <p:nvPr/>
            </p:nvGrpSpPr>
            <p:grpSpPr>
              <a:xfrm>
                <a:off x="10529991" y="4854096"/>
                <a:ext cx="464904" cy="289806"/>
                <a:chOff x="10529991" y="4854096"/>
                <a:chExt cx="464904" cy="289806"/>
              </a:xfrm>
            </p:grpSpPr>
            <p:grpSp>
              <p:nvGrpSpPr>
                <p:cNvPr id="287" name="Graphic 3">
                  <a:extLst>
                    <a:ext uri="{FF2B5EF4-FFF2-40B4-BE49-F238E27FC236}">
                      <a16:creationId xmlns:a16="http://schemas.microsoft.com/office/drawing/2014/main" id="{773449C0-E6F4-4F0B-9573-D4646ECAD178}"/>
                    </a:ext>
                  </a:extLst>
                </p:cNvPr>
                <p:cNvGrpSpPr/>
                <p:nvPr/>
              </p:nvGrpSpPr>
              <p:grpSpPr>
                <a:xfrm>
                  <a:off x="10814863" y="4976733"/>
                  <a:ext cx="180032" cy="167169"/>
                  <a:chOff x="10814863" y="4976733"/>
                  <a:chExt cx="180032" cy="167169"/>
                </a:xfrm>
              </p:grpSpPr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AEA0C279-BEC1-4815-B66D-6385CCFA0F79}"/>
                      </a:ext>
                    </a:extLst>
                  </p:cNvPr>
                  <p:cNvSpPr/>
                  <p:nvPr/>
                </p:nvSpPr>
                <p:spPr>
                  <a:xfrm>
                    <a:off x="10814863" y="4976733"/>
                    <a:ext cx="180032" cy="167169"/>
                  </a:xfrm>
                  <a:custGeom>
                    <a:avLst/>
                    <a:gdLst>
                      <a:gd name="connsiteX0" fmla="*/ 6196 w 180032"/>
                      <a:gd name="connsiteY0" fmla="*/ 119780 h 167169"/>
                      <a:gd name="connsiteX1" fmla="*/ 122401 w 180032"/>
                      <a:gd name="connsiteY1" fmla="*/ 158833 h 167169"/>
                      <a:gd name="connsiteX2" fmla="*/ 173837 w 180032"/>
                      <a:gd name="connsiteY2" fmla="*/ 47390 h 167169"/>
                      <a:gd name="connsiteX3" fmla="*/ 57632 w 180032"/>
                      <a:gd name="connsiteY3" fmla="*/ 8338 h 167169"/>
                      <a:gd name="connsiteX4" fmla="*/ 6196 w 180032"/>
                      <a:gd name="connsiteY4" fmla="*/ 119780 h 16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032" h="167169">
                        <a:moveTo>
                          <a:pt x="6196" y="119780"/>
                        </a:moveTo>
                        <a:cubicBezTo>
                          <a:pt x="24294" y="161690"/>
                          <a:pt x="76682" y="178835"/>
                          <a:pt x="122401" y="158833"/>
                        </a:cubicBezTo>
                        <a:cubicBezTo>
                          <a:pt x="169074" y="138830"/>
                          <a:pt x="191934" y="88347"/>
                          <a:pt x="173837" y="47390"/>
                        </a:cubicBezTo>
                        <a:cubicBezTo>
                          <a:pt x="155739" y="5480"/>
                          <a:pt x="103351" y="-11665"/>
                          <a:pt x="57632" y="8338"/>
                        </a:cubicBezTo>
                        <a:cubicBezTo>
                          <a:pt x="10959" y="27388"/>
                          <a:pt x="-11901" y="77870"/>
                          <a:pt x="6196" y="119780"/>
                        </a:cubicBezTo>
                        <a:close/>
                      </a:path>
                    </a:pathLst>
                  </a:custGeom>
                  <a:solidFill>
                    <a:srgbClr val="E6F4F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AFE7AA5B-941B-43AB-A23E-9233A15BEB45}"/>
                      </a:ext>
                    </a:extLst>
                  </p:cNvPr>
                  <p:cNvSpPr/>
                  <p:nvPr/>
                </p:nvSpPr>
                <p:spPr>
                  <a:xfrm>
                    <a:off x="10856386" y="5014517"/>
                    <a:ext cx="97424" cy="90649"/>
                  </a:xfrm>
                  <a:custGeom>
                    <a:avLst/>
                    <a:gdLst>
                      <a:gd name="connsiteX0" fmla="*/ 3725 w 97424"/>
                      <a:gd name="connsiteY0" fmla="*/ 64851 h 90649"/>
                      <a:gd name="connsiteX1" fmla="*/ 66590 w 97424"/>
                      <a:gd name="connsiteY1" fmla="*/ 85806 h 90649"/>
                      <a:gd name="connsiteX2" fmla="*/ 94213 w 97424"/>
                      <a:gd name="connsiteY2" fmla="*/ 25798 h 90649"/>
                      <a:gd name="connsiteX3" fmla="*/ 31348 w 97424"/>
                      <a:gd name="connsiteY3" fmla="*/ 4843 h 90649"/>
                      <a:gd name="connsiteX4" fmla="*/ 3725 w 97424"/>
                      <a:gd name="connsiteY4" fmla="*/ 64851 h 90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424" h="90649">
                        <a:moveTo>
                          <a:pt x="3725" y="64851"/>
                        </a:moveTo>
                        <a:cubicBezTo>
                          <a:pt x="13250" y="87711"/>
                          <a:pt x="41825" y="97236"/>
                          <a:pt x="66590" y="85806"/>
                        </a:cubicBezTo>
                        <a:cubicBezTo>
                          <a:pt x="91355" y="75328"/>
                          <a:pt x="103738" y="47706"/>
                          <a:pt x="94213" y="25798"/>
                        </a:cubicBezTo>
                        <a:cubicBezTo>
                          <a:pt x="84688" y="2938"/>
                          <a:pt x="56113" y="-6587"/>
                          <a:pt x="31348" y="4843"/>
                        </a:cubicBezTo>
                        <a:cubicBezTo>
                          <a:pt x="5630" y="15321"/>
                          <a:pt x="-6752" y="42943"/>
                          <a:pt x="3725" y="6485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90" name="Graphic 3">
                  <a:extLst>
                    <a:ext uri="{FF2B5EF4-FFF2-40B4-BE49-F238E27FC236}">
                      <a16:creationId xmlns:a16="http://schemas.microsoft.com/office/drawing/2014/main" id="{0C1CA9FC-EA02-4091-8AA1-B246A6DA5C0A}"/>
                    </a:ext>
                  </a:extLst>
                </p:cNvPr>
                <p:cNvGrpSpPr/>
                <p:nvPr/>
              </p:nvGrpSpPr>
              <p:grpSpPr>
                <a:xfrm>
                  <a:off x="10529991" y="4854096"/>
                  <a:ext cx="166846" cy="180032"/>
                  <a:chOff x="10529991" y="4854096"/>
                  <a:chExt cx="166846" cy="180032"/>
                </a:xfrm>
              </p:grpSpPr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C8A3F23A-55BD-44B4-8928-07DD81DA3276}"/>
                      </a:ext>
                    </a:extLst>
                  </p:cNvPr>
                  <p:cNvSpPr/>
                  <p:nvPr/>
                </p:nvSpPr>
                <p:spPr>
                  <a:xfrm>
                    <a:off x="10529991" y="4854096"/>
                    <a:ext cx="166846" cy="180032"/>
                  </a:xfrm>
                  <a:custGeom>
                    <a:avLst/>
                    <a:gdLst>
                      <a:gd name="connsiteX0" fmla="*/ 119618 w 166846"/>
                      <a:gd name="connsiteY0" fmla="*/ 173837 h 180032"/>
                      <a:gd name="connsiteX1" fmla="*/ 8176 w 166846"/>
                      <a:gd name="connsiteY1" fmla="*/ 122402 h 180032"/>
                      <a:gd name="connsiteX2" fmla="*/ 47229 w 166846"/>
                      <a:gd name="connsiteY2" fmla="*/ 6196 h 180032"/>
                      <a:gd name="connsiteX3" fmla="*/ 158671 w 166846"/>
                      <a:gd name="connsiteY3" fmla="*/ 57632 h 180032"/>
                      <a:gd name="connsiteX4" fmla="*/ 119618 w 166846"/>
                      <a:gd name="connsiteY4" fmla="*/ 173837 h 18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846" h="180032">
                        <a:moveTo>
                          <a:pt x="119618" y="173837"/>
                        </a:moveTo>
                        <a:cubicBezTo>
                          <a:pt x="77709" y="191934"/>
                          <a:pt x="28179" y="169074"/>
                          <a:pt x="8176" y="122402"/>
                        </a:cubicBezTo>
                        <a:cubicBezTo>
                          <a:pt x="-11827" y="75729"/>
                          <a:pt x="6271" y="23341"/>
                          <a:pt x="47229" y="6196"/>
                        </a:cubicBezTo>
                        <a:cubicBezTo>
                          <a:pt x="89138" y="-11901"/>
                          <a:pt x="138668" y="10959"/>
                          <a:pt x="158671" y="57632"/>
                        </a:cubicBezTo>
                        <a:cubicBezTo>
                          <a:pt x="178673" y="103352"/>
                          <a:pt x="160576" y="155739"/>
                          <a:pt x="119618" y="173837"/>
                        </a:cubicBezTo>
                        <a:close/>
                      </a:path>
                    </a:pathLst>
                  </a:custGeom>
                  <a:solidFill>
                    <a:srgbClr val="E6F4F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0BE5BB3A-3907-4E45-A672-17F3E9BF6400}"/>
                      </a:ext>
                    </a:extLst>
                  </p:cNvPr>
                  <p:cNvSpPr/>
                  <p:nvPr/>
                </p:nvSpPr>
                <p:spPr>
                  <a:xfrm>
                    <a:off x="10568192" y="4895181"/>
                    <a:ext cx="90070" cy="96910"/>
                  </a:xfrm>
                  <a:custGeom>
                    <a:avLst/>
                    <a:gdLst>
                      <a:gd name="connsiteX0" fmla="*/ 64272 w 90070"/>
                      <a:gd name="connsiteY0" fmla="*/ 93699 h 96910"/>
                      <a:gd name="connsiteX1" fmla="*/ 4264 w 90070"/>
                      <a:gd name="connsiteY1" fmla="*/ 66077 h 96910"/>
                      <a:gd name="connsiteX2" fmla="*/ 25219 w 90070"/>
                      <a:gd name="connsiteY2" fmla="*/ 3212 h 96910"/>
                      <a:gd name="connsiteX3" fmla="*/ 85227 w 90070"/>
                      <a:gd name="connsiteY3" fmla="*/ 30834 h 96910"/>
                      <a:gd name="connsiteX4" fmla="*/ 64272 w 90070"/>
                      <a:gd name="connsiteY4" fmla="*/ 93699 h 96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070" h="96910">
                        <a:moveTo>
                          <a:pt x="64272" y="93699"/>
                        </a:moveTo>
                        <a:cubicBezTo>
                          <a:pt x="41412" y="103224"/>
                          <a:pt x="14742" y="90842"/>
                          <a:pt x="4264" y="66077"/>
                        </a:cubicBezTo>
                        <a:cubicBezTo>
                          <a:pt x="-6213" y="41312"/>
                          <a:pt x="3312" y="12737"/>
                          <a:pt x="25219" y="3212"/>
                        </a:cubicBezTo>
                        <a:cubicBezTo>
                          <a:pt x="48079" y="-6313"/>
                          <a:pt x="74749" y="6069"/>
                          <a:pt x="85227" y="30834"/>
                        </a:cubicBezTo>
                        <a:cubicBezTo>
                          <a:pt x="96657" y="56552"/>
                          <a:pt x="87132" y="84174"/>
                          <a:pt x="64272" y="936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293" name="Graphic 3">
                <a:extLst>
                  <a:ext uri="{FF2B5EF4-FFF2-40B4-BE49-F238E27FC236}">
                    <a16:creationId xmlns:a16="http://schemas.microsoft.com/office/drawing/2014/main" id="{944E5C1E-C31E-4843-B1A7-0E9DB5DE7E11}"/>
                  </a:ext>
                </a:extLst>
              </p:cNvPr>
              <p:cNvGrpSpPr/>
              <p:nvPr/>
            </p:nvGrpSpPr>
            <p:grpSpPr>
              <a:xfrm>
                <a:off x="10814372" y="4632495"/>
                <a:ext cx="152438" cy="103973"/>
                <a:chOff x="10814372" y="4632495"/>
                <a:chExt cx="152438" cy="103973"/>
              </a:xfrm>
            </p:grpSpPr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860588CA-B6C7-4064-9D7D-D50E886370C0}"/>
                    </a:ext>
                  </a:extLst>
                </p:cNvPr>
                <p:cNvSpPr/>
                <p:nvPr/>
              </p:nvSpPr>
              <p:spPr>
                <a:xfrm>
                  <a:off x="10942007" y="4682977"/>
                  <a:ext cx="24803" cy="24935"/>
                </a:xfrm>
                <a:custGeom>
                  <a:avLst/>
                  <a:gdLst>
                    <a:gd name="connsiteX0" fmla="*/ 972 w 24803"/>
                    <a:gd name="connsiteY0" fmla="*/ 7771 h 24935"/>
                    <a:gd name="connsiteX1" fmla="*/ 7639 w 24803"/>
                    <a:gd name="connsiteY1" fmla="*/ 23963 h 24935"/>
                    <a:gd name="connsiteX2" fmla="*/ 23832 w 24803"/>
                    <a:gd name="connsiteY2" fmla="*/ 17296 h 24935"/>
                    <a:gd name="connsiteX3" fmla="*/ 17164 w 24803"/>
                    <a:gd name="connsiteY3" fmla="*/ 1103 h 24935"/>
                    <a:gd name="connsiteX4" fmla="*/ 972 w 24803"/>
                    <a:gd name="connsiteY4" fmla="*/ 7771 h 2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03" h="24935">
                      <a:moveTo>
                        <a:pt x="972" y="7771"/>
                      </a:moveTo>
                      <a:cubicBezTo>
                        <a:pt x="-1886" y="14438"/>
                        <a:pt x="1924" y="22058"/>
                        <a:pt x="7639" y="23963"/>
                      </a:cubicBezTo>
                      <a:cubicBezTo>
                        <a:pt x="14307" y="26821"/>
                        <a:pt x="21927" y="23011"/>
                        <a:pt x="23832" y="17296"/>
                      </a:cubicBezTo>
                      <a:cubicBezTo>
                        <a:pt x="26689" y="10628"/>
                        <a:pt x="22879" y="3008"/>
                        <a:pt x="17164" y="1103"/>
                      </a:cubicBezTo>
                      <a:cubicBezTo>
                        <a:pt x="11449" y="-1754"/>
                        <a:pt x="3829" y="1103"/>
                        <a:pt x="972" y="7771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4351A28D-0E44-485C-A5CA-A9F0F811316C}"/>
                    </a:ext>
                  </a:extLst>
                </p:cNvPr>
                <p:cNvSpPr/>
                <p:nvPr/>
              </p:nvSpPr>
              <p:spPr>
                <a:xfrm>
                  <a:off x="10850587" y="4707153"/>
                  <a:ext cx="40664" cy="29315"/>
                </a:xfrm>
                <a:custGeom>
                  <a:avLst/>
                  <a:gdLst>
                    <a:gd name="connsiteX0" fmla="*/ 0 w 40664"/>
                    <a:gd name="connsiteY0" fmla="*/ 6455 h 29315"/>
                    <a:gd name="connsiteX1" fmla="*/ 24765 w 40664"/>
                    <a:gd name="connsiteY1" fmla="*/ 2646 h 29315"/>
                    <a:gd name="connsiteX2" fmla="*/ 40005 w 40664"/>
                    <a:gd name="connsiteY2" fmla="*/ 22648 h 29315"/>
                    <a:gd name="connsiteX3" fmla="*/ 14288 w 40664"/>
                    <a:gd name="connsiteY3" fmla="*/ 29315 h 29315"/>
                    <a:gd name="connsiteX4" fmla="*/ 0 w 40664"/>
                    <a:gd name="connsiteY4" fmla="*/ 6455 h 2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64" h="29315">
                      <a:moveTo>
                        <a:pt x="0" y="6455"/>
                      </a:moveTo>
                      <a:cubicBezTo>
                        <a:pt x="2858" y="-212"/>
                        <a:pt x="14288" y="-2117"/>
                        <a:pt x="24765" y="2646"/>
                      </a:cubicBezTo>
                      <a:cubicBezTo>
                        <a:pt x="36195" y="7408"/>
                        <a:pt x="42863" y="15980"/>
                        <a:pt x="40005" y="22648"/>
                      </a:cubicBezTo>
                      <a:lnTo>
                        <a:pt x="14288" y="29315"/>
                      </a:lnTo>
                      <a:lnTo>
                        <a:pt x="0" y="6455"/>
                      </a:lnTo>
                      <a:close/>
                    </a:path>
                  </a:pathLst>
                </a:custGeom>
                <a:solidFill>
                  <a:srgbClr val="2A2A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D2983DE0-A4B4-4012-B85A-DD8499DB4670}"/>
                    </a:ext>
                  </a:extLst>
                </p:cNvPr>
                <p:cNvSpPr/>
                <p:nvPr/>
              </p:nvSpPr>
              <p:spPr>
                <a:xfrm>
                  <a:off x="10814372" y="4632495"/>
                  <a:ext cx="24803" cy="24935"/>
                </a:xfrm>
                <a:custGeom>
                  <a:avLst/>
                  <a:gdLst>
                    <a:gd name="connsiteX0" fmla="*/ 972 w 24803"/>
                    <a:gd name="connsiteY0" fmla="*/ 7771 h 24935"/>
                    <a:gd name="connsiteX1" fmla="*/ 7639 w 24803"/>
                    <a:gd name="connsiteY1" fmla="*/ 23963 h 24935"/>
                    <a:gd name="connsiteX2" fmla="*/ 23832 w 24803"/>
                    <a:gd name="connsiteY2" fmla="*/ 17296 h 24935"/>
                    <a:gd name="connsiteX3" fmla="*/ 17164 w 24803"/>
                    <a:gd name="connsiteY3" fmla="*/ 1103 h 24935"/>
                    <a:gd name="connsiteX4" fmla="*/ 972 w 24803"/>
                    <a:gd name="connsiteY4" fmla="*/ 7771 h 24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03" h="24935">
                      <a:moveTo>
                        <a:pt x="972" y="7771"/>
                      </a:moveTo>
                      <a:cubicBezTo>
                        <a:pt x="-1886" y="14438"/>
                        <a:pt x="1924" y="22058"/>
                        <a:pt x="7639" y="23963"/>
                      </a:cubicBezTo>
                      <a:cubicBezTo>
                        <a:pt x="14307" y="26821"/>
                        <a:pt x="21927" y="23011"/>
                        <a:pt x="23832" y="17296"/>
                      </a:cubicBezTo>
                      <a:cubicBezTo>
                        <a:pt x="26689" y="10628"/>
                        <a:pt x="22879" y="3008"/>
                        <a:pt x="17164" y="1103"/>
                      </a:cubicBezTo>
                      <a:cubicBezTo>
                        <a:pt x="11449" y="-1754"/>
                        <a:pt x="3829" y="1103"/>
                        <a:pt x="972" y="7771"/>
                      </a:cubicBezTo>
                      <a:close/>
                    </a:path>
                  </a:pathLst>
                </a:custGeom>
                <a:solidFill>
                  <a:srgbClr val="7C42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297" name="Graphic 3">
              <a:extLst>
                <a:ext uri="{FF2B5EF4-FFF2-40B4-BE49-F238E27FC236}">
                  <a16:creationId xmlns:a16="http://schemas.microsoft.com/office/drawing/2014/main" id="{65AFFC08-1809-4F8A-AB8B-EA9B89FDB665}"/>
                </a:ext>
              </a:extLst>
            </p:cNvPr>
            <p:cNvGrpSpPr/>
            <p:nvPr/>
          </p:nvGrpSpPr>
          <p:grpSpPr>
            <a:xfrm>
              <a:off x="10588214" y="4694123"/>
              <a:ext cx="306791" cy="298370"/>
              <a:chOff x="10588214" y="4694123"/>
              <a:chExt cx="306791" cy="298370"/>
            </a:xfrm>
            <a:solidFill>
              <a:srgbClr val="FFD097"/>
            </a:solidFill>
          </p:grpSpPr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A9874D7-A3FE-4E8D-BA1F-E8550BFE9517}"/>
                  </a:ext>
                </a:extLst>
              </p:cNvPr>
              <p:cNvSpPr/>
              <p:nvPr/>
            </p:nvSpPr>
            <p:spPr>
              <a:xfrm>
                <a:off x="10631708" y="4729044"/>
                <a:ext cx="263297" cy="263449"/>
              </a:xfrm>
              <a:custGeom>
                <a:avLst/>
                <a:gdLst>
                  <a:gd name="connsiteX0" fmla="*/ 186494 w 263297"/>
                  <a:gd name="connsiteY0" fmla="*/ 12186 h 263449"/>
                  <a:gd name="connsiteX1" fmla="*/ 12186 w 263297"/>
                  <a:gd name="connsiteY1" fmla="*/ 76956 h 263449"/>
                  <a:gd name="connsiteX2" fmla="*/ 76956 w 263297"/>
                  <a:gd name="connsiteY2" fmla="*/ 251264 h 263449"/>
                  <a:gd name="connsiteX3" fmla="*/ 251264 w 263297"/>
                  <a:gd name="connsiteY3" fmla="*/ 186494 h 263449"/>
                  <a:gd name="connsiteX4" fmla="*/ 186494 w 263297"/>
                  <a:gd name="connsiteY4" fmla="*/ 12186 h 26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297" h="263449">
                    <a:moveTo>
                      <a:pt x="186494" y="12186"/>
                    </a:moveTo>
                    <a:cubicBezTo>
                      <a:pt x="120771" y="-18294"/>
                      <a:pt x="41714" y="10281"/>
                      <a:pt x="12186" y="76956"/>
                    </a:cubicBezTo>
                    <a:cubicBezTo>
                      <a:pt x="-18294" y="142679"/>
                      <a:pt x="10281" y="221736"/>
                      <a:pt x="76956" y="251264"/>
                    </a:cubicBezTo>
                    <a:cubicBezTo>
                      <a:pt x="142679" y="281744"/>
                      <a:pt x="221736" y="253169"/>
                      <a:pt x="251264" y="186494"/>
                    </a:cubicBezTo>
                    <a:cubicBezTo>
                      <a:pt x="281744" y="120771"/>
                      <a:pt x="252216" y="42666"/>
                      <a:pt x="186494" y="12186"/>
                    </a:cubicBezTo>
                    <a:close/>
                  </a:path>
                </a:pathLst>
              </a:custGeom>
              <a:solidFill>
                <a:srgbClr val="FFD0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99" name="Graphic 3">
                <a:extLst>
                  <a:ext uri="{FF2B5EF4-FFF2-40B4-BE49-F238E27FC236}">
                    <a16:creationId xmlns:a16="http://schemas.microsoft.com/office/drawing/2014/main" id="{84245014-4F7E-453A-A60B-D7652A872814}"/>
                  </a:ext>
                </a:extLst>
              </p:cNvPr>
              <p:cNvGrpSpPr/>
              <p:nvPr/>
            </p:nvGrpSpPr>
            <p:grpSpPr>
              <a:xfrm>
                <a:off x="10588214" y="4694123"/>
                <a:ext cx="258044" cy="292334"/>
                <a:chOff x="10588214" y="4694123"/>
                <a:chExt cx="258044" cy="292334"/>
              </a:xfrm>
              <a:solidFill>
                <a:srgbClr val="FFD097"/>
              </a:solidFill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46789518-7EFF-49FA-953F-4F76E6ACE012}"/>
                    </a:ext>
                  </a:extLst>
                </p:cNvPr>
                <p:cNvSpPr/>
                <p:nvPr/>
              </p:nvSpPr>
              <p:spPr>
                <a:xfrm>
                  <a:off x="10588214" y="4854143"/>
                  <a:ext cx="184701" cy="132314"/>
                </a:xfrm>
                <a:custGeom>
                  <a:avLst/>
                  <a:gdLst>
                    <a:gd name="connsiteX0" fmla="*/ 62347 w 184701"/>
                    <a:gd name="connsiteY0" fmla="*/ 4244 h 132314"/>
                    <a:gd name="connsiteX1" fmla="*/ 4244 w 184701"/>
                    <a:gd name="connsiteY1" fmla="*/ 26152 h 132314"/>
                    <a:gd name="connsiteX2" fmla="*/ 4244 w 184701"/>
                    <a:gd name="connsiteY2" fmla="*/ 26152 h 132314"/>
                    <a:gd name="connsiteX3" fmla="*/ 26152 w 184701"/>
                    <a:gd name="connsiteY3" fmla="*/ 84255 h 132314"/>
                    <a:gd name="connsiteX4" fmla="*/ 122355 w 184701"/>
                    <a:gd name="connsiteY4" fmla="*/ 128070 h 132314"/>
                    <a:gd name="connsiteX5" fmla="*/ 180457 w 184701"/>
                    <a:gd name="connsiteY5" fmla="*/ 106162 h 132314"/>
                    <a:gd name="connsiteX6" fmla="*/ 180457 w 184701"/>
                    <a:gd name="connsiteY6" fmla="*/ 106162 h 132314"/>
                    <a:gd name="connsiteX7" fmla="*/ 158549 w 184701"/>
                    <a:gd name="connsiteY7" fmla="*/ 48060 h 132314"/>
                    <a:gd name="connsiteX8" fmla="*/ 62347 w 184701"/>
                    <a:gd name="connsiteY8" fmla="*/ 4244 h 132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4701" h="132314">
                      <a:moveTo>
                        <a:pt x="62347" y="4244"/>
                      </a:moveTo>
                      <a:cubicBezTo>
                        <a:pt x="40440" y="-6233"/>
                        <a:pt x="14722" y="3292"/>
                        <a:pt x="4244" y="26152"/>
                      </a:cubicBezTo>
                      <a:lnTo>
                        <a:pt x="4244" y="26152"/>
                      </a:lnTo>
                      <a:cubicBezTo>
                        <a:pt x="-6233" y="48060"/>
                        <a:pt x="3292" y="73777"/>
                        <a:pt x="26152" y="84255"/>
                      </a:cubicBezTo>
                      <a:lnTo>
                        <a:pt x="122355" y="128070"/>
                      </a:lnTo>
                      <a:cubicBezTo>
                        <a:pt x="144262" y="138547"/>
                        <a:pt x="169980" y="129022"/>
                        <a:pt x="180457" y="106162"/>
                      </a:cubicBezTo>
                      <a:lnTo>
                        <a:pt x="180457" y="106162"/>
                      </a:lnTo>
                      <a:cubicBezTo>
                        <a:pt x="190935" y="84255"/>
                        <a:pt x="181410" y="58537"/>
                        <a:pt x="158549" y="48060"/>
                      </a:cubicBezTo>
                      <a:lnTo>
                        <a:pt x="62347" y="4244"/>
                      </a:lnTo>
                      <a:close/>
                    </a:path>
                  </a:pathLst>
                </a:custGeom>
                <a:solidFill>
                  <a:srgbClr val="FFD0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4DC7C3E8-C255-498C-B219-73EBC15AD8FD}"/>
                    </a:ext>
                  </a:extLst>
                </p:cNvPr>
                <p:cNvSpPr/>
                <p:nvPr/>
              </p:nvSpPr>
              <p:spPr>
                <a:xfrm>
                  <a:off x="10593929" y="4759846"/>
                  <a:ext cx="184701" cy="132314"/>
                </a:xfrm>
                <a:custGeom>
                  <a:avLst/>
                  <a:gdLst>
                    <a:gd name="connsiteX0" fmla="*/ 62347 w 184701"/>
                    <a:gd name="connsiteY0" fmla="*/ 4245 h 132314"/>
                    <a:gd name="connsiteX1" fmla="*/ 4245 w 184701"/>
                    <a:gd name="connsiteY1" fmla="*/ 26152 h 132314"/>
                    <a:gd name="connsiteX2" fmla="*/ 4245 w 184701"/>
                    <a:gd name="connsiteY2" fmla="*/ 26152 h 132314"/>
                    <a:gd name="connsiteX3" fmla="*/ 26152 w 184701"/>
                    <a:gd name="connsiteY3" fmla="*/ 84255 h 132314"/>
                    <a:gd name="connsiteX4" fmla="*/ 122355 w 184701"/>
                    <a:gd name="connsiteY4" fmla="*/ 128070 h 132314"/>
                    <a:gd name="connsiteX5" fmla="*/ 180457 w 184701"/>
                    <a:gd name="connsiteY5" fmla="*/ 106162 h 132314"/>
                    <a:gd name="connsiteX6" fmla="*/ 180457 w 184701"/>
                    <a:gd name="connsiteY6" fmla="*/ 106162 h 132314"/>
                    <a:gd name="connsiteX7" fmla="*/ 158550 w 184701"/>
                    <a:gd name="connsiteY7" fmla="*/ 48059 h 132314"/>
                    <a:gd name="connsiteX8" fmla="*/ 62347 w 184701"/>
                    <a:gd name="connsiteY8" fmla="*/ 4245 h 132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4701" h="132314">
                      <a:moveTo>
                        <a:pt x="62347" y="4245"/>
                      </a:moveTo>
                      <a:cubicBezTo>
                        <a:pt x="40440" y="-6233"/>
                        <a:pt x="14722" y="3292"/>
                        <a:pt x="4245" y="26152"/>
                      </a:cubicBezTo>
                      <a:lnTo>
                        <a:pt x="4245" y="26152"/>
                      </a:lnTo>
                      <a:cubicBezTo>
                        <a:pt x="-6233" y="48059"/>
                        <a:pt x="3292" y="73777"/>
                        <a:pt x="26152" y="84255"/>
                      </a:cubicBezTo>
                      <a:lnTo>
                        <a:pt x="122355" y="128070"/>
                      </a:lnTo>
                      <a:cubicBezTo>
                        <a:pt x="144262" y="138547"/>
                        <a:pt x="169980" y="129022"/>
                        <a:pt x="180457" y="106162"/>
                      </a:cubicBezTo>
                      <a:lnTo>
                        <a:pt x="180457" y="106162"/>
                      </a:lnTo>
                      <a:cubicBezTo>
                        <a:pt x="190935" y="84255"/>
                        <a:pt x="181410" y="58537"/>
                        <a:pt x="158550" y="48059"/>
                      </a:cubicBezTo>
                      <a:lnTo>
                        <a:pt x="62347" y="4245"/>
                      </a:lnTo>
                      <a:close/>
                    </a:path>
                  </a:pathLst>
                </a:custGeom>
                <a:solidFill>
                  <a:srgbClr val="FFD0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43DBF907-6865-4E8D-9A51-A7B4564C478E}"/>
                    </a:ext>
                  </a:extLst>
                </p:cNvPr>
                <p:cNvSpPr/>
                <p:nvPr/>
              </p:nvSpPr>
              <p:spPr>
                <a:xfrm>
                  <a:off x="10661557" y="4694123"/>
                  <a:ext cx="184701" cy="132314"/>
                </a:xfrm>
                <a:custGeom>
                  <a:avLst/>
                  <a:gdLst>
                    <a:gd name="connsiteX0" fmla="*/ 62347 w 184701"/>
                    <a:gd name="connsiteY0" fmla="*/ 4244 h 132314"/>
                    <a:gd name="connsiteX1" fmla="*/ 4244 w 184701"/>
                    <a:gd name="connsiteY1" fmla="*/ 26152 h 132314"/>
                    <a:gd name="connsiteX2" fmla="*/ 4244 w 184701"/>
                    <a:gd name="connsiteY2" fmla="*/ 26152 h 132314"/>
                    <a:gd name="connsiteX3" fmla="*/ 26152 w 184701"/>
                    <a:gd name="connsiteY3" fmla="*/ 84255 h 132314"/>
                    <a:gd name="connsiteX4" fmla="*/ 122355 w 184701"/>
                    <a:gd name="connsiteY4" fmla="*/ 128070 h 132314"/>
                    <a:gd name="connsiteX5" fmla="*/ 180457 w 184701"/>
                    <a:gd name="connsiteY5" fmla="*/ 106162 h 132314"/>
                    <a:gd name="connsiteX6" fmla="*/ 180457 w 184701"/>
                    <a:gd name="connsiteY6" fmla="*/ 106162 h 132314"/>
                    <a:gd name="connsiteX7" fmla="*/ 158550 w 184701"/>
                    <a:gd name="connsiteY7" fmla="*/ 48060 h 132314"/>
                    <a:gd name="connsiteX8" fmla="*/ 62347 w 184701"/>
                    <a:gd name="connsiteY8" fmla="*/ 4244 h 132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4701" h="132314">
                      <a:moveTo>
                        <a:pt x="62347" y="4244"/>
                      </a:moveTo>
                      <a:cubicBezTo>
                        <a:pt x="40440" y="-6233"/>
                        <a:pt x="14722" y="3292"/>
                        <a:pt x="4244" y="26152"/>
                      </a:cubicBezTo>
                      <a:lnTo>
                        <a:pt x="4244" y="26152"/>
                      </a:lnTo>
                      <a:cubicBezTo>
                        <a:pt x="-6233" y="48060"/>
                        <a:pt x="3292" y="73777"/>
                        <a:pt x="26152" y="84255"/>
                      </a:cubicBezTo>
                      <a:lnTo>
                        <a:pt x="122355" y="128070"/>
                      </a:lnTo>
                      <a:cubicBezTo>
                        <a:pt x="144262" y="138547"/>
                        <a:pt x="169980" y="129022"/>
                        <a:pt x="180457" y="106162"/>
                      </a:cubicBezTo>
                      <a:lnTo>
                        <a:pt x="180457" y="106162"/>
                      </a:lnTo>
                      <a:cubicBezTo>
                        <a:pt x="190935" y="84255"/>
                        <a:pt x="181410" y="58537"/>
                        <a:pt x="158550" y="48060"/>
                      </a:cubicBezTo>
                      <a:lnTo>
                        <a:pt x="62347" y="4244"/>
                      </a:lnTo>
                      <a:close/>
                    </a:path>
                  </a:pathLst>
                </a:custGeom>
                <a:solidFill>
                  <a:srgbClr val="FFD0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E28C66C-4801-417E-BE94-4FCD5F6B04F0}"/>
                </a:ext>
              </a:extLst>
            </p:cNvPr>
            <p:cNvSpPr/>
            <p:nvPr/>
          </p:nvSpPr>
          <p:spPr>
            <a:xfrm>
              <a:off x="10783886" y="4713923"/>
              <a:ext cx="407380" cy="267020"/>
            </a:xfrm>
            <a:custGeom>
              <a:avLst/>
              <a:gdLst>
                <a:gd name="connsiteX0" fmla="*/ 259106 w 407380"/>
                <a:gd name="connsiteY0" fmla="*/ 238763 h 267020"/>
                <a:gd name="connsiteX1" fmla="*/ 397218 w 407380"/>
                <a:gd name="connsiteY1" fmla="*/ 115890 h 267020"/>
                <a:gd name="connsiteX2" fmla="*/ 368643 w 407380"/>
                <a:gd name="connsiteY2" fmla="*/ 10163 h 267020"/>
                <a:gd name="connsiteX3" fmla="*/ 262916 w 407380"/>
                <a:gd name="connsiteY3" fmla="*/ 38738 h 267020"/>
                <a:gd name="connsiteX4" fmla="*/ 95276 w 407380"/>
                <a:gd name="connsiteY4" fmla="*/ 107318 h 267020"/>
                <a:gd name="connsiteX5" fmla="*/ 1931 w 407380"/>
                <a:gd name="connsiteY5" fmla="*/ 166372 h 267020"/>
                <a:gd name="connsiteX6" fmla="*/ 60986 w 407380"/>
                <a:gd name="connsiteY6" fmla="*/ 259718 h 267020"/>
                <a:gd name="connsiteX7" fmla="*/ 259106 w 407380"/>
                <a:gd name="connsiteY7" fmla="*/ 238763 h 26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380" h="267020">
                  <a:moveTo>
                    <a:pt x="259106" y="238763"/>
                  </a:moveTo>
                  <a:cubicBezTo>
                    <a:pt x="328638" y="206377"/>
                    <a:pt x="375311" y="153990"/>
                    <a:pt x="397218" y="115890"/>
                  </a:cubicBezTo>
                  <a:cubicBezTo>
                    <a:pt x="418173" y="78743"/>
                    <a:pt x="405791" y="31118"/>
                    <a:pt x="368643" y="10163"/>
                  </a:cubicBezTo>
                  <a:cubicBezTo>
                    <a:pt x="331496" y="-10793"/>
                    <a:pt x="284823" y="1590"/>
                    <a:pt x="262916" y="38738"/>
                  </a:cubicBezTo>
                  <a:cubicBezTo>
                    <a:pt x="257201" y="49215"/>
                    <a:pt x="202908" y="132082"/>
                    <a:pt x="95276" y="107318"/>
                  </a:cubicBezTo>
                  <a:cubicBezTo>
                    <a:pt x="53366" y="97793"/>
                    <a:pt x="11456" y="124463"/>
                    <a:pt x="1931" y="166372"/>
                  </a:cubicBezTo>
                  <a:cubicBezTo>
                    <a:pt x="-7594" y="208282"/>
                    <a:pt x="19076" y="250193"/>
                    <a:pt x="60986" y="259718"/>
                  </a:cubicBezTo>
                  <a:cubicBezTo>
                    <a:pt x="138138" y="275910"/>
                    <a:pt x="204813" y="263527"/>
                    <a:pt x="259106" y="238763"/>
                  </a:cubicBezTo>
                  <a:close/>
                </a:path>
              </a:pathLst>
            </a:custGeom>
            <a:solidFill>
              <a:srgbClr val="FFA4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51600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298745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1961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006829" y="279092"/>
            <a:ext cx="11036288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บอยใช้เวลานอน 8 ชั่วโมง 30 นาที แก้วใช้เวลานอน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 ชั่วโมง 25 นาที ใครใช้เวลานอนมากกว่าและมากกว่าอยู่เท่าไร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2076956"/>
            <a:ext cx="11603600" cy="4346993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หัวข้อ">
            <a:extLst>
              <a:ext uri="{FF2B5EF4-FFF2-40B4-BE49-F238E27FC236}">
                <a16:creationId xmlns:a16="http://schemas.microsoft.com/office/drawing/2014/main" id="{6E62E8F3-0AB4-41E3-91E1-8EB293D4C53B}"/>
              </a:ext>
            </a:extLst>
          </p:cNvPr>
          <p:cNvSpPr txBox="1"/>
          <p:nvPr/>
        </p:nvSpPr>
        <p:spPr>
          <a:xfrm>
            <a:off x="7602623" y="2228018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306" name="หัวข้อ">
            <a:extLst>
              <a:ext uri="{FF2B5EF4-FFF2-40B4-BE49-F238E27FC236}">
                <a16:creationId xmlns:a16="http://schemas.microsoft.com/office/drawing/2014/main" id="{6CC135C3-EDF3-468F-8E82-A5A8B51738FD}"/>
              </a:ext>
            </a:extLst>
          </p:cNvPr>
          <p:cNvSpPr txBox="1"/>
          <p:nvPr/>
        </p:nvSpPr>
        <p:spPr>
          <a:xfrm>
            <a:off x="5314675" y="2228018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307" name="หัวข้อ">
            <a:extLst>
              <a:ext uri="{FF2B5EF4-FFF2-40B4-BE49-F238E27FC236}">
                <a16:creationId xmlns:a16="http://schemas.microsoft.com/office/drawing/2014/main" id="{0FB25325-1290-46F6-B028-A9EE0A39CB3D}"/>
              </a:ext>
            </a:extLst>
          </p:cNvPr>
          <p:cNvSpPr txBox="1"/>
          <p:nvPr/>
        </p:nvSpPr>
        <p:spPr>
          <a:xfrm>
            <a:off x="5857417" y="2928092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</a:p>
        </p:txBody>
      </p:sp>
      <p:sp>
        <p:nvSpPr>
          <p:cNvPr id="308" name="หัวข้อ">
            <a:extLst>
              <a:ext uri="{FF2B5EF4-FFF2-40B4-BE49-F238E27FC236}">
                <a16:creationId xmlns:a16="http://schemas.microsoft.com/office/drawing/2014/main" id="{FE1C88AD-5AF6-4FA9-B1A3-1312E17ACB35}"/>
              </a:ext>
            </a:extLst>
          </p:cNvPr>
          <p:cNvSpPr txBox="1"/>
          <p:nvPr/>
        </p:nvSpPr>
        <p:spPr>
          <a:xfrm>
            <a:off x="8192502" y="2928091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</a:p>
        </p:txBody>
      </p:sp>
      <p:sp>
        <p:nvSpPr>
          <p:cNvPr id="309" name="หัวข้อ">
            <a:extLst>
              <a:ext uri="{FF2B5EF4-FFF2-40B4-BE49-F238E27FC236}">
                <a16:creationId xmlns:a16="http://schemas.microsoft.com/office/drawing/2014/main" id="{D269386E-CCEF-48FB-9E01-F4DAE83CDB0C}"/>
              </a:ext>
            </a:extLst>
          </p:cNvPr>
          <p:cNvSpPr txBox="1"/>
          <p:nvPr/>
        </p:nvSpPr>
        <p:spPr>
          <a:xfrm>
            <a:off x="9035895" y="3236632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B939CBB-3F19-4A56-80CF-7A6DC520AF45}"/>
              </a:ext>
            </a:extLst>
          </p:cNvPr>
          <p:cNvCxnSpPr>
            <a:cxnSpLocks/>
          </p:cNvCxnSpPr>
          <p:nvPr/>
        </p:nvCxnSpPr>
        <p:spPr>
          <a:xfrm>
            <a:off x="5938992" y="4321101"/>
            <a:ext cx="33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6FC10-CBAF-4EA4-B514-51F4E811E4B5}"/>
              </a:ext>
            </a:extLst>
          </p:cNvPr>
          <p:cNvGrpSpPr/>
          <p:nvPr/>
        </p:nvGrpSpPr>
        <p:grpSpPr>
          <a:xfrm>
            <a:off x="5938992" y="4939418"/>
            <a:ext cx="3348000" cy="76985"/>
            <a:chOff x="5938992" y="4939418"/>
            <a:chExt cx="3348000" cy="76985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8608F253-D3F5-45D4-B0FF-A9CCE87FE735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C658D69D-A4C9-4EA6-A64B-80D1EA09F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หัวข้อ">
            <a:extLst>
              <a:ext uri="{FF2B5EF4-FFF2-40B4-BE49-F238E27FC236}">
                <a16:creationId xmlns:a16="http://schemas.microsoft.com/office/drawing/2014/main" id="{E59B016C-0E6B-4EDB-9133-B7813A62FB0B}"/>
              </a:ext>
            </a:extLst>
          </p:cNvPr>
          <p:cNvSpPr txBox="1"/>
          <p:nvPr/>
        </p:nvSpPr>
        <p:spPr>
          <a:xfrm>
            <a:off x="5857417" y="4265154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EBB09D23-5471-4A75-A9DE-B496D75F0069}"/>
              </a:ext>
            </a:extLst>
          </p:cNvPr>
          <p:cNvSpPr txBox="1"/>
          <p:nvPr/>
        </p:nvSpPr>
        <p:spPr>
          <a:xfrm>
            <a:off x="8192502" y="4265154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1119112" y="2916985"/>
            <a:ext cx="3446458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บอยใช้เวลานอน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1119112" y="3610257"/>
            <a:ext cx="3446458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แก้วใช้เวลานอน          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1119113" y="4270510"/>
            <a:ext cx="462650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บอยใช้เวลานอนมากกว่า</a:t>
            </a:r>
          </a:p>
        </p:txBody>
      </p:sp>
      <p:sp>
        <p:nvSpPr>
          <p:cNvPr id="318" name="หัวข้อ">
            <a:extLst>
              <a:ext uri="{FF2B5EF4-FFF2-40B4-BE49-F238E27FC236}">
                <a16:creationId xmlns:a16="http://schemas.microsoft.com/office/drawing/2014/main" id="{89725A02-F3D6-4704-9D32-1D03358B772F}"/>
              </a:ext>
            </a:extLst>
          </p:cNvPr>
          <p:cNvSpPr txBox="1"/>
          <p:nvPr/>
        </p:nvSpPr>
        <p:spPr>
          <a:xfrm>
            <a:off x="1119114" y="5350469"/>
            <a:ext cx="1207398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B09B4AA3-FA52-4F3D-A4E4-FE6C6564ECF4}"/>
              </a:ext>
            </a:extLst>
          </p:cNvPr>
          <p:cNvGrpSpPr/>
          <p:nvPr/>
        </p:nvGrpSpPr>
        <p:grpSpPr>
          <a:xfrm>
            <a:off x="1168341" y="6038248"/>
            <a:ext cx="900000" cy="76985"/>
            <a:chOff x="5938992" y="4939418"/>
            <a:chExt cx="3348000" cy="76985"/>
          </a:xfrm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00A0DE30-02A4-4A95-999D-4A96850104C2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1D3F0884-4A48-438C-A306-27C50973209F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3" name="หัวข้อ">
            <a:extLst>
              <a:ext uri="{FF2B5EF4-FFF2-40B4-BE49-F238E27FC236}">
                <a16:creationId xmlns:a16="http://schemas.microsoft.com/office/drawing/2014/main" id="{6C81AC1A-C06E-41D9-B55D-B60F86E1CFC5}"/>
              </a:ext>
            </a:extLst>
          </p:cNvPr>
          <p:cNvSpPr txBox="1"/>
          <p:nvPr/>
        </p:nvSpPr>
        <p:spPr>
          <a:xfrm>
            <a:off x="5857417" y="3629645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</p:txBody>
      </p:sp>
      <p:sp>
        <p:nvSpPr>
          <p:cNvPr id="324" name="หัวข้อ">
            <a:extLst>
              <a:ext uri="{FF2B5EF4-FFF2-40B4-BE49-F238E27FC236}">
                <a16:creationId xmlns:a16="http://schemas.microsoft.com/office/drawing/2014/main" id="{EE83D7CF-3EBD-4792-BF1E-998125E5335B}"/>
              </a:ext>
            </a:extLst>
          </p:cNvPr>
          <p:cNvSpPr txBox="1"/>
          <p:nvPr/>
        </p:nvSpPr>
        <p:spPr>
          <a:xfrm>
            <a:off x="8192502" y="3629644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25</a:t>
            </a:r>
          </a:p>
        </p:txBody>
      </p:sp>
      <p:sp>
        <p:nvSpPr>
          <p:cNvPr id="325" name="หัวข้อ">
            <a:extLst>
              <a:ext uri="{FF2B5EF4-FFF2-40B4-BE49-F238E27FC236}">
                <a16:creationId xmlns:a16="http://schemas.microsoft.com/office/drawing/2014/main" id="{BB4F2202-88BA-45D2-81AB-DFBACF0481ED}"/>
              </a:ext>
            </a:extLst>
          </p:cNvPr>
          <p:cNvSpPr txBox="1"/>
          <p:nvPr/>
        </p:nvSpPr>
        <p:spPr>
          <a:xfrm>
            <a:off x="2159591" y="5347610"/>
            <a:ext cx="9101333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บอยใช้เวลานอนมากกว่า 1 ชั่วโมง 5 นาที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44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/>
      <p:bldP spid="309" grpId="0"/>
      <p:bldP spid="313" grpId="0"/>
      <p:bldP spid="314" grpId="0"/>
      <p:bldP spid="315" grpId="0"/>
      <p:bldP spid="316" grpId="0"/>
      <p:bldP spid="317" grpId="0"/>
      <p:bldP spid="323" grpId="0"/>
      <p:bldP spid="324" grpId="0"/>
      <p:bldP spid="3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C0A71-D8D5-46CE-9627-BD1A4BECC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C2E8-154B-4881-AB88-02423353C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164" y="997482"/>
            <a:ext cx="1860212" cy="210727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4C99EA0-E4CF-4C73-A226-3BA6F164D7C1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36559F3-9F50-4AC2-8787-ABECA14261E7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65C51FE-9FD2-43F3-BB39-C28190E43923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529FB83-3BB9-4F29-9DC6-0862D78F1697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D4C1B29-5032-4485-A5D7-AD5117258B59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65" name="Graphic 119">
                <a:extLst>
                  <a:ext uri="{FF2B5EF4-FFF2-40B4-BE49-F238E27FC236}">
                    <a16:creationId xmlns:a16="http://schemas.microsoft.com/office/drawing/2014/main" id="{050CEABA-100C-4F0B-9BF7-2C49BCC51697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C9D463B4-B48B-46A3-B7D6-1876AA1B5E67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3E7F3FFB-FE62-4990-9217-7F5C523F76C3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5464B24-F754-4185-9809-43FBC2D198A8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24E64D89-D581-469E-9812-2B1C36435F04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999F3A5D-4DA0-4138-ABCD-848FFFEB2A2A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C8F1263-0AC9-4475-B711-4E5B87407ABF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5BE071F-2D14-4B64-959D-120EDAA93095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BC1685D-D260-47D1-ADB8-8BE4F9AD2CB3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2E057B3-0DD9-46D0-927C-DA43F5AA9788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AE4DE0-0C87-40FA-88AC-19A9599B1C45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022563F-B22A-4CF8-A79E-86425061E9CD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80" name="Graphic 119">
                <a:extLst>
                  <a:ext uri="{FF2B5EF4-FFF2-40B4-BE49-F238E27FC236}">
                    <a16:creationId xmlns:a16="http://schemas.microsoft.com/office/drawing/2014/main" id="{0168808F-3C62-4331-BE8D-3563F5A1EC86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63337FD-E599-440D-B67D-6B301027321D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9C839C66-4BB9-4629-9119-15FC5AC236EB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78266D88-8E79-4639-8410-169B7281A006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3CDCEB46-E1D2-4CE4-AB85-32D7EB43E56B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52965084-4C3C-485A-B12B-152BEE282C14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43474DC-37BB-41E5-A9DA-0D11AA1FB890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28ECB79-5B92-45F6-867C-FA4185CF3B22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65E07C6-2E2C-4F0E-9A69-E2E5FA684495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BAC4FA4A-E9F5-40B9-93DC-A18F13CD61BC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0F0A186-9418-4B2E-A022-8C6126414F8E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317212C-E650-4D00-BA0E-C297FF053879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98" name="Graphic 119">
                <a:extLst>
                  <a:ext uri="{FF2B5EF4-FFF2-40B4-BE49-F238E27FC236}">
                    <a16:creationId xmlns:a16="http://schemas.microsoft.com/office/drawing/2014/main" id="{0322E4C7-7C18-4B61-B704-94EE79AB7C2A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7BBDAA9F-4F6D-4EEA-942F-632EFF0D7A52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21A4B92A-7EEF-4437-8B4A-FB6560AB4AB7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46DDB2A-12C6-4405-8C3D-BAD72C82F7A4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EAA7011-BFF8-48D1-ACF2-C63AD5D943AB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34E6262C-EDD5-4457-A608-582836A35F72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529D0DC-1E15-4D87-AB30-9155890322F7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07" name="ข้อ1">
            <a:extLst>
              <a:ext uri="{FF2B5EF4-FFF2-40B4-BE49-F238E27FC236}">
                <a16:creationId xmlns:a16="http://schemas.microsoft.com/office/drawing/2014/main" id="{060A42F4-26E7-4B91-B0AB-B3E39BD3D2E1}"/>
              </a:ext>
            </a:extLst>
          </p:cNvPr>
          <p:cNvGrpSpPr/>
          <p:nvPr/>
        </p:nvGrpSpPr>
        <p:grpSpPr>
          <a:xfrm>
            <a:off x="1578021" y="2332668"/>
            <a:ext cx="4340020" cy="686333"/>
            <a:chOff x="840664" y="2804445"/>
            <a:chExt cx="4763252" cy="75326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A922D1F-EFE7-4051-B022-CF2FE0BECC16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0F2EE84-C1D7-44BA-AD57-514DD6381ED1}"/>
                </a:ext>
              </a:extLst>
            </p:cNvPr>
            <p:cNvSpPr txBox="1"/>
            <p:nvPr/>
          </p:nvSpPr>
          <p:spPr>
            <a:xfrm>
              <a:off x="866200" y="2833429"/>
              <a:ext cx="4737716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ระหว่างตัวเลข 2 และ 3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0" name="ข้อ2">
            <a:extLst>
              <a:ext uri="{FF2B5EF4-FFF2-40B4-BE49-F238E27FC236}">
                <a16:creationId xmlns:a16="http://schemas.microsoft.com/office/drawing/2014/main" id="{B17E9AD0-3374-49B2-BD7D-0E023930910D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6FCC50B-06A2-424E-A589-39042F4E0F4A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08EAE16-9CAE-452C-8364-BC04BCE25D6C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9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3" name="ข้อ3">
            <a:extLst>
              <a:ext uri="{FF2B5EF4-FFF2-40B4-BE49-F238E27FC236}">
                <a16:creationId xmlns:a16="http://schemas.microsoft.com/office/drawing/2014/main" id="{B2D19D03-3D0A-4B4F-B90F-4239C94C29AF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0EEA140-A3FB-488F-A2B5-0ADC05C4555A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F3DAD1C-57A1-48BD-8092-71081E08163F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14 นาฬิกา 45 นาที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6" name="เฉลย2">
            <a:extLst>
              <a:ext uri="{FF2B5EF4-FFF2-40B4-BE49-F238E27FC236}">
                <a16:creationId xmlns:a16="http://schemas.microsoft.com/office/drawing/2014/main" id="{A1DEA2CD-713A-4E82-BEA3-3BB35C54770E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BAA46AB-21AC-4351-A704-60F93CCB58D5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8792D86-6C6C-4A9A-9C9F-1835D27191E8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9" name="เฉลย3">
            <a:extLst>
              <a:ext uri="{FF2B5EF4-FFF2-40B4-BE49-F238E27FC236}">
                <a16:creationId xmlns:a16="http://schemas.microsoft.com/office/drawing/2014/main" id="{C80278F4-825A-49A8-BF7E-BAD55C08870A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611D6D9-71D9-40CD-B923-E85B119C2B26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DA0BF44-5131-495D-A1C6-B6DC5CAF6459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32" name="เฉลย1">
            <a:extLst>
              <a:ext uri="{FF2B5EF4-FFF2-40B4-BE49-F238E27FC236}">
                <a16:creationId xmlns:a16="http://schemas.microsoft.com/office/drawing/2014/main" id="{978112AD-62AD-41DC-8685-7E3C69967D1D}"/>
              </a:ext>
            </a:extLst>
          </p:cNvPr>
          <p:cNvGrpSpPr/>
          <p:nvPr/>
        </p:nvGrpSpPr>
        <p:grpSpPr>
          <a:xfrm>
            <a:off x="1578021" y="2298895"/>
            <a:ext cx="4316753" cy="682782"/>
            <a:chOff x="1620377" y="2755592"/>
            <a:chExt cx="3763778" cy="749366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ADAAB31D-2357-4BC9-B427-2F99F88BCC2F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32E11E1B-0E31-4EF7-BD53-47FFDC44FB6A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848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443087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99832" y="304981"/>
            <a:ext cx="11485848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ปลาใช้เวลานอน 6 ชั่วโมง 30 นาที ตูนใช้เวลานอนมากกว่าปลา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40 นาที ตูนใช้เวลานอนเท่าใด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505480" y="2096318"/>
            <a:ext cx="11088440" cy="2984810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075997" y="2470675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045853" y="2470716"/>
            <a:ext cx="8401510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ตูนใช้เวลานอนเท่าใด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110396" y="3429464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3045853" y="3429505"/>
            <a:ext cx="8401510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ปลาใช้เวลานอน 6 ชั่วโมง 30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ตูนใช้เวลานอนมากกว่าปลา 2 ชั่วโมง 40 นาที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E905E-566D-446C-B73B-A30E1FDFB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31861">
            <a:off x="1259" y="4432725"/>
            <a:ext cx="3160328" cy="21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85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443087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7236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70460" y="293410"/>
            <a:ext cx="11370142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ปลาใช้เวลานอน 6 ชั่วโมง 30 นาที ตูนใช้เวลานอนมากกว่าปลา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40 นาที ตูนใช้เวลานอนเท่าไร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2052761"/>
            <a:ext cx="11603600" cy="4614954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หัวข้อ">
            <a:extLst>
              <a:ext uri="{FF2B5EF4-FFF2-40B4-BE49-F238E27FC236}">
                <a16:creationId xmlns:a16="http://schemas.microsoft.com/office/drawing/2014/main" id="{6E62E8F3-0AB4-41E3-91E1-8EB293D4C53B}"/>
              </a:ext>
            </a:extLst>
          </p:cNvPr>
          <p:cNvSpPr txBox="1"/>
          <p:nvPr/>
        </p:nvSpPr>
        <p:spPr>
          <a:xfrm>
            <a:off x="7510219" y="2170143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306" name="หัวข้อ">
            <a:extLst>
              <a:ext uri="{FF2B5EF4-FFF2-40B4-BE49-F238E27FC236}">
                <a16:creationId xmlns:a16="http://schemas.microsoft.com/office/drawing/2014/main" id="{6CC135C3-EDF3-468F-8E82-A5A8B51738FD}"/>
              </a:ext>
            </a:extLst>
          </p:cNvPr>
          <p:cNvSpPr txBox="1"/>
          <p:nvPr/>
        </p:nvSpPr>
        <p:spPr>
          <a:xfrm>
            <a:off x="5847111" y="2170143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307" name="หัวข้อ">
            <a:extLst>
              <a:ext uri="{FF2B5EF4-FFF2-40B4-BE49-F238E27FC236}">
                <a16:creationId xmlns:a16="http://schemas.microsoft.com/office/drawing/2014/main" id="{0FB25325-1290-46F6-B028-A9EE0A39CB3D}"/>
              </a:ext>
            </a:extLst>
          </p:cNvPr>
          <p:cNvSpPr txBox="1"/>
          <p:nvPr/>
        </p:nvSpPr>
        <p:spPr>
          <a:xfrm>
            <a:off x="6389853" y="278920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</a:p>
        </p:txBody>
      </p:sp>
      <p:sp>
        <p:nvSpPr>
          <p:cNvPr id="308" name="หัวข้อ">
            <a:extLst>
              <a:ext uri="{FF2B5EF4-FFF2-40B4-BE49-F238E27FC236}">
                <a16:creationId xmlns:a16="http://schemas.microsoft.com/office/drawing/2014/main" id="{FE1C88AD-5AF6-4FA9-B1A3-1312E17ACB35}"/>
              </a:ext>
            </a:extLst>
          </p:cNvPr>
          <p:cNvSpPr txBox="1"/>
          <p:nvPr/>
        </p:nvSpPr>
        <p:spPr>
          <a:xfrm>
            <a:off x="8100098" y="2789199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</a:p>
        </p:txBody>
      </p:sp>
      <p:sp>
        <p:nvSpPr>
          <p:cNvPr id="309" name="หัวข้อ">
            <a:extLst>
              <a:ext uri="{FF2B5EF4-FFF2-40B4-BE49-F238E27FC236}">
                <a16:creationId xmlns:a16="http://schemas.microsoft.com/office/drawing/2014/main" id="{D269386E-CCEF-48FB-9E01-F4DAE83CDB0C}"/>
              </a:ext>
            </a:extLst>
          </p:cNvPr>
          <p:cNvSpPr txBox="1"/>
          <p:nvPr/>
        </p:nvSpPr>
        <p:spPr>
          <a:xfrm>
            <a:off x="8943491" y="3097740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B939CBB-3F19-4A56-80CF-7A6DC520AF45}"/>
              </a:ext>
            </a:extLst>
          </p:cNvPr>
          <p:cNvCxnSpPr>
            <a:cxnSpLocks/>
          </p:cNvCxnSpPr>
          <p:nvPr/>
        </p:nvCxnSpPr>
        <p:spPr>
          <a:xfrm>
            <a:off x="6471428" y="4182209"/>
            <a:ext cx="27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6FC10-CBAF-4EA4-B514-51F4E811E4B5}"/>
              </a:ext>
            </a:extLst>
          </p:cNvPr>
          <p:cNvGrpSpPr/>
          <p:nvPr/>
        </p:nvGrpSpPr>
        <p:grpSpPr>
          <a:xfrm>
            <a:off x="6471428" y="4823676"/>
            <a:ext cx="2700000" cy="76985"/>
            <a:chOff x="5938992" y="4939418"/>
            <a:chExt cx="3348000" cy="76985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8608F253-D3F5-45D4-B0FF-A9CCE87FE735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C658D69D-A4C9-4EA6-A64B-80D1EA09F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หัวข้อ">
            <a:extLst>
              <a:ext uri="{FF2B5EF4-FFF2-40B4-BE49-F238E27FC236}">
                <a16:creationId xmlns:a16="http://schemas.microsoft.com/office/drawing/2014/main" id="{E59B016C-0E6B-4EDB-9133-B7813A62FB0B}"/>
              </a:ext>
            </a:extLst>
          </p:cNvPr>
          <p:cNvSpPr txBox="1"/>
          <p:nvPr/>
        </p:nvSpPr>
        <p:spPr>
          <a:xfrm>
            <a:off x="6389853" y="417524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EBB09D23-5471-4A75-A9DE-B496D75F0069}"/>
              </a:ext>
            </a:extLst>
          </p:cNvPr>
          <p:cNvSpPr txBox="1"/>
          <p:nvPr/>
        </p:nvSpPr>
        <p:spPr>
          <a:xfrm>
            <a:off x="8100098" y="417524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70</a:t>
            </a:r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1119112" y="2778093"/>
            <a:ext cx="3446458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ปลาใช้เวลานอน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1119111" y="3471365"/>
            <a:ext cx="563071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ตูนใช้เวลานอนมากกว่าปลา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1119113" y="4175240"/>
            <a:ext cx="462650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ตูนใช้เวลานอน</a:t>
            </a:r>
          </a:p>
        </p:txBody>
      </p:sp>
      <p:sp>
        <p:nvSpPr>
          <p:cNvPr id="318" name="หัวข้อ">
            <a:extLst>
              <a:ext uri="{FF2B5EF4-FFF2-40B4-BE49-F238E27FC236}">
                <a16:creationId xmlns:a16="http://schemas.microsoft.com/office/drawing/2014/main" id="{89725A02-F3D6-4704-9D32-1D03358B772F}"/>
              </a:ext>
            </a:extLst>
          </p:cNvPr>
          <p:cNvSpPr txBox="1"/>
          <p:nvPr/>
        </p:nvSpPr>
        <p:spPr>
          <a:xfrm>
            <a:off x="1119114" y="5720862"/>
            <a:ext cx="1207398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B09B4AA3-FA52-4F3D-A4E4-FE6C6564ECF4}"/>
              </a:ext>
            </a:extLst>
          </p:cNvPr>
          <p:cNvGrpSpPr/>
          <p:nvPr/>
        </p:nvGrpSpPr>
        <p:grpSpPr>
          <a:xfrm>
            <a:off x="1168341" y="6408641"/>
            <a:ext cx="900000" cy="76985"/>
            <a:chOff x="5938992" y="4939418"/>
            <a:chExt cx="3348000" cy="76985"/>
          </a:xfrm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00A0DE30-02A4-4A95-999D-4A96850104C2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1D3F0884-4A48-438C-A306-27C50973209F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3" name="หัวข้อ">
            <a:extLst>
              <a:ext uri="{FF2B5EF4-FFF2-40B4-BE49-F238E27FC236}">
                <a16:creationId xmlns:a16="http://schemas.microsoft.com/office/drawing/2014/main" id="{6C81AC1A-C06E-41D9-B55D-B60F86E1CFC5}"/>
              </a:ext>
            </a:extLst>
          </p:cNvPr>
          <p:cNvSpPr txBox="1"/>
          <p:nvPr/>
        </p:nvSpPr>
        <p:spPr>
          <a:xfrm>
            <a:off x="6389853" y="3490753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324" name="หัวข้อ">
            <a:extLst>
              <a:ext uri="{FF2B5EF4-FFF2-40B4-BE49-F238E27FC236}">
                <a16:creationId xmlns:a16="http://schemas.microsoft.com/office/drawing/2014/main" id="{EE83D7CF-3EBD-4792-BF1E-998125E5335B}"/>
              </a:ext>
            </a:extLst>
          </p:cNvPr>
          <p:cNvSpPr txBox="1"/>
          <p:nvPr/>
        </p:nvSpPr>
        <p:spPr>
          <a:xfrm>
            <a:off x="8100098" y="3490752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40</a:t>
            </a:r>
          </a:p>
        </p:txBody>
      </p:sp>
      <p:sp>
        <p:nvSpPr>
          <p:cNvPr id="325" name="หัวข้อ">
            <a:extLst>
              <a:ext uri="{FF2B5EF4-FFF2-40B4-BE49-F238E27FC236}">
                <a16:creationId xmlns:a16="http://schemas.microsoft.com/office/drawing/2014/main" id="{BB4F2202-88BA-45D2-81AB-DFBACF0481ED}"/>
              </a:ext>
            </a:extLst>
          </p:cNvPr>
          <p:cNvSpPr txBox="1"/>
          <p:nvPr/>
        </p:nvSpPr>
        <p:spPr>
          <a:xfrm>
            <a:off x="2159591" y="5718003"/>
            <a:ext cx="9101333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ตูนใช้เวลานอน 9 ชั่วโมง 10 นาที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C23AB8-69EB-46BE-8E0B-9C9D0BCFA793}"/>
              </a:ext>
            </a:extLst>
          </p:cNvPr>
          <p:cNvGrpSpPr/>
          <p:nvPr/>
        </p:nvGrpSpPr>
        <p:grpSpPr>
          <a:xfrm>
            <a:off x="6471426" y="5537690"/>
            <a:ext cx="2700000" cy="76985"/>
            <a:chOff x="5938992" y="4939418"/>
            <a:chExt cx="3348000" cy="769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03397D5-AE28-4F00-ABCD-2F9A24DAA5E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A4628E-D55F-4CD0-A279-B7ED39B27CD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AA88981C-FAEE-4510-8F84-B0F137F84195}"/>
              </a:ext>
            </a:extLst>
          </p:cNvPr>
          <p:cNvSpPr txBox="1"/>
          <p:nvPr/>
        </p:nvSpPr>
        <p:spPr>
          <a:xfrm>
            <a:off x="6389851" y="488701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B05D2F9B-55B6-4EB6-B1E3-6AF01E31C9D6}"/>
              </a:ext>
            </a:extLst>
          </p:cNvPr>
          <p:cNvSpPr txBox="1"/>
          <p:nvPr/>
        </p:nvSpPr>
        <p:spPr>
          <a:xfrm>
            <a:off x="8100096" y="488701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</a:t>
            </a: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C144A6F3-0D6F-4DE0-B1C1-267D077291C7}"/>
              </a:ext>
            </a:extLst>
          </p:cNvPr>
          <p:cNvSpPr txBox="1"/>
          <p:nvPr/>
        </p:nvSpPr>
        <p:spPr>
          <a:xfrm>
            <a:off x="1119111" y="4887010"/>
            <a:ext cx="1207399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9ECB5E-CF7F-4270-9DDB-DB96F0156936}"/>
              </a:ext>
            </a:extLst>
          </p:cNvPr>
          <p:cNvGrpSpPr/>
          <p:nvPr/>
        </p:nvGrpSpPr>
        <p:grpSpPr>
          <a:xfrm>
            <a:off x="9927920" y="3268496"/>
            <a:ext cx="1819514" cy="1806764"/>
            <a:chOff x="9927920" y="3268496"/>
            <a:chExt cx="1819514" cy="18067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986973-9A3A-4756-A61E-59FE0F5A05DA}"/>
                </a:ext>
              </a:extLst>
            </p:cNvPr>
            <p:cNvSpPr/>
            <p:nvPr/>
          </p:nvSpPr>
          <p:spPr>
            <a:xfrm>
              <a:off x="9936566" y="3268496"/>
              <a:ext cx="1810868" cy="1806764"/>
            </a:xfrm>
            <a:prstGeom prst="roundRect">
              <a:avLst>
                <a:gd name="adj" fmla="val 1858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9D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17192917-E23B-4366-B66B-B8CE39F3DDA6}"/>
                </a:ext>
              </a:extLst>
            </p:cNvPr>
            <p:cNvSpPr txBox="1"/>
            <p:nvPr/>
          </p:nvSpPr>
          <p:spPr>
            <a:xfrm>
              <a:off x="9927920" y="3387075"/>
              <a:ext cx="1810868" cy="15539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 </a:t>
              </a:r>
              <a:endParaRPr lang="en-US" sz="22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2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endParaRPr lang="th-TH" sz="22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2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 ชั่วโมง</a:t>
              </a:r>
              <a:endParaRPr lang="th-TH" sz="22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7416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/>
      <p:bldP spid="309" grpId="0"/>
      <p:bldP spid="313" grpId="0"/>
      <p:bldP spid="314" grpId="0"/>
      <p:bldP spid="315" grpId="0"/>
      <p:bldP spid="316" grpId="0"/>
      <p:bldP spid="317" grpId="0"/>
      <p:bldP spid="323" grpId="0"/>
      <p:bldP spid="324" grpId="0"/>
      <p:bldP spid="325" grpId="0"/>
      <p:bldP spid="43" grpId="0"/>
      <p:bldP spid="44" grpId="0"/>
      <p:bldP spid="4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1" y="190285"/>
            <a:ext cx="11142409" cy="22730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99832" y="304981"/>
            <a:ext cx="11485848" cy="19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คุณแม่ขับรถจากชลบุรีไประยองใช้เวลา 3 ชั่วโมง 42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และขับรถจากระยองไปจันทบุรีใช้เวลาอีก 1 ชั่วโมง 25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คุณแม่ขับรถจากชลบุรีไปจันทบุรีใช้เวลาเท่าใด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54668" y="2610299"/>
            <a:ext cx="11682665" cy="2491196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555132" y="2725312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490263" y="2725353"/>
            <a:ext cx="8401510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คุณแม่ขับรถจากชลบุรีไปจันทบุรีใช้เวลาเท่าใด</a:t>
            </a:r>
            <a:endParaRPr lang="th-TH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589531" y="3684101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2478688" y="3684142"/>
            <a:ext cx="9667012" cy="1219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คุณแม่ขับรถจากชลบุรีไประยองใช้เวลา 3 ชั่วโมง 42 นาที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และขับรถจากระยองไปจันทบุรีใช้เวลาอีก 1 ชั่วใมง 25 นาที</a:t>
            </a:r>
            <a:endParaRPr lang="th-TH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Graphic 4">
            <a:extLst>
              <a:ext uri="{FF2B5EF4-FFF2-40B4-BE49-F238E27FC236}">
                <a16:creationId xmlns:a16="http://schemas.microsoft.com/office/drawing/2014/main" id="{F77ED080-A271-4A2E-9E27-AD5594CB6DD5}"/>
              </a:ext>
            </a:extLst>
          </p:cNvPr>
          <p:cNvGrpSpPr/>
          <p:nvPr/>
        </p:nvGrpSpPr>
        <p:grpSpPr>
          <a:xfrm rot="10800000" flipV="1">
            <a:off x="555132" y="6499441"/>
            <a:ext cx="10906728" cy="663539"/>
            <a:chOff x="1642476" y="6386071"/>
            <a:chExt cx="4925377" cy="9525"/>
          </a:xfrm>
          <a:noFill/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09B6C73-6238-4FB7-B737-4D155D621FA2}"/>
                </a:ext>
              </a:extLst>
            </p:cNvPr>
            <p:cNvSpPr/>
            <p:nvPr/>
          </p:nvSpPr>
          <p:spPr>
            <a:xfrm>
              <a:off x="1642476" y="6386071"/>
              <a:ext cx="4925377" cy="9525"/>
            </a:xfrm>
            <a:custGeom>
              <a:avLst/>
              <a:gdLst>
                <a:gd name="connsiteX0" fmla="*/ 0 w 4925377"/>
                <a:gd name="connsiteY0" fmla="*/ 0 h 9525"/>
                <a:gd name="connsiteX1" fmla="*/ 4925378 w 49253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25377" h="9525">
                  <a:moveTo>
                    <a:pt x="0" y="0"/>
                  </a:moveTo>
                  <a:cubicBezTo>
                    <a:pt x="1646873" y="0"/>
                    <a:pt x="3274695" y="0"/>
                    <a:pt x="4925378" y="0"/>
                  </a:cubicBezTo>
                </a:path>
              </a:pathLst>
            </a:custGeom>
            <a:noFill/>
            <a:ln w="266700" cap="rnd">
              <a:solidFill>
                <a:srgbClr val="78676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0BF025E-CF39-4A96-8DFD-6A14AC21393D}"/>
                </a:ext>
              </a:extLst>
            </p:cNvPr>
            <p:cNvSpPr/>
            <p:nvPr/>
          </p:nvSpPr>
          <p:spPr>
            <a:xfrm>
              <a:off x="1642476" y="6386071"/>
              <a:ext cx="4925377" cy="9525"/>
            </a:xfrm>
            <a:custGeom>
              <a:avLst/>
              <a:gdLst>
                <a:gd name="connsiteX0" fmla="*/ 0 w 4925377"/>
                <a:gd name="connsiteY0" fmla="*/ 0 h 9525"/>
                <a:gd name="connsiteX1" fmla="*/ 4925378 w 49253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25377" h="9525">
                  <a:moveTo>
                    <a:pt x="0" y="0"/>
                  </a:moveTo>
                  <a:cubicBezTo>
                    <a:pt x="1646873" y="0"/>
                    <a:pt x="3274695" y="0"/>
                    <a:pt x="4925378" y="0"/>
                  </a:cubicBezTo>
                </a:path>
              </a:pathLst>
            </a:custGeom>
            <a:noFill/>
            <a:ln w="200025" cap="rnd">
              <a:solidFill>
                <a:srgbClr val="998C8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6FB7A71C-C031-476B-A140-ABA72EDEB2E5}"/>
                </a:ext>
              </a:extLst>
            </p:cNvPr>
            <p:cNvGrpSpPr/>
            <p:nvPr/>
          </p:nvGrpSpPr>
          <p:grpSpPr>
            <a:xfrm>
              <a:off x="1642476" y="6386071"/>
              <a:ext cx="4925377" cy="9525"/>
              <a:chOff x="1642476" y="6386071"/>
              <a:chExt cx="4925377" cy="9525"/>
            </a:xfrm>
            <a:no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1B1AB76-B2FC-45C7-AAA9-47B40396EB1B}"/>
                  </a:ext>
                </a:extLst>
              </p:cNvPr>
              <p:cNvSpPr/>
              <p:nvPr/>
            </p:nvSpPr>
            <p:spPr>
              <a:xfrm>
                <a:off x="1642476" y="6386071"/>
                <a:ext cx="28575" cy="9525"/>
              </a:xfrm>
              <a:custGeom>
                <a:avLst/>
                <a:gdLst>
                  <a:gd name="connsiteX0" fmla="*/ 0 w 28575"/>
                  <a:gd name="connsiteY0" fmla="*/ 0 h 9525"/>
                  <a:gd name="connsiteX1" fmla="*/ 28575 w 2857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9525">
                    <a:moveTo>
                      <a:pt x="0" y="0"/>
                    </a:moveTo>
                    <a:cubicBezTo>
                      <a:pt x="9525" y="0"/>
                      <a:pt x="19050" y="0"/>
                      <a:pt x="28575" y="0"/>
                    </a:cubicBezTo>
                  </a:path>
                </a:pathLst>
              </a:custGeom>
              <a:noFill/>
              <a:ln w="19050" cap="rnd">
                <a:solidFill>
                  <a:srgbClr val="F5DD3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55B69B3-A1FF-41E4-9BC7-12BBC644F77D}"/>
                  </a:ext>
                </a:extLst>
              </p:cNvPr>
              <p:cNvSpPr/>
              <p:nvPr/>
            </p:nvSpPr>
            <p:spPr>
              <a:xfrm>
                <a:off x="1747251" y="6386071"/>
                <a:ext cx="4753927" cy="9525"/>
              </a:xfrm>
              <a:custGeom>
                <a:avLst/>
                <a:gdLst>
                  <a:gd name="connsiteX0" fmla="*/ 0 w 4753927"/>
                  <a:gd name="connsiteY0" fmla="*/ 0 h 9525"/>
                  <a:gd name="connsiteX1" fmla="*/ 4753928 w 475392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53927" h="9525">
                    <a:moveTo>
                      <a:pt x="0" y="0"/>
                    </a:moveTo>
                    <a:cubicBezTo>
                      <a:pt x="1588770" y="0"/>
                      <a:pt x="3161348" y="0"/>
                      <a:pt x="4753928" y="0"/>
                    </a:cubicBezTo>
                  </a:path>
                </a:pathLst>
              </a:custGeom>
              <a:noFill/>
              <a:ln w="19050" cap="rnd">
                <a:solidFill>
                  <a:srgbClr val="F5DD34"/>
                </a:solidFill>
                <a:custDash>
                  <a:ds d="449205" sp="598935"/>
                </a:custDash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FAD5F03-673F-4C98-9DAA-E1953CF490B3}"/>
                  </a:ext>
                </a:extLst>
              </p:cNvPr>
              <p:cNvSpPr/>
              <p:nvPr/>
            </p:nvSpPr>
            <p:spPr>
              <a:xfrm>
                <a:off x="6539278" y="6386071"/>
                <a:ext cx="28575" cy="9525"/>
              </a:xfrm>
              <a:custGeom>
                <a:avLst/>
                <a:gdLst>
                  <a:gd name="connsiteX0" fmla="*/ 0 w 28575"/>
                  <a:gd name="connsiteY0" fmla="*/ 0 h 9525"/>
                  <a:gd name="connsiteX1" fmla="*/ 28575 w 2857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9525">
                    <a:moveTo>
                      <a:pt x="0" y="0"/>
                    </a:moveTo>
                    <a:cubicBezTo>
                      <a:pt x="9525" y="0"/>
                      <a:pt x="19050" y="0"/>
                      <a:pt x="28575" y="0"/>
                    </a:cubicBezTo>
                  </a:path>
                </a:pathLst>
              </a:custGeom>
              <a:noFill/>
              <a:ln w="19050" cap="rnd">
                <a:solidFill>
                  <a:srgbClr val="F5DD3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68" name="Graphic 4">
            <a:extLst>
              <a:ext uri="{FF2B5EF4-FFF2-40B4-BE49-F238E27FC236}">
                <a16:creationId xmlns:a16="http://schemas.microsoft.com/office/drawing/2014/main" id="{46E7D854-BC7E-468A-82CD-73C254E60C8B}"/>
              </a:ext>
            </a:extLst>
          </p:cNvPr>
          <p:cNvGrpSpPr/>
          <p:nvPr/>
        </p:nvGrpSpPr>
        <p:grpSpPr>
          <a:xfrm>
            <a:off x="6888720" y="5827262"/>
            <a:ext cx="272415" cy="516255"/>
            <a:chOff x="5041948" y="5712654"/>
            <a:chExt cx="272415" cy="516255"/>
          </a:xfrm>
          <a:solidFill>
            <a:srgbClr val="CE4339"/>
          </a:solidFill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77A4F3-CB8C-426D-87B8-6D5998979F0E}"/>
                </a:ext>
              </a:extLst>
            </p:cNvPr>
            <p:cNvSpPr/>
            <p:nvPr/>
          </p:nvSpPr>
          <p:spPr>
            <a:xfrm>
              <a:off x="5041948" y="5712654"/>
              <a:ext cx="272415" cy="272415"/>
            </a:xfrm>
            <a:custGeom>
              <a:avLst/>
              <a:gdLst>
                <a:gd name="connsiteX0" fmla="*/ 272415 w 272415"/>
                <a:gd name="connsiteY0" fmla="*/ 136208 h 272415"/>
                <a:gd name="connsiteX1" fmla="*/ 136208 w 272415"/>
                <a:gd name="connsiteY1" fmla="*/ 272415 h 272415"/>
                <a:gd name="connsiteX2" fmla="*/ 0 w 272415"/>
                <a:gd name="connsiteY2" fmla="*/ 136208 h 272415"/>
                <a:gd name="connsiteX3" fmla="*/ 136208 w 272415"/>
                <a:gd name="connsiteY3" fmla="*/ 0 h 272415"/>
                <a:gd name="connsiteX4" fmla="*/ 272415 w 272415"/>
                <a:gd name="connsiteY4" fmla="*/ 136208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5" h="272415">
                  <a:moveTo>
                    <a:pt x="272415" y="136208"/>
                  </a:moveTo>
                  <a:cubicBezTo>
                    <a:pt x="272415" y="211433"/>
                    <a:pt x="211433" y="272415"/>
                    <a:pt x="136208" y="272415"/>
                  </a:cubicBezTo>
                  <a:cubicBezTo>
                    <a:pt x="60982" y="272415"/>
                    <a:pt x="0" y="211433"/>
                    <a:pt x="0" y="136208"/>
                  </a:cubicBezTo>
                  <a:cubicBezTo>
                    <a:pt x="0" y="60982"/>
                    <a:pt x="60982" y="0"/>
                    <a:pt x="136208" y="0"/>
                  </a:cubicBezTo>
                  <a:cubicBezTo>
                    <a:pt x="211433" y="0"/>
                    <a:pt x="272415" y="60982"/>
                    <a:pt x="272415" y="136208"/>
                  </a:cubicBez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89A9B33-3DEB-4E28-ADF5-52A5875C7634}"/>
                </a:ext>
              </a:extLst>
            </p:cNvPr>
            <p:cNvSpPr/>
            <p:nvPr/>
          </p:nvSpPr>
          <p:spPr>
            <a:xfrm>
              <a:off x="5080048" y="5784091"/>
              <a:ext cx="196215" cy="444817"/>
            </a:xfrm>
            <a:custGeom>
              <a:avLst/>
              <a:gdLst>
                <a:gd name="connsiteX0" fmla="*/ 98108 w 196215"/>
                <a:gd name="connsiteY0" fmla="*/ 444818 h 444817"/>
                <a:gd name="connsiteX1" fmla="*/ 196215 w 196215"/>
                <a:gd name="connsiteY1" fmla="*/ 0 h 444817"/>
                <a:gd name="connsiteX2" fmla="*/ 0 w 196215"/>
                <a:gd name="connsiteY2" fmla="*/ 0 h 4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" h="444817">
                  <a:moveTo>
                    <a:pt x="98108" y="444818"/>
                  </a:moveTo>
                  <a:lnTo>
                    <a:pt x="1962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1" name="Graphic 4">
            <a:extLst>
              <a:ext uri="{FF2B5EF4-FFF2-40B4-BE49-F238E27FC236}">
                <a16:creationId xmlns:a16="http://schemas.microsoft.com/office/drawing/2014/main" id="{30E505C7-1978-4CE3-9D49-FAE81A0DE770}"/>
              </a:ext>
            </a:extLst>
          </p:cNvPr>
          <p:cNvGrpSpPr/>
          <p:nvPr/>
        </p:nvGrpSpPr>
        <p:grpSpPr>
          <a:xfrm>
            <a:off x="11174890" y="5862979"/>
            <a:ext cx="272414" cy="516255"/>
            <a:chOff x="6310678" y="5709796"/>
            <a:chExt cx="272414" cy="516255"/>
          </a:xfrm>
          <a:solidFill>
            <a:srgbClr val="CE4339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470BB6D-6CBF-4113-8E04-3B1CB4D69EB6}"/>
                </a:ext>
              </a:extLst>
            </p:cNvPr>
            <p:cNvSpPr/>
            <p:nvPr/>
          </p:nvSpPr>
          <p:spPr>
            <a:xfrm>
              <a:off x="6310678" y="5709796"/>
              <a:ext cx="272414" cy="272415"/>
            </a:xfrm>
            <a:custGeom>
              <a:avLst/>
              <a:gdLst>
                <a:gd name="connsiteX0" fmla="*/ 272415 w 272414"/>
                <a:gd name="connsiteY0" fmla="*/ 136208 h 272415"/>
                <a:gd name="connsiteX1" fmla="*/ 136208 w 272414"/>
                <a:gd name="connsiteY1" fmla="*/ 272415 h 272415"/>
                <a:gd name="connsiteX2" fmla="*/ 0 w 272414"/>
                <a:gd name="connsiteY2" fmla="*/ 136208 h 272415"/>
                <a:gd name="connsiteX3" fmla="*/ 136208 w 272414"/>
                <a:gd name="connsiteY3" fmla="*/ 0 h 272415"/>
                <a:gd name="connsiteX4" fmla="*/ 272415 w 272414"/>
                <a:gd name="connsiteY4" fmla="*/ 136208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4" h="272415">
                  <a:moveTo>
                    <a:pt x="272415" y="136208"/>
                  </a:moveTo>
                  <a:cubicBezTo>
                    <a:pt x="272415" y="211433"/>
                    <a:pt x="211433" y="272415"/>
                    <a:pt x="136208" y="272415"/>
                  </a:cubicBezTo>
                  <a:cubicBezTo>
                    <a:pt x="60982" y="272415"/>
                    <a:pt x="0" y="211433"/>
                    <a:pt x="0" y="136208"/>
                  </a:cubicBezTo>
                  <a:cubicBezTo>
                    <a:pt x="0" y="60982"/>
                    <a:pt x="60982" y="0"/>
                    <a:pt x="136208" y="0"/>
                  </a:cubicBezTo>
                  <a:cubicBezTo>
                    <a:pt x="211433" y="0"/>
                    <a:pt x="272415" y="60982"/>
                    <a:pt x="272415" y="136208"/>
                  </a:cubicBez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69B21E9-097F-4820-B4A9-433E3422AC9F}"/>
                </a:ext>
              </a:extLst>
            </p:cNvPr>
            <p:cNvSpPr/>
            <p:nvPr/>
          </p:nvSpPr>
          <p:spPr>
            <a:xfrm>
              <a:off x="6348778" y="5781233"/>
              <a:ext cx="196215" cy="444817"/>
            </a:xfrm>
            <a:custGeom>
              <a:avLst/>
              <a:gdLst>
                <a:gd name="connsiteX0" fmla="*/ 98108 w 196215"/>
                <a:gd name="connsiteY0" fmla="*/ 444818 h 444817"/>
                <a:gd name="connsiteX1" fmla="*/ 196215 w 196215"/>
                <a:gd name="connsiteY1" fmla="*/ 0 h 444817"/>
                <a:gd name="connsiteX2" fmla="*/ 0 w 196215"/>
                <a:gd name="connsiteY2" fmla="*/ 0 h 4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" h="444817">
                  <a:moveTo>
                    <a:pt x="98108" y="444818"/>
                  </a:moveTo>
                  <a:lnTo>
                    <a:pt x="1962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3561EE1-AD86-4C74-BCFC-4E563B62F2CA}"/>
              </a:ext>
            </a:extLst>
          </p:cNvPr>
          <p:cNvSpPr txBox="1"/>
          <p:nvPr/>
        </p:nvSpPr>
        <p:spPr>
          <a:xfrm>
            <a:off x="735759" y="5164793"/>
            <a:ext cx="1266530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ชลบุรี</a:t>
            </a:r>
            <a:endParaRPr lang="th-TH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F4DE51-697E-4031-A447-268989CE3C5F}"/>
              </a:ext>
            </a:extLst>
          </p:cNvPr>
          <p:cNvSpPr txBox="1"/>
          <p:nvPr/>
        </p:nvSpPr>
        <p:spPr>
          <a:xfrm>
            <a:off x="6459850" y="5164793"/>
            <a:ext cx="1266530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ระยอง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490F1A6-74B5-4020-8DDC-5518DFAAE1DD}"/>
              </a:ext>
            </a:extLst>
          </p:cNvPr>
          <p:cNvSpPr txBox="1"/>
          <p:nvPr/>
        </p:nvSpPr>
        <p:spPr>
          <a:xfrm>
            <a:off x="10526158" y="5164793"/>
            <a:ext cx="1569879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จันทบุรี</a:t>
            </a:r>
          </a:p>
        </p:txBody>
      </p:sp>
      <p:grpSp>
        <p:nvGrpSpPr>
          <p:cNvPr id="77" name="Graphic 4">
            <a:extLst>
              <a:ext uri="{FF2B5EF4-FFF2-40B4-BE49-F238E27FC236}">
                <a16:creationId xmlns:a16="http://schemas.microsoft.com/office/drawing/2014/main" id="{24312EA3-C153-43D7-976D-AE4D6B0B93E7}"/>
              </a:ext>
            </a:extLst>
          </p:cNvPr>
          <p:cNvGrpSpPr/>
          <p:nvPr/>
        </p:nvGrpSpPr>
        <p:grpSpPr>
          <a:xfrm>
            <a:off x="1136818" y="5828318"/>
            <a:ext cx="272415" cy="516255"/>
            <a:chOff x="5041948" y="5712654"/>
            <a:chExt cx="272415" cy="516255"/>
          </a:xfrm>
          <a:solidFill>
            <a:srgbClr val="CE4339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4E4A160-04B7-4662-8EF5-67E2D6D9CEEC}"/>
                </a:ext>
              </a:extLst>
            </p:cNvPr>
            <p:cNvSpPr/>
            <p:nvPr/>
          </p:nvSpPr>
          <p:spPr>
            <a:xfrm>
              <a:off x="5041948" y="5712654"/>
              <a:ext cx="272415" cy="272415"/>
            </a:xfrm>
            <a:custGeom>
              <a:avLst/>
              <a:gdLst>
                <a:gd name="connsiteX0" fmla="*/ 272415 w 272415"/>
                <a:gd name="connsiteY0" fmla="*/ 136208 h 272415"/>
                <a:gd name="connsiteX1" fmla="*/ 136208 w 272415"/>
                <a:gd name="connsiteY1" fmla="*/ 272415 h 272415"/>
                <a:gd name="connsiteX2" fmla="*/ 0 w 272415"/>
                <a:gd name="connsiteY2" fmla="*/ 136208 h 272415"/>
                <a:gd name="connsiteX3" fmla="*/ 136208 w 272415"/>
                <a:gd name="connsiteY3" fmla="*/ 0 h 272415"/>
                <a:gd name="connsiteX4" fmla="*/ 272415 w 272415"/>
                <a:gd name="connsiteY4" fmla="*/ 136208 h 27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15" h="272415">
                  <a:moveTo>
                    <a:pt x="272415" y="136208"/>
                  </a:moveTo>
                  <a:cubicBezTo>
                    <a:pt x="272415" y="211433"/>
                    <a:pt x="211433" y="272415"/>
                    <a:pt x="136208" y="272415"/>
                  </a:cubicBezTo>
                  <a:cubicBezTo>
                    <a:pt x="60982" y="272415"/>
                    <a:pt x="0" y="211433"/>
                    <a:pt x="0" y="136208"/>
                  </a:cubicBezTo>
                  <a:cubicBezTo>
                    <a:pt x="0" y="60982"/>
                    <a:pt x="60982" y="0"/>
                    <a:pt x="136208" y="0"/>
                  </a:cubicBezTo>
                  <a:cubicBezTo>
                    <a:pt x="211433" y="0"/>
                    <a:pt x="272415" y="60982"/>
                    <a:pt x="272415" y="136208"/>
                  </a:cubicBez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7D26713-17AD-42DF-842D-EAA531F9B13E}"/>
                </a:ext>
              </a:extLst>
            </p:cNvPr>
            <p:cNvSpPr/>
            <p:nvPr/>
          </p:nvSpPr>
          <p:spPr>
            <a:xfrm>
              <a:off x="5080048" y="5784091"/>
              <a:ext cx="196215" cy="444817"/>
            </a:xfrm>
            <a:custGeom>
              <a:avLst/>
              <a:gdLst>
                <a:gd name="connsiteX0" fmla="*/ 98108 w 196215"/>
                <a:gd name="connsiteY0" fmla="*/ 444818 h 444817"/>
                <a:gd name="connsiteX1" fmla="*/ 196215 w 196215"/>
                <a:gd name="connsiteY1" fmla="*/ 0 h 444817"/>
                <a:gd name="connsiteX2" fmla="*/ 0 w 196215"/>
                <a:gd name="connsiteY2" fmla="*/ 0 h 4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" h="444817">
                  <a:moveTo>
                    <a:pt x="98108" y="444818"/>
                  </a:moveTo>
                  <a:lnTo>
                    <a:pt x="1962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" name="Graphic 4">
            <a:extLst>
              <a:ext uri="{FF2B5EF4-FFF2-40B4-BE49-F238E27FC236}">
                <a16:creationId xmlns:a16="http://schemas.microsoft.com/office/drawing/2014/main" id="{F74B90F7-6591-4E00-AA4B-B4DD2A34AC2E}"/>
              </a:ext>
            </a:extLst>
          </p:cNvPr>
          <p:cNvGrpSpPr/>
          <p:nvPr/>
        </p:nvGrpSpPr>
        <p:grpSpPr>
          <a:xfrm>
            <a:off x="771954" y="5784193"/>
            <a:ext cx="1194140" cy="724161"/>
            <a:chOff x="1575801" y="5674918"/>
            <a:chExt cx="891539" cy="540655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064128D9-DEC6-4507-BC66-2CB41D6FF1CA}"/>
                </a:ext>
              </a:extLst>
            </p:cNvPr>
            <p:cNvGrpSpPr/>
            <p:nvPr/>
          </p:nvGrpSpPr>
          <p:grpSpPr>
            <a:xfrm>
              <a:off x="1735820" y="5737418"/>
              <a:ext cx="218122" cy="47625"/>
              <a:chOff x="1735820" y="5737418"/>
              <a:chExt cx="218122" cy="4762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3CB48A9-580A-4AC2-91DF-664DE3B9F194}"/>
                  </a:ext>
                </a:extLst>
              </p:cNvPr>
              <p:cNvSpPr/>
              <p:nvPr/>
            </p:nvSpPr>
            <p:spPr>
              <a:xfrm>
                <a:off x="1735820" y="5737418"/>
                <a:ext cx="217273" cy="47625"/>
              </a:xfrm>
              <a:custGeom>
                <a:avLst/>
                <a:gdLst>
                  <a:gd name="connsiteX0" fmla="*/ 204788 w 217273"/>
                  <a:gd name="connsiteY0" fmla="*/ 47625 h 47625"/>
                  <a:gd name="connsiteX1" fmla="*/ 12383 w 217273"/>
                  <a:gd name="connsiteY1" fmla="*/ 47625 h 47625"/>
                  <a:gd name="connsiteX2" fmla="*/ 0 w 217273"/>
                  <a:gd name="connsiteY2" fmla="*/ 35243 h 47625"/>
                  <a:gd name="connsiteX3" fmla="*/ 0 w 217273"/>
                  <a:gd name="connsiteY3" fmla="*/ 12383 h 47625"/>
                  <a:gd name="connsiteX4" fmla="*/ 12383 w 217273"/>
                  <a:gd name="connsiteY4" fmla="*/ 0 h 47625"/>
                  <a:gd name="connsiteX5" fmla="*/ 204788 w 217273"/>
                  <a:gd name="connsiteY5" fmla="*/ 0 h 47625"/>
                  <a:gd name="connsiteX6" fmla="*/ 217170 w 217273"/>
                  <a:gd name="connsiteY6" fmla="*/ 12383 h 47625"/>
                  <a:gd name="connsiteX7" fmla="*/ 217170 w 217273"/>
                  <a:gd name="connsiteY7" fmla="*/ 34290 h 47625"/>
                  <a:gd name="connsiteX8" fmla="*/ 204788 w 217273"/>
                  <a:gd name="connsiteY8" fmla="*/ 47625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273" h="47625">
                    <a:moveTo>
                      <a:pt x="204788" y="47625"/>
                    </a:moveTo>
                    <a:lnTo>
                      <a:pt x="12383" y="47625"/>
                    </a:lnTo>
                    <a:cubicBezTo>
                      <a:pt x="5715" y="47625"/>
                      <a:pt x="0" y="41910"/>
                      <a:pt x="0" y="35243"/>
                    </a:cubicBezTo>
                    <a:lnTo>
                      <a:pt x="0" y="12383"/>
                    </a:lnTo>
                    <a:cubicBezTo>
                      <a:pt x="0" y="5715"/>
                      <a:pt x="5715" y="0"/>
                      <a:pt x="12383" y="0"/>
                    </a:cubicBezTo>
                    <a:lnTo>
                      <a:pt x="204788" y="0"/>
                    </a:lnTo>
                    <a:cubicBezTo>
                      <a:pt x="211455" y="0"/>
                      <a:pt x="217170" y="5715"/>
                      <a:pt x="217170" y="12383"/>
                    </a:cubicBezTo>
                    <a:lnTo>
                      <a:pt x="217170" y="34290"/>
                    </a:lnTo>
                    <a:cubicBezTo>
                      <a:pt x="218123" y="41910"/>
                      <a:pt x="212408" y="47625"/>
                      <a:pt x="204788" y="47625"/>
                    </a:cubicBezTo>
                    <a:close/>
                  </a:path>
                </a:pathLst>
              </a:custGeom>
              <a:solidFill>
                <a:srgbClr val="FAF13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9126F9C-B3F7-4499-9244-5A86A5149AAC}"/>
                  </a:ext>
                </a:extLst>
              </p:cNvPr>
              <p:cNvSpPr/>
              <p:nvPr/>
            </p:nvSpPr>
            <p:spPr>
              <a:xfrm>
                <a:off x="1735820" y="5759326"/>
                <a:ext cx="218122" cy="25717"/>
              </a:xfrm>
              <a:custGeom>
                <a:avLst/>
                <a:gdLst>
                  <a:gd name="connsiteX0" fmla="*/ 206693 w 218122"/>
                  <a:gd name="connsiteY0" fmla="*/ 25718 h 25717"/>
                  <a:gd name="connsiteX1" fmla="*/ 10478 w 218122"/>
                  <a:gd name="connsiteY1" fmla="*/ 25718 h 25717"/>
                  <a:gd name="connsiteX2" fmla="*/ 0 w 218122"/>
                  <a:gd name="connsiteY2" fmla="*/ 15240 h 25717"/>
                  <a:gd name="connsiteX3" fmla="*/ 0 w 218122"/>
                  <a:gd name="connsiteY3" fmla="*/ 0 h 25717"/>
                  <a:gd name="connsiteX4" fmla="*/ 218123 w 218122"/>
                  <a:gd name="connsiteY4" fmla="*/ 0 h 25717"/>
                  <a:gd name="connsiteX5" fmla="*/ 218123 w 218122"/>
                  <a:gd name="connsiteY5" fmla="*/ 14288 h 25717"/>
                  <a:gd name="connsiteX6" fmla="*/ 206693 w 218122"/>
                  <a:gd name="connsiteY6" fmla="*/ 25718 h 2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122" h="25717">
                    <a:moveTo>
                      <a:pt x="206693" y="25718"/>
                    </a:moveTo>
                    <a:lnTo>
                      <a:pt x="10478" y="25718"/>
                    </a:lnTo>
                    <a:cubicBezTo>
                      <a:pt x="4763" y="25718"/>
                      <a:pt x="0" y="20955"/>
                      <a:pt x="0" y="15240"/>
                    </a:cubicBezTo>
                    <a:lnTo>
                      <a:pt x="0" y="0"/>
                    </a:lnTo>
                    <a:lnTo>
                      <a:pt x="218123" y="0"/>
                    </a:lnTo>
                    <a:lnTo>
                      <a:pt x="218123" y="14288"/>
                    </a:lnTo>
                    <a:cubicBezTo>
                      <a:pt x="218123" y="20955"/>
                      <a:pt x="213360" y="25718"/>
                      <a:pt x="206693" y="25718"/>
                    </a:cubicBezTo>
                    <a:close/>
                  </a:path>
                </a:pathLst>
              </a:custGeom>
              <a:solidFill>
                <a:srgbClr val="E7AD4B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778ACB3B-88B1-44F5-95BF-0877BCB03226}"/>
                </a:ext>
              </a:extLst>
            </p:cNvPr>
            <p:cNvGrpSpPr/>
            <p:nvPr/>
          </p:nvGrpSpPr>
          <p:grpSpPr>
            <a:xfrm>
              <a:off x="1891434" y="5674918"/>
              <a:ext cx="216449" cy="111807"/>
              <a:chOff x="1891434" y="5674918"/>
              <a:chExt cx="216449" cy="11180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FDE3CBB-111F-4454-9A5D-FF28413FDC4F}"/>
                  </a:ext>
                </a:extLst>
              </p:cNvPr>
              <p:cNvSpPr/>
              <p:nvPr/>
            </p:nvSpPr>
            <p:spPr>
              <a:xfrm>
                <a:off x="1892395" y="5674918"/>
                <a:ext cx="215487" cy="111665"/>
              </a:xfrm>
              <a:custGeom>
                <a:avLst/>
                <a:gdLst>
                  <a:gd name="connsiteX0" fmla="*/ 192040 w 215487"/>
                  <a:gd name="connsiteY0" fmla="*/ 111078 h 111665"/>
                  <a:gd name="connsiteX1" fmla="*/ 7255 w 215487"/>
                  <a:gd name="connsiteY1" fmla="*/ 45355 h 111665"/>
                  <a:gd name="connsiteX2" fmla="*/ 588 w 215487"/>
                  <a:gd name="connsiteY2" fmla="*/ 32020 h 111665"/>
                  <a:gd name="connsiteX3" fmla="*/ 9160 w 215487"/>
                  <a:gd name="connsiteY3" fmla="*/ 7255 h 111665"/>
                  <a:gd name="connsiteX4" fmla="*/ 22495 w 215487"/>
                  <a:gd name="connsiteY4" fmla="*/ 588 h 111665"/>
                  <a:gd name="connsiteX5" fmla="*/ 208233 w 215487"/>
                  <a:gd name="connsiteY5" fmla="*/ 66310 h 111665"/>
                  <a:gd name="connsiteX6" fmla="*/ 214900 w 215487"/>
                  <a:gd name="connsiteY6" fmla="*/ 79645 h 111665"/>
                  <a:gd name="connsiteX7" fmla="*/ 206328 w 215487"/>
                  <a:gd name="connsiteY7" fmla="*/ 104410 h 111665"/>
                  <a:gd name="connsiteX8" fmla="*/ 192040 w 215487"/>
                  <a:gd name="connsiteY8" fmla="*/ 111078 h 11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487" h="111665">
                    <a:moveTo>
                      <a:pt x="192040" y="111078"/>
                    </a:moveTo>
                    <a:lnTo>
                      <a:pt x="7255" y="45355"/>
                    </a:lnTo>
                    <a:cubicBezTo>
                      <a:pt x="1540" y="43450"/>
                      <a:pt x="-1317" y="37735"/>
                      <a:pt x="588" y="32020"/>
                    </a:cubicBezTo>
                    <a:lnTo>
                      <a:pt x="9160" y="7255"/>
                    </a:lnTo>
                    <a:cubicBezTo>
                      <a:pt x="11065" y="1540"/>
                      <a:pt x="17733" y="-1317"/>
                      <a:pt x="22495" y="588"/>
                    </a:cubicBezTo>
                    <a:lnTo>
                      <a:pt x="208233" y="66310"/>
                    </a:lnTo>
                    <a:cubicBezTo>
                      <a:pt x="213948" y="68215"/>
                      <a:pt x="216805" y="73930"/>
                      <a:pt x="214900" y="79645"/>
                    </a:cubicBezTo>
                    <a:lnTo>
                      <a:pt x="206328" y="104410"/>
                    </a:lnTo>
                    <a:cubicBezTo>
                      <a:pt x="204423" y="110125"/>
                      <a:pt x="197755" y="112983"/>
                      <a:pt x="192040" y="111078"/>
                    </a:cubicBezTo>
                    <a:close/>
                  </a:path>
                </a:pathLst>
              </a:custGeom>
              <a:solidFill>
                <a:srgbClr val="DF92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DB35DD9-F2E8-4ED4-9CA6-F07B12907F7B}"/>
                  </a:ext>
                </a:extLst>
              </p:cNvPr>
              <p:cNvSpPr/>
              <p:nvPr/>
            </p:nvSpPr>
            <p:spPr>
              <a:xfrm>
                <a:off x="1891434" y="5693604"/>
                <a:ext cx="212051" cy="93122"/>
              </a:xfrm>
              <a:custGeom>
                <a:avLst/>
                <a:gdLst>
                  <a:gd name="connsiteX0" fmla="*/ 194907 w 212051"/>
                  <a:gd name="connsiteY0" fmla="*/ 92393 h 93122"/>
                  <a:gd name="connsiteX1" fmla="*/ 6312 w 212051"/>
                  <a:gd name="connsiteY1" fmla="*/ 25717 h 93122"/>
                  <a:gd name="connsiteX2" fmla="*/ 597 w 212051"/>
                  <a:gd name="connsiteY2" fmla="*/ 15240 h 93122"/>
                  <a:gd name="connsiteX3" fmla="*/ 6312 w 212051"/>
                  <a:gd name="connsiteY3" fmla="*/ 0 h 93122"/>
                  <a:gd name="connsiteX4" fmla="*/ 212052 w 212051"/>
                  <a:gd name="connsiteY4" fmla="*/ 72390 h 93122"/>
                  <a:gd name="connsiteX5" fmla="*/ 206337 w 212051"/>
                  <a:gd name="connsiteY5" fmla="*/ 87630 h 93122"/>
                  <a:gd name="connsiteX6" fmla="*/ 194907 w 212051"/>
                  <a:gd name="connsiteY6" fmla="*/ 92393 h 9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2051" h="93122">
                    <a:moveTo>
                      <a:pt x="194907" y="92393"/>
                    </a:moveTo>
                    <a:lnTo>
                      <a:pt x="6312" y="25717"/>
                    </a:lnTo>
                    <a:cubicBezTo>
                      <a:pt x="1549" y="24765"/>
                      <a:pt x="-1308" y="19050"/>
                      <a:pt x="597" y="15240"/>
                    </a:cubicBezTo>
                    <a:lnTo>
                      <a:pt x="6312" y="0"/>
                    </a:lnTo>
                    <a:lnTo>
                      <a:pt x="212052" y="72390"/>
                    </a:lnTo>
                    <a:lnTo>
                      <a:pt x="206337" y="87630"/>
                    </a:lnTo>
                    <a:cubicBezTo>
                      <a:pt x="205384" y="92393"/>
                      <a:pt x="199669" y="94298"/>
                      <a:pt x="194907" y="92393"/>
                    </a:cubicBezTo>
                    <a:close/>
                  </a:path>
                </a:pathLst>
              </a:custGeom>
              <a:solidFill>
                <a:srgbClr val="E7AD4B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5172CBB1-87EA-4FD6-9EB0-3FA0AF24BEBF}"/>
                </a:ext>
              </a:extLst>
            </p:cNvPr>
            <p:cNvGrpSpPr/>
            <p:nvPr/>
          </p:nvGrpSpPr>
          <p:grpSpPr>
            <a:xfrm>
              <a:off x="1699626" y="5754563"/>
              <a:ext cx="440054" cy="57150"/>
              <a:chOff x="1699626" y="5754563"/>
              <a:chExt cx="440054" cy="57150"/>
            </a:xfrm>
            <a:solidFill>
              <a:srgbClr val="EAEBFD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D2AA4DA-CDAA-4284-ABD9-20E5136CC064}"/>
                  </a:ext>
                </a:extLst>
              </p:cNvPr>
              <p:cNvSpPr/>
              <p:nvPr/>
            </p:nvSpPr>
            <p:spPr>
              <a:xfrm>
                <a:off x="1699626" y="5754563"/>
                <a:ext cx="440054" cy="38100"/>
              </a:xfrm>
              <a:custGeom>
                <a:avLst/>
                <a:gdLst>
                  <a:gd name="connsiteX0" fmla="*/ 421005 w 440054"/>
                  <a:gd name="connsiteY0" fmla="*/ 9525 h 38100"/>
                  <a:gd name="connsiteX1" fmla="*/ 430530 w 440054"/>
                  <a:gd name="connsiteY1" fmla="*/ 19050 h 38100"/>
                  <a:gd name="connsiteX2" fmla="*/ 421005 w 440054"/>
                  <a:gd name="connsiteY2" fmla="*/ 28575 h 38100"/>
                  <a:gd name="connsiteX3" fmla="*/ 19050 w 440054"/>
                  <a:gd name="connsiteY3" fmla="*/ 28575 h 38100"/>
                  <a:gd name="connsiteX4" fmla="*/ 9525 w 440054"/>
                  <a:gd name="connsiteY4" fmla="*/ 19050 h 38100"/>
                  <a:gd name="connsiteX5" fmla="*/ 19050 w 440054"/>
                  <a:gd name="connsiteY5" fmla="*/ 9525 h 38100"/>
                  <a:gd name="connsiteX6" fmla="*/ 421005 w 440054"/>
                  <a:gd name="connsiteY6" fmla="*/ 9525 h 38100"/>
                  <a:gd name="connsiteX7" fmla="*/ 421005 w 440054"/>
                  <a:gd name="connsiteY7" fmla="*/ 0 h 38100"/>
                  <a:gd name="connsiteX8" fmla="*/ 19050 w 440054"/>
                  <a:gd name="connsiteY8" fmla="*/ 0 h 38100"/>
                  <a:gd name="connsiteX9" fmla="*/ 0 w 440054"/>
                  <a:gd name="connsiteY9" fmla="*/ 19050 h 38100"/>
                  <a:gd name="connsiteX10" fmla="*/ 19050 w 440054"/>
                  <a:gd name="connsiteY10" fmla="*/ 38100 h 38100"/>
                  <a:gd name="connsiteX11" fmla="*/ 421005 w 440054"/>
                  <a:gd name="connsiteY11" fmla="*/ 38100 h 38100"/>
                  <a:gd name="connsiteX12" fmla="*/ 440055 w 440054"/>
                  <a:gd name="connsiteY12" fmla="*/ 19050 h 38100"/>
                  <a:gd name="connsiteX13" fmla="*/ 421005 w 440054"/>
                  <a:gd name="connsiteY13" fmla="*/ 0 h 38100"/>
                  <a:gd name="connsiteX14" fmla="*/ 421005 w 440054"/>
                  <a:gd name="connsiteY14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0054" h="38100">
                    <a:moveTo>
                      <a:pt x="421005" y="9525"/>
                    </a:moveTo>
                    <a:cubicBezTo>
                      <a:pt x="425767" y="9525"/>
                      <a:pt x="430530" y="13335"/>
                      <a:pt x="430530" y="19050"/>
                    </a:cubicBezTo>
                    <a:cubicBezTo>
                      <a:pt x="430530" y="23813"/>
                      <a:pt x="426720" y="28575"/>
                      <a:pt x="421005" y="28575"/>
                    </a:cubicBezTo>
                    <a:lnTo>
                      <a:pt x="19050" y="28575"/>
                    </a:lnTo>
                    <a:cubicBezTo>
                      <a:pt x="14288" y="28575"/>
                      <a:pt x="9525" y="24765"/>
                      <a:pt x="9525" y="19050"/>
                    </a:cubicBezTo>
                    <a:cubicBezTo>
                      <a:pt x="9525" y="14288"/>
                      <a:pt x="13335" y="9525"/>
                      <a:pt x="19050" y="9525"/>
                    </a:cubicBezTo>
                    <a:lnTo>
                      <a:pt x="421005" y="9525"/>
                    </a:lnTo>
                    <a:moveTo>
                      <a:pt x="421005" y="0"/>
                    </a:moveTo>
                    <a:lnTo>
                      <a:pt x="19050" y="0"/>
                    </a:lnTo>
                    <a:cubicBezTo>
                      <a:pt x="8572" y="0"/>
                      <a:pt x="0" y="8573"/>
                      <a:pt x="0" y="19050"/>
                    </a:cubicBezTo>
                    <a:cubicBezTo>
                      <a:pt x="0" y="29528"/>
                      <a:pt x="8572" y="38100"/>
                      <a:pt x="19050" y="38100"/>
                    </a:cubicBezTo>
                    <a:lnTo>
                      <a:pt x="421005" y="38100"/>
                    </a:lnTo>
                    <a:cubicBezTo>
                      <a:pt x="431483" y="38100"/>
                      <a:pt x="440055" y="29528"/>
                      <a:pt x="440055" y="19050"/>
                    </a:cubicBezTo>
                    <a:cubicBezTo>
                      <a:pt x="440055" y="8573"/>
                      <a:pt x="431483" y="0"/>
                      <a:pt x="421005" y="0"/>
                    </a:cubicBezTo>
                    <a:lnTo>
                      <a:pt x="421005" y="0"/>
                    </a:lnTo>
                    <a:close/>
                  </a:path>
                </a:pathLst>
              </a:custGeom>
              <a:solidFill>
                <a:srgbClr val="EAEBF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B6EFCCD-72F0-4D13-B4C9-E4AB1EDE3196}"/>
                  </a:ext>
                </a:extLst>
              </p:cNvPr>
              <p:cNvSpPr/>
              <p:nvPr/>
            </p:nvSpPr>
            <p:spPr>
              <a:xfrm>
                <a:off x="1782493" y="5754564"/>
                <a:ext cx="9525" cy="57150"/>
              </a:xfrm>
              <a:custGeom>
                <a:avLst/>
                <a:gdLst>
                  <a:gd name="connsiteX0" fmla="*/ 0 w 9525"/>
                  <a:gd name="connsiteY0" fmla="*/ 0 h 57150"/>
                  <a:gd name="connsiteX1" fmla="*/ 0 w 9525"/>
                  <a:gd name="connsiteY1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7150">
                    <a:moveTo>
                      <a:pt x="0" y="0"/>
                    </a:moveTo>
                    <a:lnTo>
                      <a:pt x="0" y="57150"/>
                    </a:lnTo>
                  </a:path>
                </a:pathLst>
              </a:custGeom>
              <a:ln w="9604" cap="flat">
                <a:solidFill>
                  <a:srgbClr val="EAEBF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4DD6AE0-2D48-40E4-B3A2-F0082EFAA30F}"/>
                  </a:ext>
                </a:extLst>
              </p:cNvPr>
              <p:cNvSpPr/>
              <p:nvPr/>
            </p:nvSpPr>
            <p:spPr>
              <a:xfrm>
                <a:off x="2047288" y="5754564"/>
                <a:ext cx="9525" cy="57150"/>
              </a:xfrm>
              <a:custGeom>
                <a:avLst/>
                <a:gdLst>
                  <a:gd name="connsiteX0" fmla="*/ 0 w 9525"/>
                  <a:gd name="connsiteY0" fmla="*/ 57150 h 57150"/>
                  <a:gd name="connsiteX1" fmla="*/ 0 w 9525"/>
                  <a:gd name="connsiteY1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7150">
                    <a:moveTo>
                      <a:pt x="0" y="57150"/>
                    </a:moveTo>
                    <a:lnTo>
                      <a:pt x="0" y="0"/>
                    </a:lnTo>
                  </a:path>
                </a:pathLst>
              </a:custGeom>
              <a:ln w="9604" cap="flat">
                <a:solidFill>
                  <a:srgbClr val="EAEBF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B959B55-77C7-4754-B923-A5F6487C267B}"/>
                </a:ext>
              </a:extLst>
            </p:cNvPr>
            <p:cNvSpPr/>
            <p:nvPr/>
          </p:nvSpPr>
          <p:spPr>
            <a:xfrm>
              <a:off x="1611996" y="5806951"/>
              <a:ext cx="817244" cy="343852"/>
            </a:xfrm>
            <a:custGeom>
              <a:avLst/>
              <a:gdLst>
                <a:gd name="connsiteX0" fmla="*/ 785813 w 817244"/>
                <a:gd name="connsiteY0" fmla="*/ 162878 h 343852"/>
                <a:gd name="connsiteX1" fmla="*/ 671513 w 817244"/>
                <a:gd name="connsiteY1" fmla="*/ 162878 h 343852"/>
                <a:gd name="connsiteX2" fmla="*/ 624840 w 817244"/>
                <a:gd name="connsiteY2" fmla="*/ 124778 h 343852"/>
                <a:gd name="connsiteX3" fmla="*/ 601980 w 817244"/>
                <a:gd name="connsiteY3" fmla="*/ 23813 h 343852"/>
                <a:gd name="connsiteX4" fmla="*/ 571500 w 817244"/>
                <a:gd name="connsiteY4" fmla="*/ 0 h 343852"/>
                <a:gd name="connsiteX5" fmla="*/ 62865 w 817244"/>
                <a:gd name="connsiteY5" fmla="*/ 0 h 343852"/>
                <a:gd name="connsiteX6" fmla="*/ 32385 w 817244"/>
                <a:gd name="connsiteY6" fmla="*/ 23813 h 343852"/>
                <a:gd name="connsiteX7" fmla="*/ 952 w 817244"/>
                <a:gd name="connsiteY7" fmla="*/ 162878 h 343852"/>
                <a:gd name="connsiteX8" fmla="*/ 0 w 817244"/>
                <a:gd name="connsiteY8" fmla="*/ 162878 h 343852"/>
                <a:gd name="connsiteX9" fmla="*/ 0 w 817244"/>
                <a:gd name="connsiteY9" fmla="*/ 304800 h 343852"/>
                <a:gd name="connsiteX10" fmla="*/ 39052 w 817244"/>
                <a:gd name="connsiteY10" fmla="*/ 343853 h 343852"/>
                <a:gd name="connsiteX11" fmla="*/ 787718 w 817244"/>
                <a:gd name="connsiteY11" fmla="*/ 343853 h 343852"/>
                <a:gd name="connsiteX12" fmla="*/ 817245 w 817244"/>
                <a:gd name="connsiteY12" fmla="*/ 314325 h 343852"/>
                <a:gd name="connsiteX13" fmla="*/ 817245 w 817244"/>
                <a:gd name="connsiteY13" fmla="*/ 194310 h 343852"/>
                <a:gd name="connsiteX14" fmla="*/ 785813 w 817244"/>
                <a:gd name="connsiteY14" fmla="*/ 162878 h 34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7244" h="343852">
                  <a:moveTo>
                    <a:pt x="785813" y="162878"/>
                  </a:moveTo>
                  <a:lnTo>
                    <a:pt x="671513" y="162878"/>
                  </a:lnTo>
                  <a:cubicBezTo>
                    <a:pt x="649605" y="162878"/>
                    <a:pt x="630555" y="146685"/>
                    <a:pt x="624840" y="124778"/>
                  </a:cubicBezTo>
                  <a:lnTo>
                    <a:pt x="601980" y="23813"/>
                  </a:lnTo>
                  <a:cubicBezTo>
                    <a:pt x="599123" y="9525"/>
                    <a:pt x="585788" y="0"/>
                    <a:pt x="571500" y="0"/>
                  </a:cubicBezTo>
                  <a:lnTo>
                    <a:pt x="62865" y="0"/>
                  </a:lnTo>
                  <a:cubicBezTo>
                    <a:pt x="48577" y="0"/>
                    <a:pt x="36195" y="9525"/>
                    <a:pt x="32385" y="23813"/>
                  </a:cubicBezTo>
                  <a:lnTo>
                    <a:pt x="952" y="162878"/>
                  </a:lnTo>
                  <a:lnTo>
                    <a:pt x="0" y="162878"/>
                  </a:lnTo>
                  <a:lnTo>
                    <a:pt x="0" y="304800"/>
                  </a:lnTo>
                  <a:cubicBezTo>
                    <a:pt x="0" y="326708"/>
                    <a:pt x="18097" y="343853"/>
                    <a:pt x="39052" y="343853"/>
                  </a:cubicBezTo>
                  <a:lnTo>
                    <a:pt x="787718" y="343853"/>
                  </a:lnTo>
                  <a:cubicBezTo>
                    <a:pt x="803910" y="343853"/>
                    <a:pt x="817245" y="330518"/>
                    <a:pt x="817245" y="314325"/>
                  </a:cubicBezTo>
                  <a:lnTo>
                    <a:pt x="817245" y="194310"/>
                  </a:lnTo>
                  <a:cubicBezTo>
                    <a:pt x="817245" y="176213"/>
                    <a:pt x="803910" y="162878"/>
                    <a:pt x="785813" y="162878"/>
                  </a:cubicBez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A12D3354-596C-47A6-8D1A-5386205F8CAC}"/>
                </a:ext>
              </a:extLst>
            </p:cNvPr>
            <p:cNvGrpSpPr/>
            <p:nvPr/>
          </p:nvGrpSpPr>
          <p:grpSpPr>
            <a:xfrm>
              <a:off x="1675813" y="6059364"/>
              <a:ext cx="158115" cy="156209"/>
              <a:chOff x="1675813" y="6059364"/>
              <a:chExt cx="158115" cy="15620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B04C75D-77FF-454B-BFBC-CF123285070C}"/>
                  </a:ext>
                </a:extLst>
              </p:cNvPr>
              <p:cNvSpPr/>
              <p:nvPr/>
            </p:nvSpPr>
            <p:spPr>
              <a:xfrm>
                <a:off x="1675813" y="6059364"/>
                <a:ext cx="158115" cy="156209"/>
              </a:xfrm>
              <a:custGeom>
                <a:avLst/>
                <a:gdLst>
                  <a:gd name="connsiteX0" fmla="*/ 158115 w 158115"/>
                  <a:gd name="connsiteY0" fmla="*/ 78105 h 156209"/>
                  <a:gd name="connsiteX1" fmla="*/ 79057 w 158115"/>
                  <a:gd name="connsiteY1" fmla="*/ 156210 h 156209"/>
                  <a:gd name="connsiteX2" fmla="*/ 0 w 158115"/>
                  <a:gd name="connsiteY2" fmla="*/ 78105 h 156209"/>
                  <a:gd name="connsiteX3" fmla="*/ 79057 w 158115"/>
                  <a:gd name="connsiteY3" fmla="*/ 0 h 156209"/>
                  <a:gd name="connsiteX4" fmla="*/ 158115 w 158115"/>
                  <a:gd name="connsiteY4" fmla="*/ 78105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115" h="156209">
                    <a:moveTo>
                      <a:pt x="158115" y="78105"/>
                    </a:moveTo>
                    <a:cubicBezTo>
                      <a:pt x="158115" y="121241"/>
                      <a:pt x="122720" y="156210"/>
                      <a:pt x="79057" y="156210"/>
                    </a:cubicBezTo>
                    <a:cubicBezTo>
                      <a:pt x="35395" y="156210"/>
                      <a:pt x="0" y="121241"/>
                      <a:pt x="0" y="78105"/>
                    </a:cubicBezTo>
                    <a:cubicBezTo>
                      <a:pt x="0" y="34969"/>
                      <a:pt x="35395" y="0"/>
                      <a:pt x="79057" y="0"/>
                    </a:cubicBezTo>
                    <a:cubicBezTo>
                      <a:pt x="122720" y="0"/>
                      <a:pt x="158115" y="34969"/>
                      <a:pt x="158115" y="78105"/>
                    </a:cubicBezTo>
                    <a:close/>
                  </a:path>
                </a:pathLst>
              </a:custGeom>
              <a:solidFill>
                <a:srgbClr val="3226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B1FD101-287B-483C-9FFF-6644F897701F}"/>
                  </a:ext>
                </a:extLst>
              </p:cNvPr>
              <p:cNvSpPr/>
              <p:nvPr/>
            </p:nvSpPr>
            <p:spPr>
              <a:xfrm>
                <a:off x="1699626" y="6082223"/>
                <a:ext cx="110490" cy="110490"/>
              </a:xfrm>
              <a:custGeom>
                <a:avLst/>
                <a:gdLst>
                  <a:gd name="connsiteX0" fmla="*/ 0 w 110490"/>
                  <a:gd name="connsiteY0" fmla="*/ 55245 h 110490"/>
                  <a:gd name="connsiteX1" fmla="*/ 55245 w 110490"/>
                  <a:gd name="connsiteY1" fmla="*/ 110490 h 110490"/>
                  <a:gd name="connsiteX2" fmla="*/ 110490 w 110490"/>
                  <a:gd name="connsiteY2" fmla="*/ 55245 h 110490"/>
                  <a:gd name="connsiteX3" fmla="*/ 55245 w 110490"/>
                  <a:gd name="connsiteY3" fmla="*/ 0 h 110490"/>
                  <a:gd name="connsiteX4" fmla="*/ 0 w 110490"/>
                  <a:gd name="connsiteY4" fmla="*/ 55245 h 11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90" h="110490">
                    <a:moveTo>
                      <a:pt x="0" y="55245"/>
                    </a:moveTo>
                    <a:cubicBezTo>
                      <a:pt x="0" y="85725"/>
                      <a:pt x="24765" y="110490"/>
                      <a:pt x="55245" y="110490"/>
                    </a:cubicBezTo>
                    <a:cubicBezTo>
                      <a:pt x="85725" y="110490"/>
                      <a:pt x="110490" y="85725"/>
                      <a:pt x="110490" y="55245"/>
                    </a:cubicBezTo>
                    <a:cubicBezTo>
                      <a:pt x="110490" y="24765"/>
                      <a:pt x="85725" y="0"/>
                      <a:pt x="55245" y="0"/>
                    </a:cubicBezTo>
                    <a:cubicBezTo>
                      <a:pt x="24765" y="0"/>
                      <a:pt x="0" y="24765"/>
                      <a:pt x="0" y="55245"/>
                    </a:cubicBezTo>
                    <a:close/>
                  </a:path>
                </a:pathLst>
              </a:custGeom>
              <a:solidFill>
                <a:srgbClr val="D1C3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719DFCD-D48B-4CCA-9BE5-24DAF9825568}"/>
                  </a:ext>
                </a:extLst>
              </p:cNvPr>
              <p:cNvSpPr/>
              <p:nvPr/>
            </p:nvSpPr>
            <p:spPr>
              <a:xfrm>
                <a:off x="1724391" y="6106989"/>
                <a:ext cx="60959" cy="60959"/>
              </a:xfrm>
              <a:custGeom>
                <a:avLst/>
                <a:gdLst>
                  <a:gd name="connsiteX0" fmla="*/ 0 w 60959"/>
                  <a:gd name="connsiteY0" fmla="*/ 30480 h 60959"/>
                  <a:gd name="connsiteX1" fmla="*/ 30480 w 60959"/>
                  <a:gd name="connsiteY1" fmla="*/ 60960 h 60959"/>
                  <a:gd name="connsiteX2" fmla="*/ 60960 w 60959"/>
                  <a:gd name="connsiteY2" fmla="*/ 30480 h 60959"/>
                  <a:gd name="connsiteX3" fmla="*/ 30480 w 60959"/>
                  <a:gd name="connsiteY3" fmla="*/ 0 h 60959"/>
                  <a:gd name="connsiteX4" fmla="*/ 0 w 60959"/>
                  <a:gd name="connsiteY4" fmla="*/ 30480 h 6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59" h="60959">
                    <a:moveTo>
                      <a:pt x="0" y="30480"/>
                    </a:moveTo>
                    <a:cubicBezTo>
                      <a:pt x="0" y="47625"/>
                      <a:pt x="13335" y="60960"/>
                      <a:pt x="30480" y="60960"/>
                    </a:cubicBezTo>
                    <a:cubicBezTo>
                      <a:pt x="47625" y="60960"/>
                      <a:pt x="60960" y="47625"/>
                      <a:pt x="60960" y="30480"/>
                    </a:cubicBezTo>
                    <a:cubicBezTo>
                      <a:pt x="60960" y="13335"/>
                      <a:pt x="47625" y="0"/>
                      <a:pt x="30480" y="0"/>
                    </a:cubicBezTo>
                    <a:cubicBezTo>
                      <a:pt x="14288" y="0"/>
                      <a:pt x="0" y="13335"/>
                      <a:pt x="0" y="30480"/>
                    </a:cubicBezTo>
                    <a:close/>
                  </a:path>
                </a:pathLst>
              </a:custGeom>
              <a:solidFill>
                <a:srgbClr val="5649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2E18C2DD-5A74-44FF-9987-1589E0DA37D7}"/>
                </a:ext>
              </a:extLst>
            </p:cNvPr>
            <p:cNvGrpSpPr/>
            <p:nvPr/>
          </p:nvGrpSpPr>
          <p:grpSpPr>
            <a:xfrm>
              <a:off x="2208261" y="6059364"/>
              <a:ext cx="158114" cy="156209"/>
              <a:chOff x="2208261" y="6059364"/>
              <a:chExt cx="158114" cy="156209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AD8672E-566E-440E-AED9-5A6FE61E5402}"/>
                  </a:ext>
                </a:extLst>
              </p:cNvPr>
              <p:cNvSpPr/>
              <p:nvPr/>
            </p:nvSpPr>
            <p:spPr>
              <a:xfrm>
                <a:off x="2208261" y="6059364"/>
                <a:ext cx="158114" cy="156209"/>
              </a:xfrm>
              <a:custGeom>
                <a:avLst/>
                <a:gdLst>
                  <a:gd name="connsiteX0" fmla="*/ 158115 w 158114"/>
                  <a:gd name="connsiteY0" fmla="*/ 78105 h 156209"/>
                  <a:gd name="connsiteX1" fmla="*/ 79057 w 158114"/>
                  <a:gd name="connsiteY1" fmla="*/ 156210 h 156209"/>
                  <a:gd name="connsiteX2" fmla="*/ 0 w 158114"/>
                  <a:gd name="connsiteY2" fmla="*/ 78105 h 156209"/>
                  <a:gd name="connsiteX3" fmla="*/ 79057 w 158114"/>
                  <a:gd name="connsiteY3" fmla="*/ 0 h 156209"/>
                  <a:gd name="connsiteX4" fmla="*/ 158115 w 158114"/>
                  <a:gd name="connsiteY4" fmla="*/ 78105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114" h="156209">
                    <a:moveTo>
                      <a:pt x="158115" y="78105"/>
                    </a:moveTo>
                    <a:cubicBezTo>
                      <a:pt x="158115" y="121241"/>
                      <a:pt x="122720" y="156210"/>
                      <a:pt x="79057" y="156210"/>
                    </a:cubicBezTo>
                    <a:cubicBezTo>
                      <a:pt x="35395" y="156210"/>
                      <a:pt x="0" y="121241"/>
                      <a:pt x="0" y="78105"/>
                    </a:cubicBezTo>
                    <a:cubicBezTo>
                      <a:pt x="0" y="34969"/>
                      <a:pt x="35395" y="0"/>
                      <a:pt x="79057" y="0"/>
                    </a:cubicBezTo>
                    <a:cubicBezTo>
                      <a:pt x="122720" y="0"/>
                      <a:pt x="158115" y="34969"/>
                      <a:pt x="158115" y="78105"/>
                    </a:cubicBezTo>
                    <a:close/>
                  </a:path>
                </a:pathLst>
              </a:custGeom>
              <a:solidFill>
                <a:srgbClr val="3226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162E9AA-065E-42EC-8815-FA8FCD6E6B4E}"/>
                  </a:ext>
                </a:extLst>
              </p:cNvPr>
              <p:cNvSpPr/>
              <p:nvPr/>
            </p:nvSpPr>
            <p:spPr>
              <a:xfrm>
                <a:off x="2232073" y="6082223"/>
                <a:ext cx="110489" cy="110490"/>
              </a:xfrm>
              <a:custGeom>
                <a:avLst/>
                <a:gdLst>
                  <a:gd name="connsiteX0" fmla="*/ 0 w 110489"/>
                  <a:gd name="connsiteY0" fmla="*/ 55245 h 110490"/>
                  <a:gd name="connsiteX1" fmla="*/ 55245 w 110489"/>
                  <a:gd name="connsiteY1" fmla="*/ 110490 h 110490"/>
                  <a:gd name="connsiteX2" fmla="*/ 110490 w 110489"/>
                  <a:gd name="connsiteY2" fmla="*/ 55245 h 110490"/>
                  <a:gd name="connsiteX3" fmla="*/ 55245 w 110489"/>
                  <a:gd name="connsiteY3" fmla="*/ 0 h 110490"/>
                  <a:gd name="connsiteX4" fmla="*/ 0 w 110489"/>
                  <a:gd name="connsiteY4" fmla="*/ 55245 h 11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9" h="110490">
                    <a:moveTo>
                      <a:pt x="0" y="55245"/>
                    </a:moveTo>
                    <a:cubicBezTo>
                      <a:pt x="0" y="85725"/>
                      <a:pt x="24765" y="110490"/>
                      <a:pt x="55245" y="110490"/>
                    </a:cubicBezTo>
                    <a:cubicBezTo>
                      <a:pt x="85725" y="110490"/>
                      <a:pt x="110490" y="85725"/>
                      <a:pt x="110490" y="55245"/>
                    </a:cubicBezTo>
                    <a:cubicBezTo>
                      <a:pt x="110490" y="24765"/>
                      <a:pt x="85725" y="0"/>
                      <a:pt x="55245" y="0"/>
                    </a:cubicBezTo>
                    <a:cubicBezTo>
                      <a:pt x="24765" y="0"/>
                      <a:pt x="0" y="24765"/>
                      <a:pt x="0" y="55245"/>
                    </a:cubicBezTo>
                    <a:close/>
                  </a:path>
                </a:pathLst>
              </a:custGeom>
              <a:solidFill>
                <a:srgbClr val="D1C3B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788C20D-0573-49E9-AAFC-BED1E0AC8A6C}"/>
                  </a:ext>
                </a:extLst>
              </p:cNvPr>
              <p:cNvSpPr/>
              <p:nvPr/>
            </p:nvSpPr>
            <p:spPr>
              <a:xfrm>
                <a:off x="2256838" y="6106989"/>
                <a:ext cx="60960" cy="60959"/>
              </a:xfrm>
              <a:custGeom>
                <a:avLst/>
                <a:gdLst>
                  <a:gd name="connsiteX0" fmla="*/ 0 w 60960"/>
                  <a:gd name="connsiteY0" fmla="*/ 30480 h 60959"/>
                  <a:gd name="connsiteX1" fmla="*/ 30480 w 60960"/>
                  <a:gd name="connsiteY1" fmla="*/ 60960 h 60959"/>
                  <a:gd name="connsiteX2" fmla="*/ 60960 w 60960"/>
                  <a:gd name="connsiteY2" fmla="*/ 30480 h 60959"/>
                  <a:gd name="connsiteX3" fmla="*/ 30480 w 60960"/>
                  <a:gd name="connsiteY3" fmla="*/ 0 h 60959"/>
                  <a:gd name="connsiteX4" fmla="*/ 0 w 60960"/>
                  <a:gd name="connsiteY4" fmla="*/ 30480 h 6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" h="60959">
                    <a:moveTo>
                      <a:pt x="0" y="30480"/>
                    </a:moveTo>
                    <a:cubicBezTo>
                      <a:pt x="0" y="47625"/>
                      <a:pt x="13335" y="60960"/>
                      <a:pt x="30480" y="60960"/>
                    </a:cubicBezTo>
                    <a:cubicBezTo>
                      <a:pt x="47625" y="60960"/>
                      <a:pt x="60960" y="47625"/>
                      <a:pt x="60960" y="30480"/>
                    </a:cubicBezTo>
                    <a:cubicBezTo>
                      <a:pt x="60960" y="13335"/>
                      <a:pt x="47625" y="0"/>
                      <a:pt x="30480" y="0"/>
                    </a:cubicBezTo>
                    <a:cubicBezTo>
                      <a:pt x="13335" y="0"/>
                      <a:pt x="0" y="13335"/>
                      <a:pt x="0" y="30480"/>
                    </a:cubicBezTo>
                    <a:close/>
                  </a:path>
                </a:pathLst>
              </a:custGeom>
              <a:solidFill>
                <a:srgbClr val="5649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F2EF9DA-DFED-4100-B7EA-AB90D8BF49FE}"/>
                </a:ext>
              </a:extLst>
            </p:cNvPr>
            <p:cNvSpPr/>
            <p:nvPr/>
          </p:nvSpPr>
          <p:spPr>
            <a:xfrm>
              <a:off x="1648429" y="5823144"/>
              <a:ext cx="195024" cy="142875"/>
            </a:xfrm>
            <a:custGeom>
              <a:avLst/>
              <a:gdLst>
                <a:gd name="connsiteX0" fmla="*/ 27384 w 195024"/>
                <a:gd name="connsiteY0" fmla="*/ 142875 h 142875"/>
                <a:gd name="connsiteX1" fmla="*/ 6429 w 195024"/>
                <a:gd name="connsiteY1" fmla="*/ 133350 h 142875"/>
                <a:gd name="connsiteX2" fmla="*/ 714 w 195024"/>
                <a:gd name="connsiteY2" fmla="*/ 110490 h 142875"/>
                <a:gd name="connsiteX3" fmla="*/ 15954 w 195024"/>
                <a:gd name="connsiteY3" fmla="*/ 22860 h 142875"/>
                <a:gd name="connsiteX4" fmla="*/ 43577 w 195024"/>
                <a:gd name="connsiteY4" fmla="*/ 0 h 142875"/>
                <a:gd name="connsiteX5" fmla="*/ 167402 w 195024"/>
                <a:gd name="connsiteY5" fmla="*/ 0 h 142875"/>
                <a:gd name="connsiteX6" fmla="*/ 195024 w 195024"/>
                <a:gd name="connsiteY6" fmla="*/ 27622 h 142875"/>
                <a:gd name="connsiteX7" fmla="*/ 195024 w 195024"/>
                <a:gd name="connsiteY7" fmla="*/ 115253 h 142875"/>
                <a:gd name="connsiteX8" fmla="*/ 167402 w 195024"/>
                <a:gd name="connsiteY8" fmla="*/ 142875 h 142875"/>
                <a:gd name="connsiteX9" fmla="*/ 27384 w 195024"/>
                <a:gd name="connsiteY9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024" h="142875">
                  <a:moveTo>
                    <a:pt x="27384" y="142875"/>
                  </a:moveTo>
                  <a:cubicBezTo>
                    <a:pt x="18812" y="142875"/>
                    <a:pt x="11192" y="139065"/>
                    <a:pt x="6429" y="133350"/>
                  </a:cubicBezTo>
                  <a:cubicBezTo>
                    <a:pt x="714" y="126682"/>
                    <a:pt x="-1191" y="119063"/>
                    <a:pt x="714" y="110490"/>
                  </a:cubicBezTo>
                  <a:lnTo>
                    <a:pt x="15954" y="22860"/>
                  </a:lnTo>
                  <a:cubicBezTo>
                    <a:pt x="17859" y="9525"/>
                    <a:pt x="29289" y="0"/>
                    <a:pt x="43577" y="0"/>
                  </a:cubicBezTo>
                  <a:lnTo>
                    <a:pt x="167402" y="0"/>
                  </a:lnTo>
                  <a:cubicBezTo>
                    <a:pt x="182642" y="0"/>
                    <a:pt x="195024" y="12382"/>
                    <a:pt x="195024" y="27622"/>
                  </a:cubicBezTo>
                  <a:lnTo>
                    <a:pt x="195024" y="115253"/>
                  </a:lnTo>
                  <a:cubicBezTo>
                    <a:pt x="195024" y="130492"/>
                    <a:pt x="182642" y="142875"/>
                    <a:pt x="167402" y="142875"/>
                  </a:cubicBezTo>
                  <a:lnTo>
                    <a:pt x="27384" y="142875"/>
                  </a:ln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0BE814A-01F8-4593-BDD0-3537479D98E1}"/>
                </a:ext>
              </a:extLst>
            </p:cNvPr>
            <p:cNvSpPr/>
            <p:nvPr/>
          </p:nvSpPr>
          <p:spPr>
            <a:xfrm>
              <a:off x="1626283" y="5811713"/>
              <a:ext cx="218122" cy="338137"/>
            </a:xfrm>
            <a:custGeom>
              <a:avLst/>
              <a:gdLst>
                <a:gd name="connsiteX0" fmla="*/ 198120 w 218122"/>
                <a:gd name="connsiteY0" fmla="*/ 0 h 338137"/>
                <a:gd name="connsiteX1" fmla="*/ 50483 w 218122"/>
                <a:gd name="connsiteY1" fmla="*/ 0 h 338137"/>
                <a:gd name="connsiteX2" fmla="*/ 30480 w 218122"/>
                <a:gd name="connsiteY2" fmla="*/ 20003 h 338137"/>
                <a:gd name="connsiteX3" fmla="*/ 2858 w 218122"/>
                <a:gd name="connsiteY3" fmla="*/ 153353 h 338137"/>
                <a:gd name="connsiteX4" fmla="*/ 0 w 218122"/>
                <a:gd name="connsiteY4" fmla="*/ 298133 h 338137"/>
                <a:gd name="connsiteX5" fmla="*/ 39052 w 218122"/>
                <a:gd name="connsiteY5" fmla="*/ 338138 h 338137"/>
                <a:gd name="connsiteX6" fmla="*/ 41910 w 218122"/>
                <a:gd name="connsiteY6" fmla="*/ 338138 h 338137"/>
                <a:gd name="connsiteX7" fmla="*/ 40958 w 218122"/>
                <a:gd name="connsiteY7" fmla="*/ 324803 h 338137"/>
                <a:gd name="connsiteX8" fmla="*/ 128587 w 218122"/>
                <a:gd name="connsiteY8" fmla="*/ 237173 h 338137"/>
                <a:gd name="connsiteX9" fmla="*/ 216218 w 218122"/>
                <a:gd name="connsiteY9" fmla="*/ 324803 h 338137"/>
                <a:gd name="connsiteX10" fmla="*/ 215265 w 218122"/>
                <a:gd name="connsiteY10" fmla="*/ 338138 h 338137"/>
                <a:gd name="connsiteX11" fmla="*/ 218123 w 218122"/>
                <a:gd name="connsiteY11" fmla="*/ 338138 h 338137"/>
                <a:gd name="connsiteX12" fmla="*/ 218123 w 218122"/>
                <a:gd name="connsiteY12" fmla="*/ 20955 h 338137"/>
                <a:gd name="connsiteX13" fmla="*/ 198120 w 218122"/>
                <a:gd name="connsiteY13" fmla="*/ 0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122" h="338137">
                  <a:moveTo>
                    <a:pt x="198120" y="0"/>
                  </a:moveTo>
                  <a:lnTo>
                    <a:pt x="50483" y="0"/>
                  </a:lnTo>
                  <a:cubicBezTo>
                    <a:pt x="39052" y="0"/>
                    <a:pt x="30480" y="8573"/>
                    <a:pt x="30480" y="20003"/>
                  </a:cubicBezTo>
                  <a:lnTo>
                    <a:pt x="2858" y="153353"/>
                  </a:lnTo>
                  <a:lnTo>
                    <a:pt x="0" y="298133"/>
                  </a:lnTo>
                  <a:cubicBezTo>
                    <a:pt x="0" y="320040"/>
                    <a:pt x="17145" y="338138"/>
                    <a:pt x="39052" y="338138"/>
                  </a:cubicBezTo>
                  <a:lnTo>
                    <a:pt x="41910" y="338138"/>
                  </a:lnTo>
                  <a:cubicBezTo>
                    <a:pt x="40958" y="333375"/>
                    <a:pt x="40958" y="329565"/>
                    <a:pt x="40958" y="324803"/>
                  </a:cubicBezTo>
                  <a:cubicBezTo>
                    <a:pt x="40958" y="276225"/>
                    <a:pt x="80010" y="237173"/>
                    <a:pt x="128587" y="237173"/>
                  </a:cubicBezTo>
                  <a:cubicBezTo>
                    <a:pt x="177165" y="237173"/>
                    <a:pt x="216218" y="276225"/>
                    <a:pt x="216218" y="324803"/>
                  </a:cubicBezTo>
                  <a:cubicBezTo>
                    <a:pt x="216218" y="329565"/>
                    <a:pt x="216218" y="334328"/>
                    <a:pt x="215265" y="338138"/>
                  </a:cubicBezTo>
                  <a:lnTo>
                    <a:pt x="218123" y="338138"/>
                  </a:lnTo>
                  <a:lnTo>
                    <a:pt x="218123" y="20955"/>
                  </a:lnTo>
                  <a:cubicBezTo>
                    <a:pt x="218123" y="9525"/>
                    <a:pt x="209550" y="0"/>
                    <a:pt x="198120" y="0"/>
                  </a:cubicBezTo>
                  <a:close/>
                </a:path>
              </a:pathLst>
            </a:custGeom>
            <a:solidFill>
              <a:srgbClr val="CE4339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3358522-467B-4397-85B3-5616E841B224}"/>
                </a:ext>
              </a:extLst>
            </p:cNvPr>
            <p:cNvSpPr/>
            <p:nvPr/>
          </p:nvSpPr>
          <p:spPr>
            <a:xfrm>
              <a:off x="1652729" y="5827906"/>
              <a:ext cx="185069" cy="133350"/>
            </a:xfrm>
            <a:custGeom>
              <a:avLst/>
              <a:gdLst>
                <a:gd name="connsiteX0" fmla="*/ 163101 w 185069"/>
                <a:gd name="connsiteY0" fmla="*/ 133350 h 133350"/>
                <a:gd name="connsiteX1" fmla="*/ 23084 w 185069"/>
                <a:gd name="connsiteY1" fmla="*/ 133350 h 133350"/>
                <a:gd name="connsiteX2" fmla="*/ 224 w 185069"/>
                <a:gd name="connsiteY2" fmla="*/ 106680 h 133350"/>
                <a:gd name="connsiteX3" fmla="*/ 15464 w 185069"/>
                <a:gd name="connsiteY3" fmla="*/ 19050 h 133350"/>
                <a:gd name="connsiteX4" fmla="*/ 38324 w 185069"/>
                <a:gd name="connsiteY4" fmla="*/ 0 h 133350"/>
                <a:gd name="connsiteX5" fmla="*/ 162149 w 185069"/>
                <a:gd name="connsiteY5" fmla="*/ 0 h 133350"/>
                <a:gd name="connsiteX6" fmla="*/ 185009 w 185069"/>
                <a:gd name="connsiteY6" fmla="*/ 22860 h 133350"/>
                <a:gd name="connsiteX7" fmla="*/ 185009 w 185069"/>
                <a:gd name="connsiteY7" fmla="*/ 110490 h 133350"/>
                <a:gd name="connsiteX8" fmla="*/ 163101 w 185069"/>
                <a:gd name="connsiteY8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69" h="133350">
                  <a:moveTo>
                    <a:pt x="163101" y="133350"/>
                  </a:moveTo>
                  <a:lnTo>
                    <a:pt x="23084" y="133350"/>
                  </a:lnTo>
                  <a:cubicBezTo>
                    <a:pt x="8796" y="133350"/>
                    <a:pt x="-1681" y="120967"/>
                    <a:pt x="224" y="106680"/>
                  </a:cubicBezTo>
                  <a:lnTo>
                    <a:pt x="15464" y="19050"/>
                  </a:lnTo>
                  <a:cubicBezTo>
                    <a:pt x="17369" y="8572"/>
                    <a:pt x="26894" y="0"/>
                    <a:pt x="38324" y="0"/>
                  </a:cubicBezTo>
                  <a:lnTo>
                    <a:pt x="162149" y="0"/>
                  </a:lnTo>
                  <a:cubicBezTo>
                    <a:pt x="174531" y="0"/>
                    <a:pt x="185009" y="10478"/>
                    <a:pt x="185009" y="22860"/>
                  </a:cubicBezTo>
                  <a:lnTo>
                    <a:pt x="185009" y="110490"/>
                  </a:lnTo>
                  <a:cubicBezTo>
                    <a:pt x="185961" y="122873"/>
                    <a:pt x="175484" y="133350"/>
                    <a:pt x="163101" y="133350"/>
                  </a:cubicBezTo>
                  <a:close/>
                </a:path>
              </a:pathLst>
            </a:custGeom>
            <a:solidFill>
              <a:srgbClr val="A2EC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130619-1363-4B5E-832A-54EDBCB6706E}"/>
                </a:ext>
              </a:extLst>
            </p:cNvPr>
            <p:cNvSpPr/>
            <p:nvPr/>
          </p:nvSpPr>
          <p:spPr>
            <a:xfrm>
              <a:off x="2060623" y="5823144"/>
              <a:ext cx="152638" cy="142875"/>
            </a:xfrm>
            <a:custGeom>
              <a:avLst/>
              <a:gdLst>
                <a:gd name="connsiteX0" fmla="*/ 27622 w 152638"/>
                <a:gd name="connsiteY0" fmla="*/ 142875 h 142875"/>
                <a:gd name="connsiteX1" fmla="*/ 0 w 152638"/>
                <a:gd name="connsiteY1" fmla="*/ 115253 h 142875"/>
                <a:gd name="connsiteX2" fmla="*/ 0 w 152638"/>
                <a:gd name="connsiteY2" fmla="*/ 27622 h 142875"/>
                <a:gd name="connsiteX3" fmla="*/ 27622 w 152638"/>
                <a:gd name="connsiteY3" fmla="*/ 0 h 142875"/>
                <a:gd name="connsiteX4" fmla="*/ 109538 w 152638"/>
                <a:gd name="connsiteY4" fmla="*/ 0 h 142875"/>
                <a:gd name="connsiteX5" fmla="*/ 137160 w 152638"/>
                <a:gd name="connsiteY5" fmla="*/ 22860 h 142875"/>
                <a:gd name="connsiteX6" fmla="*/ 152400 w 152638"/>
                <a:gd name="connsiteY6" fmla="*/ 110490 h 142875"/>
                <a:gd name="connsiteX7" fmla="*/ 146685 w 152638"/>
                <a:gd name="connsiteY7" fmla="*/ 133350 h 142875"/>
                <a:gd name="connsiteX8" fmla="*/ 125730 w 152638"/>
                <a:gd name="connsiteY8" fmla="*/ 142875 h 142875"/>
                <a:gd name="connsiteX9" fmla="*/ 27622 w 152638"/>
                <a:gd name="connsiteY9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638" h="142875">
                  <a:moveTo>
                    <a:pt x="27622" y="142875"/>
                  </a:moveTo>
                  <a:cubicBezTo>
                    <a:pt x="12382" y="142875"/>
                    <a:pt x="0" y="130492"/>
                    <a:pt x="0" y="115253"/>
                  </a:cubicBezTo>
                  <a:lnTo>
                    <a:pt x="0" y="27622"/>
                  </a:lnTo>
                  <a:cubicBezTo>
                    <a:pt x="0" y="12382"/>
                    <a:pt x="12382" y="0"/>
                    <a:pt x="27622" y="0"/>
                  </a:cubicBezTo>
                  <a:lnTo>
                    <a:pt x="109538" y="0"/>
                  </a:lnTo>
                  <a:cubicBezTo>
                    <a:pt x="122873" y="0"/>
                    <a:pt x="134302" y="9525"/>
                    <a:pt x="137160" y="22860"/>
                  </a:cubicBezTo>
                  <a:lnTo>
                    <a:pt x="152400" y="110490"/>
                  </a:lnTo>
                  <a:cubicBezTo>
                    <a:pt x="153352" y="118110"/>
                    <a:pt x="151448" y="126682"/>
                    <a:pt x="146685" y="133350"/>
                  </a:cubicBezTo>
                  <a:cubicBezTo>
                    <a:pt x="140970" y="140017"/>
                    <a:pt x="133350" y="142875"/>
                    <a:pt x="125730" y="142875"/>
                  </a:cubicBezTo>
                  <a:lnTo>
                    <a:pt x="27622" y="142875"/>
                  </a:ln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28854EB-82B9-4D85-9BD2-7862A1989137}"/>
                </a:ext>
              </a:extLst>
            </p:cNvPr>
            <p:cNvSpPr/>
            <p:nvPr/>
          </p:nvSpPr>
          <p:spPr>
            <a:xfrm>
              <a:off x="2051098" y="5813619"/>
              <a:ext cx="195262" cy="337184"/>
            </a:xfrm>
            <a:custGeom>
              <a:avLst/>
              <a:gdLst>
                <a:gd name="connsiteX0" fmla="*/ 195263 w 195262"/>
                <a:gd name="connsiteY0" fmla="*/ 247650 h 337184"/>
                <a:gd name="connsiteX1" fmla="*/ 195263 w 195262"/>
                <a:gd name="connsiteY1" fmla="*/ 156210 h 337184"/>
                <a:gd name="connsiteX2" fmla="*/ 175260 w 195262"/>
                <a:gd name="connsiteY2" fmla="*/ 116205 h 337184"/>
                <a:gd name="connsiteX3" fmla="*/ 156210 w 195262"/>
                <a:gd name="connsiteY3" fmla="*/ 22860 h 337184"/>
                <a:gd name="connsiteX4" fmla="*/ 125730 w 195262"/>
                <a:gd name="connsiteY4" fmla="*/ 0 h 337184"/>
                <a:gd name="connsiteX5" fmla="*/ 17145 w 195262"/>
                <a:gd name="connsiteY5" fmla="*/ 0 h 337184"/>
                <a:gd name="connsiteX6" fmla="*/ 0 w 195262"/>
                <a:gd name="connsiteY6" fmla="*/ 16192 h 337184"/>
                <a:gd name="connsiteX7" fmla="*/ 0 w 195262"/>
                <a:gd name="connsiteY7" fmla="*/ 337185 h 337184"/>
                <a:gd name="connsiteX8" fmla="*/ 146685 w 195262"/>
                <a:gd name="connsiteY8" fmla="*/ 337185 h 337184"/>
                <a:gd name="connsiteX9" fmla="*/ 195263 w 195262"/>
                <a:gd name="connsiteY9" fmla="*/ 247650 h 33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262" h="337184">
                  <a:moveTo>
                    <a:pt x="195263" y="247650"/>
                  </a:moveTo>
                  <a:lnTo>
                    <a:pt x="195263" y="156210"/>
                  </a:lnTo>
                  <a:cubicBezTo>
                    <a:pt x="185738" y="148590"/>
                    <a:pt x="179070" y="128588"/>
                    <a:pt x="175260" y="116205"/>
                  </a:cubicBezTo>
                  <a:lnTo>
                    <a:pt x="156210" y="22860"/>
                  </a:lnTo>
                  <a:cubicBezTo>
                    <a:pt x="152400" y="9525"/>
                    <a:pt x="140017" y="0"/>
                    <a:pt x="125730" y="0"/>
                  </a:cubicBezTo>
                  <a:lnTo>
                    <a:pt x="17145" y="0"/>
                  </a:lnTo>
                  <a:cubicBezTo>
                    <a:pt x="7620" y="0"/>
                    <a:pt x="0" y="7620"/>
                    <a:pt x="0" y="16192"/>
                  </a:cubicBezTo>
                  <a:lnTo>
                    <a:pt x="0" y="337185"/>
                  </a:lnTo>
                  <a:lnTo>
                    <a:pt x="146685" y="337185"/>
                  </a:lnTo>
                  <a:cubicBezTo>
                    <a:pt x="144780" y="282893"/>
                    <a:pt x="175260" y="258128"/>
                    <a:pt x="195263" y="247650"/>
                  </a:cubicBezTo>
                  <a:close/>
                </a:path>
              </a:pathLst>
            </a:custGeom>
            <a:solidFill>
              <a:srgbClr val="CE4339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F443F1-C5DA-41ED-B2CB-5B1078879573}"/>
                </a:ext>
              </a:extLst>
            </p:cNvPr>
            <p:cNvSpPr/>
            <p:nvPr/>
          </p:nvSpPr>
          <p:spPr>
            <a:xfrm>
              <a:off x="2065386" y="5827906"/>
              <a:ext cx="143098" cy="133350"/>
            </a:xfrm>
            <a:custGeom>
              <a:avLst/>
              <a:gdLst>
                <a:gd name="connsiteX0" fmla="*/ 22860 w 143098"/>
                <a:gd name="connsiteY0" fmla="*/ 133350 h 133350"/>
                <a:gd name="connsiteX1" fmla="*/ 120015 w 143098"/>
                <a:gd name="connsiteY1" fmla="*/ 133350 h 133350"/>
                <a:gd name="connsiteX2" fmla="*/ 142875 w 143098"/>
                <a:gd name="connsiteY2" fmla="*/ 106680 h 133350"/>
                <a:gd name="connsiteX3" fmla="*/ 127635 w 143098"/>
                <a:gd name="connsiteY3" fmla="*/ 19050 h 133350"/>
                <a:gd name="connsiteX4" fmla="*/ 104775 w 143098"/>
                <a:gd name="connsiteY4" fmla="*/ 0 h 133350"/>
                <a:gd name="connsiteX5" fmla="*/ 22860 w 143098"/>
                <a:gd name="connsiteY5" fmla="*/ 0 h 133350"/>
                <a:gd name="connsiteX6" fmla="*/ 0 w 143098"/>
                <a:gd name="connsiteY6" fmla="*/ 22860 h 133350"/>
                <a:gd name="connsiteX7" fmla="*/ 0 w 143098"/>
                <a:gd name="connsiteY7" fmla="*/ 110490 h 133350"/>
                <a:gd name="connsiteX8" fmla="*/ 22860 w 143098"/>
                <a:gd name="connsiteY8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098" h="133350">
                  <a:moveTo>
                    <a:pt x="22860" y="133350"/>
                  </a:moveTo>
                  <a:lnTo>
                    <a:pt x="120015" y="133350"/>
                  </a:lnTo>
                  <a:cubicBezTo>
                    <a:pt x="134302" y="133350"/>
                    <a:pt x="144780" y="120967"/>
                    <a:pt x="142875" y="106680"/>
                  </a:cubicBezTo>
                  <a:lnTo>
                    <a:pt x="127635" y="19050"/>
                  </a:lnTo>
                  <a:cubicBezTo>
                    <a:pt x="125730" y="8572"/>
                    <a:pt x="116205" y="0"/>
                    <a:pt x="104775" y="0"/>
                  </a:cubicBezTo>
                  <a:lnTo>
                    <a:pt x="22860" y="0"/>
                  </a:lnTo>
                  <a:cubicBezTo>
                    <a:pt x="10477" y="0"/>
                    <a:pt x="0" y="10478"/>
                    <a:pt x="0" y="22860"/>
                  </a:cubicBezTo>
                  <a:lnTo>
                    <a:pt x="0" y="110490"/>
                  </a:lnTo>
                  <a:cubicBezTo>
                    <a:pt x="0" y="122873"/>
                    <a:pt x="9525" y="133350"/>
                    <a:pt x="22860" y="133350"/>
                  </a:cubicBezTo>
                  <a:close/>
                </a:path>
              </a:pathLst>
            </a:custGeom>
            <a:solidFill>
              <a:srgbClr val="A2EC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AC474EF-A936-44DC-BDD4-566F7A7268D7}"/>
                </a:ext>
              </a:extLst>
            </p:cNvPr>
            <p:cNvSpPr/>
            <p:nvPr/>
          </p:nvSpPr>
          <p:spPr>
            <a:xfrm>
              <a:off x="1849168" y="5812666"/>
              <a:ext cx="197167" cy="338137"/>
            </a:xfrm>
            <a:custGeom>
              <a:avLst/>
              <a:gdLst>
                <a:gd name="connsiteX0" fmla="*/ 197168 w 197167"/>
                <a:gd name="connsiteY0" fmla="*/ 338138 h 338137"/>
                <a:gd name="connsiteX1" fmla="*/ 0 w 197167"/>
                <a:gd name="connsiteY1" fmla="*/ 338138 h 338137"/>
                <a:gd name="connsiteX2" fmla="*/ 0 w 197167"/>
                <a:gd name="connsiteY2" fmla="*/ 23813 h 338137"/>
                <a:gd name="connsiteX3" fmla="*/ 23813 w 197167"/>
                <a:gd name="connsiteY3" fmla="*/ 0 h 338137"/>
                <a:gd name="connsiteX4" fmla="*/ 173355 w 197167"/>
                <a:gd name="connsiteY4" fmla="*/ 0 h 338137"/>
                <a:gd name="connsiteX5" fmla="*/ 197168 w 197167"/>
                <a:gd name="connsiteY5" fmla="*/ 23813 h 338137"/>
                <a:gd name="connsiteX6" fmla="*/ 197168 w 197167"/>
                <a:gd name="connsiteY6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167" h="338137">
                  <a:moveTo>
                    <a:pt x="197168" y="338138"/>
                  </a:moveTo>
                  <a:lnTo>
                    <a:pt x="0" y="338138"/>
                  </a:lnTo>
                  <a:lnTo>
                    <a:pt x="0" y="23813"/>
                  </a:lnTo>
                  <a:cubicBezTo>
                    <a:pt x="0" y="10478"/>
                    <a:pt x="10477" y="0"/>
                    <a:pt x="23813" y="0"/>
                  </a:cubicBezTo>
                  <a:lnTo>
                    <a:pt x="173355" y="0"/>
                  </a:lnTo>
                  <a:cubicBezTo>
                    <a:pt x="186690" y="0"/>
                    <a:pt x="197168" y="10478"/>
                    <a:pt x="197168" y="23813"/>
                  </a:cubicBezTo>
                  <a:lnTo>
                    <a:pt x="197168" y="338138"/>
                  </a:lnTo>
                  <a:close/>
                </a:path>
              </a:pathLst>
            </a:custGeom>
            <a:solidFill>
              <a:srgbClr val="CE4339">
                <a:alpha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C09B846-695B-46F7-BEC7-F16097A0C7E4}"/>
                </a:ext>
              </a:extLst>
            </p:cNvPr>
            <p:cNvSpPr/>
            <p:nvPr/>
          </p:nvSpPr>
          <p:spPr>
            <a:xfrm>
              <a:off x="1859645" y="5823144"/>
              <a:ext cx="179069" cy="142875"/>
            </a:xfrm>
            <a:custGeom>
              <a:avLst/>
              <a:gdLst>
                <a:gd name="connsiteX0" fmla="*/ 0 w 179069"/>
                <a:gd name="connsiteY0" fmla="*/ 116205 h 142875"/>
                <a:gd name="connsiteX1" fmla="*/ 0 w 179069"/>
                <a:gd name="connsiteY1" fmla="*/ 26670 h 142875"/>
                <a:gd name="connsiteX2" fmla="*/ 26670 w 179069"/>
                <a:gd name="connsiteY2" fmla="*/ 0 h 142875"/>
                <a:gd name="connsiteX3" fmla="*/ 152400 w 179069"/>
                <a:gd name="connsiteY3" fmla="*/ 0 h 142875"/>
                <a:gd name="connsiteX4" fmla="*/ 179070 w 179069"/>
                <a:gd name="connsiteY4" fmla="*/ 26670 h 142875"/>
                <a:gd name="connsiteX5" fmla="*/ 179070 w 179069"/>
                <a:gd name="connsiteY5" fmla="*/ 116205 h 142875"/>
                <a:gd name="connsiteX6" fmla="*/ 152400 w 179069"/>
                <a:gd name="connsiteY6" fmla="*/ 142875 h 142875"/>
                <a:gd name="connsiteX7" fmla="*/ 26670 w 179069"/>
                <a:gd name="connsiteY7" fmla="*/ 142875 h 142875"/>
                <a:gd name="connsiteX8" fmla="*/ 0 w 179069"/>
                <a:gd name="connsiteY8" fmla="*/ 1162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69" h="142875">
                  <a:moveTo>
                    <a:pt x="0" y="116205"/>
                  </a:moveTo>
                  <a:lnTo>
                    <a:pt x="0" y="26670"/>
                  </a:lnTo>
                  <a:cubicBezTo>
                    <a:pt x="0" y="12382"/>
                    <a:pt x="11430" y="0"/>
                    <a:pt x="26670" y="0"/>
                  </a:cubicBezTo>
                  <a:lnTo>
                    <a:pt x="152400" y="0"/>
                  </a:lnTo>
                  <a:cubicBezTo>
                    <a:pt x="166688" y="0"/>
                    <a:pt x="179070" y="11430"/>
                    <a:pt x="179070" y="26670"/>
                  </a:cubicBezTo>
                  <a:lnTo>
                    <a:pt x="179070" y="116205"/>
                  </a:lnTo>
                  <a:cubicBezTo>
                    <a:pt x="179070" y="130492"/>
                    <a:pt x="167640" y="142875"/>
                    <a:pt x="152400" y="142875"/>
                  </a:cubicBezTo>
                  <a:lnTo>
                    <a:pt x="26670" y="142875"/>
                  </a:lnTo>
                  <a:cubicBezTo>
                    <a:pt x="12382" y="142875"/>
                    <a:pt x="0" y="130492"/>
                    <a:pt x="0" y="116205"/>
                  </a:cubicBezTo>
                  <a:close/>
                </a:path>
              </a:pathLst>
            </a:custGeom>
            <a:solidFill>
              <a:srgbClr val="CE43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D676875-1186-4504-B8CD-908FE39CA5FE}"/>
                </a:ext>
              </a:extLst>
            </p:cNvPr>
            <p:cNvSpPr/>
            <p:nvPr/>
          </p:nvSpPr>
          <p:spPr>
            <a:xfrm>
              <a:off x="1684385" y="5827906"/>
              <a:ext cx="100965" cy="133350"/>
            </a:xfrm>
            <a:custGeom>
              <a:avLst/>
              <a:gdLst>
                <a:gd name="connsiteX0" fmla="*/ 30480 w 100965"/>
                <a:gd name="connsiteY0" fmla="*/ 133350 h 133350"/>
                <a:gd name="connsiteX1" fmla="*/ 0 w 100965"/>
                <a:gd name="connsiteY1" fmla="*/ 133350 h 133350"/>
                <a:gd name="connsiteX2" fmla="*/ 70485 w 100965"/>
                <a:gd name="connsiteY2" fmla="*/ 0 h 133350"/>
                <a:gd name="connsiteX3" fmla="*/ 100965 w 100965"/>
                <a:gd name="connsiteY3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965" h="133350">
                  <a:moveTo>
                    <a:pt x="30480" y="133350"/>
                  </a:moveTo>
                  <a:lnTo>
                    <a:pt x="0" y="133350"/>
                  </a:lnTo>
                  <a:lnTo>
                    <a:pt x="70485" y="0"/>
                  </a:lnTo>
                  <a:lnTo>
                    <a:pt x="100965" y="0"/>
                  </a:lnTo>
                  <a:close/>
                </a:path>
              </a:pathLst>
            </a:custGeom>
            <a:solidFill>
              <a:srgbClr val="F2FFFF">
                <a:alpha val="4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5A0DACC2-B201-4E0D-B38D-0072BD6A4DC8}"/>
                </a:ext>
              </a:extLst>
            </p:cNvPr>
            <p:cNvGrpSpPr/>
            <p:nvPr/>
          </p:nvGrpSpPr>
          <p:grpSpPr>
            <a:xfrm>
              <a:off x="1864408" y="5827906"/>
              <a:ext cx="169544" cy="133350"/>
              <a:chOff x="1864408" y="5827906"/>
              <a:chExt cx="169544" cy="133350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1EFD220-6239-4460-88EA-AFB25D282F97}"/>
                  </a:ext>
                </a:extLst>
              </p:cNvPr>
              <p:cNvSpPr/>
              <p:nvPr/>
            </p:nvSpPr>
            <p:spPr>
              <a:xfrm>
                <a:off x="1864408" y="5827906"/>
                <a:ext cx="169544" cy="133350"/>
              </a:xfrm>
              <a:custGeom>
                <a:avLst/>
                <a:gdLst>
                  <a:gd name="connsiteX0" fmla="*/ 148590 w 169544"/>
                  <a:gd name="connsiteY0" fmla="*/ 133350 h 133350"/>
                  <a:gd name="connsiteX1" fmla="*/ 20955 w 169544"/>
                  <a:gd name="connsiteY1" fmla="*/ 133350 h 133350"/>
                  <a:gd name="connsiteX2" fmla="*/ 0 w 169544"/>
                  <a:gd name="connsiteY2" fmla="*/ 112395 h 133350"/>
                  <a:gd name="connsiteX3" fmla="*/ 0 w 169544"/>
                  <a:gd name="connsiteY3" fmla="*/ 20955 h 133350"/>
                  <a:gd name="connsiteX4" fmla="*/ 20955 w 169544"/>
                  <a:gd name="connsiteY4" fmla="*/ 0 h 133350"/>
                  <a:gd name="connsiteX5" fmla="*/ 148590 w 169544"/>
                  <a:gd name="connsiteY5" fmla="*/ 0 h 133350"/>
                  <a:gd name="connsiteX6" fmla="*/ 169545 w 169544"/>
                  <a:gd name="connsiteY6" fmla="*/ 20955 h 133350"/>
                  <a:gd name="connsiteX7" fmla="*/ 169545 w 169544"/>
                  <a:gd name="connsiteY7" fmla="*/ 112395 h 133350"/>
                  <a:gd name="connsiteX8" fmla="*/ 148590 w 169544"/>
                  <a:gd name="connsiteY8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544" h="133350">
                    <a:moveTo>
                      <a:pt x="148590" y="133350"/>
                    </a:moveTo>
                    <a:lnTo>
                      <a:pt x="20955" y="133350"/>
                    </a:lnTo>
                    <a:cubicBezTo>
                      <a:pt x="9525" y="133350"/>
                      <a:pt x="0" y="123825"/>
                      <a:pt x="0" y="112395"/>
                    </a:cubicBezTo>
                    <a:lnTo>
                      <a:pt x="0" y="20955"/>
                    </a:lnTo>
                    <a:cubicBezTo>
                      <a:pt x="0" y="9525"/>
                      <a:pt x="9525" y="0"/>
                      <a:pt x="20955" y="0"/>
                    </a:cubicBezTo>
                    <a:lnTo>
                      <a:pt x="148590" y="0"/>
                    </a:lnTo>
                    <a:cubicBezTo>
                      <a:pt x="160020" y="0"/>
                      <a:pt x="169545" y="9525"/>
                      <a:pt x="169545" y="20955"/>
                    </a:cubicBezTo>
                    <a:lnTo>
                      <a:pt x="169545" y="112395"/>
                    </a:lnTo>
                    <a:cubicBezTo>
                      <a:pt x="169545" y="123825"/>
                      <a:pt x="160020" y="133350"/>
                      <a:pt x="148590" y="133350"/>
                    </a:cubicBezTo>
                    <a:close/>
                  </a:path>
                </a:pathLst>
              </a:custGeom>
              <a:solidFill>
                <a:srgbClr val="A2EC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0A8B14F-8071-4BF5-9396-9C883ED69036}"/>
                  </a:ext>
                </a:extLst>
              </p:cNvPr>
              <p:cNvSpPr/>
              <p:nvPr/>
            </p:nvSpPr>
            <p:spPr>
              <a:xfrm>
                <a:off x="1872981" y="5827906"/>
                <a:ext cx="101917" cy="133350"/>
              </a:xfrm>
              <a:custGeom>
                <a:avLst/>
                <a:gdLst>
                  <a:gd name="connsiteX0" fmla="*/ 30480 w 101917"/>
                  <a:gd name="connsiteY0" fmla="*/ 133350 h 133350"/>
                  <a:gd name="connsiteX1" fmla="*/ 0 w 101917"/>
                  <a:gd name="connsiteY1" fmla="*/ 133350 h 133350"/>
                  <a:gd name="connsiteX2" fmla="*/ 71438 w 101917"/>
                  <a:gd name="connsiteY2" fmla="*/ 0 h 133350"/>
                  <a:gd name="connsiteX3" fmla="*/ 101918 w 101917"/>
                  <a:gd name="connsiteY3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" h="133350">
                    <a:moveTo>
                      <a:pt x="30480" y="133350"/>
                    </a:moveTo>
                    <a:lnTo>
                      <a:pt x="0" y="133350"/>
                    </a:lnTo>
                    <a:lnTo>
                      <a:pt x="71438" y="0"/>
                    </a:lnTo>
                    <a:lnTo>
                      <a:pt x="101918" y="0"/>
                    </a:lnTo>
                    <a:close/>
                  </a:path>
                </a:pathLst>
              </a:custGeom>
              <a:solidFill>
                <a:srgbClr val="F2FFFF">
                  <a:alpha val="4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217C27C-92E5-4268-B467-43827E616057}"/>
                  </a:ext>
                </a:extLst>
              </p:cNvPr>
              <p:cNvSpPr/>
              <p:nvPr/>
            </p:nvSpPr>
            <p:spPr>
              <a:xfrm>
                <a:off x="1923463" y="5827906"/>
                <a:ext cx="92392" cy="133350"/>
              </a:xfrm>
              <a:custGeom>
                <a:avLst/>
                <a:gdLst>
                  <a:gd name="connsiteX0" fmla="*/ 20955 w 92392"/>
                  <a:gd name="connsiteY0" fmla="*/ 133350 h 133350"/>
                  <a:gd name="connsiteX1" fmla="*/ 0 w 92392"/>
                  <a:gd name="connsiteY1" fmla="*/ 133350 h 133350"/>
                  <a:gd name="connsiteX2" fmla="*/ 71438 w 92392"/>
                  <a:gd name="connsiteY2" fmla="*/ 0 h 133350"/>
                  <a:gd name="connsiteX3" fmla="*/ 92393 w 92392"/>
                  <a:gd name="connsiteY3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133350">
                    <a:moveTo>
                      <a:pt x="20955" y="133350"/>
                    </a:moveTo>
                    <a:lnTo>
                      <a:pt x="0" y="133350"/>
                    </a:lnTo>
                    <a:lnTo>
                      <a:pt x="71438" y="0"/>
                    </a:lnTo>
                    <a:lnTo>
                      <a:pt x="92393" y="0"/>
                    </a:lnTo>
                    <a:close/>
                  </a:path>
                </a:pathLst>
              </a:custGeom>
              <a:solidFill>
                <a:srgbClr val="F2FFFF">
                  <a:alpha val="4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12135F2-F0EC-4DD7-AF3F-E6AD1F007AFD}"/>
                </a:ext>
              </a:extLst>
            </p:cNvPr>
            <p:cNvSpPr/>
            <p:nvPr/>
          </p:nvSpPr>
          <p:spPr>
            <a:xfrm>
              <a:off x="2076815" y="5827906"/>
              <a:ext cx="92392" cy="133350"/>
            </a:xfrm>
            <a:custGeom>
              <a:avLst/>
              <a:gdLst>
                <a:gd name="connsiteX0" fmla="*/ 20955 w 92392"/>
                <a:gd name="connsiteY0" fmla="*/ 133350 h 133350"/>
                <a:gd name="connsiteX1" fmla="*/ 0 w 92392"/>
                <a:gd name="connsiteY1" fmla="*/ 133350 h 133350"/>
                <a:gd name="connsiteX2" fmla="*/ 71438 w 92392"/>
                <a:gd name="connsiteY2" fmla="*/ 0 h 133350"/>
                <a:gd name="connsiteX3" fmla="*/ 92393 w 92392"/>
                <a:gd name="connsiteY3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133350">
                  <a:moveTo>
                    <a:pt x="20955" y="133350"/>
                  </a:moveTo>
                  <a:lnTo>
                    <a:pt x="0" y="133350"/>
                  </a:lnTo>
                  <a:lnTo>
                    <a:pt x="71438" y="0"/>
                  </a:lnTo>
                  <a:lnTo>
                    <a:pt x="92393" y="0"/>
                  </a:lnTo>
                  <a:close/>
                </a:path>
              </a:pathLst>
            </a:custGeom>
            <a:solidFill>
              <a:srgbClr val="F2FFFF">
                <a:alpha val="4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2987FBD-C657-4147-AFB6-51F35327F576}"/>
                </a:ext>
              </a:extLst>
            </p:cNvPr>
            <p:cNvSpPr/>
            <p:nvPr/>
          </p:nvSpPr>
          <p:spPr>
            <a:xfrm>
              <a:off x="1734868" y="5827906"/>
              <a:ext cx="93720" cy="133350"/>
            </a:xfrm>
            <a:custGeom>
              <a:avLst/>
              <a:gdLst>
                <a:gd name="connsiteX0" fmla="*/ 30480 w 93720"/>
                <a:gd name="connsiteY0" fmla="*/ 133350 h 133350"/>
                <a:gd name="connsiteX1" fmla="*/ 0 w 93720"/>
                <a:gd name="connsiteY1" fmla="*/ 133350 h 133350"/>
                <a:gd name="connsiteX2" fmla="*/ 70485 w 93720"/>
                <a:gd name="connsiteY2" fmla="*/ 0 h 133350"/>
                <a:gd name="connsiteX3" fmla="*/ 82868 w 93720"/>
                <a:gd name="connsiteY3" fmla="*/ 0 h 133350"/>
                <a:gd name="connsiteX4" fmla="*/ 92393 w 93720"/>
                <a:gd name="connsiteY4" fmla="*/ 16192 h 133350"/>
                <a:gd name="connsiteX5" fmla="*/ 30480 w 93720"/>
                <a:gd name="connsiteY5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20" h="133350">
                  <a:moveTo>
                    <a:pt x="30480" y="133350"/>
                  </a:moveTo>
                  <a:lnTo>
                    <a:pt x="0" y="133350"/>
                  </a:lnTo>
                  <a:lnTo>
                    <a:pt x="70485" y="0"/>
                  </a:lnTo>
                  <a:lnTo>
                    <a:pt x="82868" y="0"/>
                  </a:lnTo>
                  <a:cubicBezTo>
                    <a:pt x="91440" y="0"/>
                    <a:pt x="96202" y="8572"/>
                    <a:pt x="92393" y="16192"/>
                  </a:cubicBezTo>
                  <a:lnTo>
                    <a:pt x="30480" y="133350"/>
                  </a:lnTo>
                  <a:close/>
                </a:path>
              </a:pathLst>
            </a:custGeom>
            <a:solidFill>
              <a:srgbClr val="F2FFFF">
                <a:alpha val="4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0D63946-B1CE-4A4D-A286-167EC74BC88C}"/>
                </a:ext>
              </a:extLst>
            </p:cNvPr>
            <p:cNvSpPr/>
            <p:nvPr/>
          </p:nvSpPr>
          <p:spPr>
            <a:xfrm>
              <a:off x="1575801" y="6081271"/>
              <a:ext cx="72390" cy="49530"/>
            </a:xfrm>
            <a:custGeom>
              <a:avLst/>
              <a:gdLst>
                <a:gd name="connsiteX0" fmla="*/ 50483 w 72390"/>
                <a:gd name="connsiteY0" fmla="*/ 49530 h 49530"/>
                <a:gd name="connsiteX1" fmla="*/ 21908 w 72390"/>
                <a:gd name="connsiteY1" fmla="*/ 49530 h 49530"/>
                <a:gd name="connsiteX2" fmla="*/ 0 w 72390"/>
                <a:gd name="connsiteY2" fmla="*/ 27622 h 49530"/>
                <a:gd name="connsiteX3" fmla="*/ 0 w 72390"/>
                <a:gd name="connsiteY3" fmla="*/ 21907 h 49530"/>
                <a:gd name="connsiteX4" fmla="*/ 21908 w 72390"/>
                <a:gd name="connsiteY4" fmla="*/ 0 h 49530"/>
                <a:gd name="connsiteX5" fmla="*/ 50483 w 72390"/>
                <a:gd name="connsiteY5" fmla="*/ 0 h 49530"/>
                <a:gd name="connsiteX6" fmla="*/ 72390 w 72390"/>
                <a:gd name="connsiteY6" fmla="*/ 21907 h 49530"/>
                <a:gd name="connsiteX7" fmla="*/ 72390 w 72390"/>
                <a:gd name="connsiteY7" fmla="*/ 27622 h 49530"/>
                <a:gd name="connsiteX8" fmla="*/ 50483 w 72390"/>
                <a:gd name="connsiteY8" fmla="*/ 49530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0" h="49530">
                  <a:moveTo>
                    <a:pt x="50483" y="49530"/>
                  </a:moveTo>
                  <a:lnTo>
                    <a:pt x="21908" y="49530"/>
                  </a:lnTo>
                  <a:cubicBezTo>
                    <a:pt x="9525" y="49530"/>
                    <a:pt x="0" y="40005"/>
                    <a:pt x="0" y="27622"/>
                  </a:cubicBezTo>
                  <a:lnTo>
                    <a:pt x="0" y="21907"/>
                  </a:lnTo>
                  <a:cubicBezTo>
                    <a:pt x="0" y="9525"/>
                    <a:pt x="9525" y="0"/>
                    <a:pt x="21908" y="0"/>
                  </a:cubicBezTo>
                  <a:lnTo>
                    <a:pt x="50483" y="0"/>
                  </a:lnTo>
                  <a:cubicBezTo>
                    <a:pt x="62865" y="0"/>
                    <a:pt x="72390" y="9525"/>
                    <a:pt x="72390" y="21907"/>
                  </a:cubicBezTo>
                  <a:lnTo>
                    <a:pt x="72390" y="27622"/>
                  </a:lnTo>
                  <a:cubicBezTo>
                    <a:pt x="72390" y="39052"/>
                    <a:pt x="62865" y="49530"/>
                    <a:pt x="50483" y="49530"/>
                  </a:cubicBezTo>
                  <a:close/>
                </a:path>
              </a:pathLst>
            </a:custGeom>
            <a:solidFill>
              <a:srgbClr val="FAF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CD016B6-622F-45ED-A2CF-8C89CE3E8B17}"/>
                </a:ext>
              </a:extLst>
            </p:cNvPr>
            <p:cNvSpPr/>
            <p:nvPr/>
          </p:nvSpPr>
          <p:spPr>
            <a:xfrm>
              <a:off x="2076815" y="6005071"/>
              <a:ext cx="45967" cy="7619"/>
            </a:xfrm>
            <a:custGeom>
              <a:avLst/>
              <a:gdLst>
                <a:gd name="connsiteX0" fmla="*/ 41910 w 45967"/>
                <a:gd name="connsiteY0" fmla="*/ 7620 h 7619"/>
                <a:gd name="connsiteX1" fmla="*/ 3810 w 45967"/>
                <a:gd name="connsiteY1" fmla="*/ 7620 h 7619"/>
                <a:gd name="connsiteX2" fmla="*/ 0 w 45967"/>
                <a:gd name="connsiteY2" fmla="*/ 3810 h 7619"/>
                <a:gd name="connsiteX3" fmla="*/ 0 w 45967"/>
                <a:gd name="connsiteY3" fmla="*/ 3810 h 7619"/>
                <a:gd name="connsiteX4" fmla="*/ 3810 w 45967"/>
                <a:gd name="connsiteY4" fmla="*/ 0 h 7619"/>
                <a:gd name="connsiteX5" fmla="*/ 41910 w 45967"/>
                <a:gd name="connsiteY5" fmla="*/ 0 h 7619"/>
                <a:gd name="connsiteX6" fmla="*/ 45720 w 45967"/>
                <a:gd name="connsiteY6" fmla="*/ 3810 h 7619"/>
                <a:gd name="connsiteX7" fmla="*/ 45720 w 45967"/>
                <a:gd name="connsiteY7" fmla="*/ 3810 h 7619"/>
                <a:gd name="connsiteX8" fmla="*/ 41910 w 45967"/>
                <a:gd name="connsiteY8" fmla="*/ 7620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67" h="7619">
                  <a:moveTo>
                    <a:pt x="41910" y="7620"/>
                  </a:moveTo>
                  <a:lnTo>
                    <a:pt x="3810" y="7620"/>
                  </a:lnTo>
                  <a:cubicBezTo>
                    <a:pt x="1905" y="7620"/>
                    <a:pt x="0" y="5715"/>
                    <a:pt x="0" y="3810"/>
                  </a:cubicBezTo>
                  <a:lnTo>
                    <a:pt x="0" y="3810"/>
                  </a:lnTo>
                  <a:cubicBezTo>
                    <a:pt x="0" y="1905"/>
                    <a:pt x="1905" y="0"/>
                    <a:pt x="3810" y="0"/>
                  </a:cubicBezTo>
                  <a:lnTo>
                    <a:pt x="41910" y="0"/>
                  </a:lnTo>
                  <a:cubicBezTo>
                    <a:pt x="43815" y="0"/>
                    <a:pt x="45720" y="1905"/>
                    <a:pt x="45720" y="3810"/>
                  </a:cubicBezTo>
                  <a:lnTo>
                    <a:pt x="45720" y="3810"/>
                  </a:lnTo>
                  <a:cubicBezTo>
                    <a:pt x="46673" y="5715"/>
                    <a:pt x="44768" y="7620"/>
                    <a:pt x="41910" y="7620"/>
                  </a:cubicBezTo>
                  <a:close/>
                </a:path>
              </a:pathLst>
            </a:custGeom>
            <a:solidFill>
              <a:srgbClr val="3226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648D157-B8ED-4878-BDF3-77CBEAF73BB5}"/>
                </a:ext>
              </a:extLst>
            </p:cNvPr>
            <p:cNvSpPr/>
            <p:nvPr/>
          </p:nvSpPr>
          <p:spPr>
            <a:xfrm>
              <a:off x="1864408" y="6005071"/>
              <a:ext cx="45719" cy="7619"/>
            </a:xfrm>
            <a:custGeom>
              <a:avLst/>
              <a:gdLst>
                <a:gd name="connsiteX0" fmla="*/ 41910 w 45719"/>
                <a:gd name="connsiteY0" fmla="*/ 7620 h 7619"/>
                <a:gd name="connsiteX1" fmla="*/ 3810 w 45719"/>
                <a:gd name="connsiteY1" fmla="*/ 7620 h 7619"/>
                <a:gd name="connsiteX2" fmla="*/ 0 w 45719"/>
                <a:gd name="connsiteY2" fmla="*/ 3810 h 7619"/>
                <a:gd name="connsiteX3" fmla="*/ 0 w 45719"/>
                <a:gd name="connsiteY3" fmla="*/ 3810 h 7619"/>
                <a:gd name="connsiteX4" fmla="*/ 3810 w 45719"/>
                <a:gd name="connsiteY4" fmla="*/ 0 h 7619"/>
                <a:gd name="connsiteX5" fmla="*/ 41910 w 45719"/>
                <a:gd name="connsiteY5" fmla="*/ 0 h 7619"/>
                <a:gd name="connsiteX6" fmla="*/ 45720 w 45719"/>
                <a:gd name="connsiteY6" fmla="*/ 3810 h 7619"/>
                <a:gd name="connsiteX7" fmla="*/ 45720 w 45719"/>
                <a:gd name="connsiteY7" fmla="*/ 3810 h 7619"/>
                <a:gd name="connsiteX8" fmla="*/ 41910 w 45719"/>
                <a:gd name="connsiteY8" fmla="*/ 7620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19" h="7619">
                  <a:moveTo>
                    <a:pt x="41910" y="7620"/>
                  </a:moveTo>
                  <a:lnTo>
                    <a:pt x="3810" y="7620"/>
                  </a:lnTo>
                  <a:cubicBezTo>
                    <a:pt x="1905" y="7620"/>
                    <a:pt x="0" y="5715"/>
                    <a:pt x="0" y="3810"/>
                  </a:cubicBezTo>
                  <a:lnTo>
                    <a:pt x="0" y="3810"/>
                  </a:lnTo>
                  <a:cubicBezTo>
                    <a:pt x="0" y="1905"/>
                    <a:pt x="1905" y="0"/>
                    <a:pt x="3810" y="0"/>
                  </a:cubicBezTo>
                  <a:lnTo>
                    <a:pt x="41910" y="0"/>
                  </a:lnTo>
                  <a:cubicBezTo>
                    <a:pt x="43815" y="0"/>
                    <a:pt x="45720" y="1905"/>
                    <a:pt x="45720" y="3810"/>
                  </a:cubicBezTo>
                  <a:lnTo>
                    <a:pt x="45720" y="3810"/>
                  </a:lnTo>
                  <a:cubicBezTo>
                    <a:pt x="45720" y="5715"/>
                    <a:pt x="43815" y="7620"/>
                    <a:pt x="41910" y="7620"/>
                  </a:cubicBezTo>
                  <a:close/>
                </a:path>
              </a:pathLst>
            </a:custGeom>
            <a:solidFill>
              <a:srgbClr val="3226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A07FBD4-A4B1-4AC6-B5DA-A362CC8E556D}"/>
                </a:ext>
              </a:extLst>
            </p:cNvPr>
            <p:cNvSpPr/>
            <p:nvPr/>
          </p:nvSpPr>
          <p:spPr>
            <a:xfrm>
              <a:off x="1611996" y="5969829"/>
              <a:ext cx="819150" cy="52387"/>
            </a:xfrm>
            <a:custGeom>
              <a:avLst/>
              <a:gdLst>
                <a:gd name="connsiteX0" fmla="*/ 819150 w 819150"/>
                <a:gd name="connsiteY0" fmla="*/ 52388 h 52387"/>
                <a:gd name="connsiteX1" fmla="*/ 0 w 819150"/>
                <a:gd name="connsiteY1" fmla="*/ 52388 h 52387"/>
                <a:gd name="connsiteX2" fmla="*/ 0 w 819150"/>
                <a:gd name="connsiteY2" fmla="*/ 0 h 52387"/>
                <a:gd name="connsiteX3" fmla="*/ 774383 w 819150"/>
                <a:gd name="connsiteY3" fmla="*/ 0 h 52387"/>
                <a:gd name="connsiteX4" fmla="*/ 819150 w 819150"/>
                <a:gd name="connsiteY4" fmla="*/ 44768 h 52387"/>
                <a:gd name="connsiteX5" fmla="*/ 819150 w 819150"/>
                <a:gd name="connsiteY5" fmla="*/ 52388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150" h="52387">
                  <a:moveTo>
                    <a:pt x="819150" y="52388"/>
                  </a:moveTo>
                  <a:lnTo>
                    <a:pt x="0" y="52388"/>
                  </a:lnTo>
                  <a:lnTo>
                    <a:pt x="0" y="0"/>
                  </a:lnTo>
                  <a:lnTo>
                    <a:pt x="774383" y="0"/>
                  </a:lnTo>
                  <a:cubicBezTo>
                    <a:pt x="799148" y="0"/>
                    <a:pt x="819150" y="20002"/>
                    <a:pt x="819150" y="44768"/>
                  </a:cubicBezTo>
                  <a:lnTo>
                    <a:pt x="819150" y="52388"/>
                  </a:lnTo>
                  <a:close/>
                </a:path>
              </a:pathLst>
            </a:custGeom>
            <a:solidFill>
              <a:srgbClr val="CE4339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7A22583-BC9F-4717-8027-6D3B2AF08F7F}"/>
                </a:ext>
              </a:extLst>
            </p:cNvPr>
            <p:cNvSpPr/>
            <p:nvPr/>
          </p:nvSpPr>
          <p:spPr>
            <a:xfrm>
              <a:off x="2394951" y="6081271"/>
              <a:ext cx="72389" cy="49530"/>
            </a:xfrm>
            <a:custGeom>
              <a:avLst/>
              <a:gdLst>
                <a:gd name="connsiteX0" fmla="*/ 50483 w 72389"/>
                <a:gd name="connsiteY0" fmla="*/ 49530 h 49530"/>
                <a:gd name="connsiteX1" fmla="*/ 21908 w 72389"/>
                <a:gd name="connsiteY1" fmla="*/ 49530 h 49530"/>
                <a:gd name="connsiteX2" fmla="*/ 0 w 72389"/>
                <a:gd name="connsiteY2" fmla="*/ 27622 h 49530"/>
                <a:gd name="connsiteX3" fmla="*/ 0 w 72389"/>
                <a:gd name="connsiteY3" fmla="*/ 21907 h 49530"/>
                <a:gd name="connsiteX4" fmla="*/ 21908 w 72389"/>
                <a:gd name="connsiteY4" fmla="*/ 0 h 49530"/>
                <a:gd name="connsiteX5" fmla="*/ 50483 w 72389"/>
                <a:gd name="connsiteY5" fmla="*/ 0 h 49530"/>
                <a:gd name="connsiteX6" fmla="*/ 72390 w 72389"/>
                <a:gd name="connsiteY6" fmla="*/ 21907 h 49530"/>
                <a:gd name="connsiteX7" fmla="*/ 72390 w 72389"/>
                <a:gd name="connsiteY7" fmla="*/ 27622 h 49530"/>
                <a:gd name="connsiteX8" fmla="*/ 50483 w 72389"/>
                <a:gd name="connsiteY8" fmla="*/ 49530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89" h="49530">
                  <a:moveTo>
                    <a:pt x="50483" y="49530"/>
                  </a:moveTo>
                  <a:lnTo>
                    <a:pt x="21908" y="49530"/>
                  </a:lnTo>
                  <a:cubicBezTo>
                    <a:pt x="9525" y="49530"/>
                    <a:pt x="0" y="40005"/>
                    <a:pt x="0" y="27622"/>
                  </a:cubicBezTo>
                  <a:lnTo>
                    <a:pt x="0" y="21907"/>
                  </a:lnTo>
                  <a:cubicBezTo>
                    <a:pt x="0" y="9525"/>
                    <a:pt x="9525" y="0"/>
                    <a:pt x="21908" y="0"/>
                  </a:cubicBezTo>
                  <a:lnTo>
                    <a:pt x="50483" y="0"/>
                  </a:lnTo>
                  <a:cubicBezTo>
                    <a:pt x="62865" y="0"/>
                    <a:pt x="72390" y="9525"/>
                    <a:pt x="72390" y="21907"/>
                  </a:cubicBezTo>
                  <a:lnTo>
                    <a:pt x="72390" y="27622"/>
                  </a:lnTo>
                  <a:cubicBezTo>
                    <a:pt x="72390" y="39052"/>
                    <a:pt x="62865" y="49530"/>
                    <a:pt x="50483" y="49530"/>
                  </a:cubicBezTo>
                  <a:close/>
                </a:path>
              </a:pathLst>
            </a:custGeom>
            <a:solidFill>
              <a:srgbClr val="FAF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785A66-8D09-4AEA-8101-4C3BC7174AB5}"/>
                </a:ext>
              </a:extLst>
            </p:cNvPr>
            <p:cNvSpPr/>
            <p:nvPr/>
          </p:nvSpPr>
          <p:spPr>
            <a:xfrm>
              <a:off x="2423526" y="6012691"/>
              <a:ext cx="14287" cy="69532"/>
            </a:xfrm>
            <a:custGeom>
              <a:avLst/>
              <a:gdLst>
                <a:gd name="connsiteX0" fmla="*/ 0 w 14287"/>
                <a:gd name="connsiteY0" fmla="*/ 0 h 69532"/>
                <a:gd name="connsiteX1" fmla="*/ 14288 w 14287"/>
                <a:gd name="connsiteY1" fmla="*/ 0 h 69532"/>
                <a:gd name="connsiteX2" fmla="*/ 14288 w 14287"/>
                <a:gd name="connsiteY2" fmla="*/ 69532 h 69532"/>
                <a:gd name="connsiteX3" fmla="*/ 0 w 14287"/>
                <a:gd name="connsiteY3" fmla="*/ 69532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" h="69532">
                  <a:moveTo>
                    <a:pt x="0" y="0"/>
                  </a:moveTo>
                  <a:lnTo>
                    <a:pt x="14288" y="0"/>
                  </a:lnTo>
                  <a:lnTo>
                    <a:pt x="14288" y="69532"/>
                  </a:lnTo>
                  <a:lnTo>
                    <a:pt x="0" y="69532"/>
                  </a:lnTo>
                  <a:close/>
                </a:path>
              </a:pathLst>
            </a:custGeom>
            <a:solidFill>
              <a:srgbClr val="E7AD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320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80781 -0.0051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0060253" cy="19277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7236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10395" y="271292"/>
            <a:ext cx="9398476" cy="16868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  คุณแม่ขับรถจากชลบุรีไประยองใช้เวลา 3 ชั่วโมง 42 นาที 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และขับรถจากระยองไปจันทบุรีใช้เวลาอีก 1 ชั่วโมง 25 นาที 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คุณแม่ขับรถจากชลบุรีไปจันทบุรีใช้เวลาเท่าใด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2243551"/>
            <a:ext cx="11603600" cy="4424164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หัวข้อ">
            <a:extLst>
              <a:ext uri="{FF2B5EF4-FFF2-40B4-BE49-F238E27FC236}">
                <a16:creationId xmlns:a16="http://schemas.microsoft.com/office/drawing/2014/main" id="{6E62E8F3-0AB4-41E3-91E1-8EB293D4C53B}"/>
              </a:ext>
            </a:extLst>
          </p:cNvPr>
          <p:cNvSpPr txBox="1"/>
          <p:nvPr/>
        </p:nvSpPr>
        <p:spPr>
          <a:xfrm>
            <a:off x="8609816" y="2390068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306" name="หัวข้อ">
            <a:extLst>
              <a:ext uri="{FF2B5EF4-FFF2-40B4-BE49-F238E27FC236}">
                <a16:creationId xmlns:a16="http://schemas.microsoft.com/office/drawing/2014/main" id="{6CC135C3-EDF3-468F-8E82-A5A8B51738FD}"/>
              </a:ext>
            </a:extLst>
          </p:cNvPr>
          <p:cNvSpPr txBox="1"/>
          <p:nvPr/>
        </p:nvSpPr>
        <p:spPr>
          <a:xfrm>
            <a:off x="7027733" y="2390068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307" name="หัวข้อ">
            <a:extLst>
              <a:ext uri="{FF2B5EF4-FFF2-40B4-BE49-F238E27FC236}">
                <a16:creationId xmlns:a16="http://schemas.microsoft.com/office/drawing/2014/main" id="{0FB25325-1290-46F6-B028-A9EE0A39CB3D}"/>
              </a:ext>
            </a:extLst>
          </p:cNvPr>
          <p:cNvSpPr txBox="1"/>
          <p:nvPr/>
        </p:nvSpPr>
        <p:spPr>
          <a:xfrm>
            <a:off x="7489450" y="295125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sp>
        <p:nvSpPr>
          <p:cNvPr id="308" name="หัวข้อ">
            <a:extLst>
              <a:ext uri="{FF2B5EF4-FFF2-40B4-BE49-F238E27FC236}">
                <a16:creationId xmlns:a16="http://schemas.microsoft.com/office/drawing/2014/main" id="{FE1C88AD-5AF6-4FA9-B1A3-1312E17ACB35}"/>
              </a:ext>
            </a:extLst>
          </p:cNvPr>
          <p:cNvSpPr txBox="1"/>
          <p:nvPr/>
        </p:nvSpPr>
        <p:spPr>
          <a:xfrm>
            <a:off x="9199695" y="2951249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42</a:t>
            </a:r>
          </a:p>
        </p:txBody>
      </p:sp>
      <p:sp>
        <p:nvSpPr>
          <p:cNvPr id="309" name="หัวข้อ">
            <a:extLst>
              <a:ext uri="{FF2B5EF4-FFF2-40B4-BE49-F238E27FC236}">
                <a16:creationId xmlns:a16="http://schemas.microsoft.com/office/drawing/2014/main" id="{D269386E-CCEF-48FB-9E01-F4DAE83CDB0C}"/>
              </a:ext>
            </a:extLst>
          </p:cNvPr>
          <p:cNvSpPr txBox="1"/>
          <p:nvPr/>
        </p:nvSpPr>
        <p:spPr>
          <a:xfrm>
            <a:off x="10043088" y="3259790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B939CBB-3F19-4A56-80CF-7A6DC520AF45}"/>
              </a:ext>
            </a:extLst>
          </p:cNvPr>
          <p:cNvCxnSpPr>
            <a:cxnSpLocks/>
          </p:cNvCxnSpPr>
          <p:nvPr/>
        </p:nvCxnSpPr>
        <p:spPr>
          <a:xfrm>
            <a:off x="7802520" y="4344259"/>
            <a:ext cx="255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6FC10-CBAF-4EA4-B514-51F4E811E4B5}"/>
              </a:ext>
            </a:extLst>
          </p:cNvPr>
          <p:cNvGrpSpPr/>
          <p:nvPr/>
        </p:nvGrpSpPr>
        <p:grpSpPr>
          <a:xfrm>
            <a:off x="7802520" y="4985726"/>
            <a:ext cx="2556000" cy="76985"/>
            <a:chOff x="5938992" y="4939418"/>
            <a:chExt cx="3348000" cy="76985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8608F253-D3F5-45D4-B0FF-A9CCE87FE735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C658D69D-A4C9-4EA6-A64B-80D1EA09F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หัวข้อ">
            <a:extLst>
              <a:ext uri="{FF2B5EF4-FFF2-40B4-BE49-F238E27FC236}">
                <a16:creationId xmlns:a16="http://schemas.microsoft.com/office/drawing/2014/main" id="{E59B016C-0E6B-4EDB-9133-B7813A62FB0B}"/>
              </a:ext>
            </a:extLst>
          </p:cNvPr>
          <p:cNvSpPr txBox="1"/>
          <p:nvPr/>
        </p:nvSpPr>
        <p:spPr>
          <a:xfrm>
            <a:off x="7489450" y="433729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EBB09D23-5471-4A75-A9DE-B496D75F0069}"/>
              </a:ext>
            </a:extLst>
          </p:cNvPr>
          <p:cNvSpPr txBox="1"/>
          <p:nvPr/>
        </p:nvSpPr>
        <p:spPr>
          <a:xfrm>
            <a:off x="9199695" y="433729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67</a:t>
            </a:r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563524" y="2940143"/>
            <a:ext cx="8525783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คุณแม่ขับรถจากชลบุรีไประยองใช้เวลา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563524" y="3633415"/>
            <a:ext cx="767765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ขับรถจากระยองไปจันทบุรีใช้เวลาอีก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563526" y="4337290"/>
            <a:ext cx="812906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คุณแม่ขับรถจากชลบุรีไปจันทบุรีใช้เวลา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2AB1FE-B30D-4544-9BDD-DB7DE55F913E}"/>
              </a:ext>
            </a:extLst>
          </p:cNvPr>
          <p:cNvGrpSpPr/>
          <p:nvPr/>
        </p:nvGrpSpPr>
        <p:grpSpPr>
          <a:xfrm>
            <a:off x="563526" y="5887172"/>
            <a:ext cx="1207398" cy="702629"/>
            <a:chOff x="691599" y="5887172"/>
            <a:chExt cx="1207398" cy="702629"/>
          </a:xfrm>
        </p:grpSpPr>
        <p:sp>
          <p:nvSpPr>
            <p:cNvPr id="318" name="หัวข้อ">
              <a:extLst>
                <a:ext uri="{FF2B5EF4-FFF2-40B4-BE49-F238E27FC236}">
                  <a16:creationId xmlns:a16="http://schemas.microsoft.com/office/drawing/2014/main" id="{89725A02-F3D6-4704-9D32-1D03358B772F}"/>
                </a:ext>
              </a:extLst>
            </p:cNvPr>
            <p:cNvSpPr txBox="1"/>
            <p:nvPr/>
          </p:nvSpPr>
          <p:spPr>
            <a:xfrm>
              <a:off x="691599" y="5887172"/>
              <a:ext cx="1207398" cy="6599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ตอบ</a:t>
              </a:r>
            </a:p>
          </p:txBody>
        </p: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B09B4AA3-FA52-4F3D-A4E4-FE6C6564ECF4}"/>
                </a:ext>
              </a:extLst>
            </p:cNvPr>
            <p:cNvGrpSpPr/>
            <p:nvPr/>
          </p:nvGrpSpPr>
          <p:grpSpPr>
            <a:xfrm>
              <a:off x="751652" y="6512816"/>
              <a:ext cx="792000" cy="76985"/>
              <a:chOff x="5938992" y="4939418"/>
              <a:chExt cx="3348000" cy="76985"/>
            </a:xfrm>
          </p:grpSpPr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00A0DE30-02A4-4A95-999D-4A9685010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992" y="4939418"/>
                <a:ext cx="33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1D3F0884-4A48-438C-A306-27C5097320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992" y="5016403"/>
                <a:ext cx="33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3" name="หัวข้อ">
            <a:extLst>
              <a:ext uri="{FF2B5EF4-FFF2-40B4-BE49-F238E27FC236}">
                <a16:creationId xmlns:a16="http://schemas.microsoft.com/office/drawing/2014/main" id="{6C81AC1A-C06E-41D9-B55D-B60F86E1CFC5}"/>
              </a:ext>
            </a:extLst>
          </p:cNvPr>
          <p:cNvSpPr txBox="1"/>
          <p:nvPr/>
        </p:nvSpPr>
        <p:spPr>
          <a:xfrm>
            <a:off x="7489450" y="365280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p:sp>
        <p:nvSpPr>
          <p:cNvPr id="324" name="หัวข้อ">
            <a:extLst>
              <a:ext uri="{FF2B5EF4-FFF2-40B4-BE49-F238E27FC236}">
                <a16:creationId xmlns:a16="http://schemas.microsoft.com/office/drawing/2014/main" id="{EE83D7CF-3EBD-4792-BF1E-998125E5335B}"/>
              </a:ext>
            </a:extLst>
          </p:cNvPr>
          <p:cNvSpPr txBox="1"/>
          <p:nvPr/>
        </p:nvSpPr>
        <p:spPr>
          <a:xfrm>
            <a:off x="9199695" y="3652802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25</a:t>
            </a:r>
          </a:p>
        </p:txBody>
      </p:sp>
      <p:sp>
        <p:nvSpPr>
          <p:cNvPr id="325" name="หัวข้อ">
            <a:extLst>
              <a:ext uri="{FF2B5EF4-FFF2-40B4-BE49-F238E27FC236}">
                <a16:creationId xmlns:a16="http://schemas.microsoft.com/office/drawing/2014/main" id="{BB4F2202-88BA-45D2-81AB-DFBACF0481ED}"/>
              </a:ext>
            </a:extLst>
          </p:cNvPr>
          <p:cNvSpPr txBox="1"/>
          <p:nvPr/>
        </p:nvSpPr>
        <p:spPr>
          <a:xfrm>
            <a:off x="1543652" y="5873743"/>
            <a:ext cx="11429087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คุณแม่ขับรถจากชลบุรีไปจันทบุรีใช้เวลา 5 ชั่วโมง 7 นาที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C23AB8-69EB-46BE-8E0B-9C9D0BCFA793}"/>
              </a:ext>
            </a:extLst>
          </p:cNvPr>
          <p:cNvGrpSpPr/>
          <p:nvPr/>
        </p:nvGrpSpPr>
        <p:grpSpPr>
          <a:xfrm>
            <a:off x="7802518" y="5699740"/>
            <a:ext cx="2556000" cy="76985"/>
            <a:chOff x="5938992" y="4939418"/>
            <a:chExt cx="3348000" cy="769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03397D5-AE28-4F00-ABCD-2F9A24DAA5E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A4628E-D55F-4CD0-A279-B7ED39B27CD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AA88981C-FAEE-4510-8F84-B0F137F84195}"/>
              </a:ext>
            </a:extLst>
          </p:cNvPr>
          <p:cNvSpPr txBox="1"/>
          <p:nvPr/>
        </p:nvSpPr>
        <p:spPr>
          <a:xfrm>
            <a:off x="7489448" y="504906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B05D2F9B-55B6-4EB6-B1E3-6AF01E31C9D6}"/>
              </a:ext>
            </a:extLst>
          </p:cNvPr>
          <p:cNvSpPr txBox="1"/>
          <p:nvPr/>
        </p:nvSpPr>
        <p:spPr>
          <a:xfrm>
            <a:off x="9199693" y="504906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C144A6F3-0D6F-4DE0-B1C1-267D077291C7}"/>
              </a:ext>
            </a:extLst>
          </p:cNvPr>
          <p:cNvSpPr txBox="1"/>
          <p:nvPr/>
        </p:nvSpPr>
        <p:spPr>
          <a:xfrm>
            <a:off x="563524" y="5049060"/>
            <a:ext cx="1207399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9ECB5E-CF7F-4270-9DDB-DB96F0156936}"/>
              </a:ext>
            </a:extLst>
          </p:cNvPr>
          <p:cNvGrpSpPr/>
          <p:nvPr/>
        </p:nvGrpSpPr>
        <p:grpSpPr>
          <a:xfrm>
            <a:off x="10425634" y="3268496"/>
            <a:ext cx="1810868" cy="1806764"/>
            <a:chOff x="9927920" y="3268496"/>
            <a:chExt cx="1810868" cy="18067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B986973-9A3A-4756-A61E-59FE0F5A05DA}"/>
                </a:ext>
              </a:extLst>
            </p:cNvPr>
            <p:cNvSpPr/>
            <p:nvPr/>
          </p:nvSpPr>
          <p:spPr>
            <a:xfrm>
              <a:off x="10054588" y="3268496"/>
              <a:ext cx="1508835" cy="1806764"/>
            </a:xfrm>
            <a:prstGeom prst="roundRect">
              <a:avLst>
                <a:gd name="adj" fmla="val 1858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9D7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17192917-E23B-4366-B66B-B8CE39F3DDA6}"/>
                </a:ext>
              </a:extLst>
            </p:cNvPr>
            <p:cNvSpPr txBox="1"/>
            <p:nvPr/>
          </p:nvSpPr>
          <p:spPr>
            <a:xfrm>
              <a:off x="9927920" y="3387075"/>
              <a:ext cx="1810868" cy="15539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 </a:t>
              </a:r>
              <a:endParaRPr lang="en-US" sz="22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2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endParaRPr lang="th-TH" sz="22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2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 ชั่วโมง</a:t>
              </a:r>
              <a:endParaRPr lang="th-TH" sz="22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0663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/>
      <p:bldP spid="309" grpId="0"/>
      <p:bldP spid="313" grpId="0"/>
      <p:bldP spid="314" grpId="0"/>
      <p:bldP spid="315" grpId="0"/>
      <p:bldP spid="316" grpId="0"/>
      <p:bldP spid="317" grpId="0"/>
      <p:bldP spid="323" grpId="0"/>
      <p:bldP spid="324" grpId="0"/>
      <p:bldP spid="325" grpId="0"/>
      <p:bldP spid="43" grpId="0"/>
      <p:bldP spid="44" grpId="0"/>
      <p:bldP spid="4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1" y="190285"/>
            <a:ext cx="9527818" cy="226920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17496"/>
            <a:ext cx="1148259" cy="1112661"/>
            <a:chOff x="678134" y="2536855"/>
            <a:chExt cx="1148259" cy="1112661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831772" y="2536855"/>
              <a:ext cx="994621" cy="10045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5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10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99832" y="304981"/>
            <a:ext cx="9351165" cy="27780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ก้อยใช้เวลาออกกำลังกาย 1 ชั่วโมง 15 นาที </a:t>
            </a:r>
          </a:p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เบลใช้เวลาออกกำลังกายน้อยกว่าก้อย 20 นาที </a:t>
            </a:r>
          </a:p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เบลใช้เวลาออกกำลังกายนานเท่าใด</a:t>
            </a:r>
          </a:p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991618" y="2686627"/>
            <a:ext cx="10878303" cy="2984810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944105" y="3060984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856086" y="3061025"/>
            <a:ext cx="6595858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เบลใช้เวลาออกกำลังกายนานเท่าใด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978504" y="4019773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3856086" y="4019814"/>
            <a:ext cx="8013835" cy="1352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ก้อยใช้เวลาออกกำลังกาย 1 ชั่วโมง 15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เบลใช้เวลาออกกำลังกายน้อยกว่าก้อย 20 นาที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AE3360-7E3B-45BE-8604-A60EF72A8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17619" y="3197683"/>
            <a:ext cx="2577231" cy="3495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453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090400" cy="133925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21613"/>
            <a:ext cx="1146415" cy="1108544"/>
            <a:chOff x="678134" y="2540972"/>
            <a:chExt cx="1146415" cy="110854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841934" y="2540972"/>
              <a:ext cx="977594" cy="10045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10</a:t>
              </a:r>
              <a:endParaRPr lang="th-TH" sz="4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10395" y="271292"/>
            <a:ext cx="11694288" cy="11328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</a:t>
            </a: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ก้อยใช้เวลาออกกำลังกาย 1 ชั่วโมง 15 นาที</a:t>
            </a:r>
            <a:r>
              <a:rPr lang="en-US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</a:t>
            </a:r>
            <a:endParaRPr lang="en-US" sz="24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 </a:t>
            </a: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น้อยกว่าก้อย 20 นาที</a:t>
            </a:r>
            <a:r>
              <a:rPr lang="en-US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เบลใช้เวลาออกกำลังกายนานเท่าใด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800829"/>
            <a:ext cx="11603600" cy="4785879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หัวข้อ">
            <a:extLst>
              <a:ext uri="{FF2B5EF4-FFF2-40B4-BE49-F238E27FC236}">
                <a16:creationId xmlns:a16="http://schemas.microsoft.com/office/drawing/2014/main" id="{6E62E8F3-0AB4-41E3-91E1-8EB293D4C53B}"/>
              </a:ext>
            </a:extLst>
          </p:cNvPr>
          <p:cNvSpPr txBox="1"/>
          <p:nvPr/>
        </p:nvSpPr>
        <p:spPr>
          <a:xfrm>
            <a:off x="8771861" y="2089126"/>
            <a:ext cx="2490306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306" name="หัวข้อ">
            <a:extLst>
              <a:ext uri="{FF2B5EF4-FFF2-40B4-BE49-F238E27FC236}">
                <a16:creationId xmlns:a16="http://schemas.microsoft.com/office/drawing/2014/main" id="{6CC135C3-EDF3-468F-8E82-A5A8B51738FD}"/>
              </a:ext>
            </a:extLst>
          </p:cNvPr>
          <p:cNvSpPr txBox="1"/>
          <p:nvPr/>
        </p:nvSpPr>
        <p:spPr>
          <a:xfrm>
            <a:off x="7328675" y="2089126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307" name="หัวข้อ">
            <a:extLst>
              <a:ext uri="{FF2B5EF4-FFF2-40B4-BE49-F238E27FC236}">
                <a16:creationId xmlns:a16="http://schemas.microsoft.com/office/drawing/2014/main" id="{0FB25325-1290-46F6-B028-A9EE0A39CB3D}"/>
              </a:ext>
            </a:extLst>
          </p:cNvPr>
          <p:cNvSpPr txBox="1"/>
          <p:nvPr/>
        </p:nvSpPr>
        <p:spPr>
          <a:xfrm>
            <a:off x="7651495" y="311330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p:sp>
        <p:nvSpPr>
          <p:cNvPr id="308" name="หัวข้อ">
            <a:extLst>
              <a:ext uri="{FF2B5EF4-FFF2-40B4-BE49-F238E27FC236}">
                <a16:creationId xmlns:a16="http://schemas.microsoft.com/office/drawing/2014/main" id="{FE1C88AD-5AF6-4FA9-B1A3-1312E17ACB35}"/>
              </a:ext>
            </a:extLst>
          </p:cNvPr>
          <p:cNvSpPr txBox="1"/>
          <p:nvPr/>
        </p:nvSpPr>
        <p:spPr>
          <a:xfrm>
            <a:off x="9361740" y="3113299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</a:p>
        </p:txBody>
      </p:sp>
      <p:sp>
        <p:nvSpPr>
          <p:cNvPr id="309" name="หัวข้อ">
            <a:extLst>
              <a:ext uri="{FF2B5EF4-FFF2-40B4-BE49-F238E27FC236}">
                <a16:creationId xmlns:a16="http://schemas.microsoft.com/office/drawing/2014/main" id="{D269386E-CCEF-48FB-9E01-F4DAE83CDB0C}"/>
              </a:ext>
            </a:extLst>
          </p:cNvPr>
          <p:cNvSpPr txBox="1"/>
          <p:nvPr/>
        </p:nvSpPr>
        <p:spPr>
          <a:xfrm>
            <a:off x="10205133" y="3421840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</a:t>
            </a: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B939CBB-3F19-4A56-80CF-7A6DC520AF45}"/>
              </a:ext>
            </a:extLst>
          </p:cNvPr>
          <p:cNvCxnSpPr>
            <a:cxnSpLocks/>
          </p:cNvCxnSpPr>
          <p:nvPr/>
        </p:nvCxnSpPr>
        <p:spPr>
          <a:xfrm>
            <a:off x="7964565" y="4506309"/>
            <a:ext cx="255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6FC10-CBAF-4EA4-B514-51F4E811E4B5}"/>
              </a:ext>
            </a:extLst>
          </p:cNvPr>
          <p:cNvGrpSpPr/>
          <p:nvPr/>
        </p:nvGrpSpPr>
        <p:grpSpPr>
          <a:xfrm>
            <a:off x="7964565" y="5147776"/>
            <a:ext cx="2556000" cy="76985"/>
            <a:chOff x="5938992" y="4939418"/>
            <a:chExt cx="3348000" cy="76985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8608F253-D3F5-45D4-B0FF-A9CCE87FE735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C658D69D-A4C9-4EA6-A64B-80D1EA09F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หัวข้อ">
            <a:extLst>
              <a:ext uri="{FF2B5EF4-FFF2-40B4-BE49-F238E27FC236}">
                <a16:creationId xmlns:a16="http://schemas.microsoft.com/office/drawing/2014/main" id="{E59B016C-0E6B-4EDB-9133-B7813A62FB0B}"/>
              </a:ext>
            </a:extLst>
          </p:cNvPr>
          <p:cNvSpPr txBox="1"/>
          <p:nvPr/>
        </p:nvSpPr>
        <p:spPr>
          <a:xfrm>
            <a:off x="7651495" y="449934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</a:t>
            </a:r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EBB09D23-5471-4A75-A9DE-B496D75F0069}"/>
              </a:ext>
            </a:extLst>
          </p:cNvPr>
          <p:cNvSpPr txBox="1"/>
          <p:nvPr/>
        </p:nvSpPr>
        <p:spPr>
          <a:xfrm>
            <a:off x="9361740" y="4499340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55</a:t>
            </a:r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1130684" y="3102193"/>
            <a:ext cx="5366513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ก้อยใช้เวลาออกกำลังกาย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1130684" y="3795465"/>
            <a:ext cx="6670653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เบลใช้เวลาออกกำลังกายน้อยกว่าก้อย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1130687" y="4499340"/>
            <a:ext cx="5532474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2AB1FE-B30D-4544-9BDD-DB7DE55F913E}"/>
              </a:ext>
            </a:extLst>
          </p:cNvPr>
          <p:cNvGrpSpPr/>
          <p:nvPr/>
        </p:nvGrpSpPr>
        <p:grpSpPr>
          <a:xfrm>
            <a:off x="1130686" y="5551509"/>
            <a:ext cx="1207398" cy="702629"/>
            <a:chOff x="691599" y="5887172"/>
            <a:chExt cx="1207398" cy="702629"/>
          </a:xfrm>
        </p:grpSpPr>
        <p:sp>
          <p:nvSpPr>
            <p:cNvPr id="318" name="หัวข้อ">
              <a:extLst>
                <a:ext uri="{FF2B5EF4-FFF2-40B4-BE49-F238E27FC236}">
                  <a16:creationId xmlns:a16="http://schemas.microsoft.com/office/drawing/2014/main" id="{89725A02-F3D6-4704-9D32-1D03358B772F}"/>
                </a:ext>
              </a:extLst>
            </p:cNvPr>
            <p:cNvSpPr txBox="1"/>
            <p:nvPr/>
          </p:nvSpPr>
          <p:spPr>
            <a:xfrm>
              <a:off x="691599" y="5887172"/>
              <a:ext cx="1207398" cy="6599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ตอบ</a:t>
              </a:r>
            </a:p>
          </p:txBody>
        </p: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B09B4AA3-FA52-4F3D-A4E4-FE6C6564ECF4}"/>
                </a:ext>
              </a:extLst>
            </p:cNvPr>
            <p:cNvGrpSpPr/>
            <p:nvPr/>
          </p:nvGrpSpPr>
          <p:grpSpPr>
            <a:xfrm>
              <a:off x="751652" y="6512816"/>
              <a:ext cx="792000" cy="76985"/>
              <a:chOff x="5938992" y="4939418"/>
              <a:chExt cx="3348000" cy="76985"/>
            </a:xfrm>
          </p:grpSpPr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00A0DE30-02A4-4A95-999D-4A9685010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992" y="4939418"/>
                <a:ext cx="33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1D3F0884-4A48-438C-A306-27C5097320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992" y="5016403"/>
                <a:ext cx="33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4" name="หัวข้อ">
            <a:extLst>
              <a:ext uri="{FF2B5EF4-FFF2-40B4-BE49-F238E27FC236}">
                <a16:creationId xmlns:a16="http://schemas.microsoft.com/office/drawing/2014/main" id="{EE83D7CF-3EBD-4792-BF1E-998125E5335B}"/>
              </a:ext>
            </a:extLst>
          </p:cNvPr>
          <p:cNvSpPr txBox="1"/>
          <p:nvPr/>
        </p:nvSpPr>
        <p:spPr>
          <a:xfrm>
            <a:off x="9361740" y="3814852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20</a:t>
            </a:r>
          </a:p>
        </p:txBody>
      </p:sp>
      <p:sp>
        <p:nvSpPr>
          <p:cNvPr id="325" name="หัวข้อ">
            <a:extLst>
              <a:ext uri="{FF2B5EF4-FFF2-40B4-BE49-F238E27FC236}">
                <a16:creationId xmlns:a16="http://schemas.microsoft.com/office/drawing/2014/main" id="{BB4F2202-88BA-45D2-81AB-DFBACF0481ED}"/>
              </a:ext>
            </a:extLst>
          </p:cNvPr>
          <p:cNvSpPr txBox="1"/>
          <p:nvPr/>
        </p:nvSpPr>
        <p:spPr>
          <a:xfrm>
            <a:off x="2110813" y="5538080"/>
            <a:ext cx="6847994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เบลใช้เวลาออกกำลังกายนาน 55 นาที</a:t>
            </a: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D688652E-B52D-4FA1-AFE1-FFA5E407FED7}"/>
              </a:ext>
            </a:extLst>
          </p:cNvPr>
          <p:cNvSpPr txBox="1"/>
          <p:nvPr/>
        </p:nvSpPr>
        <p:spPr>
          <a:xfrm>
            <a:off x="9374675" y="2637562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D152AC0-FB28-4552-842B-AC4B2E4B4AA6}"/>
              </a:ext>
            </a:extLst>
          </p:cNvPr>
          <p:cNvCxnSpPr/>
          <p:nvPr/>
        </p:nvCxnSpPr>
        <p:spPr>
          <a:xfrm flipV="1">
            <a:off x="9871787" y="3297486"/>
            <a:ext cx="497113" cy="405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หัวข้อ">
            <a:extLst>
              <a:ext uri="{FF2B5EF4-FFF2-40B4-BE49-F238E27FC236}">
                <a16:creationId xmlns:a16="http://schemas.microsoft.com/office/drawing/2014/main" id="{7EE7C9DF-6323-43E0-82EC-F11B1C2F5D22}"/>
              </a:ext>
            </a:extLst>
          </p:cNvPr>
          <p:cNvSpPr txBox="1"/>
          <p:nvPr/>
        </p:nvSpPr>
        <p:spPr>
          <a:xfrm>
            <a:off x="7688682" y="2593444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8DA8538-092A-404F-8151-1226C689C636}"/>
              </a:ext>
            </a:extLst>
          </p:cNvPr>
          <p:cNvCxnSpPr/>
          <p:nvPr/>
        </p:nvCxnSpPr>
        <p:spPr>
          <a:xfrm flipV="1">
            <a:off x="8289704" y="3253368"/>
            <a:ext cx="497113" cy="405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6355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/>
      <p:bldP spid="309" grpId="0"/>
      <p:bldP spid="313" grpId="0"/>
      <p:bldP spid="314" grpId="0"/>
      <p:bldP spid="315" grpId="0"/>
      <p:bldP spid="316" grpId="0"/>
      <p:bldP spid="317" grpId="0"/>
      <p:bldP spid="324" grpId="0"/>
      <p:bldP spid="325" grpId="0"/>
      <p:bldP spid="46" grpId="0"/>
      <p:bldP spid="5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1504199" y="2304424"/>
            <a:ext cx="9326361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การแก้โจทย์ปัญหาทำได้โดยอ่านทำความเข้าใจปัญหา 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วางแผนแก้ปัญหา หาคำตอบ และตรวจสอบความสมเหตุสมผล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ของคำตอบ</a:t>
            </a:r>
            <a:endParaRPr lang="th-TH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676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DD239-6EDE-464F-8585-03E658DB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0"/>
          <a:stretch/>
        </p:blipFill>
        <p:spPr>
          <a:xfrm>
            <a:off x="0" y="-1"/>
            <a:ext cx="12297736" cy="68580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6BCB53C-F59E-4CB8-9BD8-24A7D2267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771"/>
          <a:stretch/>
        </p:blipFill>
        <p:spPr>
          <a:xfrm>
            <a:off x="9660452" y="3089468"/>
            <a:ext cx="2637284" cy="376853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DD4D0F-E7F8-4D39-A740-0B6E72F7D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346" y="3159889"/>
            <a:ext cx="4847008" cy="36981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7F644F9-6DC8-4EFC-A40C-EF406B47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89470"/>
            <a:ext cx="4847008" cy="3768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19646"/>
            <a:ext cx="9754242" cy="2632410"/>
            <a:chOff x="1561296" y="3892297"/>
            <a:chExt cx="9754242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1296" y="3892297"/>
              <a:ext cx="9730195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240506" y="4490422"/>
              <a:ext cx="9075032" cy="1281845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28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นักเรียนสามารถแสดงวิธีหาคำตอบ</a:t>
              </a:r>
            </a:p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ของโจทย์ปัญหาเกี่ยวกับเวลาและระยะเวลา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761440" y="795923"/>
            <a:ext cx="8322198" cy="2173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โจทย์ปัญหาเกี่ยวกับเวลา</a:t>
            </a:r>
          </a:p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และระยะเวลา (2)</a:t>
            </a:r>
            <a:endParaRPr lang="en-US" sz="48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53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36E5FDC-0BDE-4C0D-AE6D-D8B88291C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E49DA1-F9CC-44DB-86A1-0AF8EB1EA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12762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การคูณเวลา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2717350" y="1960880"/>
            <a:ext cx="6275508" cy="3047138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กรอบนาที">
            <a:extLst>
              <a:ext uri="{FF2B5EF4-FFF2-40B4-BE49-F238E27FC236}">
                <a16:creationId xmlns:a16="http://schemas.microsoft.com/office/drawing/2014/main" id="{F9E34F70-5D74-4CC2-B8D6-F014F4A69D38}"/>
              </a:ext>
            </a:extLst>
          </p:cNvPr>
          <p:cNvSpPr/>
          <p:nvPr/>
        </p:nvSpPr>
        <p:spPr>
          <a:xfrm>
            <a:off x="7105866" y="2836819"/>
            <a:ext cx="495471" cy="116896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กรอบชั่วโมง">
            <a:extLst>
              <a:ext uri="{FF2B5EF4-FFF2-40B4-BE49-F238E27FC236}">
                <a16:creationId xmlns:a16="http://schemas.microsoft.com/office/drawing/2014/main" id="{44B340A7-2165-499F-A526-81ACFB0110F5}"/>
              </a:ext>
            </a:extLst>
          </p:cNvPr>
          <p:cNvSpPr/>
          <p:nvPr/>
        </p:nvSpPr>
        <p:spPr>
          <a:xfrm rot="16955180">
            <a:off x="5735591" y="1791657"/>
            <a:ext cx="495471" cy="332886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54699" y="1031818"/>
            <a:ext cx="7909224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 ชั่วโมง 5 นาที คูณกับ 5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34277"/>
            <a:ext cx="1146415" cy="1132525"/>
            <a:chOff x="678134" y="2516991"/>
            <a:chExt cx="1146415" cy="1132525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12352" y="2516991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017233" y="2052259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241605" y="2052259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3784347" y="2696826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6596952" y="2696825"/>
            <a:ext cx="994225" cy="13930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en-US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450505" y="3005366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3963458" y="4089835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36FE3F-6570-45E0-AA4A-C0222FA4A292}"/>
              </a:ext>
            </a:extLst>
          </p:cNvPr>
          <p:cNvCxnSpPr>
            <a:cxnSpLocks/>
          </p:cNvCxnSpPr>
          <p:nvPr/>
        </p:nvCxnSpPr>
        <p:spPr>
          <a:xfrm>
            <a:off x="3963458" y="4708152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98629A-0BA0-483D-BF70-04773752FF9B}"/>
              </a:ext>
            </a:extLst>
          </p:cNvPr>
          <p:cNvCxnSpPr>
            <a:cxnSpLocks/>
          </p:cNvCxnSpPr>
          <p:nvPr/>
        </p:nvCxnSpPr>
        <p:spPr>
          <a:xfrm>
            <a:off x="3963458" y="4785137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3784347" y="4033888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6607112" y="4033888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54555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54555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 ชั่วโมง 25 นาที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CB9369-4277-412D-9F0C-D140B7F13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" t="-1" r="14455" b="-5720"/>
          <a:stretch/>
        </p:blipFill>
        <p:spPr>
          <a:xfrm>
            <a:off x="6427856" y="6343807"/>
            <a:ext cx="5764144" cy="700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04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38" grpId="0"/>
      <p:bldP spid="39" grpId="0"/>
      <p:bldP spid="4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12595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การคูณเวลา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79E166-D467-4EA7-92F6-CFBE8790F0D9}"/>
              </a:ext>
            </a:extLst>
          </p:cNvPr>
          <p:cNvSpPr/>
          <p:nvPr/>
        </p:nvSpPr>
        <p:spPr>
          <a:xfrm>
            <a:off x="2960412" y="1960880"/>
            <a:ext cx="6275508" cy="3597284"/>
          </a:xfrm>
          <a:prstGeom prst="roundRect">
            <a:avLst>
              <a:gd name="adj" fmla="val 7851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กรอบนาที">
            <a:extLst>
              <a:ext uri="{FF2B5EF4-FFF2-40B4-BE49-F238E27FC236}">
                <a16:creationId xmlns:a16="http://schemas.microsoft.com/office/drawing/2014/main" id="{2FF0F32F-F79A-4603-809F-477F4ED23BF9}"/>
              </a:ext>
            </a:extLst>
          </p:cNvPr>
          <p:cNvSpPr/>
          <p:nvPr/>
        </p:nvSpPr>
        <p:spPr>
          <a:xfrm>
            <a:off x="7485356" y="2862740"/>
            <a:ext cx="495471" cy="116896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กรอบชั่วโมง">
            <a:extLst>
              <a:ext uri="{FF2B5EF4-FFF2-40B4-BE49-F238E27FC236}">
                <a16:creationId xmlns:a16="http://schemas.microsoft.com/office/drawing/2014/main" id="{CBD85456-F16D-45E9-BCC6-0EBDC3FCDDB4}"/>
              </a:ext>
            </a:extLst>
          </p:cNvPr>
          <p:cNvSpPr/>
          <p:nvPr/>
        </p:nvSpPr>
        <p:spPr>
          <a:xfrm rot="16843740">
            <a:off x="6125112" y="1795388"/>
            <a:ext cx="495471" cy="326697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42" y="998008"/>
            <a:ext cx="875804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433916" y="1031818"/>
            <a:ext cx="8494267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</a:t>
            </a: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 นาที คูณกับ 8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03335"/>
            <a:ext cx="1146415" cy="1163467"/>
            <a:chOff x="678134" y="2486049"/>
            <a:chExt cx="1146415" cy="116346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1641" y="248604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86E14EC2-7342-4130-9078-AAE905DA0CBB}"/>
              </a:ext>
            </a:extLst>
          </p:cNvPr>
          <p:cNvSpPr txBox="1"/>
          <p:nvPr/>
        </p:nvSpPr>
        <p:spPr>
          <a:xfrm>
            <a:off x="6445491" y="21101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18" name="หัวข้อ">
            <a:extLst>
              <a:ext uri="{FF2B5EF4-FFF2-40B4-BE49-F238E27FC236}">
                <a16:creationId xmlns:a16="http://schemas.microsoft.com/office/drawing/2014/main" id="{A47580D4-2B7E-4C7D-AE22-35439728F7EC}"/>
              </a:ext>
            </a:extLst>
          </p:cNvPr>
          <p:cNvSpPr txBox="1"/>
          <p:nvPr/>
        </p:nvSpPr>
        <p:spPr>
          <a:xfrm>
            <a:off x="3669863" y="2110134"/>
            <a:ext cx="2451370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8FBCF9F-318A-4939-8D90-BFF308BD6BD0}"/>
              </a:ext>
            </a:extLst>
          </p:cNvPr>
          <p:cNvSpPr txBox="1"/>
          <p:nvPr/>
        </p:nvSpPr>
        <p:spPr>
          <a:xfrm>
            <a:off x="4212605" y="2731551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  <a:p>
            <a:pPr algn="r">
              <a:lnSpc>
                <a:spcPct val="150000"/>
              </a:lnSpc>
            </a:pP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87411963-BAEA-4A66-8583-A6771A1AC954}"/>
              </a:ext>
            </a:extLst>
          </p:cNvPr>
          <p:cNvSpPr txBox="1"/>
          <p:nvPr/>
        </p:nvSpPr>
        <p:spPr>
          <a:xfrm>
            <a:off x="7035370" y="2731550"/>
            <a:ext cx="994225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9CA7ECC-23A5-4B20-8019-60CC9598CB2E}"/>
              </a:ext>
            </a:extLst>
          </p:cNvPr>
          <p:cNvSpPr txBox="1"/>
          <p:nvPr/>
        </p:nvSpPr>
        <p:spPr>
          <a:xfrm>
            <a:off x="7878763" y="3040091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64988E-C143-4C6A-A884-93CFB9E0EC51}"/>
              </a:ext>
            </a:extLst>
          </p:cNvPr>
          <p:cNvCxnSpPr>
            <a:cxnSpLocks/>
          </p:cNvCxnSpPr>
          <p:nvPr/>
        </p:nvCxnSpPr>
        <p:spPr>
          <a:xfrm>
            <a:off x="4391716" y="3974085"/>
            <a:ext cx="39498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BED1F-3AFE-4A1B-BB97-9B61AECFF297}"/>
              </a:ext>
            </a:extLst>
          </p:cNvPr>
          <p:cNvGrpSpPr/>
          <p:nvPr/>
        </p:nvGrpSpPr>
        <p:grpSpPr>
          <a:xfrm>
            <a:off x="4391716" y="4534531"/>
            <a:ext cx="3949831" cy="65410"/>
            <a:chOff x="3963458" y="4708152"/>
            <a:chExt cx="3949831" cy="6541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36FE3F-6570-45E0-AA4A-C0222FA4A292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98629A-0BA0-483D-BF70-04773752FF9B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2D9C2C10-28BA-4C3A-8B63-48E2EC730F9F}"/>
              </a:ext>
            </a:extLst>
          </p:cNvPr>
          <p:cNvSpPr txBox="1"/>
          <p:nvPr/>
        </p:nvSpPr>
        <p:spPr>
          <a:xfrm>
            <a:off x="4212605" y="390656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61FCB69-AD3E-4DAF-8C90-97A58F9049DF}"/>
              </a:ext>
            </a:extLst>
          </p:cNvPr>
          <p:cNvSpPr txBox="1"/>
          <p:nvPr/>
        </p:nvSpPr>
        <p:spPr>
          <a:xfrm>
            <a:off x="7035370" y="390656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216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60072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60072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</a:t>
            </a: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ชั่วโมง </a:t>
            </a:r>
            <a:r>
              <a:rPr lang="en-US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36</a:t>
            </a: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นาที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02BA8-0322-4EA9-B76B-B06C250384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FDD8F-DE7D-4062-A763-E872750D6D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" t="-1" r="14455" b="-5720"/>
          <a:stretch/>
        </p:blipFill>
        <p:spPr>
          <a:xfrm>
            <a:off x="6427856" y="6345382"/>
            <a:ext cx="5764144" cy="70051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8D7CD-2324-4A58-9F3F-D5359CF2A6A3}"/>
              </a:ext>
            </a:extLst>
          </p:cNvPr>
          <p:cNvGrpSpPr/>
          <p:nvPr/>
        </p:nvGrpSpPr>
        <p:grpSpPr>
          <a:xfrm>
            <a:off x="4391716" y="5161491"/>
            <a:ext cx="3949831" cy="65410"/>
            <a:chOff x="3963458" y="4708152"/>
            <a:chExt cx="3949831" cy="6541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CB23072-A5F6-4918-8C06-2801FD7603D5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0815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9E2D864-45F6-4C83-A104-660AE912FF88}"/>
                </a:ext>
              </a:extLst>
            </p:cNvPr>
            <p:cNvCxnSpPr>
              <a:cxnSpLocks/>
            </p:cNvCxnSpPr>
            <p:nvPr/>
          </p:nvCxnSpPr>
          <p:spPr>
            <a:xfrm>
              <a:off x="3963458" y="4773562"/>
              <a:ext cx="39498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EA271855-FB3D-4585-83A6-8C26E7838004}"/>
              </a:ext>
            </a:extLst>
          </p:cNvPr>
          <p:cNvSpPr txBox="1"/>
          <p:nvPr/>
        </p:nvSpPr>
        <p:spPr>
          <a:xfrm>
            <a:off x="4212605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2FFF381F-1893-4AE9-92EB-044DAF256B2A}"/>
              </a:ext>
            </a:extLst>
          </p:cNvPr>
          <p:cNvSpPr txBox="1"/>
          <p:nvPr/>
        </p:nvSpPr>
        <p:spPr>
          <a:xfrm>
            <a:off x="7035370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36</a:t>
            </a:r>
            <a:endParaRPr lang="th-TH" sz="28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60C32C54-C2C3-41FA-B4AF-A55D94B73DB7}"/>
              </a:ext>
            </a:extLst>
          </p:cNvPr>
          <p:cNvSpPr txBox="1"/>
          <p:nvPr/>
        </p:nvSpPr>
        <p:spPr>
          <a:xfrm>
            <a:off x="3312147" y="4533523"/>
            <a:ext cx="99422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0B72B4-7B02-4A7D-8C88-01567E489A00}"/>
              </a:ext>
            </a:extLst>
          </p:cNvPr>
          <p:cNvGrpSpPr/>
          <p:nvPr/>
        </p:nvGrpSpPr>
        <p:grpSpPr>
          <a:xfrm>
            <a:off x="8971477" y="3763299"/>
            <a:ext cx="2843985" cy="1148088"/>
            <a:chOff x="8968382" y="3763299"/>
            <a:chExt cx="2843985" cy="114808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1426ADE-DC8F-437D-9128-9DC97F69ED1D}"/>
                </a:ext>
              </a:extLst>
            </p:cNvPr>
            <p:cNvSpPr/>
            <p:nvPr/>
          </p:nvSpPr>
          <p:spPr>
            <a:xfrm>
              <a:off x="8968382" y="3763299"/>
              <a:ext cx="2843985" cy="113287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2D49EAEA-D3F2-47CA-83F5-D30F742112EA}"/>
                </a:ext>
              </a:extLst>
            </p:cNvPr>
            <p:cNvSpPr txBox="1"/>
            <p:nvPr/>
          </p:nvSpPr>
          <p:spPr>
            <a:xfrm>
              <a:off x="9105247" y="3778513"/>
              <a:ext cx="2570254" cy="11328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180 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นาที </a:t>
              </a: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 3 ชั่วโมง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01867D-3BDF-4482-A82B-3A9B36CA1F5B}"/>
              </a:ext>
            </a:extLst>
          </p:cNvPr>
          <p:cNvGrpSpPr/>
          <p:nvPr/>
        </p:nvGrpSpPr>
        <p:grpSpPr>
          <a:xfrm>
            <a:off x="8971477" y="2353220"/>
            <a:ext cx="2843985" cy="1143265"/>
            <a:chOff x="9033726" y="2731550"/>
            <a:chExt cx="2843985" cy="114326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D1D3091-6145-4705-B288-F0D077B62599}"/>
                </a:ext>
              </a:extLst>
            </p:cNvPr>
            <p:cNvSpPr/>
            <p:nvPr/>
          </p:nvSpPr>
          <p:spPr>
            <a:xfrm>
              <a:off x="9033726" y="2735502"/>
              <a:ext cx="2843985" cy="113931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หัวข้อ">
              <a:extLst>
                <a:ext uri="{FF2B5EF4-FFF2-40B4-BE49-F238E27FC236}">
                  <a16:creationId xmlns:a16="http://schemas.microsoft.com/office/drawing/2014/main" id="{13AB351D-84AE-4265-821F-B2FEEAB6B2F2}"/>
                </a:ext>
              </a:extLst>
            </p:cNvPr>
            <p:cNvSpPr txBox="1"/>
            <p:nvPr/>
          </p:nvSpPr>
          <p:spPr>
            <a:xfrm>
              <a:off x="9170591" y="2731550"/>
              <a:ext cx="2570254" cy="113287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60 นาที </a:t>
              </a:r>
              <a:endParaRPr lang="en-US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เท่ากับ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 1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 ชั่วโมง</a:t>
              </a:r>
              <a:endPara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06B4CD-65A2-4C3D-871E-D31CFD76513F}"/>
              </a:ext>
            </a:extLst>
          </p:cNvPr>
          <p:cNvGrpSpPr/>
          <p:nvPr/>
        </p:nvGrpSpPr>
        <p:grpSpPr>
          <a:xfrm>
            <a:off x="8971477" y="5206528"/>
            <a:ext cx="2843985" cy="636460"/>
            <a:chOff x="8896860" y="5692374"/>
            <a:chExt cx="2843985" cy="63646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E42CA95-4071-4015-B608-811F59A9D3D8}"/>
                </a:ext>
              </a:extLst>
            </p:cNvPr>
            <p:cNvSpPr/>
            <p:nvPr/>
          </p:nvSpPr>
          <p:spPr>
            <a:xfrm>
              <a:off x="8896860" y="5712883"/>
              <a:ext cx="2843985" cy="615951"/>
            </a:xfrm>
            <a:prstGeom prst="roundRect">
              <a:avLst>
                <a:gd name="adj" fmla="val 23415"/>
              </a:avLst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หัวข้อ">
              <a:extLst>
                <a:ext uri="{FF2B5EF4-FFF2-40B4-BE49-F238E27FC236}">
                  <a16:creationId xmlns:a16="http://schemas.microsoft.com/office/drawing/2014/main" id="{645AC22A-CA76-4482-9E03-56EDCEC795E8}"/>
                </a:ext>
              </a:extLst>
            </p:cNvPr>
            <p:cNvSpPr txBox="1"/>
            <p:nvPr/>
          </p:nvSpPr>
          <p:spPr>
            <a:xfrm>
              <a:off x="9033777" y="5692374"/>
              <a:ext cx="2570254" cy="5788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216 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-</a:t>
              </a: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 180 </a:t>
              </a:r>
              <a:r>
                <a:rPr lang="en-US" sz="2400" dirty="0">
                  <a:latin typeface="Mali" panose="00000800000000000000" pitchFamily="2" charset="-34"/>
                  <a:cs typeface="Mali" panose="00000800000000000000" pitchFamily="2" charset="-34"/>
                </a:rPr>
                <a:t>= 36</a:t>
              </a:r>
              <a:endParaRPr lang="th-TH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76A3D32D-FD60-9818-144F-627D6808BFDC}"/>
              </a:ext>
            </a:extLst>
          </p:cNvPr>
          <p:cNvSpPr txBox="1"/>
          <p:nvPr/>
        </p:nvSpPr>
        <p:spPr>
          <a:xfrm>
            <a:off x="4812374" y="3901289"/>
            <a:ext cx="105027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+ 3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4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6" grpId="0" animBg="1"/>
      <p:bldP spid="38" grpId="0"/>
      <p:bldP spid="39" grpId="0"/>
      <p:bldP spid="44" grpId="0"/>
      <p:bldP spid="35" grpId="0"/>
      <p:bldP spid="40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9314A3D-98F0-448D-A899-19F776D9A614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258DA7-1FA9-4252-A8CA-7FC6182C0477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C63997B-21D1-4FB9-8C56-8796E63D3AE8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FBC34A6-5B8A-4212-A57F-0711B215A203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7F71F03-BDC1-4CC0-9351-C09ABE8DBDB0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122" name="Graphic 119">
                <a:extLst>
                  <a:ext uri="{FF2B5EF4-FFF2-40B4-BE49-F238E27FC236}">
                    <a16:creationId xmlns:a16="http://schemas.microsoft.com/office/drawing/2014/main" id="{91BF23A6-E81C-4005-8776-CF906C02BD0E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75E9864E-83DD-4025-9680-B81FD55E0710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CD321960-E797-4E65-854D-923E39AE8590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4082D75C-AE80-4CE4-BFDE-EA4BC06D8A8B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1E43A64D-D76C-417B-AC0D-657906A19267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3312F5DC-CE5D-47DF-AE63-A5A035F57207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BADBCA8-7C84-4186-BDF0-1FF583722452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7FC9C3A-92E5-4592-977D-F3D350863373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2E45B12-713B-4A13-9285-9E6D25571304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68569B0E-DA4B-4321-965B-F77DB6F7A50C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7F00338C-0329-4F32-885D-5071D088982E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7AD54749-34AE-4424-861E-0C8E792AB94E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139" name="Graphic 119">
                <a:extLst>
                  <a:ext uri="{FF2B5EF4-FFF2-40B4-BE49-F238E27FC236}">
                    <a16:creationId xmlns:a16="http://schemas.microsoft.com/office/drawing/2014/main" id="{6BB5C7AB-391A-4F59-9ECB-550E8980F448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F29D8895-670C-4623-9EFB-4FFA2F2708F7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5435B71D-5E41-4CA4-8DB5-156FCF843DC0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9490A2F5-FCEE-4963-B414-76156B66FC7B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918F80C1-3F01-4B86-9748-8BF52B54ADA1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AF6436A8-1103-4DB3-903F-7A6D8A43DCFA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850F40FB-D3D8-4822-B26C-F599F1736CFA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0C443C6-71BA-4387-9712-517FCDCF9275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2D0DBC9-AE64-4233-98C2-D47B62581F28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86CECF52-8BCF-4450-9677-9FF850AA28CA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EC9358C-CC96-45C6-A5F8-4078E46969AD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A3B8D38-FF61-4034-90A7-AB6CB851B92D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151" name="Graphic 119">
                <a:extLst>
                  <a:ext uri="{FF2B5EF4-FFF2-40B4-BE49-F238E27FC236}">
                    <a16:creationId xmlns:a16="http://schemas.microsoft.com/office/drawing/2014/main" id="{337A37F8-22E0-416C-8458-6B9D82A852EA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7E9782F3-DF44-4A65-9080-9229F0972EF2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12F4CC20-9D93-4F1B-890E-5663D8927847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E9EFD98E-C4E0-448E-B62C-9B0C2C542455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C05B178C-7259-482D-BBBD-AA95271C3C62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3FC439B2-C8B1-42F3-A5D0-7BED4DD316AC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36EFA9B-35C9-401C-ACF0-1E5E4BD29B48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63" name="ข้อ1">
            <a:extLst>
              <a:ext uri="{FF2B5EF4-FFF2-40B4-BE49-F238E27FC236}">
                <a16:creationId xmlns:a16="http://schemas.microsoft.com/office/drawing/2014/main" id="{BB537CAF-4855-4C88-AF88-A4C75065A879}"/>
              </a:ext>
            </a:extLst>
          </p:cNvPr>
          <p:cNvGrpSpPr/>
          <p:nvPr/>
        </p:nvGrpSpPr>
        <p:grpSpPr>
          <a:xfrm>
            <a:off x="1578021" y="2332668"/>
            <a:ext cx="4340020" cy="686333"/>
            <a:chOff x="840664" y="2804445"/>
            <a:chExt cx="4763252" cy="753263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93258DB-CCF1-4C2C-A8AC-191D06556EC4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1BA1309-5ACA-4A13-9077-201F55C16A31}"/>
                </a:ext>
              </a:extLst>
            </p:cNvPr>
            <p:cNvSpPr txBox="1"/>
            <p:nvPr/>
          </p:nvSpPr>
          <p:spPr>
            <a:xfrm>
              <a:off x="866200" y="2833429"/>
              <a:ext cx="4737716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ระหว่างตัวเลข 5 และ 6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70" name="ข้อ2">
            <a:extLst>
              <a:ext uri="{FF2B5EF4-FFF2-40B4-BE49-F238E27FC236}">
                <a16:creationId xmlns:a16="http://schemas.microsoft.com/office/drawing/2014/main" id="{3EBF3600-AE7B-48F8-8545-ED5C6DDE1ABC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816DE62-6398-475F-B1BB-DB287F1070A0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8FFDCDB4-9894-4672-BD67-53B2BA9A58FE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5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73" name="ข้อ3">
            <a:extLst>
              <a:ext uri="{FF2B5EF4-FFF2-40B4-BE49-F238E27FC236}">
                <a16:creationId xmlns:a16="http://schemas.microsoft.com/office/drawing/2014/main" id="{BF785639-A7DA-4869-BC8B-B4D75C43937E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589CB85-56C1-4F7F-AFA3-C22EC366873D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96B050E9-C553-4255-B255-43C5769A1AD7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 นาฬิกา 25 นาที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4" name="เฉลย2">
            <a:extLst>
              <a:ext uri="{FF2B5EF4-FFF2-40B4-BE49-F238E27FC236}">
                <a16:creationId xmlns:a16="http://schemas.microsoft.com/office/drawing/2014/main" id="{698B619B-A80F-4F1B-9B77-DF3A95BF108F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9ED8C18-DF43-49DC-8879-648A8BF6D179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95B08BF-A779-41A9-A0EF-B918427178A0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1" name="เฉลย3">
            <a:extLst>
              <a:ext uri="{FF2B5EF4-FFF2-40B4-BE49-F238E27FC236}">
                <a16:creationId xmlns:a16="http://schemas.microsoft.com/office/drawing/2014/main" id="{D0861E4D-34AD-4F89-8928-DB3FE4133916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DCEF226-2F88-45F9-87A8-E8CAA202D7EF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541BD0B-053D-443A-A5D4-8AD66084086D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7" name="เฉลย1">
            <a:extLst>
              <a:ext uri="{FF2B5EF4-FFF2-40B4-BE49-F238E27FC236}">
                <a16:creationId xmlns:a16="http://schemas.microsoft.com/office/drawing/2014/main" id="{47F2BFC5-3AA5-4D30-8770-C2AC5F3518CF}"/>
              </a:ext>
            </a:extLst>
          </p:cNvPr>
          <p:cNvGrpSpPr/>
          <p:nvPr/>
        </p:nvGrpSpPr>
        <p:grpSpPr>
          <a:xfrm>
            <a:off x="1578021" y="2298895"/>
            <a:ext cx="4316753" cy="682782"/>
            <a:chOff x="1620377" y="2755592"/>
            <a:chExt cx="3763778" cy="749366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A65B90-332F-4571-B02A-4B15920D83FB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51338F-26FE-4EA8-A598-A2E39E62AC3C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86FF03-3F93-43D3-A031-D2E5B71EF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CEFAF82-ED37-4900-B870-8E726C088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2078" y="1400874"/>
            <a:ext cx="1491854" cy="1331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83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36E5FDC-0BDE-4C0D-AE6D-D8B88291C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E49DA1-F9CC-44DB-86A1-0AF8EB1EA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7682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การหารเวลา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43" y="1021158"/>
            <a:ext cx="614216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547297" y="1112843"/>
            <a:ext cx="52933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10 นาที หารกับ 10 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11127"/>
            <a:ext cx="1146415" cy="1155675"/>
            <a:chOff x="678134" y="2493841"/>
            <a:chExt cx="1146415" cy="1155675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9202" y="2493841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6028B2-96D0-4951-B2CF-12146ACC1554}"/>
              </a:ext>
            </a:extLst>
          </p:cNvPr>
          <p:cNvGrpSpPr/>
          <p:nvPr/>
        </p:nvGrpSpPr>
        <p:grpSpPr>
          <a:xfrm>
            <a:off x="1305560" y="3270914"/>
            <a:ext cx="9580880" cy="945152"/>
            <a:chOff x="690880" y="2296160"/>
            <a:chExt cx="9580880" cy="9451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479E166-D467-4EA7-92F6-CFBE8790F0D9}"/>
                </a:ext>
              </a:extLst>
            </p:cNvPr>
            <p:cNvSpPr/>
            <p:nvPr/>
          </p:nvSpPr>
          <p:spPr>
            <a:xfrm>
              <a:off x="690880" y="2296160"/>
              <a:ext cx="9580880" cy="945152"/>
            </a:xfrm>
            <a:prstGeom prst="roundRect">
              <a:avLst>
                <a:gd name="adj" fmla="val 7851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หัวข้อ">
              <a:extLst>
                <a:ext uri="{FF2B5EF4-FFF2-40B4-BE49-F238E27FC236}">
                  <a16:creationId xmlns:a16="http://schemas.microsoft.com/office/drawing/2014/main" id="{68FBCF9F-318A-4939-8D90-BFF308BD6BD0}"/>
                </a:ext>
              </a:extLst>
            </p:cNvPr>
            <p:cNvSpPr txBox="1"/>
            <p:nvPr/>
          </p:nvSpPr>
          <p:spPr>
            <a:xfrm>
              <a:off x="690880" y="2445548"/>
              <a:ext cx="9478700" cy="7005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 ชั่วโมง 10 นาที เท่ากับ 70 นาที</a:t>
              </a:r>
            </a:p>
          </p:txBody>
        </p:sp>
      </p:grp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54555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54555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 นาที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CB9369-4277-412D-9F0C-D140B7F13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" t="-1" r="14455" b="-5720"/>
          <a:stretch/>
        </p:blipFill>
        <p:spPr>
          <a:xfrm>
            <a:off x="6427856" y="6343807"/>
            <a:ext cx="5764144" cy="70051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819F947-529A-4534-B502-8C42D6AC7946}"/>
              </a:ext>
            </a:extLst>
          </p:cNvPr>
          <p:cNvGrpSpPr/>
          <p:nvPr/>
        </p:nvGrpSpPr>
        <p:grpSpPr>
          <a:xfrm>
            <a:off x="1305560" y="2136040"/>
            <a:ext cx="9580880" cy="945152"/>
            <a:chOff x="690880" y="2296160"/>
            <a:chExt cx="9580880" cy="9451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4E7C7CB-7365-47BE-9C2C-9F6D81552A09}"/>
                </a:ext>
              </a:extLst>
            </p:cNvPr>
            <p:cNvSpPr/>
            <p:nvPr/>
          </p:nvSpPr>
          <p:spPr>
            <a:xfrm>
              <a:off x="690880" y="2296160"/>
              <a:ext cx="9580880" cy="945152"/>
            </a:xfrm>
            <a:prstGeom prst="roundRect">
              <a:avLst>
                <a:gd name="adj" fmla="val 7851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หัวข้อ">
              <a:extLst>
                <a:ext uri="{FF2B5EF4-FFF2-40B4-BE49-F238E27FC236}">
                  <a16:creationId xmlns:a16="http://schemas.microsoft.com/office/drawing/2014/main" id="{9EBF5303-B25C-4A97-B5F9-ACA86338888B}"/>
                </a:ext>
              </a:extLst>
            </p:cNvPr>
            <p:cNvSpPr txBox="1"/>
            <p:nvPr/>
          </p:nvSpPr>
          <p:spPr>
            <a:xfrm>
              <a:off x="690880" y="2445548"/>
              <a:ext cx="9478700" cy="7005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ให้เปลี่ยน 1 ชั่วโมง 10 นาที เป็น </a:t>
              </a:r>
              <a:r>
                <a:rPr lang="th-TH" sz="30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ก่อน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9DFEDB-6513-42C7-B0C5-87784089F9AE}"/>
              </a:ext>
            </a:extLst>
          </p:cNvPr>
          <p:cNvGrpSpPr/>
          <p:nvPr/>
        </p:nvGrpSpPr>
        <p:grpSpPr>
          <a:xfrm>
            <a:off x="1305560" y="4451989"/>
            <a:ext cx="9580880" cy="945152"/>
            <a:chOff x="690880" y="2296160"/>
            <a:chExt cx="9580880" cy="94515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09C6608-86CA-48C0-AA1E-424E75DA39BE}"/>
                </a:ext>
              </a:extLst>
            </p:cNvPr>
            <p:cNvSpPr/>
            <p:nvPr/>
          </p:nvSpPr>
          <p:spPr>
            <a:xfrm>
              <a:off x="690880" y="2296160"/>
              <a:ext cx="9580880" cy="945152"/>
            </a:xfrm>
            <a:prstGeom prst="roundRect">
              <a:avLst>
                <a:gd name="adj" fmla="val 7851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D287981C-C536-4FD3-8177-81E03F6139AA}"/>
                </a:ext>
              </a:extLst>
            </p:cNvPr>
            <p:cNvSpPr txBox="1"/>
            <p:nvPr/>
          </p:nvSpPr>
          <p:spPr>
            <a:xfrm>
              <a:off x="690880" y="2445548"/>
              <a:ext cx="9478700" cy="7005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นำ 70 นาที หารด้วย 10 จะได้ 7 นาที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10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36E5FDC-0BDE-4C0D-AE6D-D8B88291C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E49DA1-F9CC-44DB-86A1-0AF8EB1EA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" r="2233"/>
          <a:stretch/>
        </p:blipFill>
        <p:spPr>
          <a:xfrm>
            <a:off x="1" y="6343807"/>
            <a:ext cx="6607111" cy="662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D94EEF-2756-4561-903B-F1512CC4C1BF}"/>
              </a:ext>
            </a:extLst>
          </p:cNvPr>
          <p:cNvSpPr/>
          <p:nvPr/>
        </p:nvSpPr>
        <p:spPr>
          <a:xfrm>
            <a:off x="0" y="-1"/>
            <a:ext cx="12192000" cy="841815"/>
          </a:xfrm>
          <a:prstGeom prst="rect">
            <a:avLst/>
          </a:prstGeom>
          <a:solidFill>
            <a:srgbClr val="005E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หัวข้อ">
            <a:extLst>
              <a:ext uri="{FF2B5EF4-FFF2-40B4-BE49-F238E27FC236}">
                <a16:creationId xmlns:a16="http://schemas.microsoft.com/office/drawing/2014/main" id="{5E2DFBB0-9608-4120-9FF4-FE12F43AC2E8}"/>
              </a:ext>
            </a:extLst>
          </p:cNvPr>
          <p:cNvSpPr txBox="1"/>
          <p:nvPr/>
        </p:nvSpPr>
        <p:spPr>
          <a:xfrm>
            <a:off x="0" y="-76827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การหารเวลา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F46BF9-C88A-4CE7-A069-9BC6777C0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43" y="1021158"/>
            <a:ext cx="6142165" cy="841815"/>
          </a:xfrm>
          <a:prstGeom prst="rect">
            <a:avLst/>
          </a:prstGeom>
        </p:spPr>
      </p:pic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3B158D9-7C25-4F89-8A93-8538CEA2D4A6}"/>
              </a:ext>
            </a:extLst>
          </p:cNvPr>
          <p:cNvSpPr txBox="1"/>
          <p:nvPr/>
        </p:nvSpPr>
        <p:spPr>
          <a:xfrm>
            <a:off x="1547297" y="1112843"/>
            <a:ext cx="52933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20 นาที หารกับ 8  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275736" y="823186"/>
            <a:ext cx="1213690" cy="1143616"/>
            <a:chOff x="678134" y="2505900"/>
            <a:chExt cx="1213690" cy="1143616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42907" y="2505900"/>
              <a:ext cx="948917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6028B2-96D0-4951-B2CF-12146ACC1554}"/>
              </a:ext>
            </a:extLst>
          </p:cNvPr>
          <p:cNvGrpSpPr/>
          <p:nvPr/>
        </p:nvGrpSpPr>
        <p:grpSpPr>
          <a:xfrm>
            <a:off x="1305560" y="3270914"/>
            <a:ext cx="9580880" cy="945152"/>
            <a:chOff x="690880" y="2296160"/>
            <a:chExt cx="9580880" cy="9451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479E166-D467-4EA7-92F6-CFBE8790F0D9}"/>
                </a:ext>
              </a:extLst>
            </p:cNvPr>
            <p:cNvSpPr/>
            <p:nvPr/>
          </p:nvSpPr>
          <p:spPr>
            <a:xfrm>
              <a:off x="690880" y="2296160"/>
              <a:ext cx="9580880" cy="945152"/>
            </a:xfrm>
            <a:prstGeom prst="roundRect">
              <a:avLst>
                <a:gd name="adj" fmla="val 7851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หัวข้อ">
              <a:extLst>
                <a:ext uri="{FF2B5EF4-FFF2-40B4-BE49-F238E27FC236}">
                  <a16:creationId xmlns:a16="http://schemas.microsoft.com/office/drawing/2014/main" id="{68FBCF9F-318A-4939-8D90-BFF308BD6BD0}"/>
                </a:ext>
              </a:extLst>
            </p:cNvPr>
            <p:cNvSpPr txBox="1"/>
            <p:nvPr/>
          </p:nvSpPr>
          <p:spPr>
            <a:xfrm>
              <a:off x="690880" y="2445548"/>
              <a:ext cx="9478700" cy="7005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 ชั่วโมง 20 นาที เท่ากับ 80 นาที</a:t>
              </a:r>
            </a:p>
          </p:txBody>
        </p:sp>
      </p:grp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38BE15BF-C112-4151-97AF-AD79EEA98D4D}"/>
              </a:ext>
            </a:extLst>
          </p:cNvPr>
          <p:cNvSpPr txBox="1"/>
          <p:nvPr/>
        </p:nvSpPr>
        <p:spPr>
          <a:xfrm>
            <a:off x="587969" y="5545559"/>
            <a:ext cx="114641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D2CAD2D-7200-4C78-B6EA-8A6C07C738EE}"/>
              </a:ext>
            </a:extLst>
          </p:cNvPr>
          <p:cNvSpPr txBox="1"/>
          <p:nvPr/>
        </p:nvSpPr>
        <p:spPr>
          <a:xfrm>
            <a:off x="1598439" y="5545559"/>
            <a:ext cx="381684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 นาที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CB9369-4277-412D-9F0C-D140B7F130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" t="-1" r="14455" b="-5720"/>
          <a:stretch/>
        </p:blipFill>
        <p:spPr>
          <a:xfrm>
            <a:off x="6427856" y="6343807"/>
            <a:ext cx="5764144" cy="70051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819F947-529A-4534-B502-8C42D6AC7946}"/>
              </a:ext>
            </a:extLst>
          </p:cNvPr>
          <p:cNvGrpSpPr/>
          <p:nvPr/>
        </p:nvGrpSpPr>
        <p:grpSpPr>
          <a:xfrm>
            <a:off x="1305560" y="2136040"/>
            <a:ext cx="9580880" cy="945152"/>
            <a:chOff x="690880" y="2296160"/>
            <a:chExt cx="9580880" cy="9451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4E7C7CB-7365-47BE-9C2C-9F6D81552A09}"/>
                </a:ext>
              </a:extLst>
            </p:cNvPr>
            <p:cNvSpPr/>
            <p:nvPr/>
          </p:nvSpPr>
          <p:spPr>
            <a:xfrm>
              <a:off x="690880" y="2296160"/>
              <a:ext cx="9580880" cy="945152"/>
            </a:xfrm>
            <a:prstGeom prst="roundRect">
              <a:avLst>
                <a:gd name="adj" fmla="val 7851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หัวข้อ">
              <a:extLst>
                <a:ext uri="{FF2B5EF4-FFF2-40B4-BE49-F238E27FC236}">
                  <a16:creationId xmlns:a16="http://schemas.microsoft.com/office/drawing/2014/main" id="{9EBF5303-B25C-4A97-B5F9-ACA86338888B}"/>
                </a:ext>
              </a:extLst>
            </p:cNvPr>
            <p:cNvSpPr txBox="1"/>
            <p:nvPr/>
          </p:nvSpPr>
          <p:spPr>
            <a:xfrm>
              <a:off x="690880" y="2445548"/>
              <a:ext cx="9478700" cy="7005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ให้เปลี่ยน 1 ชั่วโมง 20 นาที เป็น </a:t>
              </a:r>
              <a:r>
                <a:rPr lang="th-TH" sz="30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ก่อน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9DFEDB-6513-42C7-B0C5-87784089F9AE}"/>
              </a:ext>
            </a:extLst>
          </p:cNvPr>
          <p:cNvGrpSpPr/>
          <p:nvPr/>
        </p:nvGrpSpPr>
        <p:grpSpPr>
          <a:xfrm>
            <a:off x="1305560" y="4451989"/>
            <a:ext cx="9580880" cy="945152"/>
            <a:chOff x="690880" y="2296160"/>
            <a:chExt cx="9580880" cy="94515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09C6608-86CA-48C0-AA1E-424E75DA39BE}"/>
                </a:ext>
              </a:extLst>
            </p:cNvPr>
            <p:cNvSpPr/>
            <p:nvPr/>
          </p:nvSpPr>
          <p:spPr>
            <a:xfrm>
              <a:off x="690880" y="2296160"/>
              <a:ext cx="9580880" cy="945152"/>
            </a:xfrm>
            <a:prstGeom prst="roundRect">
              <a:avLst>
                <a:gd name="adj" fmla="val 7851"/>
              </a:avLst>
            </a:prstGeom>
            <a:solidFill>
              <a:schemeClr val="bg1">
                <a:alpha val="8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หัวข้อ">
              <a:extLst>
                <a:ext uri="{FF2B5EF4-FFF2-40B4-BE49-F238E27FC236}">
                  <a16:creationId xmlns:a16="http://schemas.microsoft.com/office/drawing/2014/main" id="{D287981C-C536-4FD3-8177-81E03F6139AA}"/>
                </a:ext>
              </a:extLst>
            </p:cNvPr>
            <p:cNvSpPr txBox="1"/>
            <p:nvPr/>
          </p:nvSpPr>
          <p:spPr>
            <a:xfrm>
              <a:off x="690880" y="2445548"/>
              <a:ext cx="9478700" cy="70051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นำ 80 นาที หารด้วย 8 จะได้ 10 นาที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197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0008145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0"/>
            <a:ext cx="1146415" cy="1130157"/>
            <a:chOff x="678134" y="2519359"/>
            <a:chExt cx="1146415" cy="113015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1961" y="2519359"/>
              <a:ext cx="40679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006829" y="279092"/>
            <a:ext cx="11036288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บีทำงานวันละ 6 ชั่วโมง 45 นาที เป็นเวลา 5 วัน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บีใช้เวลาทำงานทั้งหมดเท่าไร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193602" y="2096318"/>
            <a:ext cx="9295012" cy="2984810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3231714" y="2470675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5201570" y="2470716"/>
            <a:ext cx="6285716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บีใช้เวลาทำงานทั้งหมดเท่าไร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3266113" y="3429464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5201570" y="3429505"/>
            <a:ext cx="6285716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บีทำงานวันละ 6 ชั่วโมง 45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เป็นเวลา 5 วัน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EB9F0-598D-4064-B780-CC845C8A0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006" y="3588723"/>
            <a:ext cx="3271168" cy="3113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64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9361559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90386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70460" y="293410"/>
            <a:ext cx="9157460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บีทำงานวันละ 6 ชั่วโมง 45 นาที เป็นเวลา 5 วัน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บีใช้เวลาทำงานทั้งหมดเท่าไร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949636"/>
            <a:ext cx="11603600" cy="4718079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หัวข้อ">
            <a:extLst>
              <a:ext uri="{FF2B5EF4-FFF2-40B4-BE49-F238E27FC236}">
                <a16:creationId xmlns:a16="http://schemas.microsoft.com/office/drawing/2014/main" id="{6E62E8F3-0AB4-41E3-91E1-8EB293D4C53B}"/>
              </a:ext>
            </a:extLst>
          </p:cNvPr>
          <p:cNvSpPr txBox="1"/>
          <p:nvPr/>
        </p:nvSpPr>
        <p:spPr>
          <a:xfrm>
            <a:off x="8042654" y="2170143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306" name="หัวข้อ">
            <a:extLst>
              <a:ext uri="{FF2B5EF4-FFF2-40B4-BE49-F238E27FC236}">
                <a16:creationId xmlns:a16="http://schemas.microsoft.com/office/drawing/2014/main" id="{6CC135C3-EDF3-468F-8E82-A5A8B51738FD}"/>
              </a:ext>
            </a:extLst>
          </p:cNvPr>
          <p:cNvSpPr txBox="1"/>
          <p:nvPr/>
        </p:nvSpPr>
        <p:spPr>
          <a:xfrm>
            <a:off x="6379546" y="2170143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307" name="หัวข้อ">
            <a:extLst>
              <a:ext uri="{FF2B5EF4-FFF2-40B4-BE49-F238E27FC236}">
                <a16:creationId xmlns:a16="http://schemas.microsoft.com/office/drawing/2014/main" id="{0FB25325-1290-46F6-B028-A9EE0A39CB3D}"/>
              </a:ext>
            </a:extLst>
          </p:cNvPr>
          <p:cNvSpPr txBox="1"/>
          <p:nvPr/>
        </p:nvSpPr>
        <p:spPr>
          <a:xfrm>
            <a:off x="6922288" y="278920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</a:p>
        </p:txBody>
      </p:sp>
      <p:sp>
        <p:nvSpPr>
          <p:cNvPr id="308" name="หัวข้อ">
            <a:extLst>
              <a:ext uri="{FF2B5EF4-FFF2-40B4-BE49-F238E27FC236}">
                <a16:creationId xmlns:a16="http://schemas.microsoft.com/office/drawing/2014/main" id="{FE1C88AD-5AF6-4FA9-B1A3-1312E17ACB35}"/>
              </a:ext>
            </a:extLst>
          </p:cNvPr>
          <p:cNvSpPr txBox="1"/>
          <p:nvPr/>
        </p:nvSpPr>
        <p:spPr>
          <a:xfrm>
            <a:off x="8632533" y="2789199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09" name="หัวข้อ">
            <a:extLst>
              <a:ext uri="{FF2B5EF4-FFF2-40B4-BE49-F238E27FC236}">
                <a16:creationId xmlns:a16="http://schemas.microsoft.com/office/drawing/2014/main" id="{D269386E-CCEF-48FB-9E01-F4DAE83CDB0C}"/>
              </a:ext>
            </a:extLst>
          </p:cNvPr>
          <p:cNvSpPr txBox="1"/>
          <p:nvPr/>
        </p:nvSpPr>
        <p:spPr>
          <a:xfrm>
            <a:off x="9475926" y="3097740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B939CBB-3F19-4A56-80CF-7A6DC520AF45}"/>
              </a:ext>
            </a:extLst>
          </p:cNvPr>
          <p:cNvCxnSpPr>
            <a:cxnSpLocks/>
          </p:cNvCxnSpPr>
          <p:nvPr/>
        </p:nvCxnSpPr>
        <p:spPr>
          <a:xfrm>
            <a:off x="7003863" y="4182209"/>
            <a:ext cx="27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6FC10-CBAF-4EA4-B514-51F4E811E4B5}"/>
              </a:ext>
            </a:extLst>
          </p:cNvPr>
          <p:cNvGrpSpPr/>
          <p:nvPr/>
        </p:nvGrpSpPr>
        <p:grpSpPr>
          <a:xfrm>
            <a:off x="7003863" y="4823676"/>
            <a:ext cx="2700000" cy="76985"/>
            <a:chOff x="5938992" y="4939418"/>
            <a:chExt cx="3348000" cy="76985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8608F253-D3F5-45D4-B0FF-A9CCE87FE735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C658D69D-A4C9-4EA6-A64B-80D1EA09F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หัวข้อ">
            <a:extLst>
              <a:ext uri="{FF2B5EF4-FFF2-40B4-BE49-F238E27FC236}">
                <a16:creationId xmlns:a16="http://schemas.microsoft.com/office/drawing/2014/main" id="{E59B016C-0E6B-4EDB-9133-B7813A62FB0B}"/>
              </a:ext>
            </a:extLst>
          </p:cNvPr>
          <p:cNvSpPr txBox="1"/>
          <p:nvPr/>
        </p:nvSpPr>
        <p:spPr>
          <a:xfrm>
            <a:off x="6922288" y="417524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EBB09D23-5471-4A75-A9DE-B496D75F0069}"/>
              </a:ext>
            </a:extLst>
          </p:cNvPr>
          <p:cNvSpPr txBox="1"/>
          <p:nvPr/>
        </p:nvSpPr>
        <p:spPr>
          <a:xfrm>
            <a:off x="8632533" y="417524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225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1628399" y="2778093"/>
            <a:ext cx="3446458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บีทำงานวันละ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1628398" y="3471365"/>
            <a:ext cx="563071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เป็นเวลา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1628400" y="4175240"/>
            <a:ext cx="462650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บีใช้เวลาทำงานทั้งหมด</a:t>
            </a:r>
          </a:p>
        </p:txBody>
      </p:sp>
      <p:sp>
        <p:nvSpPr>
          <p:cNvPr id="318" name="หัวข้อ">
            <a:extLst>
              <a:ext uri="{FF2B5EF4-FFF2-40B4-BE49-F238E27FC236}">
                <a16:creationId xmlns:a16="http://schemas.microsoft.com/office/drawing/2014/main" id="{89725A02-F3D6-4704-9D32-1D03358B772F}"/>
              </a:ext>
            </a:extLst>
          </p:cNvPr>
          <p:cNvSpPr txBox="1"/>
          <p:nvPr/>
        </p:nvSpPr>
        <p:spPr>
          <a:xfrm>
            <a:off x="1628401" y="5744012"/>
            <a:ext cx="1207398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B09B4AA3-FA52-4F3D-A4E4-FE6C6564ECF4}"/>
              </a:ext>
            </a:extLst>
          </p:cNvPr>
          <p:cNvGrpSpPr/>
          <p:nvPr/>
        </p:nvGrpSpPr>
        <p:grpSpPr>
          <a:xfrm>
            <a:off x="1666053" y="6385491"/>
            <a:ext cx="900000" cy="76985"/>
            <a:chOff x="5938992" y="4939418"/>
            <a:chExt cx="3348000" cy="76985"/>
          </a:xfrm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00A0DE30-02A4-4A95-999D-4A96850104C2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1D3F0884-4A48-438C-A306-27C50973209F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หัวข้อ">
            <a:extLst>
              <a:ext uri="{FF2B5EF4-FFF2-40B4-BE49-F238E27FC236}">
                <a16:creationId xmlns:a16="http://schemas.microsoft.com/office/drawing/2014/main" id="{EE83D7CF-3EBD-4792-BF1E-998125E5335B}"/>
              </a:ext>
            </a:extLst>
          </p:cNvPr>
          <p:cNvSpPr txBox="1"/>
          <p:nvPr/>
        </p:nvSpPr>
        <p:spPr>
          <a:xfrm>
            <a:off x="8632533" y="3490752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25" name="หัวข้อ">
            <a:extLst>
              <a:ext uri="{FF2B5EF4-FFF2-40B4-BE49-F238E27FC236}">
                <a16:creationId xmlns:a16="http://schemas.microsoft.com/office/drawing/2014/main" id="{BB4F2202-88BA-45D2-81AB-DFBACF0481ED}"/>
              </a:ext>
            </a:extLst>
          </p:cNvPr>
          <p:cNvSpPr txBox="1"/>
          <p:nvPr/>
        </p:nvSpPr>
        <p:spPr>
          <a:xfrm>
            <a:off x="2668878" y="5741153"/>
            <a:ext cx="813030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บีใช้เวลาทำงานทั้งหมด 33 ชั่วโมง 45 นาที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C23AB8-69EB-46BE-8E0B-9C9D0BCFA793}"/>
              </a:ext>
            </a:extLst>
          </p:cNvPr>
          <p:cNvGrpSpPr/>
          <p:nvPr/>
        </p:nvGrpSpPr>
        <p:grpSpPr>
          <a:xfrm>
            <a:off x="7003861" y="5537690"/>
            <a:ext cx="2700000" cy="76985"/>
            <a:chOff x="5938992" y="4939418"/>
            <a:chExt cx="3348000" cy="769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03397D5-AE28-4F00-ABCD-2F9A24DAA5E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A4628E-D55F-4CD0-A279-B7ED39B27CD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AA88981C-FAEE-4510-8F84-B0F137F84195}"/>
              </a:ext>
            </a:extLst>
          </p:cNvPr>
          <p:cNvSpPr txBox="1"/>
          <p:nvPr/>
        </p:nvSpPr>
        <p:spPr>
          <a:xfrm>
            <a:off x="6922286" y="488701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33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B05D2F9B-55B6-4EB6-B1E3-6AF01E31C9D6}"/>
              </a:ext>
            </a:extLst>
          </p:cNvPr>
          <p:cNvSpPr txBox="1"/>
          <p:nvPr/>
        </p:nvSpPr>
        <p:spPr>
          <a:xfrm>
            <a:off x="8632531" y="488701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C144A6F3-0D6F-4DE0-B1C1-267D077291C7}"/>
              </a:ext>
            </a:extLst>
          </p:cNvPr>
          <p:cNvSpPr txBox="1"/>
          <p:nvPr/>
        </p:nvSpPr>
        <p:spPr>
          <a:xfrm>
            <a:off x="1628398" y="4887010"/>
            <a:ext cx="1207399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89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/>
      <p:bldP spid="309" grpId="0"/>
      <p:bldP spid="313" grpId="0"/>
      <p:bldP spid="314" grpId="0"/>
      <p:bldP spid="315" grpId="0"/>
      <p:bldP spid="316" grpId="0"/>
      <p:bldP spid="317" grpId="0"/>
      <p:bldP spid="324" grpId="0"/>
      <p:bldP spid="325" grpId="0"/>
      <p:bldP spid="43" grpId="0"/>
      <p:bldP spid="44" grpId="0"/>
      <p:bldP spid="4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443087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7236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84454" y="290977"/>
            <a:ext cx="11036288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กล้าวิ่งรอบสนาม 7 รอบ ใช้เวลาวิ่งรอบละ 1 ชั่วโมง 23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กล้าใช้เวลาวิ่งรอบสนามทั้งหมดกี่ชั่วโมง กี่นาที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1423687" y="2096318"/>
            <a:ext cx="10382490" cy="2984810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590038" y="2459100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559893" y="2459141"/>
            <a:ext cx="8118636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กล้าใช้เวลาวิ่งรอบสนามทั้งหมดกี่ชั่วโมง กี่นาที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786484" y="3429464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3721941" y="3429505"/>
            <a:ext cx="6220711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กล้าวิ่งรอบสนาม 7 รอบ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ใช้เวลาวิ่งรอบละ 1 ชั่วโมง 23 นาที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D33A1-D5CA-4BE8-ADDE-FB77FE6E8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8883" y="5681339"/>
            <a:ext cx="4750673" cy="1111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666D0-ECCA-40E1-9546-F8CA2B823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85871" y="3140079"/>
            <a:ext cx="1818854" cy="3191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258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142410" cy="156906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  <a:endParaRPr lang="th-TH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70460" y="293410"/>
            <a:ext cx="10971980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กล้าวิ่งรอบสนาม 7 รอบ ใช้เวลาวิ่งรอบละ 1 ชั่วโมง 23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กล้าใช้เวลาวิ่งรอบสนามทั้งหมดกี่ชั่วโมง กี่นาที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949636"/>
            <a:ext cx="11603600" cy="4718079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หัวข้อ">
            <a:extLst>
              <a:ext uri="{FF2B5EF4-FFF2-40B4-BE49-F238E27FC236}">
                <a16:creationId xmlns:a16="http://schemas.microsoft.com/office/drawing/2014/main" id="{6E62E8F3-0AB4-41E3-91E1-8EB293D4C53B}"/>
              </a:ext>
            </a:extLst>
          </p:cNvPr>
          <p:cNvSpPr txBox="1"/>
          <p:nvPr/>
        </p:nvSpPr>
        <p:spPr>
          <a:xfrm>
            <a:off x="8042654" y="2170143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</a:p>
        </p:txBody>
      </p:sp>
      <p:sp>
        <p:nvSpPr>
          <p:cNvPr id="306" name="หัวข้อ">
            <a:extLst>
              <a:ext uri="{FF2B5EF4-FFF2-40B4-BE49-F238E27FC236}">
                <a16:creationId xmlns:a16="http://schemas.microsoft.com/office/drawing/2014/main" id="{6CC135C3-EDF3-468F-8E82-A5A8B51738FD}"/>
              </a:ext>
            </a:extLst>
          </p:cNvPr>
          <p:cNvSpPr txBox="1"/>
          <p:nvPr/>
        </p:nvSpPr>
        <p:spPr>
          <a:xfrm>
            <a:off x="6379546" y="2170143"/>
            <a:ext cx="2451370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</a:p>
        </p:txBody>
      </p:sp>
      <p:sp>
        <p:nvSpPr>
          <p:cNvPr id="307" name="หัวข้อ">
            <a:extLst>
              <a:ext uri="{FF2B5EF4-FFF2-40B4-BE49-F238E27FC236}">
                <a16:creationId xmlns:a16="http://schemas.microsoft.com/office/drawing/2014/main" id="{0FB25325-1290-46F6-B028-A9EE0A39CB3D}"/>
              </a:ext>
            </a:extLst>
          </p:cNvPr>
          <p:cNvSpPr txBox="1"/>
          <p:nvPr/>
        </p:nvSpPr>
        <p:spPr>
          <a:xfrm>
            <a:off x="6922288" y="278920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p:sp>
        <p:nvSpPr>
          <p:cNvPr id="308" name="หัวข้อ">
            <a:extLst>
              <a:ext uri="{FF2B5EF4-FFF2-40B4-BE49-F238E27FC236}">
                <a16:creationId xmlns:a16="http://schemas.microsoft.com/office/drawing/2014/main" id="{FE1C88AD-5AF6-4FA9-B1A3-1312E17ACB35}"/>
              </a:ext>
            </a:extLst>
          </p:cNvPr>
          <p:cNvSpPr txBox="1"/>
          <p:nvPr/>
        </p:nvSpPr>
        <p:spPr>
          <a:xfrm>
            <a:off x="8632533" y="2789199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23</a:t>
            </a:r>
          </a:p>
        </p:txBody>
      </p:sp>
      <p:sp>
        <p:nvSpPr>
          <p:cNvPr id="309" name="หัวข้อ">
            <a:extLst>
              <a:ext uri="{FF2B5EF4-FFF2-40B4-BE49-F238E27FC236}">
                <a16:creationId xmlns:a16="http://schemas.microsoft.com/office/drawing/2014/main" id="{D269386E-CCEF-48FB-9E01-F4DAE83CDB0C}"/>
              </a:ext>
            </a:extLst>
          </p:cNvPr>
          <p:cNvSpPr txBox="1"/>
          <p:nvPr/>
        </p:nvSpPr>
        <p:spPr>
          <a:xfrm>
            <a:off x="9475926" y="3097740"/>
            <a:ext cx="495471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x</a:t>
            </a:r>
            <a:endParaRPr lang="th-TH" sz="3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B939CBB-3F19-4A56-80CF-7A6DC520AF45}"/>
              </a:ext>
            </a:extLst>
          </p:cNvPr>
          <p:cNvCxnSpPr>
            <a:cxnSpLocks/>
          </p:cNvCxnSpPr>
          <p:nvPr/>
        </p:nvCxnSpPr>
        <p:spPr>
          <a:xfrm>
            <a:off x="7003863" y="4182209"/>
            <a:ext cx="27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6FC10-CBAF-4EA4-B514-51F4E811E4B5}"/>
              </a:ext>
            </a:extLst>
          </p:cNvPr>
          <p:cNvGrpSpPr/>
          <p:nvPr/>
        </p:nvGrpSpPr>
        <p:grpSpPr>
          <a:xfrm>
            <a:off x="7003863" y="4823676"/>
            <a:ext cx="2700000" cy="76985"/>
            <a:chOff x="5938992" y="4939418"/>
            <a:chExt cx="3348000" cy="76985"/>
          </a:xfrm>
        </p:grpSpPr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8608F253-D3F5-45D4-B0FF-A9CCE87FE735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C658D69D-A4C9-4EA6-A64B-80D1EA09F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" name="หัวข้อ">
            <a:extLst>
              <a:ext uri="{FF2B5EF4-FFF2-40B4-BE49-F238E27FC236}">
                <a16:creationId xmlns:a16="http://schemas.microsoft.com/office/drawing/2014/main" id="{E59B016C-0E6B-4EDB-9133-B7813A62FB0B}"/>
              </a:ext>
            </a:extLst>
          </p:cNvPr>
          <p:cNvSpPr txBox="1"/>
          <p:nvPr/>
        </p:nvSpPr>
        <p:spPr>
          <a:xfrm>
            <a:off x="6922288" y="417524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</p:txBody>
      </p:sp>
      <p:sp>
        <p:nvSpPr>
          <p:cNvPr id="314" name="หัวข้อ">
            <a:extLst>
              <a:ext uri="{FF2B5EF4-FFF2-40B4-BE49-F238E27FC236}">
                <a16:creationId xmlns:a16="http://schemas.microsoft.com/office/drawing/2014/main" id="{EBB09D23-5471-4A75-A9DE-B496D75F0069}"/>
              </a:ext>
            </a:extLst>
          </p:cNvPr>
          <p:cNvSpPr txBox="1"/>
          <p:nvPr/>
        </p:nvSpPr>
        <p:spPr>
          <a:xfrm>
            <a:off x="8632533" y="417524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161</a:t>
            </a:r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1142255" y="2778093"/>
            <a:ext cx="5537802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กล้าใช้เวลาวิ่งรอบสนามรอบละ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1142254" y="3471365"/>
            <a:ext cx="563071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กล้าวิ่งรอบสนาม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1142256" y="4175240"/>
            <a:ext cx="6022471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กล้าใช้เวลาวิ่งรอบสนามทั้งหมด</a:t>
            </a:r>
          </a:p>
        </p:txBody>
      </p:sp>
      <p:sp>
        <p:nvSpPr>
          <p:cNvPr id="318" name="หัวข้อ">
            <a:extLst>
              <a:ext uri="{FF2B5EF4-FFF2-40B4-BE49-F238E27FC236}">
                <a16:creationId xmlns:a16="http://schemas.microsoft.com/office/drawing/2014/main" id="{89725A02-F3D6-4704-9D32-1D03358B772F}"/>
              </a:ext>
            </a:extLst>
          </p:cNvPr>
          <p:cNvSpPr txBox="1"/>
          <p:nvPr/>
        </p:nvSpPr>
        <p:spPr>
          <a:xfrm>
            <a:off x="1142257" y="5744012"/>
            <a:ext cx="1207398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ตอบ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B09B4AA3-FA52-4F3D-A4E4-FE6C6564ECF4}"/>
              </a:ext>
            </a:extLst>
          </p:cNvPr>
          <p:cNvGrpSpPr/>
          <p:nvPr/>
        </p:nvGrpSpPr>
        <p:grpSpPr>
          <a:xfrm>
            <a:off x="1168337" y="6385491"/>
            <a:ext cx="900000" cy="76985"/>
            <a:chOff x="5938992" y="4939418"/>
            <a:chExt cx="3348000" cy="76985"/>
          </a:xfrm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00A0DE30-02A4-4A95-999D-4A96850104C2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1D3F0884-4A48-438C-A306-27C50973209F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หัวข้อ">
            <a:extLst>
              <a:ext uri="{FF2B5EF4-FFF2-40B4-BE49-F238E27FC236}">
                <a16:creationId xmlns:a16="http://schemas.microsoft.com/office/drawing/2014/main" id="{EE83D7CF-3EBD-4792-BF1E-998125E5335B}"/>
              </a:ext>
            </a:extLst>
          </p:cNvPr>
          <p:cNvSpPr txBox="1"/>
          <p:nvPr/>
        </p:nvSpPr>
        <p:spPr>
          <a:xfrm>
            <a:off x="8632533" y="3490752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</a:p>
        </p:txBody>
      </p:sp>
      <p:sp>
        <p:nvSpPr>
          <p:cNvPr id="325" name="หัวข้อ">
            <a:extLst>
              <a:ext uri="{FF2B5EF4-FFF2-40B4-BE49-F238E27FC236}">
                <a16:creationId xmlns:a16="http://schemas.microsoft.com/office/drawing/2014/main" id="{BB4F2202-88BA-45D2-81AB-DFBACF0481ED}"/>
              </a:ext>
            </a:extLst>
          </p:cNvPr>
          <p:cNvSpPr txBox="1"/>
          <p:nvPr/>
        </p:nvSpPr>
        <p:spPr>
          <a:xfrm>
            <a:off x="2182734" y="5741153"/>
            <a:ext cx="8867009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กล้าใช้เวลาวิ่งรอบสนามทั้งหมด 9 ชั่วโมง 41 นาที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C23AB8-69EB-46BE-8E0B-9C9D0BCFA793}"/>
              </a:ext>
            </a:extLst>
          </p:cNvPr>
          <p:cNvGrpSpPr/>
          <p:nvPr/>
        </p:nvGrpSpPr>
        <p:grpSpPr>
          <a:xfrm>
            <a:off x="7003861" y="5537690"/>
            <a:ext cx="2700000" cy="76985"/>
            <a:chOff x="5938992" y="4939418"/>
            <a:chExt cx="3348000" cy="7698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03397D5-AE28-4F00-ABCD-2F9A24DAA5E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4939418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A4628E-D55F-4CD0-A279-B7ED39B27CD8}"/>
                </a:ext>
              </a:extLst>
            </p:cNvPr>
            <p:cNvCxnSpPr>
              <a:cxnSpLocks/>
            </p:cNvCxnSpPr>
            <p:nvPr/>
          </p:nvCxnSpPr>
          <p:spPr>
            <a:xfrm>
              <a:off x="5938992" y="5016403"/>
              <a:ext cx="334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AA88981C-FAEE-4510-8F84-B0F137F84195}"/>
              </a:ext>
            </a:extLst>
          </p:cNvPr>
          <p:cNvSpPr txBox="1"/>
          <p:nvPr/>
        </p:nvSpPr>
        <p:spPr>
          <a:xfrm>
            <a:off x="6922286" y="488701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B05D2F9B-55B6-4EB6-B1E3-6AF01E31C9D6}"/>
              </a:ext>
            </a:extLst>
          </p:cNvPr>
          <p:cNvSpPr txBox="1"/>
          <p:nvPr/>
        </p:nvSpPr>
        <p:spPr>
          <a:xfrm>
            <a:off x="8632531" y="4887010"/>
            <a:ext cx="994225" cy="7005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r>
              <a:rPr lang="th-TH" sz="3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C144A6F3-0D6F-4DE0-B1C1-267D077291C7}"/>
              </a:ext>
            </a:extLst>
          </p:cNvPr>
          <p:cNvSpPr txBox="1"/>
          <p:nvPr/>
        </p:nvSpPr>
        <p:spPr>
          <a:xfrm>
            <a:off x="1142254" y="4887010"/>
            <a:ext cx="1207399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หรือ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32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  <p:bldP spid="308" grpId="0"/>
      <p:bldP spid="309" grpId="0"/>
      <p:bldP spid="313" grpId="0"/>
      <p:bldP spid="314" grpId="0"/>
      <p:bldP spid="315" grpId="0"/>
      <p:bldP spid="316" grpId="0"/>
      <p:bldP spid="317" grpId="0"/>
      <p:bldP spid="324" grpId="0"/>
      <p:bldP spid="325" grpId="0"/>
      <p:bldP spid="43" grpId="0"/>
      <p:bldP spid="44" grpId="0"/>
      <p:bldP spid="4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0824183" cy="226692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56241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7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134149" y="280330"/>
            <a:ext cx="10539759" cy="25989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ช่างไม้ทำหน้าต่าง 4 บาน ใช้เวลาทำทั้งหมด 12 ชั่วโมง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ถ้าช่างไม้ใช้เวลาทำหน้าต่างแต่ละบานเท่ากัน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ช่างไม้ทำหน้าต่างแต่ละบานใช้เวลาเท่าไร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462986" y="2721349"/>
            <a:ext cx="11099675" cy="2892373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675638" y="3084131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99193" y="3084172"/>
            <a:ext cx="8118636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ช่างไม้ทำหน้าต่างแต่ละบานใช้เวลาเท่าไร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675638" y="4054495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2599193" y="4054536"/>
            <a:ext cx="6220711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ช่างไม้ทำหน้าต่าง 4 บาน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ใช้เวลาทำทั้งหมด 12 ชั่วโมง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83710-2DBB-4E46-B19E-ADFC0D15B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6122" y="3848945"/>
            <a:ext cx="3006539" cy="2876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69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4"/>
            <a:ext cx="11142410" cy="222192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70460" y="293410"/>
            <a:ext cx="10971980" cy="19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ช่างไม้ทำหน้าต่าง 4 บาน ใช้เวลาทำทั้งหมด 12 ชั่วโมง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ถ้าช่างไม้ใช้เวลาทำหน้าต่างแต่ละบานเท่ากัน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ช่างไม้ทำหน้าต่างแต่ละบานใช้เวลาเท่าไร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2602493"/>
            <a:ext cx="11603600" cy="3962097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895710" y="2945682"/>
            <a:ext cx="11296289" cy="684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ช่างไม้ทำหน้าต่างใช้เวลา					12   ชั่วโมง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895710" y="3792401"/>
            <a:ext cx="11296289" cy="684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ช่างไม้ทำหน้าต่าง 					 	 4   บาน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1C6E8D-D7BE-45BA-B181-A477E39A8187}"/>
              </a:ext>
            </a:extLst>
          </p:cNvPr>
          <p:cNvGrpSpPr/>
          <p:nvPr/>
        </p:nvGrpSpPr>
        <p:grpSpPr>
          <a:xfrm>
            <a:off x="921794" y="5497416"/>
            <a:ext cx="9875310" cy="726239"/>
            <a:chOff x="1442657" y="5705757"/>
            <a:chExt cx="9875310" cy="72623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66067-FB79-45CD-A4EA-46BD1E22C1D5}"/>
                </a:ext>
              </a:extLst>
            </p:cNvPr>
            <p:cNvGrpSpPr/>
            <p:nvPr/>
          </p:nvGrpSpPr>
          <p:grpSpPr>
            <a:xfrm>
              <a:off x="1442657" y="5713532"/>
              <a:ext cx="1216043" cy="718464"/>
              <a:chOff x="1442657" y="5713532"/>
              <a:chExt cx="1216043" cy="718464"/>
            </a:xfrm>
          </p:grpSpPr>
          <p:sp>
            <p:nvSpPr>
              <p:cNvPr id="318" name="หัวข้อ">
                <a:extLst>
                  <a:ext uri="{FF2B5EF4-FFF2-40B4-BE49-F238E27FC236}">
                    <a16:creationId xmlns:a16="http://schemas.microsoft.com/office/drawing/2014/main" id="{89725A02-F3D6-4704-9D32-1D03358B772F}"/>
                  </a:ext>
                </a:extLst>
              </p:cNvPr>
              <p:cNvSpPr txBox="1"/>
              <p:nvPr/>
            </p:nvSpPr>
            <p:spPr>
              <a:xfrm>
                <a:off x="1451302" y="5713532"/>
                <a:ext cx="1207398" cy="65992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8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ตอบ</a:t>
                </a:r>
              </a:p>
            </p:txBody>
          </p: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B09B4AA3-FA52-4F3D-A4E4-FE6C6564ECF4}"/>
                  </a:ext>
                </a:extLst>
              </p:cNvPr>
              <p:cNvGrpSpPr/>
              <p:nvPr/>
            </p:nvGrpSpPr>
            <p:grpSpPr>
              <a:xfrm>
                <a:off x="1442657" y="6355011"/>
                <a:ext cx="900000" cy="76985"/>
                <a:chOff x="5938992" y="4939418"/>
                <a:chExt cx="3348000" cy="76985"/>
              </a:xfrm>
            </p:grpSpPr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00A0DE30-02A4-4A95-999D-4A9685010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4939418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1D3F0884-4A48-438C-A306-27C5097320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5016403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5" name="หัวข้อ">
              <a:extLst>
                <a:ext uri="{FF2B5EF4-FFF2-40B4-BE49-F238E27FC236}">
                  <a16:creationId xmlns:a16="http://schemas.microsoft.com/office/drawing/2014/main" id="{BB4F2202-88BA-45D2-81AB-DFBACF0481ED}"/>
                </a:ext>
              </a:extLst>
            </p:cNvPr>
            <p:cNvSpPr txBox="1"/>
            <p:nvPr/>
          </p:nvSpPr>
          <p:spPr>
            <a:xfrm>
              <a:off x="2450958" y="5705757"/>
              <a:ext cx="8867009" cy="6599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ช่างไม้ทำหน้าต่างแต่ละบานใช้เวลา 3 ชั่วโมง</a:t>
              </a:r>
            </a:p>
          </p:txBody>
        </p:sp>
      </p:grp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C144A6F3-0D6F-4DE0-B1C1-267D077291C7}"/>
              </a:ext>
            </a:extLst>
          </p:cNvPr>
          <p:cNvSpPr txBox="1"/>
          <p:nvPr/>
        </p:nvSpPr>
        <p:spPr>
          <a:xfrm>
            <a:off x="895710" y="4639120"/>
            <a:ext cx="10875740" cy="684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ช่างไม้ทำหน้าต่างแต่ละบานใช้เวลา	   12</a:t>
            </a: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÷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=</a:t>
            </a:r>
            <a:endParaRPr lang="th-TH" sz="2800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หัวข้อ">
            <a:extLst>
              <a:ext uri="{FF2B5EF4-FFF2-40B4-BE49-F238E27FC236}">
                <a16:creationId xmlns:a16="http://schemas.microsoft.com/office/drawing/2014/main" id="{41188F5B-8406-DA55-C577-C15A8659CC83}"/>
              </a:ext>
            </a:extLst>
          </p:cNvPr>
          <p:cNvSpPr txBox="1"/>
          <p:nvPr/>
        </p:nvSpPr>
        <p:spPr>
          <a:xfrm>
            <a:off x="9244905" y="4639120"/>
            <a:ext cx="2115433" cy="684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ชั่วโมง</a:t>
            </a:r>
            <a:endParaRPr lang="th-TH" sz="2800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79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7" grpId="0"/>
      <p:bldP spid="45" grpId="0"/>
      <p:bldP spid="1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0824183" cy="226692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80695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84454" y="290977"/>
            <a:ext cx="10539759" cy="19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ดาวอบขนมเค้ก 3 ก้อน ใช้เวลาทั้งหมด 1 ชั่วโมง 30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ถ้าดาวใช้เวลาอบเค้กแต่ละก้อนเท่ากัน ดาวอบเค้กแต่ละก้อน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ใช้เวลาเท่าใด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462986" y="2721349"/>
            <a:ext cx="11099675" cy="2892373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675638" y="3084131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2599193" y="3084172"/>
            <a:ext cx="8118636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ดาวอบเค้กแต่ละก้อนใช้เวลาเท่าใด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675638" y="4054495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2599193" y="4054536"/>
            <a:ext cx="6220711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ดาวอบขนมเค้ก 3 ก้อน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ใช้เวลาทั้งหมด 1 ชั่วโมง 30 นาที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8052F-67B2-423C-AD95-FF9BE3C67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177" y="3333510"/>
            <a:ext cx="2727632" cy="3325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91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4"/>
            <a:ext cx="11142410" cy="222192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770460" y="293410"/>
            <a:ext cx="10971980" cy="19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ดาวอบขนมเค้ก 3 ก้อน ใช้เวลาทั้งหมด 1 ชั่วโมง 30 นาที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ถ้าดาวใช้เวลาอบเค้กแต่ละก้อนเท่ากัน ดาวอบเค้กแต่ละก้อน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ใช้เวลาเท่าใด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2602493"/>
            <a:ext cx="11603600" cy="4065221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หัวข้อ">
            <a:extLst>
              <a:ext uri="{FF2B5EF4-FFF2-40B4-BE49-F238E27FC236}">
                <a16:creationId xmlns:a16="http://schemas.microsoft.com/office/drawing/2014/main" id="{599C3871-EA78-4824-8C9C-4107A08B514F}"/>
              </a:ext>
            </a:extLst>
          </p:cNvPr>
          <p:cNvSpPr txBox="1"/>
          <p:nvPr/>
        </p:nvSpPr>
        <p:spPr>
          <a:xfrm>
            <a:off x="1416575" y="2778093"/>
            <a:ext cx="6983174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เปลี่ยน 1 ชั่วโมง 30 นาที เป็น 90 นาที  </a:t>
            </a:r>
          </a:p>
        </p:txBody>
      </p:sp>
      <p:sp>
        <p:nvSpPr>
          <p:cNvPr id="316" name="หัวข้อ">
            <a:extLst>
              <a:ext uri="{FF2B5EF4-FFF2-40B4-BE49-F238E27FC236}">
                <a16:creationId xmlns:a16="http://schemas.microsoft.com/office/drawing/2014/main" id="{D73A582D-26D9-4176-947B-1120CCCB00E3}"/>
              </a:ext>
            </a:extLst>
          </p:cNvPr>
          <p:cNvSpPr txBox="1"/>
          <p:nvPr/>
        </p:nvSpPr>
        <p:spPr>
          <a:xfrm>
            <a:off x="1416574" y="3547565"/>
            <a:ext cx="9358106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ดาวใช้เวลาอบขนมเค้กทั้งหมด			90	นาที </a:t>
            </a:r>
          </a:p>
        </p:txBody>
      </p:sp>
      <p:sp>
        <p:nvSpPr>
          <p:cNvPr id="317" name="หัวข้อ">
            <a:extLst>
              <a:ext uri="{FF2B5EF4-FFF2-40B4-BE49-F238E27FC236}">
                <a16:creationId xmlns:a16="http://schemas.microsoft.com/office/drawing/2014/main" id="{CBA28B9B-2670-496E-A75A-80F52F5ACBED}"/>
              </a:ext>
            </a:extLst>
          </p:cNvPr>
          <p:cNvSpPr txBox="1"/>
          <p:nvPr/>
        </p:nvSpPr>
        <p:spPr>
          <a:xfrm>
            <a:off x="1416574" y="4255388"/>
            <a:ext cx="9818969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ดาวอบขนมเค้ก 						 </a:t>
            </a: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 	ก้อน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1C6E8D-D7BE-45BA-B181-A477E39A8187}"/>
              </a:ext>
            </a:extLst>
          </p:cNvPr>
          <p:cNvGrpSpPr/>
          <p:nvPr/>
        </p:nvGrpSpPr>
        <p:grpSpPr>
          <a:xfrm>
            <a:off x="1416577" y="5710673"/>
            <a:ext cx="9907486" cy="721323"/>
            <a:chOff x="1416577" y="5710673"/>
            <a:chExt cx="9907486" cy="7213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166067-FB79-45CD-A4EA-46BD1E22C1D5}"/>
                </a:ext>
              </a:extLst>
            </p:cNvPr>
            <p:cNvGrpSpPr/>
            <p:nvPr/>
          </p:nvGrpSpPr>
          <p:grpSpPr>
            <a:xfrm>
              <a:off x="1416577" y="5713532"/>
              <a:ext cx="1207398" cy="718464"/>
              <a:chOff x="1416577" y="5713532"/>
              <a:chExt cx="1207398" cy="718464"/>
            </a:xfrm>
          </p:grpSpPr>
          <p:sp>
            <p:nvSpPr>
              <p:cNvPr id="318" name="หัวข้อ">
                <a:extLst>
                  <a:ext uri="{FF2B5EF4-FFF2-40B4-BE49-F238E27FC236}">
                    <a16:creationId xmlns:a16="http://schemas.microsoft.com/office/drawing/2014/main" id="{89725A02-F3D6-4704-9D32-1D03358B772F}"/>
                  </a:ext>
                </a:extLst>
              </p:cNvPr>
              <p:cNvSpPr txBox="1"/>
              <p:nvPr/>
            </p:nvSpPr>
            <p:spPr>
              <a:xfrm>
                <a:off x="1416577" y="5713532"/>
                <a:ext cx="1207398" cy="70051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30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ตอบ</a:t>
                </a:r>
              </a:p>
            </p:txBody>
          </p: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B09B4AA3-FA52-4F3D-A4E4-FE6C6564ECF4}"/>
                  </a:ext>
                </a:extLst>
              </p:cNvPr>
              <p:cNvGrpSpPr/>
              <p:nvPr/>
            </p:nvGrpSpPr>
            <p:grpSpPr>
              <a:xfrm>
                <a:off x="1442657" y="6355011"/>
                <a:ext cx="900000" cy="76985"/>
                <a:chOff x="5938992" y="4939418"/>
                <a:chExt cx="3348000" cy="76985"/>
              </a:xfrm>
            </p:grpSpPr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00A0DE30-02A4-4A95-999D-4A9685010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4939418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1D3F0884-4A48-438C-A306-27C5097320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5016403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5" name="หัวข้อ">
              <a:extLst>
                <a:ext uri="{FF2B5EF4-FFF2-40B4-BE49-F238E27FC236}">
                  <a16:creationId xmlns:a16="http://schemas.microsoft.com/office/drawing/2014/main" id="{BB4F2202-88BA-45D2-81AB-DFBACF0481ED}"/>
                </a:ext>
              </a:extLst>
            </p:cNvPr>
            <p:cNvSpPr txBox="1"/>
            <p:nvPr/>
          </p:nvSpPr>
          <p:spPr>
            <a:xfrm>
              <a:off x="2457054" y="5710673"/>
              <a:ext cx="8867009" cy="6599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ดาวอบเค้กแต่ละก้อนใช้เวลา 30 นาที</a:t>
              </a:r>
            </a:p>
          </p:txBody>
        </p:sp>
      </p:grp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C144A6F3-0D6F-4DE0-B1C1-267D077291C7}"/>
              </a:ext>
            </a:extLst>
          </p:cNvPr>
          <p:cNvSpPr txBox="1"/>
          <p:nvPr/>
        </p:nvSpPr>
        <p:spPr>
          <a:xfrm>
            <a:off x="1416574" y="4963210"/>
            <a:ext cx="7612253" cy="6716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ดาวอบเค้กแต่ละก้อนใช้เวลา	  90</a:t>
            </a: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÷ 3 =</a:t>
            </a:r>
            <a:endParaRPr lang="th-TH" sz="2800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หัวข้อ">
            <a:extLst>
              <a:ext uri="{FF2B5EF4-FFF2-40B4-BE49-F238E27FC236}">
                <a16:creationId xmlns:a16="http://schemas.microsoft.com/office/drawing/2014/main" id="{65C946DE-3FDF-0053-B797-A4DB79897DB8}"/>
              </a:ext>
            </a:extLst>
          </p:cNvPr>
          <p:cNvSpPr txBox="1"/>
          <p:nvPr/>
        </p:nvSpPr>
        <p:spPr>
          <a:xfrm>
            <a:off x="8761913" y="4963210"/>
            <a:ext cx="2115433" cy="6716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	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  <a:endParaRPr lang="th-TH" sz="2800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53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/>
      <p:bldP spid="316" grpId="0"/>
      <p:bldP spid="317" grpId="0"/>
      <p:bldP spid="4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1AB09-A665-421C-BF51-456CBC57FD5B}"/>
              </a:ext>
            </a:extLst>
          </p:cNvPr>
          <p:cNvGrpSpPr/>
          <p:nvPr/>
        </p:nvGrpSpPr>
        <p:grpSpPr>
          <a:xfrm>
            <a:off x="6096000" y="1450291"/>
            <a:ext cx="3225839" cy="1300712"/>
            <a:chOff x="6242806" y="2382965"/>
            <a:chExt cx="3225839" cy="130071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AB3AF2-9AD8-45E2-94CD-A9AC0ACF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5699" y="2382965"/>
              <a:ext cx="3202946" cy="130071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6AD3E8-35AC-4A03-AA6B-4CE953E33A1F}"/>
                </a:ext>
              </a:extLst>
            </p:cNvPr>
            <p:cNvSpPr txBox="1"/>
            <p:nvPr/>
          </p:nvSpPr>
          <p:spPr>
            <a:xfrm>
              <a:off x="6258046" y="2734428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rgbClr val="FF66CC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9F05E0B-6AE1-4310-91D4-5D3A7E2348A9}"/>
                </a:ext>
              </a:extLst>
            </p:cNvPr>
            <p:cNvSpPr txBox="1"/>
            <p:nvPr/>
          </p:nvSpPr>
          <p:spPr>
            <a:xfrm>
              <a:off x="6242806" y="2716973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ACE788-9EEF-439F-8678-820255A50B8B}"/>
              </a:ext>
            </a:extLst>
          </p:cNvPr>
          <p:cNvSpPr/>
          <p:nvPr/>
        </p:nvSpPr>
        <p:spPr>
          <a:xfrm>
            <a:off x="677086" y="1505928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B1021A-79DA-478D-86FF-DABB8EE0E6D9}"/>
              </a:ext>
            </a:extLst>
          </p:cNvPr>
          <p:cNvGrpSpPr/>
          <p:nvPr/>
        </p:nvGrpSpPr>
        <p:grpSpPr>
          <a:xfrm>
            <a:off x="6427718" y="4048936"/>
            <a:ext cx="3240000" cy="1303136"/>
            <a:chOff x="5713636" y="3963543"/>
            <a:chExt cx="3240000" cy="13031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8ABFF2-C9CF-4316-B912-6DD5F9EC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3636" y="3963543"/>
              <a:ext cx="3240000" cy="130313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8C474-E395-4F34-B0BD-E9EE726C76F6}"/>
                </a:ext>
              </a:extLst>
            </p:cNvPr>
            <p:cNvGrpSpPr/>
            <p:nvPr/>
          </p:nvGrpSpPr>
          <p:grpSpPr>
            <a:xfrm>
              <a:off x="5740189" y="4260339"/>
              <a:ext cx="3186894" cy="728206"/>
              <a:chOff x="6751059" y="4154085"/>
              <a:chExt cx="3186894" cy="72820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F03050B-B78E-443A-8694-F8AB2BD7F7EA}"/>
                  </a:ext>
                </a:extLst>
              </p:cNvPr>
              <p:cNvSpPr txBox="1"/>
              <p:nvPr/>
            </p:nvSpPr>
            <p:spPr>
              <a:xfrm>
                <a:off x="6771379" y="415408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rgbClr val="FF66CC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E86F4C-9FD6-42AE-81AC-839ED746BA69}"/>
                  </a:ext>
                </a:extLst>
              </p:cNvPr>
              <p:cNvSpPr txBox="1"/>
              <p:nvPr/>
            </p:nvSpPr>
            <p:spPr>
              <a:xfrm>
                <a:off x="6751059" y="417440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E1C42EC-E11F-4102-81C3-5449BAF47BEB}"/>
              </a:ext>
            </a:extLst>
          </p:cNvPr>
          <p:cNvSpPr txBox="1"/>
          <p:nvPr/>
        </p:nvSpPr>
        <p:spPr>
          <a:xfrm>
            <a:off x="5750550" y="3177245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861265-4B55-44F3-AED5-DD987EC050AD}"/>
              </a:ext>
            </a:extLst>
          </p:cNvPr>
          <p:cNvSpPr txBox="1"/>
          <p:nvPr/>
        </p:nvSpPr>
        <p:spPr>
          <a:xfrm>
            <a:off x="5750550" y="5725564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ECDE20-B5F7-436F-9846-D4F161BC0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3723" y="310967"/>
            <a:ext cx="1269582" cy="123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283536-2AAD-423A-9EC8-28DCDC674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37086" y="4048936"/>
            <a:ext cx="1338186" cy="1330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1CB3D2-DFA9-4D8A-A727-0E984FA3C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418" y="1495958"/>
            <a:ext cx="1249959" cy="134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62975-DF84-4550-A531-4A118666E8E8}"/>
              </a:ext>
            </a:extLst>
          </p:cNvPr>
          <p:cNvSpPr txBox="1"/>
          <p:nvPr/>
        </p:nvSpPr>
        <p:spPr>
          <a:xfrm>
            <a:off x="6026724" y="2981041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E6D00-1BA4-435C-979F-34FA22F15E21}"/>
              </a:ext>
            </a:extLst>
          </p:cNvPr>
          <p:cNvSpPr txBox="1"/>
          <p:nvPr/>
        </p:nvSpPr>
        <p:spPr>
          <a:xfrm>
            <a:off x="9107661" y="298859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D4CA3-5E87-494E-8798-447E6D73384B}"/>
              </a:ext>
            </a:extLst>
          </p:cNvPr>
          <p:cNvSpPr txBox="1"/>
          <p:nvPr/>
        </p:nvSpPr>
        <p:spPr>
          <a:xfrm>
            <a:off x="6063197" y="547030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61A92-A8A5-4472-8902-EA79FF3973A0}"/>
              </a:ext>
            </a:extLst>
          </p:cNvPr>
          <p:cNvSpPr txBox="1"/>
          <p:nvPr/>
        </p:nvSpPr>
        <p:spPr>
          <a:xfrm>
            <a:off x="9209451" y="5477857"/>
            <a:ext cx="92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F5710-C337-4077-81E0-F4B8D70147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086" y="1667928"/>
            <a:ext cx="4536000" cy="45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35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1504199" y="2304424"/>
            <a:ext cx="9326361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การแก้โจทย์ปัญหาทำได้โดยอ่านทำความเข้าใจปัญหา 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วางแผนแก้ปัญหา หาคำตอบ และตรวจสอบความสมเหตุสมผล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ของคำตอบ</a:t>
            </a:r>
            <a:endParaRPr lang="th-TH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539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DD239-6EDE-464F-8585-03E658DB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0"/>
          <a:stretch/>
        </p:blipFill>
        <p:spPr>
          <a:xfrm>
            <a:off x="0" y="-1"/>
            <a:ext cx="12297736" cy="68580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6BCB53C-F59E-4CB8-9BD8-24A7D2267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771"/>
          <a:stretch/>
        </p:blipFill>
        <p:spPr>
          <a:xfrm>
            <a:off x="9660452" y="3089468"/>
            <a:ext cx="2637284" cy="376853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DD4D0F-E7F8-4D39-A740-0B6E72F7D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346" y="3159889"/>
            <a:ext cx="4847008" cy="36981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7F644F9-6DC8-4EFC-A40C-EF406B47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89470"/>
            <a:ext cx="4847008" cy="3768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19646"/>
            <a:ext cx="9754242" cy="2632410"/>
            <a:chOff x="1561296" y="3892297"/>
            <a:chExt cx="9754242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1296" y="3892297"/>
              <a:ext cx="9730195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240506" y="4490422"/>
              <a:ext cx="9075032" cy="1281845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28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นักเรียนสามารถแสดงวิธีหาคำตอบ</a:t>
              </a:r>
            </a:p>
            <a:p>
              <a:pPr>
                <a:lnSpc>
                  <a:spcPct val="150000"/>
                </a:lnSpc>
              </a:pPr>
              <a:r>
                <a:rPr lang="th-TH" sz="28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ของโจทย์ปัญหาเกี่ยวกับเวลาและระยะเวลา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761440" y="795923"/>
            <a:ext cx="8322198" cy="21733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โจทย์ปัญหาเกี่ยวกับเวลา</a:t>
            </a:r>
          </a:p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และระยะเวลา (3)</a:t>
            </a:r>
            <a:endParaRPr lang="en-US" sz="48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70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1112421" cy="218225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88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94845" y="290977"/>
            <a:ext cx="11036288" cy="1819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การแสดงละครเวทีจะเริ่มการแสดงในเวลา 13 นาฬิกา 20 นาที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และใช้เวลาในการแสดง 3 ชั่วโมง 50 นาที การแสดงละครเวที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จะเลิกแสดงในเวลาใด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901461" y="2685327"/>
            <a:ext cx="10389079" cy="3206184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097313" y="2871995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067168" y="2872036"/>
            <a:ext cx="7014382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การแสดงละครเวทีจะเลิกแสดงในเวลาใด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097313" y="3842359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3067168" y="3842400"/>
            <a:ext cx="7546818" cy="18197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การแสดงละครเวทีจะเริ่มการแสดงในเวลา 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13 นาฬิกา 20 นาที และใช้เวลาในการแสดง 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 ชั่วโมง 50 นาที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82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29" y="190285"/>
            <a:ext cx="9583609" cy="166997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154264" y="242438"/>
            <a:ext cx="8579913" cy="15539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en-US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การแสดงละครเวทีจะเริ่มการแสดงในเวลา 13 นาฬิกา 20 นาที</a:t>
            </a:r>
          </a:p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และใช้เวลาในการแสดง 3 ชั่วโมง 50 นาที การแสดงละครเวที</a:t>
            </a:r>
          </a:p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จะเลิกแสดงในเวลาใด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972518"/>
            <a:ext cx="11603600" cy="4643044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923E33-C7E4-47FC-9169-2806B7C13648}"/>
              </a:ext>
            </a:extLst>
          </p:cNvPr>
          <p:cNvGrpSpPr/>
          <p:nvPr/>
        </p:nvGrpSpPr>
        <p:grpSpPr>
          <a:xfrm>
            <a:off x="1126975" y="2049524"/>
            <a:ext cx="9974285" cy="1893499"/>
            <a:chOff x="1126975" y="2049524"/>
            <a:chExt cx="9974285" cy="1893499"/>
          </a:xfrm>
        </p:grpSpPr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B833F892-3BE6-4E21-97CF-A8A03C3AC365}"/>
                </a:ext>
              </a:extLst>
            </p:cNvPr>
            <p:cNvSpPr txBox="1"/>
            <p:nvPr/>
          </p:nvSpPr>
          <p:spPr>
            <a:xfrm>
              <a:off x="1126975" y="3081741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13.20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EC81EBFE-A606-40D8-88CD-A592390DCEE2}"/>
                </a:ext>
              </a:extLst>
            </p:cNvPr>
            <p:cNvSpPr txBox="1"/>
            <p:nvPr/>
          </p:nvSpPr>
          <p:spPr>
            <a:xfrm>
              <a:off x="6926723" y="3081741"/>
              <a:ext cx="1589286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16.20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C28305D1-8834-4D2B-AE77-854749DC876C}"/>
                </a:ext>
              </a:extLst>
            </p:cNvPr>
            <p:cNvSpPr txBox="1"/>
            <p:nvPr/>
          </p:nvSpPr>
          <p:spPr>
            <a:xfrm>
              <a:off x="1791977" y="2049524"/>
              <a:ext cx="1956421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5BE863FD-3127-479E-8FBC-B6358288AA7B}"/>
                </a:ext>
              </a:extLst>
            </p:cNvPr>
            <p:cNvSpPr txBox="1"/>
            <p:nvPr/>
          </p:nvSpPr>
          <p:spPr>
            <a:xfrm>
              <a:off x="1218858" y="3329842"/>
              <a:ext cx="1656000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เริ่มแสดง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7D2892BD-CCE2-455E-8E7D-B4795AD9925D}"/>
                </a:ext>
              </a:extLst>
            </p:cNvPr>
            <p:cNvSpPr txBox="1"/>
            <p:nvPr/>
          </p:nvSpPr>
          <p:spPr>
            <a:xfrm>
              <a:off x="9511975" y="3329842"/>
              <a:ext cx="1589285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เลิกแสดง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B8F3851A-96FF-4046-8CF9-CFEF694358A9}"/>
                </a:ext>
              </a:extLst>
            </p:cNvPr>
            <p:cNvSpPr txBox="1"/>
            <p:nvPr/>
          </p:nvSpPr>
          <p:spPr>
            <a:xfrm>
              <a:off x="3019695" y="3081741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14.20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FDD9D565-B272-4B61-91A7-07A1E8C37DD5}"/>
                </a:ext>
              </a:extLst>
            </p:cNvPr>
            <p:cNvSpPr txBox="1"/>
            <p:nvPr/>
          </p:nvSpPr>
          <p:spPr>
            <a:xfrm>
              <a:off x="4968496" y="3081741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15.20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1" name="หัวข้อ">
              <a:extLst>
                <a:ext uri="{FF2B5EF4-FFF2-40B4-BE49-F238E27FC236}">
                  <a16:creationId xmlns:a16="http://schemas.microsoft.com/office/drawing/2014/main" id="{77507530-55F5-48CF-8B78-7D4CB5B9AA31}"/>
                </a:ext>
              </a:extLst>
            </p:cNvPr>
            <p:cNvSpPr txBox="1"/>
            <p:nvPr/>
          </p:nvSpPr>
          <p:spPr>
            <a:xfrm>
              <a:off x="8290337" y="3081741"/>
              <a:ext cx="1589286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17.00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5A5084B7-797F-4468-B70B-14628B8413B8}"/>
                </a:ext>
              </a:extLst>
            </p:cNvPr>
            <p:cNvSpPr txBox="1"/>
            <p:nvPr/>
          </p:nvSpPr>
          <p:spPr>
            <a:xfrm>
              <a:off x="3955600" y="2049524"/>
              <a:ext cx="1624394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5" name="หัวข้อ">
              <a:extLst>
                <a:ext uri="{FF2B5EF4-FFF2-40B4-BE49-F238E27FC236}">
                  <a16:creationId xmlns:a16="http://schemas.microsoft.com/office/drawing/2014/main" id="{FFD9FD4F-3F3A-4132-86B6-608B3B15B0D1}"/>
                </a:ext>
              </a:extLst>
            </p:cNvPr>
            <p:cNvSpPr txBox="1"/>
            <p:nvPr/>
          </p:nvSpPr>
          <p:spPr>
            <a:xfrm>
              <a:off x="5689180" y="2049524"/>
              <a:ext cx="1940776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5C29C42B-6E75-4A82-BA7D-929D24A5776E}"/>
                </a:ext>
              </a:extLst>
            </p:cNvPr>
            <p:cNvSpPr txBox="1"/>
            <p:nvPr/>
          </p:nvSpPr>
          <p:spPr>
            <a:xfrm>
              <a:off x="7596748" y="2049524"/>
              <a:ext cx="150102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40 นาที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E91BE86F-102F-40C1-A343-750263665DA2}"/>
                </a:ext>
              </a:extLst>
            </p:cNvPr>
            <p:cNvSpPr txBox="1"/>
            <p:nvPr/>
          </p:nvSpPr>
          <p:spPr>
            <a:xfrm>
              <a:off x="9434679" y="3081741"/>
              <a:ext cx="1589286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17.10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78F82A-457C-4A2C-8767-7893971F2F6E}"/>
                </a:ext>
              </a:extLst>
            </p:cNvPr>
            <p:cNvGrpSpPr/>
            <p:nvPr/>
          </p:nvGrpSpPr>
          <p:grpSpPr>
            <a:xfrm>
              <a:off x="1796703" y="2546379"/>
              <a:ext cx="8386935" cy="637421"/>
              <a:chOff x="2286920" y="2546379"/>
              <a:chExt cx="7095438" cy="637421"/>
            </a:xfrm>
          </p:grpSpPr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367BB223-7699-4D4E-A243-B89391D8818F}"/>
                  </a:ext>
                </a:extLst>
              </p:cNvPr>
              <p:cNvSpPr/>
              <p:nvPr/>
            </p:nvSpPr>
            <p:spPr>
              <a:xfrm>
                <a:off x="2315012" y="2560711"/>
                <a:ext cx="1623065" cy="483564"/>
              </a:xfrm>
              <a:prstGeom prst="arc">
                <a:avLst>
                  <a:gd name="adj1" fmla="val 10847305"/>
                  <a:gd name="adj2" fmla="val 0"/>
                </a:avLst>
              </a:prstGeom>
              <a:ln w="57150">
                <a:solidFill>
                  <a:srgbClr val="FF0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1CFBC0-0128-4016-AD4F-D1CF3C95E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6158" y="2919217"/>
                <a:ext cx="0" cy="2645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23946F-AC5F-44C9-8538-57D22727E0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86920" y="3051509"/>
                <a:ext cx="709543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6D17A30-10F8-4531-A689-2FE6D02C4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1918" y="2919217"/>
                <a:ext cx="0" cy="2645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4DC5EF-8B57-4A48-A8F6-75F98E3A3A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2358" y="2919217"/>
                <a:ext cx="0" cy="2645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86ED658-F567-4793-AA6B-623AA4CC3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8078" y="2919217"/>
                <a:ext cx="0" cy="2645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603A40A-B4E2-421C-B847-9E8585D62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998" y="2919217"/>
                <a:ext cx="0" cy="2645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5417A87-C833-40CF-A8F6-E35733902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76" y="2919217"/>
                <a:ext cx="0" cy="2645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02B98621-4F5F-4C9E-A4E1-96CC59DDA34F}"/>
                  </a:ext>
                </a:extLst>
              </p:cNvPr>
              <p:cNvSpPr/>
              <p:nvPr/>
            </p:nvSpPr>
            <p:spPr>
              <a:xfrm>
                <a:off x="4003120" y="2572206"/>
                <a:ext cx="1598049" cy="497765"/>
              </a:xfrm>
              <a:prstGeom prst="arc">
                <a:avLst>
                  <a:gd name="adj1" fmla="val 10847305"/>
                  <a:gd name="adj2" fmla="val 0"/>
                </a:avLst>
              </a:prstGeom>
              <a:ln w="57150">
                <a:solidFill>
                  <a:srgbClr val="FF0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C72FFE2F-9E78-4601-8DA2-11020BB62CB8}"/>
                  </a:ext>
                </a:extLst>
              </p:cNvPr>
              <p:cNvSpPr/>
              <p:nvPr/>
            </p:nvSpPr>
            <p:spPr>
              <a:xfrm>
                <a:off x="5638114" y="2560712"/>
                <a:ext cx="1555707" cy="483564"/>
              </a:xfrm>
              <a:prstGeom prst="arc">
                <a:avLst>
                  <a:gd name="adj1" fmla="val 10847305"/>
                  <a:gd name="adj2" fmla="val 0"/>
                </a:avLst>
              </a:prstGeom>
              <a:ln w="57150">
                <a:solidFill>
                  <a:srgbClr val="FF0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B446CD01-C6D5-4D07-A038-0D8B2BA6EB66}"/>
                  </a:ext>
                </a:extLst>
              </p:cNvPr>
              <p:cNvSpPr/>
              <p:nvPr/>
            </p:nvSpPr>
            <p:spPr>
              <a:xfrm>
                <a:off x="7258863" y="2560711"/>
                <a:ext cx="1209665" cy="465869"/>
              </a:xfrm>
              <a:prstGeom prst="arc">
                <a:avLst>
                  <a:gd name="adj1" fmla="val 10847305"/>
                  <a:gd name="adj2" fmla="val 0"/>
                </a:avLst>
              </a:prstGeom>
              <a:ln w="57150">
                <a:solidFill>
                  <a:srgbClr val="FF0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E45EBEC7-80DC-463E-81C9-68DADFA3E7B7}"/>
                  </a:ext>
                </a:extLst>
              </p:cNvPr>
              <p:cNvSpPr/>
              <p:nvPr/>
            </p:nvSpPr>
            <p:spPr>
              <a:xfrm>
                <a:off x="8496624" y="2546379"/>
                <a:ext cx="885734" cy="505125"/>
              </a:xfrm>
              <a:prstGeom prst="arc">
                <a:avLst>
                  <a:gd name="adj1" fmla="val 10847305"/>
                  <a:gd name="adj2" fmla="val 0"/>
                </a:avLst>
              </a:prstGeom>
              <a:ln w="57150">
                <a:solidFill>
                  <a:srgbClr val="FF0000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71" name="หัวข้อ">
              <a:extLst>
                <a:ext uri="{FF2B5EF4-FFF2-40B4-BE49-F238E27FC236}">
                  <a16:creationId xmlns:a16="http://schemas.microsoft.com/office/drawing/2014/main" id="{2D7D5CD6-F8A3-4696-B5B2-1D86997176D5}"/>
                </a:ext>
              </a:extLst>
            </p:cNvPr>
            <p:cNvSpPr txBox="1"/>
            <p:nvPr/>
          </p:nvSpPr>
          <p:spPr>
            <a:xfrm>
              <a:off x="9038154" y="2049524"/>
              <a:ext cx="1184401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10 นาที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F7A7F46E-74A5-451B-97BA-C728F3B099B9}"/>
              </a:ext>
            </a:extLst>
          </p:cNvPr>
          <p:cNvSpPr txBox="1"/>
          <p:nvPr/>
        </p:nvSpPr>
        <p:spPr>
          <a:xfrm>
            <a:off x="1954975" y="3892694"/>
            <a:ext cx="640774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13.20 น.		ใช้เวลา 3 ชั่วโมง	</a:t>
            </a: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6721CC2C-FCE7-4B52-B1B2-E326EA1D0F74}"/>
              </a:ext>
            </a:extLst>
          </p:cNvPr>
          <p:cNvSpPr txBox="1"/>
          <p:nvPr/>
        </p:nvSpPr>
        <p:spPr>
          <a:xfrm>
            <a:off x="1954975" y="4371130"/>
            <a:ext cx="640774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16.20 น.		ใช้เวลา 40 นาที	</a:t>
            </a: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2F268787-6EC2-476F-87FC-EE82C792081B}"/>
              </a:ext>
            </a:extLst>
          </p:cNvPr>
          <p:cNvSpPr txBox="1"/>
          <p:nvPr/>
        </p:nvSpPr>
        <p:spPr>
          <a:xfrm>
            <a:off x="1954975" y="4849566"/>
            <a:ext cx="640774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17.00 น.		ใช้เวลา 10 นาที	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98307749-9EF8-43F8-A175-63F9ACDE7E72}"/>
              </a:ext>
            </a:extLst>
          </p:cNvPr>
          <p:cNvSpPr txBox="1"/>
          <p:nvPr/>
        </p:nvSpPr>
        <p:spPr>
          <a:xfrm>
            <a:off x="1954975" y="5385878"/>
            <a:ext cx="878988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ดังนั้น จาก 13.20 น. ใช้เวลา 3 ชั่วโมง 50 นาที	เป็น 17.10 น.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74757C-56A8-4D64-8D76-C4AAB98A7A61}"/>
              </a:ext>
            </a:extLst>
          </p:cNvPr>
          <p:cNvGrpSpPr/>
          <p:nvPr/>
        </p:nvGrpSpPr>
        <p:grpSpPr>
          <a:xfrm>
            <a:off x="995423" y="5899319"/>
            <a:ext cx="1207398" cy="576224"/>
            <a:chOff x="995423" y="6070751"/>
            <a:chExt cx="1207398" cy="576224"/>
          </a:xfrm>
        </p:grpSpPr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B4D42C9C-AB11-4379-B706-38EE8DFEA7A9}"/>
                </a:ext>
              </a:extLst>
            </p:cNvPr>
            <p:cNvSpPr txBox="1"/>
            <p:nvPr/>
          </p:nvSpPr>
          <p:spPr>
            <a:xfrm>
              <a:off x="995423" y="6070751"/>
              <a:ext cx="1207398" cy="53828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2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ตอบ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4D651D9-DDA1-43D4-B23D-26EFD9CC7906}"/>
                </a:ext>
              </a:extLst>
            </p:cNvPr>
            <p:cNvGrpSpPr/>
            <p:nvPr/>
          </p:nvGrpSpPr>
          <p:grpSpPr>
            <a:xfrm>
              <a:off x="1021503" y="6569990"/>
              <a:ext cx="720000" cy="76985"/>
              <a:chOff x="5938992" y="4939418"/>
              <a:chExt cx="3348000" cy="76985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5E39BA7-7151-4FA6-8053-FD5D36101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992" y="4939418"/>
                <a:ext cx="33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7173B18-3121-43F8-8833-4101581DCD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8992" y="5016403"/>
                <a:ext cx="334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4C8A7160-AF73-41A2-BADB-BC44DC833135}"/>
              </a:ext>
            </a:extLst>
          </p:cNvPr>
          <p:cNvSpPr txBox="1"/>
          <p:nvPr/>
        </p:nvSpPr>
        <p:spPr>
          <a:xfrm>
            <a:off x="1916412" y="5918204"/>
            <a:ext cx="8867009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การแสดงละครเวทีจะเลิกแสดงในเวลา 17.10 น.</a:t>
            </a: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4D85A7DA-BD10-2D69-9524-5283878F12F8}"/>
              </a:ext>
            </a:extLst>
          </p:cNvPr>
          <p:cNvSpPr txBox="1"/>
          <p:nvPr/>
        </p:nvSpPr>
        <p:spPr>
          <a:xfrm>
            <a:off x="8362721" y="3892694"/>
            <a:ext cx="214391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16.20 น.</a:t>
            </a: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7BA15055-C3BA-596F-795F-5F87CFF1C384}"/>
              </a:ext>
            </a:extLst>
          </p:cNvPr>
          <p:cNvSpPr txBox="1"/>
          <p:nvPr/>
        </p:nvSpPr>
        <p:spPr>
          <a:xfrm>
            <a:off x="8362721" y="4371130"/>
            <a:ext cx="214391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17.00 น.</a:t>
            </a:r>
          </a:p>
        </p:txBody>
      </p:sp>
      <p:sp>
        <p:nvSpPr>
          <p:cNvPr id="72" name="หัวข้อ">
            <a:extLst>
              <a:ext uri="{FF2B5EF4-FFF2-40B4-BE49-F238E27FC236}">
                <a16:creationId xmlns:a16="http://schemas.microsoft.com/office/drawing/2014/main" id="{7D9B6A4F-EFD9-4910-3BE0-EEF5351075EA}"/>
              </a:ext>
            </a:extLst>
          </p:cNvPr>
          <p:cNvSpPr txBox="1"/>
          <p:nvPr/>
        </p:nvSpPr>
        <p:spPr>
          <a:xfrm>
            <a:off x="8362721" y="4849566"/>
            <a:ext cx="214391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17.10 น.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98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83" grpId="0"/>
      <p:bldP spid="58" grpId="0"/>
      <p:bldP spid="69" grpId="0"/>
      <p:bldP spid="7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67135"/>
            <a:ext cx="10858907" cy="162694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10088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94845" y="290977"/>
            <a:ext cx="10389079" cy="13062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คุณแม่เริ่มทำอาหารเวลา 18 นาฬิกา 25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ทำเสร็จเวลา 20.45 น. คุณแม่ใช้เวลาทำอาหารนานเท่าไร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1433896" y="1984480"/>
            <a:ext cx="10025041" cy="2911610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629748" y="2229023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599603" y="2229064"/>
            <a:ext cx="7014382" cy="659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คุณแม่ใช้เวลาทำอาหารนานเท่าไร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629748" y="3199387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3599603" y="3199428"/>
            <a:ext cx="7546818" cy="1306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คุณแม่เริ่มทำอาหารเวลา 18 นาฬิกา 25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ทำเสร็จเวลา 20.45 น.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0DDC1-44A3-4800-B217-8292B310E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99" y="4114667"/>
            <a:ext cx="5982672" cy="2756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11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29" y="190286"/>
            <a:ext cx="9925962" cy="111678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386280" y="373278"/>
            <a:ext cx="10232676" cy="8335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คุณแม่เริ่มทำอาหารเวลา 18 นาฬิกา 25 นาที ทำเสร็จเวลา 20.45 น. </a:t>
            </a:r>
          </a:p>
          <a:p>
            <a:pPr>
              <a:spcBef>
                <a:spcPts val="500"/>
              </a:spcBef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คุณแม่ใช้เวลาทำอาหารนานเท่าไร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490063"/>
            <a:ext cx="11603600" cy="5177651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E6FB2B-6D36-B6A1-77CC-188FE0DF0386}"/>
              </a:ext>
            </a:extLst>
          </p:cNvPr>
          <p:cNvGrpSpPr/>
          <p:nvPr/>
        </p:nvGrpSpPr>
        <p:grpSpPr>
          <a:xfrm>
            <a:off x="1812735" y="1470789"/>
            <a:ext cx="2360675" cy="990349"/>
            <a:chOff x="1812735" y="1470789"/>
            <a:chExt cx="2360675" cy="990349"/>
          </a:xfrm>
        </p:grpSpPr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C28305D1-8834-4D2B-AE77-854749DC876C}"/>
                </a:ext>
              </a:extLst>
            </p:cNvPr>
            <p:cNvSpPr txBox="1"/>
            <p:nvPr/>
          </p:nvSpPr>
          <p:spPr>
            <a:xfrm>
              <a:off x="1812735" y="1470789"/>
              <a:ext cx="2360671" cy="45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dirty="0">
                  <a:latin typeface="Mali" panose="00000800000000000000" pitchFamily="2" charset="-34"/>
                  <a:cs typeface="Mali" panose="00000800000000000000" pitchFamily="2" charset="-34"/>
                </a:rPr>
                <a:t>35 นาที</a:t>
              </a:r>
              <a:endParaRPr lang="en-US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367BB223-7699-4D4E-A243-B89391D8818F}"/>
                </a:ext>
              </a:extLst>
            </p:cNvPr>
            <p:cNvSpPr/>
            <p:nvPr/>
          </p:nvSpPr>
          <p:spPr>
            <a:xfrm>
              <a:off x="1829908" y="1935676"/>
              <a:ext cx="2343502" cy="525462"/>
            </a:xfrm>
            <a:prstGeom prst="arc">
              <a:avLst>
                <a:gd name="adj1" fmla="val 10847305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6CD67F-15D9-A9B3-A43A-B906EC00D3C7}"/>
              </a:ext>
            </a:extLst>
          </p:cNvPr>
          <p:cNvGrpSpPr/>
          <p:nvPr/>
        </p:nvGrpSpPr>
        <p:grpSpPr>
          <a:xfrm>
            <a:off x="1103109" y="2294182"/>
            <a:ext cx="10448015" cy="983316"/>
            <a:chOff x="1103109" y="2745596"/>
            <a:chExt cx="10448015" cy="983316"/>
          </a:xfrm>
        </p:grpSpPr>
        <p:sp>
          <p:nvSpPr>
            <p:cNvPr id="52" name="หัวข้อ">
              <a:extLst>
                <a:ext uri="{FF2B5EF4-FFF2-40B4-BE49-F238E27FC236}">
                  <a16:creationId xmlns:a16="http://schemas.microsoft.com/office/drawing/2014/main" id="{7D2892BD-CCE2-455E-8E7D-B4795AD9925D}"/>
                </a:ext>
              </a:extLst>
            </p:cNvPr>
            <p:cNvSpPr txBox="1"/>
            <p:nvPr/>
          </p:nvSpPr>
          <p:spPr>
            <a:xfrm>
              <a:off x="9535124" y="3156221"/>
              <a:ext cx="2016000" cy="56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dirty="0">
                  <a:latin typeface="Mali" panose="00000800000000000000" pitchFamily="2" charset="-34"/>
                  <a:cs typeface="Mali" panose="00000800000000000000" pitchFamily="2" charset="-34"/>
                </a:rPr>
                <a:t>ทำอาหารเสร็จ</a:t>
              </a:r>
              <a:endParaRPr lang="en-US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B833F892-3BE6-4E21-97CF-A8A03C3AC365}"/>
                </a:ext>
              </a:extLst>
            </p:cNvPr>
            <p:cNvSpPr txBox="1"/>
            <p:nvPr/>
          </p:nvSpPr>
          <p:spPr>
            <a:xfrm>
              <a:off x="1126975" y="2908120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18.25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46" name="หัวข้อ">
              <a:extLst>
                <a:ext uri="{FF2B5EF4-FFF2-40B4-BE49-F238E27FC236}">
                  <a16:creationId xmlns:a16="http://schemas.microsoft.com/office/drawing/2014/main" id="{EC81EBFE-A606-40D8-88CD-A592390DCEE2}"/>
                </a:ext>
              </a:extLst>
            </p:cNvPr>
            <p:cNvSpPr txBox="1"/>
            <p:nvPr/>
          </p:nvSpPr>
          <p:spPr>
            <a:xfrm>
              <a:off x="9606135" y="2908120"/>
              <a:ext cx="1589286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20.45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5BE863FD-3127-479E-8FBC-B6358288AA7B}"/>
                </a:ext>
              </a:extLst>
            </p:cNvPr>
            <p:cNvSpPr txBox="1"/>
            <p:nvPr/>
          </p:nvSpPr>
          <p:spPr>
            <a:xfrm>
              <a:off x="1103109" y="3167796"/>
              <a:ext cx="1903556" cy="56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dirty="0">
                  <a:latin typeface="Mali" panose="00000800000000000000" pitchFamily="2" charset="-34"/>
                  <a:cs typeface="Mali" panose="00000800000000000000" pitchFamily="2" charset="-34"/>
                </a:rPr>
                <a:t>เริ่มทำอาหาร</a:t>
              </a:r>
              <a:endParaRPr lang="en-US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31CFBC0-0128-4016-AD4F-D1CF3C95E036}"/>
                </a:ext>
              </a:extLst>
            </p:cNvPr>
            <p:cNvCxnSpPr>
              <a:cxnSpLocks/>
            </p:cNvCxnSpPr>
            <p:nvPr/>
          </p:nvCxnSpPr>
          <p:spPr>
            <a:xfrm>
              <a:off x="1812736" y="2745596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23946F-AC5F-44C9-8538-57D22727E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6704" y="2861932"/>
              <a:ext cx="856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6D17A30-10F8-4531-A689-2FE6D02C4008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092" y="2745596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CB13963-8E78-BC8F-4820-C02164496108}"/>
              </a:ext>
            </a:extLst>
          </p:cNvPr>
          <p:cNvGrpSpPr/>
          <p:nvPr/>
        </p:nvGrpSpPr>
        <p:grpSpPr>
          <a:xfrm>
            <a:off x="3432789" y="2294182"/>
            <a:ext cx="1656000" cy="660289"/>
            <a:chOff x="3432789" y="2294182"/>
            <a:chExt cx="1656000" cy="660289"/>
          </a:xfrm>
        </p:grpSpPr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B8F3851A-96FF-4046-8CF9-CFEF694358A9}"/>
                </a:ext>
              </a:extLst>
            </p:cNvPr>
            <p:cNvSpPr txBox="1"/>
            <p:nvPr/>
          </p:nvSpPr>
          <p:spPr>
            <a:xfrm>
              <a:off x="3432789" y="2456706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19.00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86ED658-F567-4793-AA6B-623AA4CC3876}"/>
                </a:ext>
              </a:extLst>
            </p:cNvPr>
            <p:cNvCxnSpPr>
              <a:cxnSpLocks/>
            </p:cNvCxnSpPr>
            <p:nvPr/>
          </p:nvCxnSpPr>
          <p:spPr>
            <a:xfrm>
              <a:off x="4173421" y="2294182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961000-BC0F-7BF3-7446-8747ACA48A3D}"/>
              </a:ext>
            </a:extLst>
          </p:cNvPr>
          <p:cNvGrpSpPr/>
          <p:nvPr/>
        </p:nvGrpSpPr>
        <p:grpSpPr>
          <a:xfrm>
            <a:off x="7073748" y="2294182"/>
            <a:ext cx="1656000" cy="660289"/>
            <a:chOff x="7073748" y="2294182"/>
            <a:chExt cx="1656000" cy="660289"/>
          </a:xfrm>
        </p:grpSpPr>
        <p:sp>
          <p:nvSpPr>
            <p:cNvPr id="60" name="หัวข้อ">
              <a:extLst>
                <a:ext uri="{FF2B5EF4-FFF2-40B4-BE49-F238E27FC236}">
                  <a16:creationId xmlns:a16="http://schemas.microsoft.com/office/drawing/2014/main" id="{FDD9D565-B272-4B61-91A7-07A1E8C37DD5}"/>
                </a:ext>
              </a:extLst>
            </p:cNvPr>
            <p:cNvSpPr txBox="1"/>
            <p:nvPr/>
          </p:nvSpPr>
          <p:spPr>
            <a:xfrm>
              <a:off x="7073748" y="2456706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20.00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603A40A-B4E2-421C-B847-9E8585D6284E}"/>
                </a:ext>
              </a:extLst>
            </p:cNvPr>
            <p:cNvCxnSpPr>
              <a:cxnSpLocks/>
            </p:cNvCxnSpPr>
            <p:nvPr/>
          </p:nvCxnSpPr>
          <p:spPr>
            <a:xfrm>
              <a:off x="7831287" y="2294182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C5B30-528F-E0A0-266D-FC9A57994D3D}"/>
              </a:ext>
            </a:extLst>
          </p:cNvPr>
          <p:cNvGrpSpPr/>
          <p:nvPr/>
        </p:nvGrpSpPr>
        <p:grpSpPr>
          <a:xfrm>
            <a:off x="4173406" y="1470789"/>
            <a:ext cx="3657871" cy="929895"/>
            <a:chOff x="4173406" y="1470789"/>
            <a:chExt cx="3657871" cy="929895"/>
          </a:xfrm>
        </p:grpSpPr>
        <p:sp>
          <p:nvSpPr>
            <p:cNvPr id="63" name="หัวข้อ">
              <a:extLst>
                <a:ext uri="{FF2B5EF4-FFF2-40B4-BE49-F238E27FC236}">
                  <a16:creationId xmlns:a16="http://schemas.microsoft.com/office/drawing/2014/main" id="{5A5084B7-797F-4468-B70B-14628B8413B8}"/>
                </a:ext>
              </a:extLst>
            </p:cNvPr>
            <p:cNvSpPr txBox="1"/>
            <p:nvPr/>
          </p:nvSpPr>
          <p:spPr>
            <a:xfrm>
              <a:off x="4173406" y="1470789"/>
              <a:ext cx="3657868" cy="45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latin typeface="Mali" panose="00000800000000000000" pitchFamily="2" charset="-34"/>
                  <a:cs typeface="Mali" panose="00000800000000000000" pitchFamily="2" charset="-34"/>
                </a:rPr>
                <a:t>60</a:t>
              </a:r>
              <a:r>
                <a:rPr lang="th-TH" dirty="0">
                  <a:latin typeface="Mali" panose="00000800000000000000" pitchFamily="2" charset="-34"/>
                  <a:cs typeface="Mali" panose="00000800000000000000" pitchFamily="2" charset="-34"/>
                </a:rPr>
                <a:t> นาที</a:t>
              </a:r>
              <a:endParaRPr lang="en-US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02B98621-4F5F-4C9E-A4E1-96CC59DDA34F}"/>
                </a:ext>
              </a:extLst>
            </p:cNvPr>
            <p:cNvSpPr/>
            <p:nvPr/>
          </p:nvSpPr>
          <p:spPr>
            <a:xfrm>
              <a:off x="4173420" y="1947172"/>
              <a:ext cx="3657857" cy="453512"/>
            </a:xfrm>
            <a:prstGeom prst="arc">
              <a:avLst>
                <a:gd name="adj1" fmla="val 10847305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A1B8BD-DD0A-F642-F187-19FEA159B2CE}"/>
              </a:ext>
            </a:extLst>
          </p:cNvPr>
          <p:cNvGrpSpPr/>
          <p:nvPr/>
        </p:nvGrpSpPr>
        <p:grpSpPr>
          <a:xfrm>
            <a:off x="7831286" y="1470789"/>
            <a:ext cx="2547978" cy="884933"/>
            <a:chOff x="7831286" y="1470789"/>
            <a:chExt cx="2547978" cy="884933"/>
          </a:xfrm>
        </p:grpSpPr>
        <p:sp>
          <p:nvSpPr>
            <p:cNvPr id="65" name="หัวข้อ">
              <a:extLst>
                <a:ext uri="{FF2B5EF4-FFF2-40B4-BE49-F238E27FC236}">
                  <a16:creationId xmlns:a16="http://schemas.microsoft.com/office/drawing/2014/main" id="{FFD9FD4F-3F3A-4132-86B6-608B3B15B0D1}"/>
                </a:ext>
              </a:extLst>
            </p:cNvPr>
            <p:cNvSpPr txBox="1"/>
            <p:nvPr/>
          </p:nvSpPr>
          <p:spPr>
            <a:xfrm>
              <a:off x="7848463" y="1470789"/>
              <a:ext cx="2530801" cy="45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dirty="0">
                  <a:latin typeface="Mali" panose="00000800000000000000" pitchFamily="2" charset="-34"/>
                  <a:cs typeface="Mali" panose="00000800000000000000" pitchFamily="2" charset="-34"/>
                </a:rPr>
                <a:t>45 นาที</a:t>
              </a:r>
              <a:endParaRPr lang="en-US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C72FFE2F-9E78-4601-8DA2-11020BB62CB8}"/>
                </a:ext>
              </a:extLst>
            </p:cNvPr>
            <p:cNvSpPr/>
            <p:nvPr/>
          </p:nvSpPr>
          <p:spPr>
            <a:xfrm>
              <a:off x="7831286" y="1935677"/>
              <a:ext cx="2530801" cy="420045"/>
            </a:xfrm>
            <a:prstGeom prst="arc">
              <a:avLst>
                <a:gd name="adj1" fmla="val 10847305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F7A7F46E-74A5-451B-97BA-C728F3B099B9}"/>
              </a:ext>
            </a:extLst>
          </p:cNvPr>
          <p:cNvSpPr txBox="1"/>
          <p:nvPr/>
        </p:nvSpPr>
        <p:spPr>
          <a:xfrm>
            <a:off x="746265" y="3329348"/>
            <a:ext cx="5423040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คุณแม่เริ่มทำอาหารเวลา 18 นาฬิกา 25 นาที</a:t>
            </a: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6721CC2C-FCE7-4B52-B1B2-E326EA1D0F74}"/>
              </a:ext>
            </a:extLst>
          </p:cNvPr>
          <p:cNvSpPr txBox="1"/>
          <p:nvPr/>
        </p:nvSpPr>
        <p:spPr>
          <a:xfrm>
            <a:off x="6575168" y="3329348"/>
            <a:ext cx="5009063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ทำอาหารเสร็จเวลา 20 นาฬิกา 45 นาที</a:t>
            </a: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98307749-9EF8-43F8-A175-63F9ACDE7E72}"/>
              </a:ext>
            </a:extLst>
          </p:cNvPr>
          <p:cNvSpPr txBox="1"/>
          <p:nvPr/>
        </p:nvSpPr>
        <p:spPr>
          <a:xfrm>
            <a:off x="746265" y="4912562"/>
            <a:ext cx="4596216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ดังนั้น  จาก 18.25 น. ถึง 20.45 น.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E2862A-EDC5-402D-8DF0-59E783318FB9}"/>
              </a:ext>
            </a:extLst>
          </p:cNvPr>
          <p:cNvGrpSpPr/>
          <p:nvPr/>
        </p:nvGrpSpPr>
        <p:grpSpPr>
          <a:xfrm>
            <a:off x="995423" y="5899319"/>
            <a:ext cx="9787998" cy="576224"/>
            <a:chOff x="995423" y="5899319"/>
            <a:chExt cx="9787998" cy="5762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4757C-56A8-4D64-8D76-C4AAB98A7A61}"/>
                </a:ext>
              </a:extLst>
            </p:cNvPr>
            <p:cNvGrpSpPr/>
            <p:nvPr/>
          </p:nvGrpSpPr>
          <p:grpSpPr>
            <a:xfrm>
              <a:off x="995423" y="5899319"/>
              <a:ext cx="1207398" cy="576224"/>
              <a:chOff x="995423" y="6070751"/>
              <a:chExt cx="1207398" cy="576224"/>
            </a:xfrm>
          </p:grpSpPr>
          <p:sp>
            <p:nvSpPr>
              <p:cNvPr id="79" name="หัวข้อ">
                <a:extLst>
                  <a:ext uri="{FF2B5EF4-FFF2-40B4-BE49-F238E27FC236}">
                    <a16:creationId xmlns:a16="http://schemas.microsoft.com/office/drawing/2014/main" id="{B4D42C9C-AB11-4379-B706-38EE8DFEA7A9}"/>
                  </a:ext>
                </a:extLst>
              </p:cNvPr>
              <p:cNvSpPr txBox="1"/>
              <p:nvPr/>
            </p:nvSpPr>
            <p:spPr>
              <a:xfrm>
                <a:off x="995423" y="6070751"/>
                <a:ext cx="1207398" cy="4977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0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ตอบ</a:t>
                </a: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4D651D9-DDA1-43D4-B23D-26EFD9CC7906}"/>
                  </a:ext>
                </a:extLst>
              </p:cNvPr>
              <p:cNvGrpSpPr/>
              <p:nvPr/>
            </p:nvGrpSpPr>
            <p:grpSpPr>
              <a:xfrm>
                <a:off x="1021503" y="6569990"/>
                <a:ext cx="720000" cy="76985"/>
                <a:chOff x="5938992" y="4939418"/>
                <a:chExt cx="3348000" cy="76985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45E39BA7-7151-4FA6-8053-FD5D36101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4939418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47173B18-3121-43F8-8833-4101581DC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5016403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หัวข้อ">
              <a:extLst>
                <a:ext uri="{FF2B5EF4-FFF2-40B4-BE49-F238E27FC236}">
                  <a16:creationId xmlns:a16="http://schemas.microsoft.com/office/drawing/2014/main" id="{4C8A7160-AF73-41A2-BADB-BC44DC833135}"/>
                </a:ext>
              </a:extLst>
            </p:cNvPr>
            <p:cNvSpPr txBox="1"/>
            <p:nvPr/>
          </p:nvSpPr>
          <p:spPr>
            <a:xfrm>
              <a:off x="1916412" y="5918204"/>
              <a:ext cx="8867009" cy="4977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0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คุณแม่ใช้เวลาทำอาหารนาน 2 ชั่วโมง 20 นาที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36DC5E4B-8525-4960-BC0B-B5577C194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725" y="5402808"/>
            <a:ext cx="3212886" cy="1480239"/>
          </a:xfrm>
          <a:prstGeom prst="rect">
            <a:avLst/>
          </a:prstGeom>
        </p:spPr>
      </p:pic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0C46ACA0-4B2A-EED7-754B-267652383778}"/>
              </a:ext>
            </a:extLst>
          </p:cNvPr>
          <p:cNvSpPr txBox="1"/>
          <p:nvPr/>
        </p:nvSpPr>
        <p:spPr>
          <a:xfrm>
            <a:off x="5558421" y="4912562"/>
            <a:ext cx="3115514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 35 + 60 + 45 </a:t>
            </a:r>
            <a:r>
              <a:rPr lang="en-US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  <a:endParaRPr lang="th-TH" sz="2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A28F6065-5DE7-510A-D2FE-4E8C39793AE4}"/>
              </a:ext>
            </a:extLst>
          </p:cNvPr>
          <p:cNvSpPr txBox="1"/>
          <p:nvPr/>
        </p:nvSpPr>
        <p:spPr>
          <a:xfrm>
            <a:off x="1733404" y="5440299"/>
            <a:ext cx="2599605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จะได้ 140 นาที </a:t>
            </a:r>
            <a:r>
              <a:rPr lang="en-US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  <a:endParaRPr lang="th-TH" sz="2000" dirty="0">
              <a:solidFill>
                <a:sysClr val="windowText" lastClr="00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A92245E5-9BB4-BB69-CD45-56374FDA00EC}"/>
              </a:ext>
            </a:extLst>
          </p:cNvPr>
          <p:cNvSpPr txBox="1"/>
          <p:nvPr/>
        </p:nvSpPr>
        <p:spPr>
          <a:xfrm>
            <a:off x="746265" y="3857086"/>
            <a:ext cx="3313028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 จาก 18.25 ถึง 19.00 น.</a:t>
            </a:r>
          </a:p>
        </p:txBody>
      </p:sp>
      <p:sp>
        <p:nvSpPr>
          <p:cNvPr id="43" name="หัวข้อ">
            <a:extLst>
              <a:ext uri="{FF2B5EF4-FFF2-40B4-BE49-F238E27FC236}">
                <a16:creationId xmlns:a16="http://schemas.microsoft.com/office/drawing/2014/main" id="{F4B18599-B1DE-58AD-375C-614D3FFC0B1A}"/>
              </a:ext>
            </a:extLst>
          </p:cNvPr>
          <p:cNvSpPr txBox="1"/>
          <p:nvPr/>
        </p:nvSpPr>
        <p:spPr>
          <a:xfrm>
            <a:off x="3866585" y="3853665"/>
            <a:ext cx="3313028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 </a:t>
            </a: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35 นาที</a:t>
            </a:r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B09146FC-B9E1-5339-CBB9-8FD54ECEF626}"/>
              </a:ext>
            </a:extLst>
          </p:cNvPr>
          <p:cNvSpPr txBox="1"/>
          <p:nvPr/>
        </p:nvSpPr>
        <p:spPr>
          <a:xfrm>
            <a:off x="6415250" y="3853665"/>
            <a:ext cx="3313028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 จาก 19.00 ถึง 20.00 น.</a:t>
            </a: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E6D278-6BAF-A623-6C84-2C8A05CF4BE7}"/>
              </a:ext>
            </a:extLst>
          </p:cNvPr>
          <p:cNvSpPr txBox="1"/>
          <p:nvPr/>
        </p:nvSpPr>
        <p:spPr>
          <a:xfrm>
            <a:off x="9532018" y="3853665"/>
            <a:ext cx="3313028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 </a:t>
            </a: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60 นาที</a:t>
            </a:r>
          </a:p>
        </p:txBody>
      </p:sp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EF81BD9D-E38D-89D4-F38F-FE97055361AB}"/>
              </a:ext>
            </a:extLst>
          </p:cNvPr>
          <p:cNvSpPr txBox="1"/>
          <p:nvPr/>
        </p:nvSpPr>
        <p:spPr>
          <a:xfrm>
            <a:off x="746265" y="4384824"/>
            <a:ext cx="3313028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- จาก 20.00 ถึง 20.45 น.</a:t>
            </a:r>
          </a:p>
        </p:txBody>
      </p: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5A9FBB00-468D-1457-D7F0-EC678D7554B1}"/>
              </a:ext>
            </a:extLst>
          </p:cNvPr>
          <p:cNvSpPr txBox="1"/>
          <p:nvPr/>
        </p:nvSpPr>
        <p:spPr>
          <a:xfrm>
            <a:off x="3895803" y="4384824"/>
            <a:ext cx="3313028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ใช้เวลา </a:t>
            </a: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 นาที</a:t>
            </a:r>
          </a:p>
        </p:txBody>
      </p: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56710D1F-17BA-7530-E4F4-92EF1E5AF186}"/>
              </a:ext>
            </a:extLst>
          </p:cNvPr>
          <p:cNvSpPr txBox="1"/>
          <p:nvPr/>
        </p:nvSpPr>
        <p:spPr>
          <a:xfrm>
            <a:off x="3867479" y="5440299"/>
            <a:ext cx="2475034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20 นาที</a:t>
            </a: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2A52DBD4-AFEF-6FAE-3EB7-39B0A77E8711}"/>
              </a:ext>
            </a:extLst>
          </p:cNvPr>
          <p:cNvSpPr txBox="1"/>
          <p:nvPr/>
        </p:nvSpPr>
        <p:spPr>
          <a:xfrm>
            <a:off x="8432946" y="4912562"/>
            <a:ext cx="1485335" cy="4977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140 นาที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82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7" grpId="0"/>
      <p:bldP spid="39" grpId="0"/>
      <p:bldP spid="41" grpId="0"/>
      <p:bldP spid="42" grpId="0"/>
      <p:bldP spid="43" grpId="0"/>
      <p:bldP spid="44" grpId="0"/>
      <p:bldP spid="45" grpId="0"/>
      <p:bldP spid="54" grpId="0"/>
      <p:bldP spid="57" grpId="0"/>
      <p:bldP spid="61" grpId="0"/>
      <p:bldP spid="6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1" y="190284"/>
            <a:ext cx="8740739" cy="221019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23150"/>
            <a:ext cx="1146415" cy="1153307"/>
            <a:chOff x="678134" y="2496209"/>
            <a:chExt cx="1146415" cy="115330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4075" y="2496209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929570" y="209953"/>
            <a:ext cx="8525602" cy="19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ตูมตามทำข้อสอบเสร็จเวลา 16.00 น.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ตูมตามใช้เวลาทำข้อสอบ 2 ชั่วโมง 20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ตูมตามเริ่มทำข้อสอบเวลาใด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622722" y="2596778"/>
            <a:ext cx="9168794" cy="2673753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2880972" y="2829166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4765558" y="2829207"/>
            <a:ext cx="6609267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ตูมตามเริ่มทำข้อสอบเวลาใด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2880972" y="3799530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DBD4E11-7E4E-4FA8-AA0A-8A63171FFEC1}"/>
              </a:ext>
            </a:extLst>
          </p:cNvPr>
          <p:cNvSpPr txBox="1"/>
          <p:nvPr/>
        </p:nvSpPr>
        <p:spPr>
          <a:xfrm>
            <a:off x="4765558" y="3799571"/>
            <a:ext cx="7107523" cy="1219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ตูมตามทำข้อสอบเสร็จเวลา 16.00 น. 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ตูมตามใช้เวลาทำข้อสอบ 2 ชั่วโมง 20 นาที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7954F-1DB4-4CA3-BC2A-1147214B8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18" y="3169478"/>
            <a:ext cx="2664000" cy="3568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71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29" y="190286"/>
            <a:ext cx="10144831" cy="138278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78811" y="2507784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021503" y="253229"/>
            <a:ext cx="9615631" cy="11328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ตูมตามทำข้อสอบเสร็จเวลา 16.00 น. ตูมตามใช้เวลาทำข้อสอบ 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2 ชั่วโมง 20 นาที ตูมตามเริ่มทำข้อสอบเวลาใด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763351"/>
            <a:ext cx="11603600" cy="4841419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3C7C52C9-CD4B-46EA-B77F-D09EB6865961}"/>
              </a:ext>
            </a:extLst>
          </p:cNvPr>
          <p:cNvSpPr txBox="1"/>
          <p:nvPr/>
        </p:nvSpPr>
        <p:spPr>
          <a:xfrm>
            <a:off x="936370" y="2942845"/>
            <a:ext cx="165600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13.40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05A5A6F5-B429-43F3-AC2A-65741E5744AF}"/>
              </a:ext>
            </a:extLst>
          </p:cNvPr>
          <p:cNvSpPr txBox="1"/>
          <p:nvPr/>
        </p:nvSpPr>
        <p:spPr>
          <a:xfrm>
            <a:off x="1622131" y="1910628"/>
            <a:ext cx="3126104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4B02CC55-5D57-474A-821B-62AA20E47820}"/>
              </a:ext>
            </a:extLst>
          </p:cNvPr>
          <p:cNvSpPr txBox="1"/>
          <p:nvPr/>
        </p:nvSpPr>
        <p:spPr>
          <a:xfrm>
            <a:off x="4748235" y="1910628"/>
            <a:ext cx="3126118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AC11CD15-6F0A-4783-BB9D-50C8C33E5FCC}"/>
              </a:ext>
            </a:extLst>
          </p:cNvPr>
          <p:cNvSpPr/>
          <p:nvPr/>
        </p:nvSpPr>
        <p:spPr>
          <a:xfrm flipH="1">
            <a:off x="1639302" y="2421815"/>
            <a:ext cx="3108933" cy="47483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AB7229-046E-6708-1A1E-7C1D165959C4}"/>
              </a:ext>
            </a:extLst>
          </p:cNvPr>
          <p:cNvGrpSpPr/>
          <p:nvPr/>
        </p:nvGrpSpPr>
        <p:grpSpPr>
          <a:xfrm>
            <a:off x="762032" y="2780321"/>
            <a:ext cx="10552187" cy="1023806"/>
            <a:chOff x="762032" y="2780321"/>
            <a:chExt cx="10552187" cy="1023806"/>
          </a:xfrm>
        </p:grpSpPr>
        <p:sp>
          <p:nvSpPr>
            <p:cNvPr id="69" name="หัวข้อ">
              <a:extLst>
                <a:ext uri="{FF2B5EF4-FFF2-40B4-BE49-F238E27FC236}">
                  <a16:creationId xmlns:a16="http://schemas.microsoft.com/office/drawing/2014/main" id="{84079749-3A44-4BA4-96BA-90FA615F9D3C}"/>
                </a:ext>
              </a:extLst>
            </p:cNvPr>
            <p:cNvSpPr txBox="1"/>
            <p:nvPr/>
          </p:nvSpPr>
          <p:spPr>
            <a:xfrm>
              <a:off x="9298219" y="3190946"/>
              <a:ext cx="2016000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ทำข้อสอบเสร็จ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8" name="หัวข้อ">
              <a:extLst>
                <a:ext uri="{FF2B5EF4-FFF2-40B4-BE49-F238E27FC236}">
                  <a16:creationId xmlns:a16="http://schemas.microsoft.com/office/drawing/2014/main" id="{EC1CE3B0-62C6-47FF-9E9C-A8FC79956682}"/>
                </a:ext>
              </a:extLst>
            </p:cNvPr>
            <p:cNvSpPr txBox="1"/>
            <p:nvPr/>
          </p:nvSpPr>
          <p:spPr>
            <a:xfrm>
              <a:off x="9508129" y="2942845"/>
              <a:ext cx="1589286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16.00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85" name="หัวข้อ">
              <a:extLst>
                <a:ext uri="{FF2B5EF4-FFF2-40B4-BE49-F238E27FC236}">
                  <a16:creationId xmlns:a16="http://schemas.microsoft.com/office/drawing/2014/main" id="{0AC4E415-A75F-41AF-895D-445C718E7E3F}"/>
                </a:ext>
              </a:extLst>
            </p:cNvPr>
            <p:cNvSpPr txBox="1"/>
            <p:nvPr/>
          </p:nvSpPr>
          <p:spPr>
            <a:xfrm>
              <a:off x="762032" y="3190946"/>
              <a:ext cx="1903556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เริ่มทำข้อสอบ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F07A6E0-7235-4454-93DC-8EFC241D7903}"/>
                </a:ext>
              </a:extLst>
            </p:cNvPr>
            <p:cNvCxnSpPr>
              <a:cxnSpLocks/>
            </p:cNvCxnSpPr>
            <p:nvPr/>
          </p:nvCxnSpPr>
          <p:spPr>
            <a:xfrm>
              <a:off x="1622131" y="2780321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4E1AC32-A9FD-4252-BE87-E4BAAB55B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6099" y="2896657"/>
              <a:ext cx="856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863463-3FCB-4BAA-8141-E6A04E4B3411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487" y="2780321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61F66F-8DC6-A4A5-E0E9-B783B8176E5A}"/>
              </a:ext>
            </a:extLst>
          </p:cNvPr>
          <p:cNvGrpSpPr/>
          <p:nvPr/>
        </p:nvGrpSpPr>
        <p:grpSpPr>
          <a:xfrm>
            <a:off x="4029262" y="2780321"/>
            <a:ext cx="1656000" cy="660289"/>
            <a:chOff x="4029262" y="2780321"/>
            <a:chExt cx="1656000" cy="660289"/>
          </a:xfrm>
        </p:grpSpPr>
        <p:sp>
          <p:nvSpPr>
            <p:cNvPr id="86" name="หัวข้อ">
              <a:extLst>
                <a:ext uri="{FF2B5EF4-FFF2-40B4-BE49-F238E27FC236}">
                  <a16:creationId xmlns:a16="http://schemas.microsoft.com/office/drawing/2014/main" id="{C27C1268-9B41-4606-8638-DF8E4FA287B1}"/>
                </a:ext>
              </a:extLst>
            </p:cNvPr>
            <p:cNvSpPr txBox="1"/>
            <p:nvPr/>
          </p:nvSpPr>
          <p:spPr>
            <a:xfrm>
              <a:off x="4029262" y="2942845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14.40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97C1619-9F32-4073-9825-EF1E936A162C}"/>
                </a:ext>
              </a:extLst>
            </p:cNvPr>
            <p:cNvCxnSpPr>
              <a:cxnSpLocks/>
            </p:cNvCxnSpPr>
            <p:nvPr/>
          </p:nvCxnSpPr>
          <p:spPr>
            <a:xfrm>
              <a:off x="4748247" y="2780321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00B38B-CDB6-39FB-B6EF-016F8C39FAC7}"/>
              </a:ext>
            </a:extLst>
          </p:cNvPr>
          <p:cNvGrpSpPr/>
          <p:nvPr/>
        </p:nvGrpSpPr>
        <p:grpSpPr>
          <a:xfrm>
            <a:off x="7149361" y="2780321"/>
            <a:ext cx="1656000" cy="660289"/>
            <a:chOff x="7149361" y="2780321"/>
            <a:chExt cx="1656000" cy="66028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13BADD45-3762-472A-8253-37134497DA00}"/>
                </a:ext>
              </a:extLst>
            </p:cNvPr>
            <p:cNvSpPr txBox="1"/>
            <p:nvPr/>
          </p:nvSpPr>
          <p:spPr>
            <a:xfrm>
              <a:off x="7149361" y="2942845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15.40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371B84F-021A-4EB0-8DDB-764BA0E51190}"/>
                </a:ext>
              </a:extLst>
            </p:cNvPr>
            <p:cNvCxnSpPr>
              <a:cxnSpLocks/>
            </p:cNvCxnSpPr>
            <p:nvPr/>
          </p:nvCxnSpPr>
          <p:spPr>
            <a:xfrm>
              <a:off x="7874362" y="2780321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Arc 95">
            <a:extLst>
              <a:ext uri="{FF2B5EF4-FFF2-40B4-BE49-F238E27FC236}">
                <a16:creationId xmlns:a16="http://schemas.microsoft.com/office/drawing/2014/main" id="{129FF29C-EBB8-462F-B9EE-95C38658C2CB}"/>
              </a:ext>
            </a:extLst>
          </p:cNvPr>
          <p:cNvSpPr/>
          <p:nvPr/>
        </p:nvSpPr>
        <p:spPr>
          <a:xfrm flipH="1">
            <a:off x="4748243" y="2433311"/>
            <a:ext cx="3126114" cy="43830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D8A89B-AF63-66AF-5974-9100FE35B9C9}"/>
              </a:ext>
            </a:extLst>
          </p:cNvPr>
          <p:cNvGrpSpPr/>
          <p:nvPr/>
        </p:nvGrpSpPr>
        <p:grpSpPr>
          <a:xfrm>
            <a:off x="7874339" y="1910628"/>
            <a:ext cx="2314320" cy="968895"/>
            <a:chOff x="7874339" y="1910628"/>
            <a:chExt cx="2314320" cy="968895"/>
          </a:xfrm>
        </p:grpSpPr>
        <p:sp>
          <p:nvSpPr>
            <p:cNvPr id="89" name="หัวข้อ">
              <a:extLst>
                <a:ext uri="{FF2B5EF4-FFF2-40B4-BE49-F238E27FC236}">
                  <a16:creationId xmlns:a16="http://schemas.microsoft.com/office/drawing/2014/main" id="{FCC40C64-F03A-4067-85AE-9583E7331E9C}"/>
                </a:ext>
              </a:extLst>
            </p:cNvPr>
            <p:cNvSpPr txBox="1"/>
            <p:nvPr/>
          </p:nvSpPr>
          <p:spPr>
            <a:xfrm>
              <a:off x="7874339" y="1910628"/>
              <a:ext cx="231432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20 นาที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2C38EDA-5D16-4630-B4A9-026C19461B97}"/>
                </a:ext>
              </a:extLst>
            </p:cNvPr>
            <p:cNvSpPr/>
            <p:nvPr/>
          </p:nvSpPr>
          <p:spPr>
            <a:xfrm flipH="1">
              <a:off x="7927234" y="2421816"/>
              <a:ext cx="2244247" cy="457707"/>
            </a:xfrm>
            <a:prstGeom prst="arc">
              <a:avLst>
                <a:gd name="adj1" fmla="val 10847305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9E741CCE-1247-493A-B94B-C958272D0A52}"/>
              </a:ext>
            </a:extLst>
          </p:cNvPr>
          <p:cNvSpPr txBox="1"/>
          <p:nvPr/>
        </p:nvSpPr>
        <p:spPr>
          <a:xfrm>
            <a:off x="1920249" y="3915847"/>
            <a:ext cx="6641860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16.00 น.		 ถอยไป 20 นาที	</a:t>
            </a:r>
          </a:p>
        </p:txBody>
      </p:sp>
      <p:sp>
        <p:nvSpPr>
          <p:cNvPr id="99" name="หัวข้อ">
            <a:extLst>
              <a:ext uri="{FF2B5EF4-FFF2-40B4-BE49-F238E27FC236}">
                <a16:creationId xmlns:a16="http://schemas.microsoft.com/office/drawing/2014/main" id="{71051857-CAD5-4FBE-BE3F-991584A735D4}"/>
              </a:ext>
            </a:extLst>
          </p:cNvPr>
          <p:cNvSpPr txBox="1"/>
          <p:nvPr/>
        </p:nvSpPr>
        <p:spPr>
          <a:xfrm>
            <a:off x="1920249" y="4552481"/>
            <a:ext cx="6641860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15.40 น.		 ถอยไป 2 ชั่วโมง	</a:t>
            </a:r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3E582266-DEA3-41FC-95FD-4DC1621429CD}"/>
              </a:ext>
            </a:extLst>
          </p:cNvPr>
          <p:cNvSpPr txBox="1"/>
          <p:nvPr/>
        </p:nvSpPr>
        <p:spPr>
          <a:xfrm>
            <a:off x="1920249" y="5189114"/>
            <a:ext cx="6641860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ดังนั้น  จาก 16.00 น. ถอยไป 2 ชั่วโมง 20 นาที	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89F2AA7-E959-48D8-B910-69A39DDC33F4}"/>
              </a:ext>
            </a:extLst>
          </p:cNvPr>
          <p:cNvGrpSpPr/>
          <p:nvPr/>
        </p:nvGrpSpPr>
        <p:grpSpPr>
          <a:xfrm>
            <a:off x="995423" y="5760420"/>
            <a:ext cx="9787998" cy="576224"/>
            <a:chOff x="995423" y="5899319"/>
            <a:chExt cx="9787998" cy="57622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AB35B94-A3CA-4FE0-B361-2175E2ECA0E1}"/>
                </a:ext>
              </a:extLst>
            </p:cNvPr>
            <p:cNvGrpSpPr/>
            <p:nvPr/>
          </p:nvGrpSpPr>
          <p:grpSpPr>
            <a:xfrm>
              <a:off x="995423" y="5899319"/>
              <a:ext cx="1207398" cy="576224"/>
              <a:chOff x="995423" y="6070751"/>
              <a:chExt cx="1207398" cy="576224"/>
            </a:xfrm>
          </p:grpSpPr>
          <p:sp>
            <p:nvSpPr>
              <p:cNvPr id="104" name="หัวข้อ">
                <a:extLst>
                  <a:ext uri="{FF2B5EF4-FFF2-40B4-BE49-F238E27FC236}">
                    <a16:creationId xmlns:a16="http://schemas.microsoft.com/office/drawing/2014/main" id="{F4E3E8D5-EFF5-4777-B0C2-3F8A63BF03B6}"/>
                  </a:ext>
                </a:extLst>
              </p:cNvPr>
              <p:cNvSpPr txBox="1"/>
              <p:nvPr/>
            </p:nvSpPr>
            <p:spPr>
              <a:xfrm>
                <a:off x="995423" y="6070751"/>
                <a:ext cx="1207398" cy="53828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2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ตอบ</a:t>
                </a: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95BEA62-6A8D-4E5E-92AD-AF7695C7EAEE}"/>
                  </a:ext>
                </a:extLst>
              </p:cNvPr>
              <p:cNvGrpSpPr/>
              <p:nvPr/>
            </p:nvGrpSpPr>
            <p:grpSpPr>
              <a:xfrm>
                <a:off x="1021503" y="6569990"/>
                <a:ext cx="720000" cy="76985"/>
                <a:chOff x="5938992" y="4939418"/>
                <a:chExt cx="3348000" cy="76985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5D564787-3549-42F4-8BEC-CFA6EF6DD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4939418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5301D637-AEC4-4D24-959E-A1E922614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5016403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B354FD2-6B69-454D-B705-A89F03E33CDC}"/>
                </a:ext>
              </a:extLst>
            </p:cNvPr>
            <p:cNvSpPr txBox="1"/>
            <p:nvPr/>
          </p:nvSpPr>
          <p:spPr>
            <a:xfrm>
              <a:off x="1916412" y="5918204"/>
              <a:ext cx="8867009" cy="53828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2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ตูมตามเริ่มทำข้อสอบเวลา 13.40 น.</a:t>
              </a:r>
            </a:p>
          </p:txBody>
        </p:sp>
      </p:grp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BE83E2FD-F9A1-8C21-553D-97A20F83637D}"/>
              </a:ext>
            </a:extLst>
          </p:cNvPr>
          <p:cNvSpPr txBox="1"/>
          <p:nvPr/>
        </p:nvSpPr>
        <p:spPr>
          <a:xfrm>
            <a:off x="8315729" y="3915847"/>
            <a:ext cx="2186321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15.40 น.</a:t>
            </a: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0AA3C7A1-04C6-D29F-FF24-549A22F42849}"/>
              </a:ext>
            </a:extLst>
          </p:cNvPr>
          <p:cNvSpPr txBox="1"/>
          <p:nvPr/>
        </p:nvSpPr>
        <p:spPr>
          <a:xfrm>
            <a:off x="8315729" y="4552481"/>
            <a:ext cx="2186321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13.40 น.</a:t>
            </a:r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609A4A27-917B-489D-0ECE-9109C7523225}"/>
              </a:ext>
            </a:extLst>
          </p:cNvPr>
          <p:cNvSpPr txBox="1"/>
          <p:nvPr/>
        </p:nvSpPr>
        <p:spPr>
          <a:xfrm>
            <a:off x="8315729" y="5189114"/>
            <a:ext cx="2186321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13.40 น.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4" grpId="0"/>
      <p:bldP spid="88" grpId="0"/>
      <p:bldP spid="90" grpId="0" animBg="1"/>
      <p:bldP spid="96" grpId="0" animBg="1"/>
      <p:bldP spid="98" grpId="0"/>
      <p:bldP spid="99" grpId="0"/>
      <p:bldP spid="100" grpId="0"/>
      <p:bldP spid="38" grpId="0"/>
      <p:bldP spid="39" grpId="0"/>
      <p:bldP spid="41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30" y="190285"/>
            <a:ext cx="10152851" cy="2314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11575"/>
            <a:ext cx="1146415" cy="1141732"/>
            <a:chOff x="678134" y="2507784"/>
            <a:chExt cx="1146415" cy="1141732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62500" y="2507784"/>
              <a:ext cx="534119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894845" y="302552"/>
            <a:ext cx="9719141" cy="1952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บลูตื่นนอนเวลา 7.30 น. ใช้เวลาอาบ     25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น</a:t>
            </a: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าที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และรับประทานอาหารเช้าใช้เวลา 30 นาที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บลูรับประทานอาหารเช้าเสร็จเวลาใด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1607535" y="2685327"/>
            <a:ext cx="10152852" cy="2598917"/>
          </a:xfrm>
          <a:prstGeom prst="roundRect">
            <a:avLst>
              <a:gd name="adj" fmla="val 11633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CE28E-D4D4-4340-B16B-9E3E40A58628}"/>
              </a:ext>
            </a:extLst>
          </p:cNvPr>
          <p:cNvGrpSpPr/>
          <p:nvPr/>
        </p:nvGrpSpPr>
        <p:grpSpPr>
          <a:xfrm>
            <a:off x="1988567" y="2871995"/>
            <a:ext cx="1804792" cy="619400"/>
            <a:chOff x="699796" y="3190421"/>
            <a:chExt cx="1865603" cy="619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D2820DA-AB7F-4618-A5B8-363E5CB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87E2EA-C47B-432F-9F9B-EC55DD6899E8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โจทย์ถาม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24C0D5C-B47E-404E-AE07-0317B2920EFB}"/>
              </a:ext>
            </a:extLst>
          </p:cNvPr>
          <p:cNvSpPr txBox="1"/>
          <p:nvPr/>
        </p:nvSpPr>
        <p:spPr>
          <a:xfrm>
            <a:off x="3958422" y="2872036"/>
            <a:ext cx="7014382" cy="619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บลูรับประทานอาหารเช้าเสร็จเวลาใด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AD2692-E456-4240-A7A5-41139051F6EA}"/>
              </a:ext>
            </a:extLst>
          </p:cNvPr>
          <p:cNvGrpSpPr/>
          <p:nvPr/>
        </p:nvGrpSpPr>
        <p:grpSpPr>
          <a:xfrm>
            <a:off x="1988567" y="3842359"/>
            <a:ext cx="1804792" cy="619400"/>
            <a:chOff x="699796" y="3190421"/>
            <a:chExt cx="1865603" cy="61940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DC9537-7374-4893-820B-F42B95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699796" y="3227654"/>
              <a:ext cx="1830045" cy="565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5D820D-9100-4D9C-8290-900396DE2F4B}"/>
                </a:ext>
              </a:extLst>
            </p:cNvPr>
            <p:cNvSpPr txBox="1"/>
            <p:nvPr/>
          </p:nvSpPr>
          <p:spPr>
            <a:xfrm>
              <a:off x="735354" y="3190421"/>
              <a:ext cx="1830045" cy="61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โจทย์บอก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49489C95-4D45-4F8B-877A-1C0936F5A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44" y="303213"/>
            <a:ext cx="492001" cy="73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822DC4-1A31-4144-A0F4-81A4D51FFB00}"/>
              </a:ext>
            </a:extLst>
          </p:cNvPr>
          <p:cNvGrpSpPr/>
          <p:nvPr/>
        </p:nvGrpSpPr>
        <p:grpSpPr>
          <a:xfrm>
            <a:off x="3958421" y="3842400"/>
            <a:ext cx="8257771" cy="1219565"/>
            <a:chOff x="3067167" y="3842400"/>
            <a:chExt cx="8257771" cy="121956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DBD4E11-7E4E-4FA8-AA0A-8A63171FFEC1}"/>
                </a:ext>
              </a:extLst>
            </p:cNvPr>
            <p:cNvSpPr txBox="1"/>
            <p:nvPr/>
          </p:nvSpPr>
          <p:spPr>
            <a:xfrm>
              <a:off x="3067167" y="3842400"/>
              <a:ext cx="8257771" cy="1219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บลูตื่นนอนเวลา 7.30 น. ใช้เวลาอาบ     25</a:t>
              </a: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 นาที</a:t>
              </a:r>
            </a:p>
            <a:p>
              <a:pPr>
                <a:lnSpc>
                  <a:spcPct val="150000"/>
                </a:lnSpc>
              </a:pPr>
              <a:r>
                <a:rPr lang="th-TH" sz="26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และรับประทานอาหารเช้าใช้เวลา 30 นาที</a:t>
              </a:r>
            </a:p>
          </p:txBody>
        </p:sp>
        <p:pic>
          <p:nvPicPr>
            <p:cNvPr id="21" name="Picture 2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EB87057-F9A9-46F8-9DD5-8C922E36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583" y="3856938"/>
              <a:ext cx="456001" cy="6840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84A6FC5D-211A-4BA8-AC9C-A695E793E7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905" y="4004841"/>
            <a:ext cx="2568929" cy="2788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33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C7BAB9-5013-453A-98BA-454696D5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551527-993A-4801-A0B4-F909FDD2CE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600029" y="190286"/>
            <a:ext cx="10570469" cy="138278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AC69CAB-A995-4CA9-AE8F-EDF424E81D65}"/>
              </a:ext>
            </a:extLst>
          </p:cNvPr>
          <p:cNvGrpSpPr/>
          <p:nvPr/>
        </p:nvGrpSpPr>
        <p:grpSpPr>
          <a:xfrm>
            <a:off x="148883" y="-23150"/>
            <a:ext cx="1146415" cy="1153307"/>
            <a:chOff x="678134" y="2496209"/>
            <a:chExt cx="1146415" cy="1153307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41E7631-38ED-4974-91BE-CB65B896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134" y="2584160"/>
              <a:ext cx="1146415" cy="1065356"/>
            </a:xfrm>
            <a:prstGeom prst="rect">
              <a:avLst/>
            </a:prstGeom>
          </p:spPr>
        </p:pic>
        <p:sp>
          <p:nvSpPr>
            <p:cNvPr id="36" name="หัวข้อ">
              <a:extLst>
                <a:ext uri="{FF2B5EF4-FFF2-40B4-BE49-F238E27FC236}">
                  <a16:creationId xmlns:a16="http://schemas.microsoft.com/office/drawing/2014/main" id="{7B23D8EB-602B-496B-A9F5-25E1E961742A}"/>
                </a:ext>
              </a:extLst>
            </p:cNvPr>
            <p:cNvSpPr txBox="1"/>
            <p:nvPr/>
          </p:nvSpPr>
          <p:spPr>
            <a:xfrm>
              <a:off x="955661" y="2496209"/>
              <a:ext cx="545863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3BCCE850-CD07-4469-B91A-2C713398B5B3}"/>
              </a:ext>
            </a:extLst>
          </p:cNvPr>
          <p:cNvSpPr txBox="1"/>
          <p:nvPr/>
        </p:nvSpPr>
        <p:spPr>
          <a:xfrm>
            <a:off x="1021502" y="299529"/>
            <a:ext cx="9858701" cy="11328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บลูตื่นนอนเวลา 7.30 น. ใช้เวลาอาบ     25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น</a:t>
            </a: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าที และรับประทาน</a:t>
            </a:r>
          </a:p>
          <a:p>
            <a:pPr>
              <a:lnSpc>
                <a:spcPct val="150000"/>
              </a:lnSpc>
            </a:pPr>
            <a:r>
              <a:rPr lang="th-TH" sz="24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อาหารเช้าใช้เวลา 30 นาที บลูรับประทานอาหารเช้าเสร็จเวลาใด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1ACA62-6FE1-4FC1-ABA2-B49AF0080941}"/>
              </a:ext>
            </a:extLst>
          </p:cNvPr>
          <p:cNvSpPr/>
          <p:nvPr/>
        </p:nvSpPr>
        <p:spPr>
          <a:xfrm>
            <a:off x="294200" y="1763351"/>
            <a:ext cx="11603600" cy="4904363"/>
          </a:xfrm>
          <a:prstGeom prst="roundRect">
            <a:avLst>
              <a:gd name="adj" fmla="val 7462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9E741CCE-1247-493A-B94B-C958272D0A52}"/>
              </a:ext>
            </a:extLst>
          </p:cNvPr>
          <p:cNvSpPr txBox="1"/>
          <p:nvPr/>
        </p:nvSpPr>
        <p:spPr>
          <a:xfrm>
            <a:off x="2417961" y="3730652"/>
            <a:ext cx="5405239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7.30 น.		ใช้เวลา 25 นาที</a:t>
            </a:r>
          </a:p>
        </p:txBody>
      </p:sp>
      <p:sp>
        <p:nvSpPr>
          <p:cNvPr id="99" name="หัวข้อ">
            <a:extLst>
              <a:ext uri="{FF2B5EF4-FFF2-40B4-BE49-F238E27FC236}">
                <a16:creationId xmlns:a16="http://schemas.microsoft.com/office/drawing/2014/main" id="{71051857-CAD5-4FBE-BE3F-991584A735D4}"/>
              </a:ext>
            </a:extLst>
          </p:cNvPr>
          <p:cNvSpPr txBox="1"/>
          <p:nvPr/>
        </p:nvSpPr>
        <p:spPr>
          <a:xfrm>
            <a:off x="2417961" y="4272811"/>
            <a:ext cx="5405239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7.55 น.		ใช้เวลา 5 นาที</a:t>
            </a:r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3E582266-DEA3-41FC-95FD-4DC1621429CD}"/>
              </a:ext>
            </a:extLst>
          </p:cNvPr>
          <p:cNvSpPr txBox="1"/>
          <p:nvPr/>
        </p:nvSpPr>
        <p:spPr>
          <a:xfrm>
            <a:off x="2417961" y="5357128"/>
            <a:ext cx="5330837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ดังนั้น  จาก 7.30 น. ใช้เวลา 55 นาที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89F2AA7-E959-48D8-B910-69A39DDC33F4}"/>
              </a:ext>
            </a:extLst>
          </p:cNvPr>
          <p:cNvGrpSpPr/>
          <p:nvPr/>
        </p:nvGrpSpPr>
        <p:grpSpPr>
          <a:xfrm>
            <a:off x="995423" y="5945615"/>
            <a:ext cx="9456516" cy="576224"/>
            <a:chOff x="995423" y="5899319"/>
            <a:chExt cx="9787998" cy="57622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AB35B94-A3CA-4FE0-B361-2175E2ECA0E1}"/>
                </a:ext>
              </a:extLst>
            </p:cNvPr>
            <p:cNvGrpSpPr/>
            <p:nvPr/>
          </p:nvGrpSpPr>
          <p:grpSpPr>
            <a:xfrm>
              <a:off x="995423" y="5899319"/>
              <a:ext cx="1207398" cy="576224"/>
              <a:chOff x="995423" y="6070751"/>
              <a:chExt cx="1207398" cy="576224"/>
            </a:xfrm>
          </p:grpSpPr>
          <p:sp>
            <p:nvSpPr>
              <p:cNvPr id="104" name="หัวข้อ">
                <a:extLst>
                  <a:ext uri="{FF2B5EF4-FFF2-40B4-BE49-F238E27FC236}">
                    <a16:creationId xmlns:a16="http://schemas.microsoft.com/office/drawing/2014/main" id="{F4E3E8D5-EFF5-4777-B0C2-3F8A63BF03B6}"/>
                  </a:ext>
                </a:extLst>
              </p:cNvPr>
              <p:cNvSpPr txBox="1"/>
              <p:nvPr/>
            </p:nvSpPr>
            <p:spPr>
              <a:xfrm>
                <a:off x="995423" y="6070751"/>
                <a:ext cx="1207398" cy="53828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200" dirty="0">
                    <a:solidFill>
                      <a:sysClr val="windowText" lastClr="00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ตอบ</a:t>
                </a: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95BEA62-6A8D-4E5E-92AD-AF7695C7EAEE}"/>
                  </a:ext>
                </a:extLst>
              </p:cNvPr>
              <p:cNvGrpSpPr/>
              <p:nvPr/>
            </p:nvGrpSpPr>
            <p:grpSpPr>
              <a:xfrm>
                <a:off x="1021503" y="6569990"/>
                <a:ext cx="720000" cy="76985"/>
                <a:chOff x="5938992" y="4939418"/>
                <a:chExt cx="3348000" cy="76985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5D564787-3549-42F4-8BEC-CFA6EF6DD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4939418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5301D637-AEC4-4D24-959E-A1E922614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8992" y="5016403"/>
                  <a:ext cx="334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3" name="หัวข้อ">
              <a:extLst>
                <a:ext uri="{FF2B5EF4-FFF2-40B4-BE49-F238E27FC236}">
                  <a16:creationId xmlns:a16="http://schemas.microsoft.com/office/drawing/2014/main" id="{9B354FD2-6B69-454D-B705-A89F03E33CDC}"/>
                </a:ext>
              </a:extLst>
            </p:cNvPr>
            <p:cNvSpPr txBox="1"/>
            <p:nvPr/>
          </p:nvSpPr>
          <p:spPr>
            <a:xfrm>
              <a:off x="1916412" y="5918204"/>
              <a:ext cx="8867009" cy="53828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20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บลูรับประทานอาหารเช้า</a:t>
              </a:r>
              <a:r>
                <a:rPr lang="th-TH" sz="22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เสร็จเวลา 8.25 น.</a:t>
              </a:r>
            </a:p>
          </p:txBody>
        </p:sp>
      </p:grpSp>
      <p:sp>
        <p:nvSpPr>
          <p:cNvPr id="78" name="หัวข้อ">
            <a:extLst>
              <a:ext uri="{FF2B5EF4-FFF2-40B4-BE49-F238E27FC236}">
                <a16:creationId xmlns:a16="http://schemas.microsoft.com/office/drawing/2014/main" id="{EC1CE3B0-62C6-47FF-9E9C-A8FC79956682}"/>
              </a:ext>
            </a:extLst>
          </p:cNvPr>
          <p:cNvSpPr txBox="1"/>
          <p:nvPr/>
        </p:nvSpPr>
        <p:spPr>
          <a:xfrm>
            <a:off x="9157621" y="2803948"/>
            <a:ext cx="1589286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8.25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4" name="หัวข้อ">
            <a:extLst>
              <a:ext uri="{FF2B5EF4-FFF2-40B4-BE49-F238E27FC236}">
                <a16:creationId xmlns:a16="http://schemas.microsoft.com/office/drawing/2014/main" id="{05A5A6F5-B429-43F3-AC2A-65741E5744AF}"/>
              </a:ext>
            </a:extLst>
          </p:cNvPr>
          <p:cNvSpPr txBox="1"/>
          <p:nvPr/>
        </p:nvSpPr>
        <p:spPr>
          <a:xfrm>
            <a:off x="1271623" y="1771731"/>
            <a:ext cx="301435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25 นาที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4B02CC55-5D57-474A-821B-62AA20E47820}"/>
              </a:ext>
            </a:extLst>
          </p:cNvPr>
          <p:cNvSpPr txBox="1"/>
          <p:nvPr/>
        </p:nvSpPr>
        <p:spPr>
          <a:xfrm>
            <a:off x="4285973" y="1771731"/>
            <a:ext cx="2531814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5 นาที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9" name="หัวข้อ">
            <a:extLst>
              <a:ext uri="{FF2B5EF4-FFF2-40B4-BE49-F238E27FC236}">
                <a16:creationId xmlns:a16="http://schemas.microsoft.com/office/drawing/2014/main" id="{FCC40C64-F03A-4067-85AE-9583E7331E9C}"/>
              </a:ext>
            </a:extLst>
          </p:cNvPr>
          <p:cNvSpPr txBox="1"/>
          <p:nvPr/>
        </p:nvSpPr>
        <p:spPr>
          <a:xfrm>
            <a:off x="6817787" y="1771731"/>
            <a:ext cx="3020364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25 นาที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AC11CD15-6F0A-4783-BB9D-50C8C33E5FCC}"/>
              </a:ext>
            </a:extLst>
          </p:cNvPr>
          <p:cNvSpPr/>
          <p:nvPr/>
        </p:nvSpPr>
        <p:spPr>
          <a:xfrm>
            <a:off x="1288795" y="2282918"/>
            <a:ext cx="2938338" cy="51668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9C9AC0-499A-2285-ADA8-F86CCDED5072}"/>
              </a:ext>
            </a:extLst>
          </p:cNvPr>
          <p:cNvGrpSpPr/>
          <p:nvPr/>
        </p:nvGrpSpPr>
        <p:grpSpPr>
          <a:xfrm>
            <a:off x="3678754" y="2641424"/>
            <a:ext cx="1656000" cy="660289"/>
            <a:chOff x="3678754" y="2641424"/>
            <a:chExt cx="1656000" cy="660289"/>
          </a:xfrm>
        </p:grpSpPr>
        <p:sp>
          <p:nvSpPr>
            <p:cNvPr id="86" name="หัวข้อ">
              <a:extLst>
                <a:ext uri="{FF2B5EF4-FFF2-40B4-BE49-F238E27FC236}">
                  <a16:creationId xmlns:a16="http://schemas.microsoft.com/office/drawing/2014/main" id="{C27C1268-9B41-4606-8638-DF8E4FA287B1}"/>
                </a:ext>
              </a:extLst>
            </p:cNvPr>
            <p:cNvSpPr txBox="1"/>
            <p:nvPr/>
          </p:nvSpPr>
          <p:spPr>
            <a:xfrm>
              <a:off x="3678754" y="2803948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7.55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97C1619-9F32-4073-9825-EF1E936A162C}"/>
                </a:ext>
              </a:extLst>
            </p:cNvPr>
            <p:cNvCxnSpPr>
              <a:cxnSpLocks/>
            </p:cNvCxnSpPr>
            <p:nvPr/>
          </p:nvCxnSpPr>
          <p:spPr>
            <a:xfrm>
              <a:off x="4285979" y="2641424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FF8B19-E7AA-D3F4-70F3-5DA917208A5E}"/>
              </a:ext>
            </a:extLst>
          </p:cNvPr>
          <p:cNvGrpSpPr/>
          <p:nvPr/>
        </p:nvGrpSpPr>
        <p:grpSpPr>
          <a:xfrm>
            <a:off x="585862" y="2641424"/>
            <a:ext cx="11020276" cy="1058531"/>
            <a:chOff x="585862" y="2641424"/>
            <a:chExt cx="11020276" cy="1058531"/>
          </a:xfrm>
        </p:grpSpPr>
        <p:sp>
          <p:nvSpPr>
            <p:cNvPr id="69" name="หัวข้อ">
              <a:extLst>
                <a:ext uri="{FF2B5EF4-FFF2-40B4-BE49-F238E27FC236}">
                  <a16:creationId xmlns:a16="http://schemas.microsoft.com/office/drawing/2014/main" id="{84079749-3A44-4BA4-96BA-90FA615F9D3C}"/>
                </a:ext>
              </a:extLst>
            </p:cNvPr>
            <p:cNvSpPr txBox="1"/>
            <p:nvPr/>
          </p:nvSpPr>
          <p:spPr>
            <a:xfrm>
              <a:off x="8078809" y="3052049"/>
              <a:ext cx="3527329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รับประทานอาหารเช้าเสร็จ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3" name="หัวข้อ">
              <a:extLst>
                <a:ext uri="{FF2B5EF4-FFF2-40B4-BE49-F238E27FC236}">
                  <a16:creationId xmlns:a16="http://schemas.microsoft.com/office/drawing/2014/main" id="{3C7C52C9-CD4B-46EA-B77F-D09EB6865961}"/>
                </a:ext>
              </a:extLst>
            </p:cNvPr>
            <p:cNvSpPr txBox="1"/>
            <p:nvPr/>
          </p:nvSpPr>
          <p:spPr>
            <a:xfrm>
              <a:off x="585862" y="2803948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7.30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85" name="หัวข้อ">
              <a:extLst>
                <a:ext uri="{FF2B5EF4-FFF2-40B4-BE49-F238E27FC236}">
                  <a16:creationId xmlns:a16="http://schemas.microsoft.com/office/drawing/2014/main" id="{0AC4E415-A75F-41AF-895D-445C718E7E3F}"/>
                </a:ext>
              </a:extLst>
            </p:cNvPr>
            <p:cNvSpPr txBox="1"/>
            <p:nvPr/>
          </p:nvSpPr>
          <p:spPr>
            <a:xfrm>
              <a:off x="801979" y="3086774"/>
              <a:ext cx="1903556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ตื่นนอน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F07A6E0-7235-4454-93DC-8EFC241D79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1623" y="2641424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4E1AC32-A9FD-4252-BE87-E4BAAB55B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5591" y="2757760"/>
              <a:ext cx="856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D863463-3FCB-4BAA-8141-E6A04E4B3411}"/>
                </a:ext>
              </a:extLst>
            </p:cNvPr>
            <p:cNvCxnSpPr>
              <a:cxnSpLocks/>
            </p:cNvCxnSpPr>
            <p:nvPr/>
          </p:nvCxnSpPr>
          <p:spPr>
            <a:xfrm>
              <a:off x="9820979" y="2641424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663237B1-88EB-4F3D-BB89-1440E9ECD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38" y="329327"/>
            <a:ext cx="408001" cy="612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C34F62C-38CD-F3D3-9FF4-910488B30A25}"/>
              </a:ext>
            </a:extLst>
          </p:cNvPr>
          <p:cNvGrpSpPr/>
          <p:nvPr/>
        </p:nvGrpSpPr>
        <p:grpSpPr>
          <a:xfrm>
            <a:off x="6092798" y="2641424"/>
            <a:ext cx="1656000" cy="660289"/>
            <a:chOff x="6092798" y="2641424"/>
            <a:chExt cx="1656000" cy="660289"/>
          </a:xfrm>
        </p:grpSpPr>
        <p:sp>
          <p:nvSpPr>
            <p:cNvPr id="87" name="หัวข้อ">
              <a:extLst>
                <a:ext uri="{FF2B5EF4-FFF2-40B4-BE49-F238E27FC236}">
                  <a16:creationId xmlns:a16="http://schemas.microsoft.com/office/drawing/2014/main" id="{13BADD45-3762-472A-8253-37134497DA00}"/>
                </a:ext>
              </a:extLst>
            </p:cNvPr>
            <p:cNvSpPr txBox="1"/>
            <p:nvPr/>
          </p:nvSpPr>
          <p:spPr>
            <a:xfrm>
              <a:off x="6092798" y="2803948"/>
              <a:ext cx="1656000" cy="49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8.00 น.</a:t>
              </a:r>
              <a:endParaRPr lang="en-US" sz="2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371B84F-021A-4EB0-8DDB-764BA0E51190}"/>
                </a:ext>
              </a:extLst>
            </p:cNvPr>
            <p:cNvCxnSpPr>
              <a:cxnSpLocks/>
            </p:cNvCxnSpPr>
            <p:nvPr/>
          </p:nvCxnSpPr>
          <p:spPr>
            <a:xfrm>
              <a:off x="6817796" y="2641424"/>
              <a:ext cx="0" cy="232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Arc 95">
            <a:extLst>
              <a:ext uri="{FF2B5EF4-FFF2-40B4-BE49-F238E27FC236}">
                <a16:creationId xmlns:a16="http://schemas.microsoft.com/office/drawing/2014/main" id="{129FF29C-EBB8-462F-B9EE-95C38658C2CB}"/>
              </a:ext>
            </a:extLst>
          </p:cNvPr>
          <p:cNvSpPr/>
          <p:nvPr/>
        </p:nvSpPr>
        <p:spPr>
          <a:xfrm>
            <a:off x="4285973" y="2294413"/>
            <a:ext cx="2472977" cy="476517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E2C38EDA-5D16-4630-B4A9-026C19461B97}"/>
              </a:ext>
            </a:extLst>
          </p:cNvPr>
          <p:cNvSpPr/>
          <p:nvPr/>
        </p:nvSpPr>
        <p:spPr>
          <a:xfrm>
            <a:off x="6817790" y="2282920"/>
            <a:ext cx="3003183" cy="44992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5A9D8D-D754-400B-A337-CE22CCAF9A00}"/>
              </a:ext>
            </a:extLst>
          </p:cNvPr>
          <p:cNvGrpSpPr/>
          <p:nvPr/>
        </p:nvGrpSpPr>
        <p:grpSpPr>
          <a:xfrm>
            <a:off x="3907513" y="3077361"/>
            <a:ext cx="1049561" cy="654517"/>
            <a:chOff x="3915587" y="3207523"/>
            <a:chExt cx="1049561" cy="654517"/>
          </a:xfrm>
        </p:grpSpPr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E2194A40-D581-49B3-93ED-9BAF87B27246}"/>
                </a:ext>
              </a:extLst>
            </p:cNvPr>
            <p:cNvSpPr txBox="1"/>
            <p:nvPr/>
          </p:nvSpPr>
          <p:spPr>
            <a:xfrm>
              <a:off x="3915587" y="3207523"/>
              <a:ext cx="1049561" cy="61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000" dirty="0">
                  <a:latin typeface="Mali" panose="00000800000000000000" pitchFamily="2" charset="-34"/>
                  <a:cs typeface="Mali" panose="00000800000000000000" pitchFamily="2" charset="-34"/>
                </a:rPr>
                <a:t>อาบ</a:t>
              </a:r>
              <a:endParaRPr lang="en-US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pic>
          <p:nvPicPr>
            <p:cNvPr id="44" name="Picture 4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B31E7E0-3B45-4C26-875B-946BE2C61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830" y="3358040"/>
              <a:ext cx="336001" cy="504000"/>
            </a:xfrm>
            <a:prstGeom prst="rect">
              <a:avLst/>
            </a:prstGeom>
          </p:spPr>
        </p:pic>
      </p:grp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9345060C-33E8-486F-923C-E724E2ECEA25}"/>
              </a:ext>
            </a:extLst>
          </p:cNvPr>
          <p:cNvSpPr txBox="1"/>
          <p:nvPr/>
        </p:nvSpPr>
        <p:spPr>
          <a:xfrm>
            <a:off x="2417961" y="4814970"/>
            <a:ext cx="5405239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จาก 8.00 น.		ใช้เวลา 25 นาที</a:t>
            </a: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003364BB-299E-AE9A-9A79-98C5B19D60E1}"/>
              </a:ext>
            </a:extLst>
          </p:cNvPr>
          <p:cNvSpPr txBox="1"/>
          <p:nvPr/>
        </p:nvSpPr>
        <p:spPr>
          <a:xfrm>
            <a:off x="7897684" y="3730652"/>
            <a:ext cx="218528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7.55 น.</a:t>
            </a: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E8883584-0956-C36C-2C71-DFE895DAA7C2}"/>
              </a:ext>
            </a:extLst>
          </p:cNvPr>
          <p:cNvSpPr txBox="1"/>
          <p:nvPr/>
        </p:nvSpPr>
        <p:spPr>
          <a:xfrm>
            <a:off x="7897684" y="4272811"/>
            <a:ext cx="218528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8.00 น.</a:t>
            </a: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075ABC62-8126-5E9F-17F0-88AD2E46BAC1}"/>
              </a:ext>
            </a:extLst>
          </p:cNvPr>
          <p:cNvSpPr txBox="1"/>
          <p:nvPr/>
        </p:nvSpPr>
        <p:spPr>
          <a:xfrm>
            <a:off x="7897684" y="4814970"/>
            <a:ext cx="218528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8.25 น.</a:t>
            </a:r>
          </a:p>
        </p:txBody>
      </p:sp>
      <p:sp>
        <p:nvSpPr>
          <p:cNvPr id="49" name="หัวข้อ">
            <a:extLst>
              <a:ext uri="{FF2B5EF4-FFF2-40B4-BE49-F238E27FC236}">
                <a16:creationId xmlns:a16="http://schemas.microsoft.com/office/drawing/2014/main" id="{9CF513EA-58B2-0A9B-4F56-9E946FC4E899}"/>
              </a:ext>
            </a:extLst>
          </p:cNvPr>
          <p:cNvSpPr txBox="1"/>
          <p:nvPr/>
        </p:nvSpPr>
        <p:spPr>
          <a:xfrm>
            <a:off x="7897684" y="5357128"/>
            <a:ext cx="2185285" cy="5382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2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เป็น 8.25 น.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97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78" grpId="0"/>
      <p:bldP spid="84" grpId="0"/>
      <p:bldP spid="88" grpId="0"/>
      <p:bldP spid="89" grpId="0"/>
      <p:bldP spid="90" grpId="0" animBg="1"/>
      <p:bldP spid="96" grpId="0" animBg="1"/>
      <p:bldP spid="97" grpId="0" animBg="1"/>
      <p:bldP spid="46" grpId="0"/>
      <p:bldP spid="45" grpId="0"/>
      <p:bldP spid="47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1AB09-A665-421C-BF51-456CBC57FD5B}"/>
              </a:ext>
            </a:extLst>
          </p:cNvPr>
          <p:cNvGrpSpPr/>
          <p:nvPr/>
        </p:nvGrpSpPr>
        <p:grpSpPr>
          <a:xfrm>
            <a:off x="6096000" y="1450291"/>
            <a:ext cx="3225839" cy="1300712"/>
            <a:chOff x="6242806" y="2382965"/>
            <a:chExt cx="3225839" cy="130071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AB3AF2-9AD8-45E2-94CD-A9AC0ACF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5699" y="2382965"/>
              <a:ext cx="3202946" cy="130071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6AD3E8-35AC-4A03-AA6B-4CE953E33A1F}"/>
                </a:ext>
              </a:extLst>
            </p:cNvPr>
            <p:cNvSpPr txBox="1"/>
            <p:nvPr/>
          </p:nvSpPr>
          <p:spPr>
            <a:xfrm>
              <a:off x="6258046" y="2734428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rgbClr val="FF66CC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9F05E0B-6AE1-4310-91D4-5D3A7E2348A9}"/>
                </a:ext>
              </a:extLst>
            </p:cNvPr>
            <p:cNvSpPr txBox="1"/>
            <p:nvPr/>
          </p:nvSpPr>
          <p:spPr>
            <a:xfrm>
              <a:off x="6242806" y="2716973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ACE788-9EEF-439F-8678-820255A50B8B}"/>
              </a:ext>
            </a:extLst>
          </p:cNvPr>
          <p:cNvSpPr/>
          <p:nvPr/>
        </p:nvSpPr>
        <p:spPr>
          <a:xfrm>
            <a:off x="677086" y="1505928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B1021A-79DA-478D-86FF-DABB8EE0E6D9}"/>
              </a:ext>
            </a:extLst>
          </p:cNvPr>
          <p:cNvGrpSpPr/>
          <p:nvPr/>
        </p:nvGrpSpPr>
        <p:grpSpPr>
          <a:xfrm>
            <a:off x="6427718" y="4048936"/>
            <a:ext cx="3240000" cy="1303136"/>
            <a:chOff x="5713636" y="3963543"/>
            <a:chExt cx="3240000" cy="13031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8ABFF2-C9CF-4316-B912-6DD5F9EC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3636" y="3963543"/>
              <a:ext cx="3240000" cy="130313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8C474-E395-4F34-B0BD-E9EE726C76F6}"/>
                </a:ext>
              </a:extLst>
            </p:cNvPr>
            <p:cNvGrpSpPr/>
            <p:nvPr/>
          </p:nvGrpSpPr>
          <p:grpSpPr>
            <a:xfrm>
              <a:off x="5740189" y="4260339"/>
              <a:ext cx="3186894" cy="728206"/>
              <a:chOff x="6751059" y="4154085"/>
              <a:chExt cx="3186894" cy="72820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F03050B-B78E-443A-8694-F8AB2BD7F7EA}"/>
                  </a:ext>
                </a:extLst>
              </p:cNvPr>
              <p:cNvSpPr txBox="1"/>
              <p:nvPr/>
            </p:nvSpPr>
            <p:spPr>
              <a:xfrm>
                <a:off x="6771379" y="415408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rgbClr val="FF66CC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E86F4C-9FD6-42AE-81AC-839ED746BA69}"/>
                  </a:ext>
                </a:extLst>
              </p:cNvPr>
              <p:cNvSpPr txBox="1"/>
              <p:nvPr/>
            </p:nvSpPr>
            <p:spPr>
              <a:xfrm>
                <a:off x="6751059" y="417440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E1C42EC-E11F-4102-81C3-5449BAF47BEB}"/>
              </a:ext>
            </a:extLst>
          </p:cNvPr>
          <p:cNvSpPr txBox="1"/>
          <p:nvPr/>
        </p:nvSpPr>
        <p:spPr>
          <a:xfrm>
            <a:off x="5750550" y="3177245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861265-4B55-44F3-AED5-DD987EC050AD}"/>
              </a:ext>
            </a:extLst>
          </p:cNvPr>
          <p:cNvSpPr txBox="1"/>
          <p:nvPr/>
        </p:nvSpPr>
        <p:spPr>
          <a:xfrm>
            <a:off x="5750550" y="5725564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ECDE20-B5F7-436F-9846-D4F161BC0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3723" y="310967"/>
            <a:ext cx="1269582" cy="123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283536-2AAD-423A-9EC8-28DCDC674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37086" y="4048936"/>
            <a:ext cx="1338186" cy="1330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1CB3D2-DFA9-4D8A-A727-0E984FA3C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418" y="1495958"/>
            <a:ext cx="1249959" cy="134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62975-DF84-4550-A531-4A118666E8E8}"/>
              </a:ext>
            </a:extLst>
          </p:cNvPr>
          <p:cNvSpPr txBox="1"/>
          <p:nvPr/>
        </p:nvSpPr>
        <p:spPr>
          <a:xfrm>
            <a:off x="6026724" y="2981041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E6D00-1BA4-435C-979F-34FA22F15E21}"/>
              </a:ext>
            </a:extLst>
          </p:cNvPr>
          <p:cNvSpPr txBox="1"/>
          <p:nvPr/>
        </p:nvSpPr>
        <p:spPr>
          <a:xfrm>
            <a:off x="9107661" y="298859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r>
              <a:rPr lang="en-US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D4CA3-5E87-494E-8798-447E6D73384B}"/>
              </a:ext>
            </a:extLst>
          </p:cNvPr>
          <p:cNvSpPr txBox="1"/>
          <p:nvPr/>
        </p:nvSpPr>
        <p:spPr>
          <a:xfrm>
            <a:off x="6063197" y="547030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61A92-A8A5-4472-8902-EA79FF3973A0}"/>
              </a:ext>
            </a:extLst>
          </p:cNvPr>
          <p:cNvSpPr txBox="1"/>
          <p:nvPr/>
        </p:nvSpPr>
        <p:spPr>
          <a:xfrm>
            <a:off x="9209451" y="5477857"/>
            <a:ext cx="92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r>
              <a:rPr lang="en-US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34E65-BD28-4BD3-89AB-3B0F960679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086" y="1667928"/>
            <a:ext cx="4536000" cy="45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19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1504199" y="2304424"/>
            <a:ext cx="9326361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      การแก้โจทย์ปัญหาทำได้โดยอ่านทำความเข้าใจปัญหา 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วางแผนแก้ปัญหา หาคำตอบ และตรวจสอบความสมเหตุสมผล</a:t>
            </a:r>
          </a:p>
          <a:p>
            <a:pPr>
              <a:spcBef>
                <a:spcPts val="500"/>
              </a:spcBef>
            </a:pPr>
            <a:r>
              <a:rPr lang="th-TH" sz="3000" dirty="0">
                <a:latin typeface="Itim" panose="00000500000000000000" pitchFamily="2" charset="-34"/>
                <a:cs typeface="Itim" panose="00000500000000000000" pitchFamily="2" charset="-34"/>
              </a:rPr>
              <a:t>ของคำตอบ</a:t>
            </a:r>
            <a:endParaRPr lang="th-TH" sz="3000" dirty="0">
              <a:effectLst/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465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1AB09-A665-421C-BF51-456CBC57FD5B}"/>
              </a:ext>
            </a:extLst>
          </p:cNvPr>
          <p:cNvGrpSpPr/>
          <p:nvPr/>
        </p:nvGrpSpPr>
        <p:grpSpPr>
          <a:xfrm>
            <a:off x="6096000" y="1450291"/>
            <a:ext cx="3225839" cy="1300712"/>
            <a:chOff x="6242806" y="2382965"/>
            <a:chExt cx="3225839" cy="130071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AB3AF2-9AD8-45E2-94CD-A9AC0ACF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5699" y="2382965"/>
              <a:ext cx="3202946" cy="130071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6AD3E8-35AC-4A03-AA6B-4CE953E33A1F}"/>
                </a:ext>
              </a:extLst>
            </p:cNvPr>
            <p:cNvSpPr txBox="1"/>
            <p:nvPr/>
          </p:nvSpPr>
          <p:spPr>
            <a:xfrm>
              <a:off x="6258046" y="2734428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rgbClr val="FF66CC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9F05E0B-6AE1-4310-91D4-5D3A7E2348A9}"/>
                </a:ext>
              </a:extLst>
            </p:cNvPr>
            <p:cNvSpPr txBox="1"/>
            <p:nvPr/>
          </p:nvSpPr>
          <p:spPr>
            <a:xfrm>
              <a:off x="6242806" y="2716973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ACE788-9EEF-439F-8678-820255A50B8B}"/>
              </a:ext>
            </a:extLst>
          </p:cNvPr>
          <p:cNvSpPr/>
          <p:nvPr/>
        </p:nvSpPr>
        <p:spPr>
          <a:xfrm>
            <a:off x="677086" y="1505928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B1021A-79DA-478D-86FF-DABB8EE0E6D9}"/>
              </a:ext>
            </a:extLst>
          </p:cNvPr>
          <p:cNvGrpSpPr/>
          <p:nvPr/>
        </p:nvGrpSpPr>
        <p:grpSpPr>
          <a:xfrm>
            <a:off x="6427718" y="4048936"/>
            <a:ext cx="3240000" cy="1303136"/>
            <a:chOff x="5713636" y="3963543"/>
            <a:chExt cx="3240000" cy="13031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8ABFF2-C9CF-4316-B912-6DD5F9EC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3636" y="3963543"/>
              <a:ext cx="3240000" cy="130313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8C474-E395-4F34-B0BD-E9EE726C76F6}"/>
                </a:ext>
              </a:extLst>
            </p:cNvPr>
            <p:cNvGrpSpPr/>
            <p:nvPr/>
          </p:nvGrpSpPr>
          <p:grpSpPr>
            <a:xfrm>
              <a:off x="5740189" y="4260339"/>
              <a:ext cx="3186894" cy="728206"/>
              <a:chOff x="6751059" y="4154085"/>
              <a:chExt cx="3186894" cy="72820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F03050B-B78E-443A-8694-F8AB2BD7F7EA}"/>
                  </a:ext>
                </a:extLst>
              </p:cNvPr>
              <p:cNvSpPr txBox="1"/>
              <p:nvPr/>
            </p:nvSpPr>
            <p:spPr>
              <a:xfrm>
                <a:off x="6771379" y="415408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rgbClr val="FF66CC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E86F4C-9FD6-42AE-81AC-839ED746BA69}"/>
                  </a:ext>
                </a:extLst>
              </p:cNvPr>
              <p:cNvSpPr txBox="1"/>
              <p:nvPr/>
            </p:nvSpPr>
            <p:spPr>
              <a:xfrm>
                <a:off x="6751059" y="417440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E1C42EC-E11F-4102-81C3-5449BAF47BEB}"/>
              </a:ext>
            </a:extLst>
          </p:cNvPr>
          <p:cNvSpPr txBox="1"/>
          <p:nvPr/>
        </p:nvSpPr>
        <p:spPr>
          <a:xfrm>
            <a:off x="5750550" y="3177245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861265-4B55-44F3-AED5-DD987EC050AD}"/>
              </a:ext>
            </a:extLst>
          </p:cNvPr>
          <p:cNvSpPr txBox="1"/>
          <p:nvPr/>
        </p:nvSpPr>
        <p:spPr>
          <a:xfrm>
            <a:off x="5750550" y="5725564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ECDE20-B5F7-436F-9846-D4F161BC0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3723" y="310967"/>
            <a:ext cx="1269582" cy="123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283536-2AAD-423A-9EC8-28DCDC674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37086" y="4048936"/>
            <a:ext cx="1338186" cy="1330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1CB3D2-DFA9-4D8A-A727-0E984FA3C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418" y="1495958"/>
            <a:ext cx="1249959" cy="134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62975-DF84-4550-A531-4A118666E8E8}"/>
              </a:ext>
            </a:extLst>
          </p:cNvPr>
          <p:cNvSpPr txBox="1"/>
          <p:nvPr/>
        </p:nvSpPr>
        <p:spPr>
          <a:xfrm>
            <a:off x="6026724" y="2981041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23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E6D00-1BA4-435C-979F-34FA22F15E21}"/>
              </a:ext>
            </a:extLst>
          </p:cNvPr>
          <p:cNvSpPr txBox="1"/>
          <p:nvPr/>
        </p:nvSpPr>
        <p:spPr>
          <a:xfrm>
            <a:off x="9107661" y="298859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D4CA3-5E87-494E-8798-447E6D73384B}"/>
              </a:ext>
            </a:extLst>
          </p:cNvPr>
          <p:cNvSpPr txBox="1"/>
          <p:nvPr/>
        </p:nvSpPr>
        <p:spPr>
          <a:xfrm>
            <a:off x="6063197" y="547030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11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61A92-A8A5-4472-8902-EA79FF3973A0}"/>
              </a:ext>
            </a:extLst>
          </p:cNvPr>
          <p:cNvSpPr txBox="1"/>
          <p:nvPr/>
        </p:nvSpPr>
        <p:spPr>
          <a:xfrm>
            <a:off x="9209451" y="5477857"/>
            <a:ext cx="92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156FE-7BD1-4747-9149-47DD1DE1BE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086" y="1667928"/>
            <a:ext cx="4536000" cy="45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59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1AB09-A665-421C-BF51-456CBC57FD5B}"/>
              </a:ext>
            </a:extLst>
          </p:cNvPr>
          <p:cNvGrpSpPr/>
          <p:nvPr/>
        </p:nvGrpSpPr>
        <p:grpSpPr>
          <a:xfrm>
            <a:off x="6096000" y="1450291"/>
            <a:ext cx="3225839" cy="1300712"/>
            <a:chOff x="6242806" y="2382965"/>
            <a:chExt cx="3225839" cy="130071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AB3AF2-9AD8-45E2-94CD-A9AC0ACF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5699" y="2382965"/>
              <a:ext cx="3202946" cy="130071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6AD3E8-35AC-4A03-AA6B-4CE953E33A1F}"/>
                </a:ext>
              </a:extLst>
            </p:cNvPr>
            <p:cNvSpPr txBox="1"/>
            <p:nvPr/>
          </p:nvSpPr>
          <p:spPr>
            <a:xfrm>
              <a:off x="6258046" y="2734428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rgbClr val="FF66CC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9F05E0B-6AE1-4310-91D4-5D3A7E2348A9}"/>
                </a:ext>
              </a:extLst>
            </p:cNvPr>
            <p:cNvSpPr txBox="1"/>
            <p:nvPr/>
          </p:nvSpPr>
          <p:spPr>
            <a:xfrm>
              <a:off x="6242806" y="2716973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ACE788-9EEF-439F-8678-820255A50B8B}"/>
              </a:ext>
            </a:extLst>
          </p:cNvPr>
          <p:cNvSpPr/>
          <p:nvPr/>
        </p:nvSpPr>
        <p:spPr>
          <a:xfrm>
            <a:off x="677086" y="1505928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B1021A-79DA-478D-86FF-DABB8EE0E6D9}"/>
              </a:ext>
            </a:extLst>
          </p:cNvPr>
          <p:cNvGrpSpPr/>
          <p:nvPr/>
        </p:nvGrpSpPr>
        <p:grpSpPr>
          <a:xfrm>
            <a:off x="6427718" y="4048936"/>
            <a:ext cx="3240000" cy="1303136"/>
            <a:chOff x="5713636" y="3963543"/>
            <a:chExt cx="3240000" cy="13031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8ABFF2-C9CF-4316-B912-6DD5F9EC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3636" y="3963543"/>
              <a:ext cx="3240000" cy="130313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8C474-E395-4F34-B0BD-E9EE726C76F6}"/>
                </a:ext>
              </a:extLst>
            </p:cNvPr>
            <p:cNvGrpSpPr/>
            <p:nvPr/>
          </p:nvGrpSpPr>
          <p:grpSpPr>
            <a:xfrm>
              <a:off x="5740189" y="4260339"/>
              <a:ext cx="3186894" cy="728206"/>
              <a:chOff x="6751059" y="4154085"/>
              <a:chExt cx="3186894" cy="72820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F03050B-B78E-443A-8694-F8AB2BD7F7EA}"/>
                  </a:ext>
                </a:extLst>
              </p:cNvPr>
              <p:cNvSpPr txBox="1"/>
              <p:nvPr/>
            </p:nvSpPr>
            <p:spPr>
              <a:xfrm>
                <a:off x="6771379" y="415408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rgbClr val="FF66CC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E86F4C-9FD6-42AE-81AC-839ED746BA69}"/>
                  </a:ext>
                </a:extLst>
              </p:cNvPr>
              <p:cNvSpPr txBox="1"/>
              <p:nvPr/>
            </p:nvSpPr>
            <p:spPr>
              <a:xfrm>
                <a:off x="6751059" y="417440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E1C42EC-E11F-4102-81C3-5449BAF47BEB}"/>
              </a:ext>
            </a:extLst>
          </p:cNvPr>
          <p:cNvSpPr txBox="1"/>
          <p:nvPr/>
        </p:nvSpPr>
        <p:spPr>
          <a:xfrm>
            <a:off x="5750550" y="3177245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861265-4B55-44F3-AED5-DD987EC050AD}"/>
              </a:ext>
            </a:extLst>
          </p:cNvPr>
          <p:cNvSpPr txBox="1"/>
          <p:nvPr/>
        </p:nvSpPr>
        <p:spPr>
          <a:xfrm>
            <a:off x="5750550" y="5725564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ECDE20-B5F7-436F-9846-D4F161BC0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3723" y="310967"/>
            <a:ext cx="1269582" cy="123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283536-2AAD-423A-9EC8-28DCDC674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37086" y="4048936"/>
            <a:ext cx="1338186" cy="1330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1CB3D2-DFA9-4D8A-A727-0E984FA3C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418" y="1495958"/>
            <a:ext cx="1249959" cy="134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62975-DF84-4550-A531-4A118666E8E8}"/>
              </a:ext>
            </a:extLst>
          </p:cNvPr>
          <p:cNvSpPr txBox="1"/>
          <p:nvPr/>
        </p:nvSpPr>
        <p:spPr>
          <a:xfrm>
            <a:off x="6026724" y="2981041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E6D00-1BA4-435C-979F-34FA22F15E21}"/>
              </a:ext>
            </a:extLst>
          </p:cNvPr>
          <p:cNvSpPr txBox="1"/>
          <p:nvPr/>
        </p:nvSpPr>
        <p:spPr>
          <a:xfrm>
            <a:off x="9107661" y="298859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52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D4CA3-5E87-494E-8798-447E6D73384B}"/>
              </a:ext>
            </a:extLst>
          </p:cNvPr>
          <p:cNvSpPr txBox="1"/>
          <p:nvPr/>
        </p:nvSpPr>
        <p:spPr>
          <a:xfrm>
            <a:off x="6063197" y="547030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17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61A92-A8A5-4472-8902-EA79FF3973A0}"/>
              </a:ext>
            </a:extLst>
          </p:cNvPr>
          <p:cNvSpPr txBox="1"/>
          <p:nvPr/>
        </p:nvSpPr>
        <p:spPr>
          <a:xfrm>
            <a:off x="9209451" y="5477857"/>
            <a:ext cx="92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52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FBF92-2F39-43EC-8352-5EF39C022A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086" y="1667928"/>
            <a:ext cx="4536000" cy="45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45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41AB09-A665-421C-BF51-456CBC57FD5B}"/>
              </a:ext>
            </a:extLst>
          </p:cNvPr>
          <p:cNvGrpSpPr/>
          <p:nvPr/>
        </p:nvGrpSpPr>
        <p:grpSpPr>
          <a:xfrm>
            <a:off x="6096000" y="1450291"/>
            <a:ext cx="3225839" cy="1300712"/>
            <a:chOff x="6242806" y="2382965"/>
            <a:chExt cx="3225839" cy="130071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2AB3AF2-9AD8-45E2-94CD-A9AC0ACF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5699" y="2382965"/>
              <a:ext cx="3202946" cy="130071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6AD3E8-35AC-4A03-AA6B-4CE953E33A1F}"/>
                </a:ext>
              </a:extLst>
            </p:cNvPr>
            <p:cNvSpPr txBox="1"/>
            <p:nvPr/>
          </p:nvSpPr>
          <p:spPr>
            <a:xfrm>
              <a:off x="6258046" y="2734428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rgbClr val="FF66CC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9F05E0B-6AE1-4310-91D4-5D3A7E2348A9}"/>
                </a:ext>
              </a:extLst>
            </p:cNvPr>
            <p:cNvSpPr txBox="1"/>
            <p:nvPr/>
          </p:nvSpPr>
          <p:spPr>
            <a:xfrm>
              <a:off x="6242806" y="2716973"/>
              <a:ext cx="316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กลางคืน</a:t>
              </a:r>
              <a:endParaRPr lang="en-US" sz="4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ACE788-9EEF-439F-8678-820255A50B8B}"/>
              </a:ext>
            </a:extLst>
          </p:cNvPr>
          <p:cNvSpPr/>
          <p:nvPr/>
        </p:nvSpPr>
        <p:spPr>
          <a:xfrm>
            <a:off x="677086" y="1505928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B1021A-79DA-478D-86FF-DABB8EE0E6D9}"/>
              </a:ext>
            </a:extLst>
          </p:cNvPr>
          <p:cNvGrpSpPr/>
          <p:nvPr/>
        </p:nvGrpSpPr>
        <p:grpSpPr>
          <a:xfrm>
            <a:off x="6427718" y="4048936"/>
            <a:ext cx="3240000" cy="1303136"/>
            <a:chOff x="5713636" y="3963543"/>
            <a:chExt cx="3240000" cy="13031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8ABFF2-C9CF-4316-B912-6DD5F9EC4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3636" y="3963543"/>
              <a:ext cx="3240000" cy="130313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8C474-E395-4F34-B0BD-E9EE726C76F6}"/>
                </a:ext>
              </a:extLst>
            </p:cNvPr>
            <p:cNvGrpSpPr/>
            <p:nvPr/>
          </p:nvGrpSpPr>
          <p:grpSpPr>
            <a:xfrm>
              <a:off x="5740189" y="4260339"/>
              <a:ext cx="3186894" cy="728206"/>
              <a:chOff x="6751059" y="4154085"/>
              <a:chExt cx="3186894" cy="72820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F03050B-B78E-443A-8694-F8AB2BD7F7EA}"/>
                  </a:ext>
                </a:extLst>
              </p:cNvPr>
              <p:cNvSpPr txBox="1"/>
              <p:nvPr/>
            </p:nvSpPr>
            <p:spPr>
              <a:xfrm>
                <a:off x="6771379" y="415408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rgbClr val="FF66CC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rgbClr val="FF66CC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BE86F4C-9FD6-42AE-81AC-839ED746BA69}"/>
                  </a:ext>
                </a:extLst>
              </p:cNvPr>
              <p:cNvSpPr txBox="1"/>
              <p:nvPr/>
            </p:nvSpPr>
            <p:spPr>
              <a:xfrm>
                <a:off x="6751059" y="4174405"/>
                <a:ext cx="31665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กลางวัน</a:t>
                </a:r>
                <a:endParaRPr lang="en-US" sz="4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9E1C42EC-E11F-4102-81C3-5449BAF47BEB}"/>
              </a:ext>
            </a:extLst>
          </p:cNvPr>
          <p:cNvSpPr txBox="1"/>
          <p:nvPr/>
        </p:nvSpPr>
        <p:spPr>
          <a:xfrm>
            <a:off x="5750550" y="3177245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861265-4B55-44F3-AED5-DD987EC050AD}"/>
              </a:ext>
            </a:extLst>
          </p:cNvPr>
          <p:cNvSpPr txBox="1"/>
          <p:nvPr/>
        </p:nvSpPr>
        <p:spPr>
          <a:xfrm>
            <a:off x="5750550" y="5725564"/>
            <a:ext cx="584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....... นาฬิกา ...... 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ECDE20-B5F7-436F-9846-D4F161BC0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3723" y="310967"/>
            <a:ext cx="1269582" cy="1237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283536-2AAD-423A-9EC8-28DCDC674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37086" y="4048936"/>
            <a:ext cx="1338186" cy="13308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1CB3D2-DFA9-4D8A-A727-0E984FA3C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418" y="1495958"/>
            <a:ext cx="1249959" cy="134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62975-DF84-4550-A531-4A118666E8E8}"/>
              </a:ext>
            </a:extLst>
          </p:cNvPr>
          <p:cNvSpPr txBox="1"/>
          <p:nvPr/>
        </p:nvSpPr>
        <p:spPr>
          <a:xfrm>
            <a:off x="6026724" y="2981041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5E6D00-1BA4-435C-979F-34FA22F15E21}"/>
              </a:ext>
            </a:extLst>
          </p:cNvPr>
          <p:cNvSpPr txBox="1"/>
          <p:nvPr/>
        </p:nvSpPr>
        <p:spPr>
          <a:xfrm>
            <a:off x="9107661" y="298859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21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D4CA3-5E87-494E-8798-447E6D73384B}"/>
              </a:ext>
            </a:extLst>
          </p:cNvPr>
          <p:cNvSpPr txBox="1"/>
          <p:nvPr/>
        </p:nvSpPr>
        <p:spPr>
          <a:xfrm>
            <a:off x="6063197" y="5470304"/>
            <a:ext cx="1026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61A92-A8A5-4472-8902-EA79FF3973A0}"/>
              </a:ext>
            </a:extLst>
          </p:cNvPr>
          <p:cNvSpPr txBox="1"/>
          <p:nvPr/>
        </p:nvSpPr>
        <p:spPr>
          <a:xfrm>
            <a:off x="9209451" y="5477857"/>
            <a:ext cx="924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21</a:t>
            </a:r>
            <a:endParaRPr lang="en-US" sz="4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5DA1F2-7F63-4D2F-B440-F8998072F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086" y="1667928"/>
            <a:ext cx="4536000" cy="45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678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D5AE4D2-9949-4827-AEBB-E6D3AA45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025" y="1542702"/>
            <a:ext cx="4968379" cy="53152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A37F94-7706-43A8-9BFE-EA62A7D1DCF8}"/>
              </a:ext>
            </a:extLst>
          </p:cNvPr>
          <p:cNvSpPr/>
          <p:nvPr/>
        </p:nvSpPr>
        <p:spPr>
          <a:xfrm>
            <a:off x="1353320" y="5810491"/>
            <a:ext cx="4041789" cy="87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  <a:r>
              <a:rPr lang="en-US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นาฬิกา 55 นาที 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AFFE07A7-C5DC-4BAC-88F9-5A7ED770F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915" y="1542702"/>
            <a:ext cx="4968379" cy="531529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918AF7B5-2B0E-4CD1-85D7-9D4D82319BCB}"/>
              </a:ext>
            </a:extLst>
          </p:cNvPr>
          <p:cNvSpPr/>
          <p:nvPr/>
        </p:nvSpPr>
        <p:spPr>
          <a:xfrm>
            <a:off x="6851210" y="5810491"/>
            <a:ext cx="4041789" cy="87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นาฬิกา 13 นาที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6F361ED-CEDE-4E32-8C5D-4623D0BC1D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07351" y="2041672"/>
            <a:ext cx="3133725" cy="3581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7A88FDF-9B3F-478E-A6D2-8EE8E84FCE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54271" y="2041672"/>
            <a:ext cx="3133725" cy="358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7D6244D-E909-48A9-B951-52F35FE163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07349" y="2041672"/>
            <a:ext cx="3133725" cy="35814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361439B-BDD1-4FA3-B0CF-A365FB93D7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54271" y="2041672"/>
            <a:ext cx="3133725" cy="3581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A86A60-BFD6-4D0F-BD4A-9FC7B6346A1B}"/>
              </a:ext>
            </a:extLst>
          </p:cNvPr>
          <p:cNvGrpSpPr/>
          <p:nvPr/>
        </p:nvGrpSpPr>
        <p:grpSpPr>
          <a:xfrm>
            <a:off x="442408" y="2489556"/>
            <a:ext cx="1292314" cy="1349340"/>
            <a:chOff x="442408" y="2489556"/>
            <a:chExt cx="1292314" cy="13493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37FCC9-4F32-4BF4-BFCD-E224198C9FDE}"/>
                </a:ext>
              </a:extLst>
            </p:cNvPr>
            <p:cNvSpPr/>
            <p:nvPr/>
          </p:nvSpPr>
          <p:spPr>
            <a:xfrm>
              <a:off x="442408" y="2546582"/>
              <a:ext cx="1292314" cy="1292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251FFF-3F98-4692-9F85-650FA2E3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5485" y="2489556"/>
              <a:ext cx="1240205" cy="129231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1349C8-B307-4546-967E-3E3E5773DF2A}"/>
              </a:ext>
            </a:extLst>
          </p:cNvPr>
          <p:cNvGrpSpPr/>
          <p:nvPr/>
        </p:nvGrpSpPr>
        <p:grpSpPr>
          <a:xfrm>
            <a:off x="5940298" y="2546582"/>
            <a:ext cx="1374208" cy="1292314"/>
            <a:chOff x="5940298" y="2546582"/>
            <a:chExt cx="1374208" cy="129231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524C801-DF17-4C35-9748-85792B6FC51E}"/>
                </a:ext>
              </a:extLst>
            </p:cNvPr>
            <p:cNvSpPr/>
            <p:nvPr/>
          </p:nvSpPr>
          <p:spPr>
            <a:xfrm>
              <a:off x="5940298" y="2546582"/>
              <a:ext cx="1292314" cy="1292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90A2009-B3BC-48DF-AF0C-1B184C9E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22192" y="2618377"/>
              <a:ext cx="1292314" cy="1148724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74A2B09-850D-4571-93BA-C48B4A579797}"/>
              </a:ext>
            </a:extLst>
          </p:cNvPr>
          <p:cNvSpPr/>
          <p:nvPr/>
        </p:nvSpPr>
        <p:spPr>
          <a:xfrm>
            <a:off x="1353318" y="5780116"/>
            <a:ext cx="4041789" cy="9074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solidFill>
                  <a:sysClr val="windowText" lastClr="00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เฉลย</a:t>
            </a:r>
            <a:endParaRPr lang="en-US" sz="5400" dirty="0">
              <a:solidFill>
                <a:sysClr val="windowText" lastClr="00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4CE265-B51F-46CE-9EF4-071A7F7C3802}"/>
              </a:ext>
            </a:extLst>
          </p:cNvPr>
          <p:cNvSpPr/>
          <p:nvPr/>
        </p:nvSpPr>
        <p:spPr>
          <a:xfrm>
            <a:off x="6851209" y="5780116"/>
            <a:ext cx="4041789" cy="9074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solidFill>
                  <a:sysClr val="windowText" lastClr="00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เฉลย</a:t>
            </a:r>
            <a:endParaRPr lang="en-US" sz="5400" dirty="0">
              <a:solidFill>
                <a:sysClr val="windowText" lastClr="00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09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พื้นหลักสี">
            <a:extLst>
              <a:ext uri="{FF2B5EF4-FFF2-40B4-BE49-F238E27FC236}">
                <a16:creationId xmlns:a16="http://schemas.microsoft.com/office/drawing/2014/main" id="{95C22660-C8A3-4807-82DB-BABAC7804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68837"/>
            <a:ext cx="9642997" cy="2716076"/>
            <a:chOff x="1561296" y="3892297"/>
            <a:chExt cx="9642997" cy="27160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1296" y="3892297"/>
              <a:ext cx="9642997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975017" y="4390009"/>
              <a:ext cx="7370175" cy="2218364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2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: </a:t>
              </a:r>
              <a:endParaRPr lang="th-TH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  <a:p>
              <a:pPr>
                <a:lnSpc>
                  <a:spcPct val="150000"/>
                </a:lnSpc>
              </a:pPr>
              <a:r>
                <a:rPr lang="th-TH" sz="32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สามารถบอกเวลาเป็นนาฬิกาและนาที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934902" y="906480"/>
            <a:ext cx="8322198" cy="19999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</a:t>
            </a:r>
          </a:p>
          <a:p>
            <a:pPr algn="ctr">
              <a:lnSpc>
                <a:spcPct val="150000"/>
              </a:lnSpc>
            </a:pPr>
            <a:r>
              <a:rPr lang="th-TH" sz="4400" dirty="0">
                <a:ln w="19050">
                  <a:noFill/>
                </a:ln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นาฬิกาและนาที</a:t>
            </a:r>
            <a:endParaRPr lang="en-US" sz="4400" dirty="0">
              <a:ln w="19050">
                <a:noFill/>
              </a:ln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1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D5AE4D2-9949-4827-AEBB-E6D3AA45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025" y="1542702"/>
            <a:ext cx="4968379" cy="53152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A37F94-7706-43A8-9BFE-EA62A7D1DCF8}"/>
              </a:ext>
            </a:extLst>
          </p:cNvPr>
          <p:cNvSpPr/>
          <p:nvPr/>
        </p:nvSpPr>
        <p:spPr>
          <a:xfrm>
            <a:off x="1353320" y="5810491"/>
            <a:ext cx="4041789" cy="87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 นาฬิกา 34 นาที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AFFE07A7-C5DC-4BAC-88F9-5A7ED770F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915" y="1542702"/>
            <a:ext cx="4968379" cy="5315298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918AF7B5-2B0E-4CD1-85D7-9D4D82319BCB}"/>
              </a:ext>
            </a:extLst>
          </p:cNvPr>
          <p:cNvSpPr/>
          <p:nvPr/>
        </p:nvSpPr>
        <p:spPr>
          <a:xfrm>
            <a:off x="6851210" y="5810491"/>
            <a:ext cx="4041789" cy="87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18 นาฬิกา 21 นาที</a:t>
            </a:r>
            <a:endParaRPr lang="en-US" sz="3200" dirty="0">
              <a:solidFill>
                <a:schemeClr val="tx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6F361ED-CEDE-4E32-8C5D-4623D0BC1D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07351" y="2041672"/>
            <a:ext cx="3133725" cy="3581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7A88FDF-9B3F-478E-A6D2-8EE8E84FCE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54271" y="2041672"/>
            <a:ext cx="3133725" cy="3581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9089478-77AC-46CF-B8C0-396F03F1C067}"/>
              </a:ext>
            </a:extLst>
          </p:cNvPr>
          <p:cNvGrpSpPr/>
          <p:nvPr/>
        </p:nvGrpSpPr>
        <p:grpSpPr>
          <a:xfrm>
            <a:off x="442408" y="2489556"/>
            <a:ext cx="1292314" cy="1349340"/>
            <a:chOff x="442408" y="2489556"/>
            <a:chExt cx="1292314" cy="13493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94B74F-BAE4-419F-906B-A4A8BC545535}"/>
                </a:ext>
              </a:extLst>
            </p:cNvPr>
            <p:cNvSpPr/>
            <p:nvPr/>
          </p:nvSpPr>
          <p:spPr>
            <a:xfrm>
              <a:off x="442408" y="2546582"/>
              <a:ext cx="1292314" cy="1292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31AAC9-5559-4D55-9CC3-0B173493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5485" y="2489556"/>
              <a:ext cx="1240205" cy="129231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28838-F59C-4271-87BD-047ECDB46CAA}"/>
              </a:ext>
            </a:extLst>
          </p:cNvPr>
          <p:cNvGrpSpPr/>
          <p:nvPr/>
        </p:nvGrpSpPr>
        <p:grpSpPr>
          <a:xfrm>
            <a:off x="5940298" y="2546582"/>
            <a:ext cx="1374208" cy="1292314"/>
            <a:chOff x="5940298" y="2546582"/>
            <a:chExt cx="1374208" cy="129231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5F8F9F7-CE8A-413A-BDB3-9939CF9364A2}"/>
                </a:ext>
              </a:extLst>
            </p:cNvPr>
            <p:cNvSpPr/>
            <p:nvPr/>
          </p:nvSpPr>
          <p:spPr>
            <a:xfrm>
              <a:off x="5940298" y="2546582"/>
              <a:ext cx="1292314" cy="1292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30D2CF-8303-4535-ADDD-DB1E60254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22192" y="2618377"/>
              <a:ext cx="1292314" cy="1148724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5C119-277A-43AA-BBA6-632CDCDA12E6}"/>
              </a:ext>
            </a:extLst>
          </p:cNvPr>
          <p:cNvSpPr/>
          <p:nvPr/>
        </p:nvSpPr>
        <p:spPr>
          <a:xfrm>
            <a:off x="1353318" y="5780116"/>
            <a:ext cx="4041789" cy="9074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solidFill>
                  <a:sysClr val="windowText" lastClr="00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เฉลย</a:t>
            </a:r>
            <a:endParaRPr lang="en-US" sz="5400" dirty="0">
              <a:solidFill>
                <a:sysClr val="windowText" lastClr="00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C909D0-E1CA-4CA7-87D4-FFF2E49C1196}"/>
              </a:ext>
            </a:extLst>
          </p:cNvPr>
          <p:cNvSpPr/>
          <p:nvPr/>
        </p:nvSpPr>
        <p:spPr>
          <a:xfrm>
            <a:off x="6851209" y="5780116"/>
            <a:ext cx="4041789" cy="9074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solidFill>
                  <a:sysClr val="windowText" lastClr="00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เฉลย</a:t>
            </a:r>
            <a:endParaRPr lang="en-US" sz="5400" dirty="0">
              <a:solidFill>
                <a:sysClr val="windowText" lastClr="00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8892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2B981-5E99-1A5C-C0BB-0476237CBA73}"/>
              </a:ext>
            </a:extLst>
          </p:cNvPr>
          <p:cNvSpPr txBox="1"/>
          <p:nvPr/>
        </p:nvSpPr>
        <p:spPr>
          <a:xfrm>
            <a:off x="2095705" y="1597886"/>
            <a:ext cx="691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การบอกเวลาเป็นนาฬิกาและนาที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A7603B-859F-890C-F58B-C9E8D7EFA53C}"/>
              </a:ext>
            </a:extLst>
          </p:cNvPr>
          <p:cNvGrpSpPr/>
          <p:nvPr/>
        </p:nvGrpSpPr>
        <p:grpSpPr>
          <a:xfrm>
            <a:off x="2095705" y="2327225"/>
            <a:ext cx="9201186" cy="1477328"/>
            <a:chOff x="1540948" y="2300998"/>
            <a:chExt cx="9201186" cy="147732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DF308A-E64C-C578-6883-EF5261283352}"/>
                </a:ext>
              </a:extLst>
            </p:cNvPr>
            <p:cNvSpPr txBox="1"/>
            <p:nvPr/>
          </p:nvSpPr>
          <p:spPr>
            <a:xfrm>
              <a:off x="1540948" y="2300998"/>
              <a:ext cx="7971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1)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0F5AFE-9831-41FD-01B1-FEA429A74FE4}"/>
                </a:ext>
              </a:extLst>
            </p:cNvPr>
            <p:cNvSpPr txBox="1"/>
            <p:nvPr/>
          </p:nvSpPr>
          <p:spPr>
            <a:xfrm>
              <a:off x="2096532" y="2300998"/>
              <a:ext cx="86456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ถ้าเป็นนาฬิกาแบบเข็มให้พิจารณาที่ตำแหน่งเข็มสั้น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และเข็มยาว  เข็มสั้นบอกเวลาเป็นนาฬิกา </a:t>
              </a:r>
            </a:p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เข็มยาวบอกเวลาเป็นนาที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1C6E77-ECB6-FEB5-3477-D2A10F367F2D}"/>
              </a:ext>
            </a:extLst>
          </p:cNvPr>
          <p:cNvGrpSpPr/>
          <p:nvPr/>
        </p:nvGrpSpPr>
        <p:grpSpPr>
          <a:xfrm>
            <a:off x="2095705" y="3926205"/>
            <a:ext cx="10373672" cy="1477328"/>
            <a:chOff x="1540948" y="2300998"/>
            <a:chExt cx="10373672" cy="14773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D9AC94-1A73-C7E7-3FF7-3153A3380323}"/>
                </a:ext>
              </a:extLst>
            </p:cNvPr>
            <p:cNvSpPr txBox="1"/>
            <p:nvPr/>
          </p:nvSpPr>
          <p:spPr>
            <a:xfrm>
              <a:off x="1540948" y="2300998"/>
              <a:ext cx="7971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2)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E83D9A-202D-C72C-2FC2-B7490767F43C}"/>
                </a:ext>
              </a:extLst>
            </p:cNvPr>
            <p:cNvSpPr txBox="1"/>
            <p:nvPr/>
          </p:nvSpPr>
          <p:spPr>
            <a:xfrm>
              <a:off x="2096532" y="2300998"/>
              <a:ext cx="98180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ถ้าเป็นนาฬิกาแบบเข็มตัวเลข 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ตัวเลขหน้าเครื่องหมาย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 :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แสดงเวลาเป็นนาฬิกา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ตัวเลขหลังเครื่องหมาย</a:t>
              </a:r>
              <a:r>
                <a:rPr lang="en-US" sz="3000" dirty="0">
                  <a:latin typeface="Itim" panose="00000500000000000000" pitchFamily="2" charset="-34"/>
                  <a:cs typeface="Itim" panose="00000500000000000000" pitchFamily="2" charset="-34"/>
                </a:rPr>
                <a:t> :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 แสดงเวลาเป็นนาที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880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99E0C9C7-BE74-4252-B9AF-BCC6664C3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68837"/>
            <a:ext cx="9642997" cy="2583219"/>
            <a:chOff x="1561296" y="3892297"/>
            <a:chExt cx="9642997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1296" y="3892297"/>
              <a:ext cx="9642997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245809" y="4390009"/>
              <a:ext cx="8622819" cy="2085507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สามารถอ่านและเขียนบอก</a:t>
              </a:r>
            </a:p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                 ที่มีมหัพภาค (.) หรือ ทวิภาค (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:)</a:t>
              </a:r>
            </a:p>
            <a:p>
              <a:pPr>
                <a:lnSpc>
                  <a:spcPct val="150000"/>
                </a:lnSpc>
              </a:pPr>
              <a:endParaRPr lang="en-US" sz="3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934902" y="1045380"/>
            <a:ext cx="8322198" cy="1826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</a:t>
            </a:r>
          </a:p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ที่มีมหัพภาค (.) หรือ ทวิภาค (</a:t>
            </a:r>
            <a:r>
              <a:rPr lang="en-US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4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43068" y="1254300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D4F22E-B270-42DF-ACA7-78710F907630}"/>
              </a:ext>
            </a:extLst>
          </p:cNvPr>
          <p:cNvCxnSpPr/>
          <p:nvPr/>
        </p:nvCxnSpPr>
        <p:spPr>
          <a:xfrm>
            <a:off x="4398375" y="3952742"/>
            <a:ext cx="91363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F60F77-973C-4A05-AA33-564FA966D5F8}"/>
              </a:ext>
            </a:extLst>
          </p:cNvPr>
          <p:cNvCxnSpPr>
            <a:cxnSpLocks/>
          </p:cNvCxnSpPr>
          <p:nvPr/>
        </p:nvCxnSpPr>
        <p:spPr>
          <a:xfrm>
            <a:off x="4855193" y="3952742"/>
            <a:ext cx="0" cy="13426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B0DC44-6BD4-47C5-B8C7-9F7E4F1950B5}"/>
              </a:ext>
            </a:extLst>
          </p:cNvPr>
          <p:cNvCxnSpPr/>
          <p:nvPr/>
        </p:nvCxnSpPr>
        <p:spPr>
          <a:xfrm>
            <a:off x="5791213" y="3952742"/>
            <a:ext cx="11343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C1DC04-2739-4467-B4C7-743EC0236623}"/>
              </a:ext>
            </a:extLst>
          </p:cNvPr>
          <p:cNvCxnSpPr>
            <a:cxnSpLocks/>
          </p:cNvCxnSpPr>
          <p:nvPr/>
        </p:nvCxnSpPr>
        <p:spPr>
          <a:xfrm>
            <a:off x="6358372" y="3952742"/>
            <a:ext cx="0" cy="13426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8E765C-5EA7-44E8-A60D-10B992688729}"/>
              </a:ext>
            </a:extLst>
          </p:cNvPr>
          <p:cNvGrpSpPr/>
          <p:nvPr/>
        </p:nvGrpSpPr>
        <p:grpSpPr>
          <a:xfrm>
            <a:off x="589991" y="4750453"/>
            <a:ext cx="5110160" cy="1342663"/>
            <a:chOff x="675318" y="4658229"/>
            <a:chExt cx="5110160" cy="134266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0168C8A-D277-4285-91F2-80B9A8469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318" y="4658229"/>
              <a:ext cx="5110160" cy="1342663"/>
            </a:xfrm>
            <a:prstGeom prst="rect">
              <a:avLst/>
            </a:prstGeom>
          </p:spPr>
        </p:pic>
        <p:sp>
          <p:nvSpPr>
            <p:cNvPr id="51" name="หัวข้อ">
              <a:extLst>
                <a:ext uri="{FF2B5EF4-FFF2-40B4-BE49-F238E27FC236}">
                  <a16:creationId xmlns:a16="http://schemas.microsoft.com/office/drawing/2014/main" id="{2C759435-A29F-47F1-A0DA-0FF006D95F7D}"/>
                </a:ext>
              </a:extLst>
            </p:cNvPr>
            <p:cNvSpPr txBox="1"/>
            <p:nvPr/>
          </p:nvSpPr>
          <p:spPr>
            <a:xfrm>
              <a:off x="976581" y="4938408"/>
              <a:ext cx="4514121" cy="70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บอกเวลาเป็น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นาฬิกา</a:t>
              </a:r>
              <a:endParaRPr lang="en-US" sz="30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FE144B1-0F60-4457-8E12-D222CB515257}"/>
              </a:ext>
            </a:extLst>
          </p:cNvPr>
          <p:cNvGrpSpPr/>
          <p:nvPr/>
        </p:nvGrpSpPr>
        <p:grpSpPr>
          <a:xfrm>
            <a:off x="2075418" y="1518582"/>
            <a:ext cx="8072028" cy="853230"/>
            <a:chOff x="2202763" y="1588032"/>
            <a:chExt cx="8072028" cy="853230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3E4230F-0F39-496C-B93C-F66F9FF759E0}"/>
                </a:ext>
              </a:extLst>
            </p:cNvPr>
            <p:cNvSpPr/>
            <p:nvPr/>
          </p:nvSpPr>
          <p:spPr>
            <a:xfrm>
              <a:off x="2202763" y="1588032"/>
              <a:ext cx="8072028" cy="853230"/>
            </a:xfrm>
            <a:custGeom>
              <a:avLst/>
              <a:gdLst>
                <a:gd name="connsiteX0" fmla="*/ 297176 w 8072028"/>
                <a:gd name="connsiteY0" fmla="*/ 617642 h 960927"/>
                <a:gd name="connsiteX1" fmla="*/ 290150 w 8072028"/>
                <a:gd name="connsiteY1" fmla="*/ 621878 h 960927"/>
                <a:gd name="connsiteX2" fmla="*/ 297176 w 8072028"/>
                <a:gd name="connsiteY2" fmla="*/ 620459 h 960927"/>
                <a:gd name="connsiteX3" fmla="*/ 297176 w 8072028"/>
                <a:gd name="connsiteY3" fmla="*/ 620459 h 960927"/>
                <a:gd name="connsiteX4" fmla="*/ 290147 w 8072028"/>
                <a:gd name="connsiteY4" fmla="*/ 339049 h 960927"/>
                <a:gd name="connsiteX5" fmla="*/ 297176 w 8072028"/>
                <a:gd name="connsiteY5" fmla="*/ 343286 h 960927"/>
                <a:gd name="connsiteX6" fmla="*/ 297176 w 8072028"/>
                <a:gd name="connsiteY6" fmla="*/ 340468 h 960927"/>
                <a:gd name="connsiteX7" fmla="*/ 297176 w 8072028"/>
                <a:gd name="connsiteY7" fmla="*/ 0 h 960927"/>
                <a:gd name="connsiteX8" fmla="*/ 417550 w 8072028"/>
                <a:gd name="connsiteY8" fmla="*/ 49860 h 960927"/>
                <a:gd name="connsiteX9" fmla="*/ 442196 w 8072028"/>
                <a:gd name="connsiteY9" fmla="*/ 86414 h 960927"/>
                <a:gd name="connsiteX10" fmla="*/ 479030 w 8072028"/>
                <a:gd name="connsiteY10" fmla="*/ 86414 h 960927"/>
                <a:gd name="connsiteX11" fmla="*/ 503674 w 8072028"/>
                <a:gd name="connsiteY11" fmla="*/ 49860 h 960927"/>
                <a:gd name="connsiteX12" fmla="*/ 624047 w 8072028"/>
                <a:gd name="connsiteY12" fmla="*/ 0 h 960927"/>
                <a:gd name="connsiteX13" fmla="*/ 744421 w 8072028"/>
                <a:gd name="connsiteY13" fmla="*/ 49860 h 960927"/>
                <a:gd name="connsiteX14" fmla="*/ 769066 w 8072028"/>
                <a:gd name="connsiteY14" fmla="*/ 86414 h 960927"/>
                <a:gd name="connsiteX15" fmla="*/ 805900 w 8072028"/>
                <a:gd name="connsiteY15" fmla="*/ 86414 h 960927"/>
                <a:gd name="connsiteX16" fmla="*/ 830545 w 8072028"/>
                <a:gd name="connsiteY16" fmla="*/ 49860 h 960927"/>
                <a:gd name="connsiteX17" fmla="*/ 950919 w 8072028"/>
                <a:gd name="connsiteY17" fmla="*/ 0 h 960927"/>
                <a:gd name="connsiteX18" fmla="*/ 1071292 w 8072028"/>
                <a:gd name="connsiteY18" fmla="*/ 49860 h 960927"/>
                <a:gd name="connsiteX19" fmla="*/ 1095937 w 8072028"/>
                <a:gd name="connsiteY19" fmla="*/ 86414 h 960927"/>
                <a:gd name="connsiteX20" fmla="*/ 1132771 w 8072028"/>
                <a:gd name="connsiteY20" fmla="*/ 86414 h 960927"/>
                <a:gd name="connsiteX21" fmla="*/ 1157416 w 8072028"/>
                <a:gd name="connsiteY21" fmla="*/ 49860 h 960927"/>
                <a:gd name="connsiteX22" fmla="*/ 1277789 w 8072028"/>
                <a:gd name="connsiteY22" fmla="*/ 0 h 960927"/>
                <a:gd name="connsiteX23" fmla="*/ 1398164 w 8072028"/>
                <a:gd name="connsiteY23" fmla="*/ 49860 h 960927"/>
                <a:gd name="connsiteX24" fmla="*/ 1422809 w 8072028"/>
                <a:gd name="connsiteY24" fmla="*/ 86414 h 960927"/>
                <a:gd name="connsiteX25" fmla="*/ 1459643 w 8072028"/>
                <a:gd name="connsiteY25" fmla="*/ 86414 h 960927"/>
                <a:gd name="connsiteX26" fmla="*/ 1484288 w 8072028"/>
                <a:gd name="connsiteY26" fmla="*/ 49860 h 960927"/>
                <a:gd name="connsiteX27" fmla="*/ 1604661 w 8072028"/>
                <a:gd name="connsiteY27" fmla="*/ 0 h 960927"/>
                <a:gd name="connsiteX28" fmla="*/ 1725034 w 8072028"/>
                <a:gd name="connsiteY28" fmla="*/ 49860 h 960927"/>
                <a:gd name="connsiteX29" fmla="*/ 1749679 w 8072028"/>
                <a:gd name="connsiteY29" fmla="*/ 86414 h 960927"/>
                <a:gd name="connsiteX30" fmla="*/ 1786512 w 8072028"/>
                <a:gd name="connsiteY30" fmla="*/ 86414 h 960927"/>
                <a:gd name="connsiteX31" fmla="*/ 1811158 w 8072028"/>
                <a:gd name="connsiteY31" fmla="*/ 49860 h 960927"/>
                <a:gd name="connsiteX32" fmla="*/ 1931532 w 8072028"/>
                <a:gd name="connsiteY32" fmla="*/ 0 h 960927"/>
                <a:gd name="connsiteX33" fmla="*/ 2051905 w 8072028"/>
                <a:gd name="connsiteY33" fmla="*/ 49860 h 960927"/>
                <a:gd name="connsiteX34" fmla="*/ 2076550 w 8072028"/>
                <a:gd name="connsiteY34" fmla="*/ 86414 h 960927"/>
                <a:gd name="connsiteX35" fmla="*/ 2113383 w 8072028"/>
                <a:gd name="connsiteY35" fmla="*/ 86414 h 960927"/>
                <a:gd name="connsiteX36" fmla="*/ 2138029 w 8072028"/>
                <a:gd name="connsiteY36" fmla="*/ 49860 h 960927"/>
                <a:gd name="connsiteX37" fmla="*/ 2258402 w 8072028"/>
                <a:gd name="connsiteY37" fmla="*/ 0 h 960927"/>
                <a:gd name="connsiteX38" fmla="*/ 2378776 w 8072028"/>
                <a:gd name="connsiteY38" fmla="*/ 49860 h 960927"/>
                <a:gd name="connsiteX39" fmla="*/ 2403421 w 8072028"/>
                <a:gd name="connsiteY39" fmla="*/ 86414 h 960927"/>
                <a:gd name="connsiteX40" fmla="*/ 2440254 w 8072028"/>
                <a:gd name="connsiteY40" fmla="*/ 86414 h 960927"/>
                <a:gd name="connsiteX41" fmla="*/ 2464900 w 8072028"/>
                <a:gd name="connsiteY41" fmla="*/ 49860 h 960927"/>
                <a:gd name="connsiteX42" fmla="*/ 2585273 w 8072028"/>
                <a:gd name="connsiteY42" fmla="*/ 0 h 960927"/>
                <a:gd name="connsiteX43" fmla="*/ 2705647 w 8072028"/>
                <a:gd name="connsiteY43" fmla="*/ 49860 h 960927"/>
                <a:gd name="connsiteX44" fmla="*/ 2730292 w 8072028"/>
                <a:gd name="connsiteY44" fmla="*/ 86414 h 960927"/>
                <a:gd name="connsiteX45" fmla="*/ 2767125 w 8072028"/>
                <a:gd name="connsiteY45" fmla="*/ 86414 h 960927"/>
                <a:gd name="connsiteX46" fmla="*/ 2791771 w 8072028"/>
                <a:gd name="connsiteY46" fmla="*/ 49860 h 960927"/>
                <a:gd name="connsiteX47" fmla="*/ 2912144 w 8072028"/>
                <a:gd name="connsiteY47" fmla="*/ 0 h 960927"/>
                <a:gd name="connsiteX48" fmla="*/ 3032518 w 8072028"/>
                <a:gd name="connsiteY48" fmla="*/ 49860 h 960927"/>
                <a:gd name="connsiteX49" fmla="*/ 3057163 w 8072028"/>
                <a:gd name="connsiteY49" fmla="*/ 86414 h 960927"/>
                <a:gd name="connsiteX50" fmla="*/ 3093996 w 8072028"/>
                <a:gd name="connsiteY50" fmla="*/ 86414 h 960927"/>
                <a:gd name="connsiteX51" fmla="*/ 3118642 w 8072028"/>
                <a:gd name="connsiteY51" fmla="*/ 49860 h 960927"/>
                <a:gd name="connsiteX52" fmla="*/ 3239015 w 8072028"/>
                <a:gd name="connsiteY52" fmla="*/ 0 h 960927"/>
                <a:gd name="connsiteX53" fmla="*/ 3359389 w 8072028"/>
                <a:gd name="connsiteY53" fmla="*/ 49860 h 960927"/>
                <a:gd name="connsiteX54" fmla="*/ 3384034 w 8072028"/>
                <a:gd name="connsiteY54" fmla="*/ 86414 h 960927"/>
                <a:gd name="connsiteX55" fmla="*/ 3420867 w 8072028"/>
                <a:gd name="connsiteY55" fmla="*/ 86414 h 960927"/>
                <a:gd name="connsiteX56" fmla="*/ 3445513 w 8072028"/>
                <a:gd name="connsiteY56" fmla="*/ 49860 h 960927"/>
                <a:gd name="connsiteX57" fmla="*/ 3565886 w 8072028"/>
                <a:gd name="connsiteY57" fmla="*/ 0 h 960927"/>
                <a:gd name="connsiteX58" fmla="*/ 3686260 w 8072028"/>
                <a:gd name="connsiteY58" fmla="*/ 49860 h 960927"/>
                <a:gd name="connsiteX59" fmla="*/ 3710905 w 8072028"/>
                <a:gd name="connsiteY59" fmla="*/ 86414 h 960927"/>
                <a:gd name="connsiteX60" fmla="*/ 3747738 w 8072028"/>
                <a:gd name="connsiteY60" fmla="*/ 86414 h 960927"/>
                <a:gd name="connsiteX61" fmla="*/ 3772384 w 8072028"/>
                <a:gd name="connsiteY61" fmla="*/ 49860 h 960927"/>
                <a:gd name="connsiteX62" fmla="*/ 3892757 w 8072028"/>
                <a:gd name="connsiteY62" fmla="*/ 0 h 960927"/>
                <a:gd name="connsiteX63" fmla="*/ 4013131 w 8072028"/>
                <a:gd name="connsiteY63" fmla="*/ 49860 h 960927"/>
                <a:gd name="connsiteX64" fmla="*/ 4037776 w 8072028"/>
                <a:gd name="connsiteY64" fmla="*/ 86414 h 960927"/>
                <a:gd name="connsiteX65" fmla="*/ 4074609 w 8072028"/>
                <a:gd name="connsiteY65" fmla="*/ 86414 h 960927"/>
                <a:gd name="connsiteX66" fmla="*/ 4099255 w 8072028"/>
                <a:gd name="connsiteY66" fmla="*/ 49860 h 960927"/>
                <a:gd name="connsiteX67" fmla="*/ 4219628 w 8072028"/>
                <a:gd name="connsiteY67" fmla="*/ 0 h 960927"/>
                <a:gd name="connsiteX68" fmla="*/ 4340002 w 8072028"/>
                <a:gd name="connsiteY68" fmla="*/ 49860 h 960927"/>
                <a:gd name="connsiteX69" fmla="*/ 4364647 w 8072028"/>
                <a:gd name="connsiteY69" fmla="*/ 86414 h 960927"/>
                <a:gd name="connsiteX70" fmla="*/ 4401480 w 8072028"/>
                <a:gd name="connsiteY70" fmla="*/ 86414 h 960927"/>
                <a:gd name="connsiteX71" fmla="*/ 4426125 w 8072028"/>
                <a:gd name="connsiteY71" fmla="*/ 49860 h 960927"/>
                <a:gd name="connsiteX72" fmla="*/ 4546499 w 8072028"/>
                <a:gd name="connsiteY72" fmla="*/ 0 h 960927"/>
                <a:gd name="connsiteX73" fmla="*/ 4666873 w 8072028"/>
                <a:gd name="connsiteY73" fmla="*/ 49860 h 960927"/>
                <a:gd name="connsiteX74" fmla="*/ 4691518 w 8072028"/>
                <a:gd name="connsiteY74" fmla="*/ 86414 h 960927"/>
                <a:gd name="connsiteX75" fmla="*/ 4728351 w 8072028"/>
                <a:gd name="connsiteY75" fmla="*/ 86414 h 960927"/>
                <a:gd name="connsiteX76" fmla="*/ 4752997 w 8072028"/>
                <a:gd name="connsiteY76" fmla="*/ 49860 h 960927"/>
                <a:gd name="connsiteX77" fmla="*/ 4873370 w 8072028"/>
                <a:gd name="connsiteY77" fmla="*/ 0 h 960927"/>
                <a:gd name="connsiteX78" fmla="*/ 4993744 w 8072028"/>
                <a:gd name="connsiteY78" fmla="*/ 49860 h 960927"/>
                <a:gd name="connsiteX79" fmla="*/ 5018389 w 8072028"/>
                <a:gd name="connsiteY79" fmla="*/ 86414 h 960927"/>
                <a:gd name="connsiteX80" fmla="*/ 5055222 w 8072028"/>
                <a:gd name="connsiteY80" fmla="*/ 86414 h 960927"/>
                <a:gd name="connsiteX81" fmla="*/ 5079867 w 8072028"/>
                <a:gd name="connsiteY81" fmla="*/ 49860 h 960927"/>
                <a:gd name="connsiteX82" fmla="*/ 5200241 w 8072028"/>
                <a:gd name="connsiteY82" fmla="*/ 0 h 960927"/>
                <a:gd name="connsiteX83" fmla="*/ 5320615 w 8072028"/>
                <a:gd name="connsiteY83" fmla="*/ 49860 h 960927"/>
                <a:gd name="connsiteX84" fmla="*/ 5345260 w 8072028"/>
                <a:gd name="connsiteY84" fmla="*/ 86414 h 960927"/>
                <a:gd name="connsiteX85" fmla="*/ 5382093 w 8072028"/>
                <a:gd name="connsiteY85" fmla="*/ 86414 h 960927"/>
                <a:gd name="connsiteX86" fmla="*/ 5406738 w 8072028"/>
                <a:gd name="connsiteY86" fmla="*/ 49860 h 960927"/>
                <a:gd name="connsiteX87" fmla="*/ 5527112 w 8072028"/>
                <a:gd name="connsiteY87" fmla="*/ 0 h 960927"/>
                <a:gd name="connsiteX88" fmla="*/ 5647486 w 8072028"/>
                <a:gd name="connsiteY88" fmla="*/ 49860 h 960927"/>
                <a:gd name="connsiteX89" fmla="*/ 5672131 w 8072028"/>
                <a:gd name="connsiteY89" fmla="*/ 86414 h 960927"/>
                <a:gd name="connsiteX90" fmla="*/ 5708964 w 8072028"/>
                <a:gd name="connsiteY90" fmla="*/ 86414 h 960927"/>
                <a:gd name="connsiteX91" fmla="*/ 5733610 w 8072028"/>
                <a:gd name="connsiteY91" fmla="*/ 49860 h 960927"/>
                <a:gd name="connsiteX92" fmla="*/ 5853983 w 8072028"/>
                <a:gd name="connsiteY92" fmla="*/ 0 h 960927"/>
                <a:gd name="connsiteX93" fmla="*/ 5974357 w 8072028"/>
                <a:gd name="connsiteY93" fmla="*/ 49860 h 960927"/>
                <a:gd name="connsiteX94" fmla="*/ 5999002 w 8072028"/>
                <a:gd name="connsiteY94" fmla="*/ 86414 h 960927"/>
                <a:gd name="connsiteX95" fmla="*/ 6035835 w 8072028"/>
                <a:gd name="connsiteY95" fmla="*/ 86414 h 960927"/>
                <a:gd name="connsiteX96" fmla="*/ 6060480 w 8072028"/>
                <a:gd name="connsiteY96" fmla="*/ 49860 h 960927"/>
                <a:gd name="connsiteX97" fmla="*/ 6180854 w 8072028"/>
                <a:gd name="connsiteY97" fmla="*/ 0 h 960927"/>
                <a:gd name="connsiteX98" fmla="*/ 6301228 w 8072028"/>
                <a:gd name="connsiteY98" fmla="*/ 49860 h 960927"/>
                <a:gd name="connsiteX99" fmla="*/ 6325873 w 8072028"/>
                <a:gd name="connsiteY99" fmla="*/ 86414 h 960927"/>
                <a:gd name="connsiteX100" fmla="*/ 6362706 w 8072028"/>
                <a:gd name="connsiteY100" fmla="*/ 86414 h 960927"/>
                <a:gd name="connsiteX101" fmla="*/ 6387351 w 8072028"/>
                <a:gd name="connsiteY101" fmla="*/ 49860 h 960927"/>
                <a:gd name="connsiteX102" fmla="*/ 6507725 w 8072028"/>
                <a:gd name="connsiteY102" fmla="*/ 0 h 960927"/>
                <a:gd name="connsiteX103" fmla="*/ 6628099 w 8072028"/>
                <a:gd name="connsiteY103" fmla="*/ 49860 h 960927"/>
                <a:gd name="connsiteX104" fmla="*/ 6652744 w 8072028"/>
                <a:gd name="connsiteY104" fmla="*/ 86414 h 960927"/>
                <a:gd name="connsiteX105" fmla="*/ 6689577 w 8072028"/>
                <a:gd name="connsiteY105" fmla="*/ 86414 h 960927"/>
                <a:gd name="connsiteX106" fmla="*/ 6714222 w 8072028"/>
                <a:gd name="connsiteY106" fmla="*/ 49860 h 960927"/>
                <a:gd name="connsiteX107" fmla="*/ 6834596 w 8072028"/>
                <a:gd name="connsiteY107" fmla="*/ 0 h 960927"/>
                <a:gd name="connsiteX108" fmla="*/ 6954970 w 8072028"/>
                <a:gd name="connsiteY108" fmla="*/ 49860 h 960927"/>
                <a:gd name="connsiteX109" fmla="*/ 6979615 w 8072028"/>
                <a:gd name="connsiteY109" fmla="*/ 86414 h 960927"/>
                <a:gd name="connsiteX110" fmla="*/ 7016448 w 8072028"/>
                <a:gd name="connsiteY110" fmla="*/ 86414 h 960927"/>
                <a:gd name="connsiteX111" fmla="*/ 7041093 w 8072028"/>
                <a:gd name="connsiteY111" fmla="*/ 49860 h 960927"/>
                <a:gd name="connsiteX112" fmla="*/ 7161467 w 8072028"/>
                <a:gd name="connsiteY112" fmla="*/ 0 h 960927"/>
                <a:gd name="connsiteX113" fmla="*/ 7281841 w 8072028"/>
                <a:gd name="connsiteY113" fmla="*/ 49860 h 960927"/>
                <a:gd name="connsiteX114" fmla="*/ 7306486 w 8072028"/>
                <a:gd name="connsiteY114" fmla="*/ 86414 h 960927"/>
                <a:gd name="connsiteX115" fmla="*/ 7343319 w 8072028"/>
                <a:gd name="connsiteY115" fmla="*/ 86414 h 960927"/>
                <a:gd name="connsiteX116" fmla="*/ 7367964 w 8072028"/>
                <a:gd name="connsiteY116" fmla="*/ 49860 h 960927"/>
                <a:gd name="connsiteX117" fmla="*/ 7488338 w 8072028"/>
                <a:gd name="connsiteY117" fmla="*/ 0 h 960927"/>
                <a:gd name="connsiteX118" fmla="*/ 7608712 w 8072028"/>
                <a:gd name="connsiteY118" fmla="*/ 49860 h 960927"/>
                <a:gd name="connsiteX119" fmla="*/ 7633357 w 8072028"/>
                <a:gd name="connsiteY119" fmla="*/ 86414 h 960927"/>
                <a:gd name="connsiteX120" fmla="*/ 7670194 w 8072028"/>
                <a:gd name="connsiteY120" fmla="*/ 86414 h 960927"/>
                <a:gd name="connsiteX121" fmla="*/ 7694839 w 8072028"/>
                <a:gd name="connsiteY121" fmla="*/ 49860 h 960927"/>
                <a:gd name="connsiteX122" fmla="*/ 7815213 w 8072028"/>
                <a:gd name="connsiteY122" fmla="*/ 0 h 960927"/>
                <a:gd name="connsiteX123" fmla="*/ 7985447 w 8072028"/>
                <a:gd name="connsiteY123" fmla="*/ 170234 h 960927"/>
                <a:gd name="connsiteX124" fmla="*/ 7923498 w 8072028"/>
                <a:gd name="connsiteY124" fmla="*/ 301595 h 960927"/>
                <a:gd name="connsiteX125" fmla="*/ 7907400 w 8072028"/>
                <a:gd name="connsiteY125" fmla="*/ 311362 h 960927"/>
                <a:gd name="connsiteX126" fmla="*/ 7968057 w 8072028"/>
                <a:gd name="connsiteY126" fmla="*/ 323608 h 960927"/>
                <a:gd name="connsiteX127" fmla="*/ 8072028 w 8072028"/>
                <a:gd name="connsiteY127" fmla="*/ 480464 h 960927"/>
                <a:gd name="connsiteX128" fmla="*/ 7968057 w 8072028"/>
                <a:gd name="connsiteY128" fmla="*/ 637320 h 960927"/>
                <a:gd name="connsiteX129" fmla="*/ 7907401 w 8072028"/>
                <a:gd name="connsiteY129" fmla="*/ 649566 h 960927"/>
                <a:gd name="connsiteX130" fmla="*/ 7923498 w 8072028"/>
                <a:gd name="connsiteY130" fmla="*/ 659332 h 960927"/>
                <a:gd name="connsiteX131" fmla="*/ 7985447 w 8072028"/>
                <a:gd name="connsiteY131" fmla="*/ 790693 h 960927"/>
                <a:gd name="connsiteX132" fmla="*/ 7815213 w 8072028"/>
                <a:gd name="connsiteY132" fmla="*/ 960927 h 960927"/>
                <a:gd name="connsiteX133" fmla="*/ 7694839 w 8072028"/>
                <a:gd name="connsiteY133" fmla="*/ 911067 h 960927"/>
                <a:gd name="connsiteX134" fmla="*/ 7668689 w 8072028"/>
                <a:gd name="connsiteY134" fmla="*/ 872281 h 960927"/>
                <a:gd name="connsiteX135" fmla="*/ 7634862 w 8072028"/>
                <a:gd name="connsiteY135" fmla="*/ 872281 h 960927"/>
                <a:gd name="connsiteX136" fmla="*/ 7608712 w 8072028"/>
                <a:gd name="connsiteY136" fmla="*/ 911067 h 960927"/>
                <a:gd name="connsiteX137" fmla="*/ 7488338 w 8072028"/>
                <a:gd name="connsiteY137" fmla="*/ 960927 h 960927"/>
                <a:gd name="connsiteX138" fmla="*/ 7367964 w 8072028"/>
                <a:gd name="connsiteY138" fmla="*/ 911067 h 960927"/>
                <a:gd name="connsiteX139" fmla="*/ 7341814 w 8072028"/>
                <a:gd name="connsiteY139" fmla="*/ 872281 h 960927"/>
                <a:gd name="connsiteX140" fmla="*/ 7307991 w 8072028"/>
                <a:gd name="connsiteY140" fmla="*/ 872281 h 960927"/>
                <a:gd name="connsiteX141" fmla="*/ 7281841 w 8072028"/>
                <a:gd name="connsiteY141" fmla="*/ 911067 h 960927"/>
                <a:gd name="connsiteX142" fmla="*/ 7161467 w 8072028"/>
                <a:gd name="connsiteY142" fmla="*/ 960927 h 960927"/>
                <a:gd name="connsiteX143" fmla="*/ 7041093 w 8072028"/>
                <a:gd name="connsiteY143" fmla="*/ 911067 h 960927"/>
                <a:gd name="connsiteX144" fmla="*/ 7014943 w 8072028"/>
                <a:gd name="connsiteY144" fmla="*/ 872281 h 960927"/>
                <a:gd name="connsiteX145" fmla="*/ 6981120 w 8072028"/>
                <a:gd name="connsiteY145" fmla="*/ 872281 h 960927"/>
                <a:gd name="connsiteX146" fmla="*/ 6954970 w 8072028"/>
                <a:gd name="connsiteY146" fmla="*/ 911067 h 960927"/>
                <a:gd name="connsiteX147" fmla="*/ 6834596 w 8072028"/>
                <a:gd name="connsiteY147" fmla="*/ 960927 h 960927"/>
                <a:gd name="connsiteX148" fmla="*/ 6714222 w 8072028"/>
                <a:gd name="connsiteY148" fmla="*/ 911067 h 960927"/>
                <a:gd name="connsiteX149" fmla="*/ 6688072 w 8072028"/>
                <a:gd name="connsiteY149" fmla="*/ 872281 h 960927"/>
                <a:gd name="connsiteX150" fmla="*/ 6654249 w 8072028"/>
                <a:gd name="connsiteY150" fmla="*/ 872281 h 960927"/>
                <a:gd name="connsiteX151" fmla="*/ 6628099 w 8072028"/>
                <a:gd name="connsiteY151" fmla="*/ 911067 h 960927"/>
                <a:gd name="connsiteX152" fmla="*/ 6507725 w 8072028"/>
                <a:gd name="connsiteY152" fmla="*/ 960927 h 960927"/>
                <a:gd name="connsiteX153" fmla="*/ 6387351 w 8072028"/>
                <a:gd name="connsiteY153" fmla="*/ 911067 h 960927"/>
                <a:gd name="connsiteX154" fmla="*/ 6361201 w 8072028"/>
                <a:gd name="connsiteY154" fmla="*/ 872281 h 960927"/>
                <a:gd name="connsiteX155" fmla="*/ 6327378 w 8072028"/>
                <a:gd name="connsiteY155" fmla="*/ 872281 h 960927"/>
                <a:gd name="connsiteX156" fmla="*/ 6301228 w 8072028"/>
                <a:gd name="connsiteY156" fmla="*/ 911067 h 960927"/>
                <a:gd name="connsiteX157" fmla="*/ 6180854 w 8072028"/>
                <a:gd name="connsiteY157" fmla="*/ 960927 h 960927"/>
                <a:gd name="connsiteX158" fmla="*/ 6060480 w 8072028"/>
                <a:gd name="connsiteY158" fmla="*/ 911067 h 960927"/>
                <a:gd name="connsiteX159" fmla="*/ 6034330 w 8072028"/>
                <a:gd name="connsiteY159" fmla="*/ 872281 h 960927"/>
                <a:gd name="connsiteX160" fmla="*/ 6000507 w 8072028"/>
                <a:gd name="connsiteY160" fmla="*/ 872281 h 960927"/>
                <a:gd name="connsiteX161" fmla="*/ 5974357 w 8072028"/>
                <a:gd name="connsiteY161" fmla="*/ 911067 h 960927"/>
                <a:gd name="connsiteX162" fmla="*/ 5853983 w 8072028"/>
                <a:gd name="connsiteY162" fmla="*/ 960927 h 960927"/>
                <a:gd name="connsiteX163" fmla="*/ 5733610 w 8072028"/>
                <a:gd name="connsiteY163" fmla="*/ 911067 h 960927"/>
                <a:gd name="connsiteX164" fmla="*/ 5707459 w 8072028"/>
                <a:gd name="connsiteY164" fmla="*/ 872281 h 960927"/>
                <a:gd name="connsiteX165" fmla="*/ 5673636 w 8072028"/>
                <a:gd name="connsiteY165" fmla="*/ 872281 h 960927"/>
                <a:gd name="connsiteX166" fmla="*/ 5647486 w 8072028"/>
                <a:gd name="connsiteY166" fmla="*/ 911067 h 960927"/>
                <a:gd name="connsiteX167" fmla="*/ 5527112 w 8072028"/>
                <a:gd name="connsiteY167" fmla="*/ 960927 h 960927"/>
                <a:gd name="connsiteX168" fmla="*/ 5406738 w 8072028"/>
                <a:gd name="connsiteY168" fmla="*/ 911067 h 960927"/>
                <a:gd name="connsiteX169" fmla="*/ 5380588 w 8072028"/>
                <a:gd name="connsiteY169" fmla="*/ 872281 h 960927"/>
                <a:gd name="connsiteX170" fmla="*/ 5346765 w 8072028"/>
                <a:gd name="connsiteY170" fmla="*/ 872281 h 960927"/>
                <a:gd name="connsiteX171" fmla="*/ 5320615 w 8072028"/>
                <a:gd name="connsiteY171" fmla="*/ 911067 h 960927"/>
                <a:gd name="connsiteX172" fmla="*/ 5200241 w 8072028"/>
                <a:gd name="connsiteY172" fmla="*/ 960927 h 960927"/>
                <a:gd name="connsiteX173" fmla="*/ 5079867 w 8072028"/>
                <a:gd name="connsiteY173" fmla="*/ 911067 h 960927"/>
                <a:gd name="connsiteX174" fmla="*/ 5053717 w 8072028"/>
                <a:gd name="connsiteY174" fmla="*/ 872281 h 960927"/>
                <a:gd name="connsiteX175" fmla="*/ 5019894 w 8072028"/>
                <a:gd name="connsiteY175" fmla="*/ 872281 h 960927"/>
                <a:gd name="connsiteX176" fmla="*/ 4993744 w 8072028"/>
                <a:gd name="connsiteY176" fmla="*/ 911067 h 960927"/>
                <a:gd name="connsiteX177" fmla="*/ 4873370 w 8072028"/>
                <a:gd name="connsiteY177" fmla="*/ 960927 h 960927"/>
                <a:gd name="connsiteX178" fmla="*/ 4752997 w 8072028"/>
                <a:gd name="connsiteY178" fmla="*/ 911067 h 960927"/>
                <a:gd name="connsiteX179" fmla="*/ 4726846 w 8072028"/>
                <a:gd name="connsiteY179" fmla="*/ 872281 h 960927"/>
                <a:gd name="connsiteX180" fmla="*/ 4693023 w 8072028"/>
                <a:gd name="connsiteY180" fmla="*/ 872281 h 960927"/>
                <a:gd name="connsiteX181" fmla="*/ 4666873 w 8072028"/>
                <a:gd name="connsiteY181" fmla="*/ 911067 h 960927"/>
                <a:gd name="connsiteX182" fmla="*/ 4546499 w 8072028"/>
                <a:gd name="connsiteY182" fmla="*/ 960927 h 960927"/>
                <a:gd name="connsiteX183" fmla="*/ 4426125 w 8072028"/>
                <a:gd name="connsiteY183" fmla="*/ 911067 h 960927"/>
                <a:gd name="connsiteX184" fmla="*/ 4399975 w 8072028"/>
                <a:gd name="connsiteY184" fmla="*/ 872281 h 960927"/>
                <a:gd name="connsiteX185" fmla="*/ 4366152 w 8072028"/>
                <a:gd name="connsiteY185" fmla="*/ 872281 h 960927"/>
                <a:gd name="connsiteX186" fmla="*/ 4340002 w 8072028"/>
                <a:gd name="connsiteY186" fmla="*/ 911067 h 960927"/>
                <a:gd name="connsiteX187" fmla="*/ 4219628 w 8072028"/>
                <a:gd name="connsiteY187" fmla="*/ 960927 h 960927"/>
                <a:gd name="connsiteX188" fmla="*/ 4099255 w 8072028"/>
                <a:gd name="connsiteY188" fmla="*/ 911067 h 960927"/>
                <a:gd name="connsiteX189" fmla="*/ 4073105 w 8072028"/>
                <a:gd name="connsiteY189" fmla="*/ 872281 h 960927"/>
                <a:gd name="connsiteX190" fmla="*/ 4039281 w 8072028"/>
                <a:gd name="connsiteY190" fmla="*/ 872281 h 960927"/>
                <a:gd name="connsiteX191" fmla="*/ 4013131 w 8072028"/>
                <a:gd name="connsiteY191" fmla="*/ 911067 h 960927"/>
                <a:gd name="connsiteX192" fmla="*/ 3892757 w 8072028"/>
                <a:gd name="connsiteY192" fmla="*/ 960927 h 960927"/>
                <a:gd name="connsiteX193" fmla="*/ 3772384 w 8072028"/>
                <a:gd name="connsiteY193" fmla="*/ 911067 h 960927"/>
                <a:gd name="connsiteX194" fmla="*/ 3746234 w 8072028"/>
                <a:gd name="connsiteY194" fmla="*/ 872281 h 960927"/>
                <a:gd name="connsiteX195" fmla="*/ 3712410 w 8072028"/>
                <a:gd name="connsiteY195" fmla="*/ 872281 h 960927"/>
                <a:gd name="connsiteX196" fmla="*/ 3686260 w 8072028"/>
                <a:gd name="connsiteY196" fmla="*/ 911067 h 960927"/>
                <a:gd name="connsiteX197" fmla="*/ 3565886 w 8072028"/>
                <a:gd name="connsiteY197" fmla="*/ 960927 h 960927"/>
                <a:gd name="connsiteX198" fmla="*/ 3445513 w 8072028"/>
                <a:gd name="connsiteY198" fmla="*/ 911067 h 960927"/>
                <a:gd name="connsiteX199" fmla="*/ 3419363 w 8072028"/>
                <a:gd name="connsiteY199" fmla="*/ 872281 h 960927"/>
                <a:gd name="connsiteX200" fmla="*/ 3385539 w 8072028"/>
                <a:gd name="connsiteY200" fmla="*/ 872281 h 960927"/>
                <a:gd name="connsiteX201" fmla="*/ 3359389 w 8072028"/>
                <a:gd name="connsiteY201" fmla="*/ 911067 h 960927"/>
                <a:gd name="connsiteX202" fmla="*/ 3239015 w 8072028"/>
                <a:gd name="connsiteY202" fmla="*/ 960927 h 960927"/>
                <a:gd name="connsiteX203" fmla="*/ 3118642 w 8072028"/>
                <a:gd name="connsiteY203" fmla="*/ 911067 h 960927"/>
                <a:gd name="connsiteX204" fmla="*/ 3092492 w 8072028"/>
                <a:gd name="connsiteY204" fmla="*/ 872281 h 960927"/>
                <a:gd name="connsiteX205" fmla="*/ 3058668 w 8072028"/>
                <a:gd name="connsiteY205" fmla="*/ 872281 h 960927"/>
                <a:gd name="connsiteX206" fmla="*/ 3032518 w 8072028"/>
                <a:gd name="connsiteY206" fmla="*/ 911067 h 960927"/>
                <a:gd name="connsiteX207" fmla="*/ 2912144 w 8072028"/>
                <a:gd name="connsiteY207" fmla="*/ 960927 h 960927"/>
                <a:gd name="connsiteX208" fmla="*/ 2791771 w 8072028"/>
                <a:gd name="connsiteY208" fmla="*/ 911067 h 960927"/>
                <a:gd name="connsiteX209" fmla="*/ 2765621 w 8072028"/>
                <a:gd name="connsiteY209" fmla="*/ 872281 h 960927"/>
                <a:gd name="connsiteX210" fmla="*/ 2731797 w 8072028"/>
                <a:gd name="connsiteY210" fmla="*/ 872281 h 960927"/>
                <a:gd name="connsiteX211" fmla="*/ 2705647 w 8072028"/>
                <a:gd name="connsiteY211" fmla="*/ 911067 h 960927"/>
                <a:gd name="connsiteX212" fmla="*/ 2585273 w 8072028"/>
                <a:gd name="connsiteY212" fmla="*/ 960927 h 960927"/>
                <a:gd name="connsiteX213" fmla="*/ 2464900 w 8072028"/>
                <a:gd name="connsiteY213" fmla="*/ 911067 h 960927"/>
                <a:gd name="connsiteX214" fmla="*/ 2438750 w 8072028"/>
                <a:gd name="connsiteY214" fmla="*/ 872281 h 960927"/>
                <a:gd name="connsiteX215" fmla="*/ 2404926 w 8072028"/>
                <a:gd name="connsiteY215" fmla="*/ 872281 h 960927"/>
                <a:gd name="connsiteX216" fmla="*/ 2378776 w 8072028"/>
                <a:gd name="connsiteY216" fmla="*/ 911067 h 960927"/>
                <a:gd name="connsiteX217" fmla="*/ 2258402 w 8072028"/>
                <a:gd name="connsiteY217" fmla="*/ 960927 h 960927"/>
                <a:gd name="connsiteX218" fmla="*/ 2138029 w 8072028"/>
                <a:gd name="connsiteY218" fmla="*/ 911067 h 960927"/>
                <a:gd name="connsiteX219" fmla="*/ 2111879 w 8072028"/>
                <a:gd name="connsiteY219" fmla="*/ 872281 h 960927"/>
                <a:gd name="connsiteX220" fmla="*/ 2078055 w 8072028"/>
                <a:gd name="connsiteY220" fmla="*/ 872281 h 960927"/>
                <a:gd name="connsiteX221" fmla="*/ 2051905 w 8072028"/>
                <a:gd name="connsiteY221" fmla="*/ 911067 h 960927"/>
                <a:gd name="connsiteX222" fmla="*/ 1931532 w 8072028"/>
                <a:gd name="connsiteY222" fmla="*/ 960927 h 960927"/>
                <a:gd name="connsiteX223" fmla="*/ 1811158 w 8072028"/>
                <a:gd name="connsiteY223" fmla="*/ 911067 h 960927"/>
                <a:gd name="connsiteX224" fmla="*/ 1785007 w 8072028"/>
                <a:gd name="connsiteY224" fmla="*/ 872281 h 960927"/>
                <a:gd name="connsiteX225" fmla="*/ 1751184 w 8072028"/>
                <a:gd name="connsiteY225" fmla="*/ 872281 h 960927"/>
                <a:gd name="connsiteX226" fmla="*/ 1725034 w 8072028"/>
                <a:gd name="connsiteY226" fmla="*/ 911067 h 960927"/>
                <a:gd name="connsiteX227" fmla="*/ 1604661 w 8072028"/>
                <a:gd name="connsiteY227" fmla="*/ 960927 h 960927"/>
                <a:gd name="connsiteX228" fmla="*/ 1484288 w 8072028"/>
                <a:gd name="connsiteY228" fmla="*/ 911067 h 960927"/>
                <a:gd name="connsiteX229" fmla="*/ 1458137 w 8072028"/>
                <a:gd name="connsiteY229" fmla="*/ 872281 h 960927"/>
                <a:gd name="connsiteX230" fmla="*/ 1424314 w 8072028"/>
                <a:gd name="connsiteY230" fmla="*/ 872281 h 960927"/>
                <a:gd name="connsiteX231" fmla="*/ 1398164 w 8072028"/>
                <a:gd name="connsiteY231" fmla="*/ 911067 h 960927"/>
                <a:gd name="connsiteX232" fmla="*/ 1277789 w 8072028"/>
                <a:gd name="connsiteY232" fmla="*/ 960927 h 960927"/>
                <a:gd name="connsiteX233" fmla="*/ 1157416 w 8072028"/>
                <a:gd name="connsiteY233" fmla="*/ 911067 h 960927"/>
                <a:gd name="connsiteX234" fmla="*/ 1131266 w 8072028"/>
                <a:gd name="connsiteY234" fmla="*/ 872281 h 960927"/>
                <a:gd name="connsiteX235" fmla="*/ 1097442 w 8072028"/>
                <a:gd name="connsiteY235" fmla="*/ 872281 h 960927"/>
                <a:gd name="connsiteX236" fmla="*/ 1071292 w 8072028"/>
                <a:gd name="connsiteY236" fmla="*/ 911067 h 960927"/>
                <a:gd name="connsiteX237" fmla="*/ 950919 w 8072028"/>
                <a:gd name="connsiteY237" fmla="*/ 960927 h 960927"/>
                <a:gd name="connsiteX238" fmla="*/ 830544 w 8072028"/>
                <a:gd name="connsiteY238" fmla="*/ 911067 h 960927"/>
                <a:gd name="connsiteX239" fmla="*/ 804394 w 8072028"/>
                <a:gd name="connsiteY239" fmla="*/ 872281 h 960927"/>
                <a:gd name="connsiteX240" fmla="*/ 770571 w 8072028"/>
                <a:gd name="connsiteY240" fmla="*/ 872281 h 960927"/>
                <a:gd name="connsiteX241" fmla="*/ 744421 w 8072028"/>
                <a:gd name="connsiteY241" fmla="*/ 911067 h 960927"/>
                <a:gd name="connsiteX242" fmla="*/ 624047 w 8072028"/>
                <a:gd name="connsiteY242" fmla="*/ 960927 h 960927"/>
                <a:gd name="connsiteX243" fmla="*/ 503674 w 8072028"/>
                <a:gd name="connsiteY243" fmla="*/ 911067 h 960927"/>
                <a:gd name="connsiteX244" fmla="*/ 477524 w 8072028"/>
                <a:gd name="connsiteY244" fmla="*/ 872281 h 960927"/>
                <a:gd name="connsiteX245" fmla="*/ 443701 w 8072028"/>
                <a:gd name="connsiteY245" fmla="*/ 872281 h 960927"/>
                <a:gd name="connsiteX246" fmla="*/ 417550 w 8072028"/>
                <a:gd name="connsiteY246" fmla="*/ 911067 h 960927"/>
                <a:gd name="connsiteX247" fmla="*/ 297176 w 8072028"/>
                <a:gd name="connsiteY247" fmla="*/ 960927 h 960927"/>
                <a:gd name="connsiteX248" fmla="*/ 126943 w 8072028"/>
                <a:gd name="connsiteY248" fmla="*/ 790693 h 960927"/>
                <a:gd name="connsiteX249" fmla="*/ 176803 w 8072028"/>
                <a:gd name="connsiteY249" fmla="*/ 670319 h 960927"/>
                <a:gd name="connsiteX250" fmla="*/ 211569 w 8072028"/>
                <a:gd name="connsiteY250" fmla="*/ 646880 h 960927"/>
                <a:gd name="connsiteX251" fmla="*/ 190413 w 8072028"/>
                <a:gd name="connsiteY251" fmla="*/ 650698 h 960927"/>
                <a:gd name="connsiteX252" fmla="*/ 0 w 8072028"/>
                <a:gd name="connsiteY252" fmla="*/ 480464 h 960927"/>
                <a:gd name="connsiteX253" fmla="*/ 190413 w 8072028"/>
                <a:gd name="connsiteY253" fmla="*/ 310230 h 960927"/>
                <a:gd name="connsiteX254" fmla="*/ 211571 w 8072028"/>
                <a:gd name="connsiteY254" fmla="*/ 314049 h 960927"/>
                <a:gd name="connsiteX255" fmla="*/ 176803 w 8072028"/>
                <a:gd name="connsiteY255" fmla="*/ 290608 h 960927"/>
                <a:gd name="connsiteX256" fmla="*/ 126943 w 8072028"/>
                <a:gd name="connsiteY256" fmla="*/ 170234 h 960927"/>
                <a:gd name="connsiteX257" fmla="*/ 297176 w 8072028"/>
                <a:gd name="connsiteY257" fmla="*/ 0 h 96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072028" h="960927">
                  <a:moveTo>
                    <a:pt x="297176" y="617642"/>
                  </a:moveTo>
                  <a:lnTo>
                    <a:pt x="290150" y="621878"/>
                  </a:lnTo>
                  <a:lnTo>
                    <a:pt x="297176" y="620459"/>
                  </a:lnTo>
                  <a:lnTo>
                    <a:pt x="297176" y="620459"/>
                  </a:lnTo>
                  <a:close/>
                  <a:moveTo>
                    <a:pt x="290147" y="339049"/>
                  </a:moveTo>
                  <a:lnTo>
                    <a:pt x="297176" y="343286"/>
                  </a:lnTo>
                  <a:lnTo>
                    <a:pt x="297176" y="340468"/>
                  </a:lnTo>
                  <a:close/>
                  <a:moveTo>
                    <a:pt x="297176" y="0"/>
                  </a:moveTo>
                  <a:cubicBezTo>
                    <a:pt x="344186" y="0"/>
                    <a:pt x="386744" y="19054"/>
                    <a:pt x="417550" y="49860"/>
                  </a:cubicBezTo>
                  <a:lnTo>
                    <a:pt x="442196" y="86414"/>
                  </a:lnTo>
                  <a:lnTo>
                    <a:pt x="479030" y="86414"/>
                  </a:lnTo>
                  <a:lnTo>
                    <a:pt x="503674" y="49860"/>
                  </a:lnTo>
                  <a:cubicBezTo>
                    <a:pt x="534480" y="19054"/>
                    <a:pt x="577038" y="0"/>
                    <a:pt x="624047" y="0"/>
                  </a:cubicBezTo>
                  <a:cubicBezTo>
                    <a:pt x="671057" y="0"/>
                    <a:pt x="713615" y="19054"/>
                    <a:pt x="744421" y="49860"/>
                  </a:cubicBezTo>
                  <a:lnTo>
                    <a:pt x="769066" y="86414"/>
                  </a:lnTo>
                  <a:lnTo>
                    <a:pt x="805900" y="86414"/>
                  </a:lnTo>
                  <a:lnTo>
                    <a:pt x="830545" y="49860"/>
                  </a:lnTo>
                  <a:cubicBezTo>
                    <a:pt x="861351" y="19054"/>
                    <a:pt x="903910" y="0"/>
                    <a:pt x="950919" y="0"/>
                  </a:cubicBezTo>
                  <a:cubicBezTo>
                    <a:pt x="997929" y="0"/>
                    <a:pt x="1040487" y="19054"/>
                    <a:pt x="1071292" y="49860"/>
                  </a:cubicBezTo>
                  <a:lnTo>
                    <a:pt x="1095937" y="86414"/>
                  </a:lnTo>
                  <a:lnTo>
                    <a:pt x="1132771" y="86414"/>
                  </a:lnTo>
                  <a:lnTo>
                    <a:pt x="1157416" y="49860"/>
                  </a:lnTo>
                  <a:cubicBezTo>
                    <a:pt x="1188222" y="19054"/>
                    <a:pt x="1230781" y="0"/>
                    <a:pt x="1277789" y="0"/>
                  </a:cubicBezTo>
                  <a:cubicBezTo>
                    <a:pt x="1324798" y="0"/>
                    <a:pt x="1367357" y="19054"/>
                    <a:pt x="1398164" y="49860"/>
                  </a:cubicBezTo>
                  <a:lnTo>
                    <a:pt x="1422809" y="86414"/>
                  </a:lnTo>
                  <a:lnTo>
                    <a:pt x="1459643" y="86414"/>
                  </a:lnTo>
                  <a:lnTo>
                    <a:pt x="1484288" y="49860"/>
                  </a:lnTo>
                  <a:cubicBezTo>
                    <a:pt x="1515093" y="19054"/>
                    <a:pt x="1557651" y="0"/>
                    <a:pt x="1604661" y="0"/>
                  </a:cubicBezTo>
                  <a:cubicBezTo>
                    <a:pt x="1651670" y="0"/>
                    <a:pt x="1694228" y="19054"/>
                    <a:pt x="1725034" y="49860"/>
                  </a:cubicBezTo>
                  <a:lnTo>
                    <a:pt x="1749679" y="86414"/>
                  </a:lnTo>
                  <a:lnTo>
                    <a:pt x="1786512" y="86414"/>
                  </a:lnTo>
                  <a:lnTo>
                    <a:pt x="1811158" y="49860"/>
                  </a:lnTo>
                  <a:cubicBezTo>
                    <a:pt x="1841965" y="19054"/>
                    <a:pt x="1884523" y="0"/>
                    <a:pt x="1931532" y="0"/>
                  </a:cubicBezTo>
                  <a:cubicBezTo>
                    <a:pt x="1978540" y="0"/>
                    <a:pt x="2021099" y="19054"/>
                    <a:pt x="2051905" y="49860"/>
                  </a:cubicBezTo>
                  <a:lnTo>
                    <a:pt x="2076550" y="86414"/>
                  </a:lnTo>
                  <a:lnTo>
                    <a:pt x="2113383" y="86414"/>
                  </a:lnTo>
                  <a:lnTo>
                    <a:pt x="2138029" y="49860"/>
                  </a:lnTo>
                  <a:cubicBezTo>
                    <a:pt x="2168835" y="19054"/>
                    <a:pt x="2211393" y="0"/>
                    <a:pt x="2258402" y="0"/>
                  </a:cubicBezTo>
                  <a:cubicBezTo>
                    <a:pt x="2305411" y="0"/>
                    <a:pt x="2347970" y="19054"/>
                    <a:pt x="2378776" y="49860"/>
                  </a:cubicBezTo>
                  <a:lnTo>
                    <a:pt x="2403421" y="86414"/>
                  </a:lnTo>
                  <a:lnTo>
                    <a:pt x="2440254" y="86414"/>
                  </a:lnTo>
                  <a:lnTo>
                    <a:pt x="2464900" y="49860"/>
                  </a:lnTo>
                  <a:cubicBezTo>
                    <a:pt x="2495706" y="19054"/>
                    <a:pt x="2538264" y="0"/>
                    <a:pt x="2585273" y="0"/>
                  </a:cubicBezTo>
                  <a:cubicBezTo>
                    <a:pt x="2632282" y="0"/>
                    <a:pt x="2674841" y="19054"/>
                    <a:pt x="2705647" y="49860"/>
                  </a:cubicBezTo>
                  <a:lnTo>
                    <a:pt x="2730292" y="86414"/>
                  </a:lnTo>
                  <a:lnTo>
                    <a:pt x="2767125" y="86414"/>
                  </a:lnTo>
                  <a:lnTo>
                    <a:pt x="2791771" y="49860"/>
                  </a:lnTo>
                  <a:cubicBezTo>
                    <a:pt x="2822577" y="19054"/>
                    <a:pt x="2865135" y="0"/>
                    <a:pt x="2912144" y="0"/>
                  </a:cubicBezTo>
                  <a:cubicBezTo>
                    <a:pt x="2959153" y="0"/>
                    <a:pt x="3001712" y="19054"/>
                    <a:pt x="3032518" y="49860"/>
                  </a:cubicBezTo>
                  <a:lnTo>
                    <a:pt x="3057163" y="86414"/>
                  </a:lnTo>
                  <a:lnTo>
                    <a:pt x="3093996" y="86414"/>
                  </a:lnTo>
                  <a:lnTo>
                    <a:pt x="3118642" y="49860"/>
                  </a:lnTo>
                  <a:cubicBezTo>
                    <a:pt x="3149448" y="19054"/>
                    <a:pt x="3192006" y="0"/>
                    <a:pt x="3239015" y="0"/>
                  </a:cubicBezTo>
                  <a:cubicBezTo>
                    <a:pt x="3286024" y="0"/>
                    <a:pt x="3328583" y="19054"/>
                    <a:pt x="3359389" y="49860"/>
                  </a:cubicBezTo>
                  <a:lnTo>
                    <a:pt x="3384034" y="86414"/>
                  </a:lnTo>
                  <a:lnTo>
                    <a:pt x="3420867" y="86414"/>
                  </a:lnTo>
                  <a:lnTo>
                    <a:pt x="3445513" y="49860"/>
                  </a:lnTo>
                  <a:cubicBezTo>
                    <a:pt x="3476319" y="19054"/>
                    <a:pt x="3518877" y="0"/>
                    <a:pt x="3565886" y="0"/>
                  </a:cubicBezTo>
                  <a:cubicBezTo>
                    <a:pt x="3612895" y="0"/>
                    <a:pt x="3655454" y="19054"/>
                    <a:pt x="3686260" y="49860"/>
                  </a:cubicBezTo>
                  <a:lnTo>
                    <a:pt x="3710905" y="86414"/>
                  </a:lnTo>
                  <a:lnTo>
                    <a:pt x="3747738" y="86414"/>
                  </a:lnTo>
                  <a:lnTo>
                    <a:pt x="3772384" y="49860"/>
                  </a:lnTo>
                  <a:cubicBezTo>
                    <a:pt x="3803190" y="19054"/>
                    <a:pt x="3845748" y="0"/>
                    <a:pt x="3892757" y="0"/>
                  </a:cubicBezTo>
                  <a:cubicBezTo>
                    <a:pt x="3939766" y="0"/>
                    <a:pt x="3982325" y="19054"/>
                    <a:pt x="4013131" y="49860"/>
                  </a:cubicBezTo>
                  <a:lnTo>
                    <a:pt x="4037776" y="86414"/>
                  </a:lnTo>
                  <a:lnTo>
                    <a:pt x="4074609" y="86414"/>
                  </a:lnTo>
                  <a:lnTo>
                    <a:pt x="4099255" y="49860"/>
                  </a:lnTo>
                  <a:cubicBezTo>
                    <a:pt x="4130061" y="19054"/>
                    <a:pt x="4172619" y="0"/>
                    <a:pt x="4219628" y="0"/>
                  </a:cubicBezTo>
                  <a:cubicBezTo>
                    <a:pt x="4266637" y="0"/>
                    <a:pt x="4309196" y="19054"/>
                    <a:pt x="4340002" y="49860"/>
                  </a:cubicBezTo>
                  <a:lnTo>
                    <a:pt x="4364647" y="86414"/>
                  </a:lnTo>
                  <a:lnTo>
                    <a:pt x="4401480" y="86414"/>
                  </a:lnTo>
                  <a:lnTo>
                    <a:pt x="4426125" y="49860"/>
                  </a:lnTo>
                  <a:cubicBezTo>
                    <a:pt x="4456932" y="19054"/>
                    <a:pt x="4499490" y="0"/>
                    <a:pt x="4546499" y="0"/>
                  </a:cubicBezTo>
                  <a:cubicBezTo>
                    <a:pt x="4593508" y="0"/>
                    <a:pt x="4636067" y="19054"/>
                    <a:pt x="4666873" y="49860"/>
                  </a:cubicBezTo>
                  <a:lnTo>
                    <a:pt x="4691518" y="86414"/>
                  </a:lnTo>
                  <a:lnTo>
                    <a:pt x="4728351" y="86414"/>
                  </a:lnTo>
                  <a:lnTo>
                    <a:pt x="4752997" y="49860"/>
                  </a:lnTo>
                  <a:cubicBezTo>
                    <a:pt x="4783803" y="19054"/>
                    <a:pt x="4826361" y="0"/>
                    <a:pt x="4873370" y="0"/>
                  </a:cubicBezTo>
                  <a:cubicBezTo>
                    <a:pt x="4920379" y="0"/>
                    <a:pt x="4962938" y="19054"/>
                    <a:pt x="4993744" y="49860"/>
                  </a:cubicBezTo>
                  <a:lnTo>
                    <a:pt x="5018389" y="86414"/>
                  </a:lnTo>
                  <a:lnTo>
                    <a:pt x="5055222" y="86414"/>
                  </a:lnTo>
                  <a:lnTo>
                    <a:pt x="5079867" y="49860"/>
                  </a:lnTo>
                  <a:cubicBezTo>
                    <a:pt x="5110674" y="19054"/>
                    <a:pt x="5153232" y="0"/>
                    <a:pt x="5200241" y="0"/>
                  </a:cubicBezTo>
                  <a:cubicBezTo>
                    <a:pt x="5247250" y="0"/>
                    <a:pt x="5289809" y="19054"/>
                    <a:pt x="5320615" y="49860"/>
                  </a:cubicBezTo>
                  <a:lnTo>
                    <a:pt x="5345260" y="86414"/>
                  </a:lnTo>
                  <a:lnTo>
                    <a:pt x="5382093" y="86414"/>
                  </a:lnTo>
                  <a:lnTo>
                    <a:pt x="5406738" y="49860"/>
                  </a:lnTo>
                  <a:cubicBezTo>
                    <a:pt x="5437545" y="19054"/>
                    <a:pt x="5480103" y="0"/>
                    <a:pt x="5527112" y="0"/>
                  </a:cubicBezTo>
                  <a:cubicBezTo>
                    <a:pt x="5574121" y="0"/>
                    <a:pt x="5616680" y="19054"/>
                    <a:pt x="5647486" y="49860"/>
                  </a:cubicBezTo>
                  <a:lnTo>
                    <a:pt x="5672131" y="86414"/>
                  </a:lnTo>
                  <a:lnTo>
                    <a:pt x="5708964" y="86414"/>
                  </a:lnTo>
                  <a:lnTo>
                    <a:pt x="5733610" y="49860"/>
                  </a:lnTo>
                  <a:cubicBezTo>
                    <a:pt x="5764416" y="19054"/>
                    <a:pt x="5806974" y="0"/>
                    <a:pt x="5853983" y="0"/>
                  </a:cubicBezTo>
                  <a:cubicBezTo>
                    <a:pt x="5900992" y="0"/>
                    <a:pt x="5943551" y="19054"/>
                    <a:pt x="5974357" y="49860"/>
                  </a:cubicBezTo>
                  <a:lnTo>
                    <a:pt x="5999002" y="86414"/>
                  </a:lnTo>
                  <a:lnTo>
                    <a:pt x="6035835" y="86414"/>
                  </a:lnTo>
                  <a:lnTo>
                    <a:pt x="6060480" y="49860"/>
                  </a:lnTo>
                  <a:cubicBezTo>
                    <a:pt x="6091287" y="19054"/>
                    <a:pt x="6133845" y="0"/>
                    <a:pt x="6180854" y="0"/>
                  </a:cubicBezTo>
                  <a:cubicBezTo>
                    <a:pt x="6227863" y="0"/>
                    <a:pt x="6270421" y="19054"/>
                    <a:pt x="6301228" y="49860"/>
                  </a:cubicBezTo>
                  <a:lnTo>
                    <a:pt x="6325873" y="86414"/>
                  </a:lnTo>
                  <a:lnTo>
                    <a:pt x="6362706" y="86414"/>
                  </a:lnTo>
                  <a:lnTo>
                    <a:pt x="6387351" y="49860"/>
                  </a:lnTo>
                  <a:cubicBezTo>
                    <a:pt x="6418157" y="19054"/>
                    <a:pt x="6460716" y="0"/>
                    <a:pt x="6507725" y="0"/>
                  </a:cubicBezTo>
                  <a:cubicBezTo>
                    <a:pt x="6554734" y="0"/>
                    <a:pt x="6597292" y="19054"/>
                    <a:pt x="6628099" y="49860"/>
                  </a:cubicBezTo>
                  <a:lnTo>
                    <a:pt x="6652744" y="86414"/>
                  </a:lnTo>
                  <a:lnTo>
                    <a:pt x="6689577" y="86414"/>
                  </a:lnTo>
                  <a:lnTo>
                    <a:pt x="6714222" y="49860"/>
                  </a:lnTo>
                  <a:cubicBezTo>
                    <a:pt x="6745029" y="19054"/>
                    <a:pt x="6787587" y="0"/>
                    <a:pt x="6834596" y="0"/>
                  </a:cubicBezTo>
                  <a:cubicBezTo>
                    <a:pt x="6881605" y="0"/>
                    <a:pt x="6924163" y="19054"/>
                    <a:pt x="6954970" y="49860"/>
                  </a:cubicBezTo>
                  <a:lnTo>
                    <a:pt x="6979615" y="86414"/>
                  </a:lnTo>
                  <a:lnTo>
                    <a:pt x="7016448" y="86414"/>
                  </a:lnTo>
                  <a:lnTo>
                    <a:pt x="7041093" y="49860"/>
                  </a:lnTo>
                  <a:cubicBezTo>
                    <a:pt x="7071899" y="19054"/>
                    <a:pt x="7114458" y="0"/>
                    <a:pt x="7161467" y="0"/>
                  </a:cubicBezTo>
                  <a:cubicBezTo>
                    <a:pt x="7208476" y="0"/>
                    <a:pt x="7251034" y="19054"/>
                    <a:pt x="7281841" y="49860"/>
                  </a:cubicBezTo>
                  <a:lnTo>
                    <a:pt x="7306486" y="86414"/>
                  </a:lnTo>
                  <a:lnTo>
                    <a:pt x="7343319" y="86414"/>
                  </a:lnTo>
                  <a:lnTo>
                    <a:pt x="7367964" y="49860"/>
                  </a:lnTo>
                  <a:cubicBezTo>
                    <a:pt x="7398771" y="19054"/>
                    <a:pt x="7441329" y="0"/>
                    <a:pt x="7488338" y="0"/>
                  </a:cubicBezTo>
                  <a:cubicBezTo>
                    <a:pt x="7535347" y="0"/>
                    <a:pt x="7577906" y="19054"/>
                    <a:pt x="7608712" y="49860"/>
                  </a:cubicBezTo>
                  <a:lnTo>
                    <a:pt x="7633357" y="86414"/>
                  </a:lnTo>
                  <a:lnTo>
                    <a:pt x="7670194" y="86414"/>
                  </a:lnTo>
                  <a:lnTo>
                    <a:pt x="7694839" y="49860"/>
                  </a:lnTo>
                  <a:cubicBezTo>
                    <a:pt x="7725646" y="19054"/>
                    <a:pt x="7768204" y="0"/>
                    <a:pt x="7815213" y="0"/>
                  </a:cubicBezTo>
                  <a:cubicBezTo>
                    <a:pt x="7909231" y="0"/>
                    <a:pt x="7985447" y="76216"/>
                    <a:pt x="7985447" y="170234"/>
                  </a:cubicBezTo>
                  <a:cubicBezTo>
                    <a:pt x="7985447" y="223119"/>
                    <a:pt x="7961332" y="270372"/>
                    <a:pt x="7923498" y="301595"/>
                  </a:cubicBezTo>
                  <a:lnTo>
                    <a:pt x="7907400" y="311362"/>
                  </a:lnTo>
                  <a:lnTo>
                    <a:pt x="7968057" y="323608"/>
                  </a:lnTo>
                  <a:cubicBezTo>
                    <a:pt x="8029157" y="349451"/>
                    <a:pt x="8072028" y="409951"/>
                    <a:pt x="8072028" y="480464"/>
                  </a:cubicBezTo>
                  <a:cubicBezTo>
                    <a:pt x="8072028" y="550978"/>
                    <a:pt x="8029157" y="611478"/>
                    <a:pt x="7968057" y="637320"/>
                  </a:cubicBezTo>
                  <a:lnTo>
                    <a:pt x="7907401" y="649566"/>
                  </a:lnTo>
                  <a:lnTo>
                    <a:pt x="7923498" y="659332"/>
                  </a:lnTo>
                  <a:cubicBezTo>
                    <a:pt x="7961331" y="690556"/>
                    <a:pt x="7985447" y="737808"/>
                    <a:pt x="7985447" y="790693"/>
                  </a:cubicBezTo>
                  <a:cubicBezTo>
                    <a:pt x="7985447" y="884711"/>
                    <a:pt x="7909231" y="960927"/>
                    <a:pt x="7815213" y="960927"/>
                  </a:cubicBezTo>
                  <a:cubicBezTo>
                    <a:pt x="7768204" y="960927"/>
                    <a:pt x="7725646" y="941873"/>
                    <a:pt x="7694839" y="911067"/>
                  </a:cubicBezTo>
                  <a:lnTo>
                    <a:pt x="7668689" y="872281"/>
                  </a:lnTo>
                  <a:lnTo>
                    <a:pt x="7634862" y="872281"/>
                  </a:lnTo>
                  <a:lnTo>
                    <a:pt x="7608712" y="911067"/>
                  </a:lnTo>
                  <a:cubicBezTo>
                    <a:pt x="7577906" y="941873"/>
                    <a:pt x="7535347" y="960927"/>
                    <a:pt x="7488338" y="960927"/>
                  </a:cubicBezTo>
                  <a:cubicBezTo>
                    <a:pt x="7441329" y="960927"/>
                    <a:pt x="7398771" y="941873"/>
                    <a:pt x="7367964" y="911067"/>
                  </a:cubicBezTo>
                  <a:lnTo>
                    <a:pt x="7341814" y="872281"/>
                  </a:lnTo>
                  <a:lnTo>
                    <a:pt x="7307991" y="872281"/>
                  </a:lnTo>
                  <a:lnTo>
                    <a:pt x="7281841" y="911067"/>
                  </a:lnTo>
                  <a:cubicBezTo>
                    <a:pt x="7251034" y="941873"/>
                    <a:pt x="7208476" y="960927"/>
                    <a:pt x="7161467" y="960927"/>
                  </a:cubicBezTo>
                  <a:cubicBezTo>
                    <a:pt x="7114458" y="960927"/>
                    <a:pt x="7071899" y="941873"/>
                    <a:pt x="7041093" y="911067"/>
                  </a:cubicBezTo>
                  <a:lnTo>
                    <a:pt x="7014943" y="872281"/>
                  </a:lnTo>
                  <a:lnTo>
                    <a:pt x="6981120" y="872281"/>
                  </a:lnTo>
                  <a:lnTo>
                    <a:pt x="6954970" y="911067"/>
                  </a:lnTo>
                  <a:cubicBezTo>
                    <a:pt x="6924163" y="941873"/>
                    <a:pt x="6881605" y="960927"/>
                    <a:pt x="6834596" y="960927"/>
                  </a:cubicBezTo>
                  <a:cubicBezTo>
                    <a:pt x="6787587" y="960927"/>
                    <a:pt x="6745029" y="941873"/>
                    <a:pt x="6714222" y="911067"/>
                  </a:cubicBezTo>
                  <a:lnTo>
                    <a:pt x="6688072" y="872281"/>
                  </a:lnTo>
                  <a:lnTo>
                    <a:pt x="6654249" y="872281"/>
                  </a:lnTo>
                  <a:lnTo>
                    <a:pt x="6628099" y="911067"/>
                  </a:lnTo>
                  <a:cubicBezTo>
                    <a:pt x="6597292" y="941873"/>
                    <a:pt x="6554734" y="960927"/>
                    <a:pt x="6507725" y="960927"/>
                  </a:cubicBezTo>
                  <a:cubicBezTo>
                    <a:pt x="6460716" y="960927"/>
                    <a:pt x="6418157" y="941873"/>
                    <a:pt x="6387351" y="911067"/>
                  </a:cubicBezTo>
                  <a:lnTo>
                    <a:pt x="6361201" y="872281"/>
                  </a:lnTo>
                  <a:lnTo>
                    <a:pt x="6327378" y="872281"/>
                  </a:lnTo>
                  <a:lnTo>
                    <a:pt x="6301228" y="911067"/>
                  </a:lnTo>
                  <a:cubicBezTo>
                    <a:pt x="6270421" y="941873"/>
                    <a:pt x="6227863" y="960927"/>
                    <a:pt x="6180854" y="960927"/>
                  </a:cubicBezTo>
                  <a:cubicBezTo>
                    <a:pt x="6133845" y="960927"/>
                    <a:pt x="6091287" y="941873"/>
                    <a:pt x="6060480" y="911067"/>
                  </a:cubicBezTo>
                  <a:lnTo>
                    <a:pt x="6034330" y="872281"/>
                  </a:lnTo>
                  <a:lnTo>
                    <a:pt x="6000507" y="872281"/>
                  </a:lnTo>
                  <a:lnTo>
                    <a:pt x="5974357" y="911067"/>
                  </a:lnTo>
                  <a:cubicBezTo>
                    <a:pt x="5943551" y="941873"/>
                    <a:pt x="5900992" y="960927"/>
                    <a:pt x="5853983" y="960927"/>
                  </a:cubicBezTo>
                  <a:cubicBezTo>
                    <a:pt x="5806974" y="960927"/>
                    <a:pt x="5764416" y="941873"/>
                    <a:pt x="5733610" y="911067"/>
                  </a:cubicBezTo>
                  <a:lnTo>
                    <a:pt x="5707459" y="872281"/>
                  </a:lnTo>
                  <a:lnTo>
                    <a:pt x="5673636" y="872281"/>
                  </a:lnTo>
                  <a:lnTo>
                    <a:pt x="5647486" y="911067"/>
                  </a:lnTo>
                  <a:cubicBezTo>
                    <a:pt x="5616680" y="941873"/>
                    <a:pt x="5574121" y="960927"/>
                    <a:pt x="5527112" y="960927"/>
                  </a:cubicBezTo>
                  <a:cubicBezTo>
                    <a:pt x="5480103" y="960927"/>
                    <a:pt x="5437545" y="941873"/>
                    <a:pt x="5406738" y="911067"/>
                  </a:cubicBezTo>
                  <a:lnTo>
                    <a:pt x="5380588" y="872281"/>
                  </a:lnTo>
                  <a:lnTo>
                    <a:pt x="5346765" y="872281"/>
                  </a:lnTo>
                  <a:lnTo>
                    <a:pt x="5320615" y="911067"/>
                  </a:lnTo>
                  <a:cubicBezTo>
                    <a:pt x="5289809" y="941873"/>
                    <a:pt x="5247250" y="960927"/>
                    <a:pt x="5200241" y="960927"/>
                  </a:cubicBezTo>
                  <a:cubicBezTo>
                    <a:pt x="5153232" y="960927"/>
                    <a:pt x="5110674" y="941873"/>
                    <a:pt x="5079867" y="911067"/>
                  </a:cubicBezTo>
                  <a:lnTo>
                    <a:pt x="5053717" y="872281"/>
                  </a:lnTo>
                  <a:lnTo>
                    <a:pt x="5019894" y="872281"/>
                  </a:lnTo>
                  <a:lnTo>
                    <a:pt x="4993744" y="911067"/>
                  </a:lnTo>
                  <a:cubicBezTo>
                    <a:pt x="4962938" y="941873"/>
                    <a:pt x="4920379" y="960927"/>
                    <a:pt x="4873370" y="960927"/>
                  </a:cubicBezTo>
                  <a:cubicBezTo>
                    <a:pt x="4826361" y="960927"/>
                    <a:pt x="4783803" y="941873"/>
                    <a:pt x="4752997" y="911067"/>
                  </a:cubicBezTo>
                  <a:lnTo>
                    <a:pt x="4726846" y="872281"/>
                  </a:lnTo>
                  <a:lnTo>
                    <a:pt x="4693023" y="872281"/>
                  </a:lnTo>
                  <a:lnTo>
                    <a:pt x="4666873" y="911067"/>
                  </a:lnTo>
                  <a:cubicBezTo>
                    <a:pt x="4636067" y="941873"/>
                    <a:pt x="4593508" y="960927"/>
                    <a:pt x="4546499" y="960927"/>
                  </a:cubicBezTo>
                  <a:cubicBezTo>
                    <a:pt x="4499490" y="960927"/>
                    <a:pt x="4456932" y="941873"/>
                    <a:pt x="4426125" y="911067"/>
                  </a:cubicBezTo>
                  <a:lnTo>
                    <a:pt x="4399975" y="872281"/>
                  </a:lnTo>
                  <a:lnTo>
                    <a:pt x="4366152" y="872281"/>
                  </a:lnTo>
                  <a:lnTo>
                    <a:pt x="4340002" y="911067"/>
                  </a:lnTo>
                  <a:cubicBezTo>
                    <a:pt x="4309196" y="941873"/>
                    <a:pt x="4266637" y="960927"/>
                    <a:pt x="4219628" y="960927"/>
                  </a:cubicBezTo>
                  <a:cubicBezTo>
                    <a:pt x="4172619" y="960927"/>
                    <a:pt x="4130061" y="941873"/>
                    <a:pt x="4099255" y="911067"/>
                  </a:cubicBezTo>
                  <a:lnTo>
                    <a:pt x="4073105" y="872281"/>
                  </a:lnTo>
                  <a:lnTo>
                    <a:pt x="4039281" y="872281"/>
                  </a:lnTo>
                  <a:lnTo>
                    <a:pt x="4013131" y="911067"/>
                  </a:lnTo>
                  <a:cubicBezTo>
                    <a:pt x="3982325" y="941873"/>
                    <a:pt x="3939766" y="960927"/>
                    <a:pt x="3892757" y="960927"/>
                  </a:cubicBezTo>
                  <a:cubicBezTo>
                    <a:pt x="3845748" y="960927"/>
                    <a:pt x="3803190" y="941873"/>
                    <a:pt x="3772384" y="911067"/>
                  </a:cubicBezTo>
                  <a:lnTo>
                    <a:pt x="3746234" y="872281"/>
                  </a:lnTo>
                  <a:lnTo>
                    <a:pt x="3712410" y="872281"/>
                  </a:lnTo>
                  <a:lnTo>
                    <a:pt x="3686260" y="911067"/>
                  </a:lnTo>
                  <a:cubicBezTo>
                    <a:pt x="3655454" y="941873"/>
                    <a:pt x="3612895" y="960927"/>
                    <a:pt x="3565886" y="960927"/>
                  </a:cubicBezTo>
                  <a:cubicBezTo>
                    <a:pt x="3518877" y="960927"/>
                    <a:pt x="3476319" y="941873"/>
                    <a:pt x="3445513" y="911067"/>
                  </a:cubicBezTo>
                  <a:lnTo>
                    <a:pt x="3419363" y="872281"/>
                  </a:lnTo>
                  <a:lnTo>
                    <a:pt x="3385539" y="872281"/>
                  </a:lnTo>
                  <a:lnTo>
                    <a:pt x="3359389" y="911067"/>
                  </a:lnTo>
                  <a:cubicBezTo>
                    <a:pt x="3328583" y="941873"/>
                    <a:pt x="3286024" y="960927"/>
                    <a:pt x="3239015" y="960927"/>
                  </a:cubicBezTo>
                  <a:cubicBezTo>
                    <a:pt x="3192006" y="960927"/>
                    <a:pt x="3149448" y="941873"/>
                    <a:pt x="3118642" y="911067"/>
                  </a:cubicBezTo>
                  <a:lnTo>
                    <a:pt x="3092492" y="872281"/>
                  </a:lnTo>
                  <a:lnTo>
                    <a:pt x="3058668" y="872281"/>
                  </a:lnTo>
                  <a:lnTo>
                    <a:pt x="3032518" y="911067"/>
                  </a:lnTo>
                  <a:cubicBezTo>
                    <a:pt x="3001712" y="941873"/>
                    <a:pt x="2959153" y="960927"/>
                    <a:pt x="2912144" y="960927"/>
                  </a:cubicBezTo>
                  <a:cubicBezTo>
                    <a:pt x="2865135" y="960927"/>
                    <a:pt x="2822577" y="941873"/>
                    <a:pt x="2791771" y="911067"/>
                  </a:cubicBezTo>
                  <a:lnTo>
                    <a:pt x="2765621" y="872281"/>
                  </a:lnTo>
                  <a:lnTo>
                    <a:pt x="2731797" y="872281"/>
                  </a:lnTo>
                  <a:lnTo>
                    <a:pt x="2705647" y="911067"/>
                  </a:lnTo>
                  <a:cubicBezTo>
                    <a:pt x="2674841" y="941873"/>
                    <a:pt x="2632282" y="960927"/>
                    <a:pt x="2585273" y="960927"/>
                  </a:cubicBezTo>
                  <a:cubicBezTo>
                    <a:pt x="2538264" y="960927"/>
                    <a:pt x="2495706" y="941873"/>
                    <a:pt x="2464900" y="911067"/>
                  </a:cubicBezTo>
                  <a:lnTo>
                    <a:pt x="2438750" y="872281"/>
                  </a:lnTo>
                  <a:lnTo>
                    <a:pt x="2404926" y="872281"/>
                  </a:lnTo>
                  <a:lnTo>
                    <a:pt x="2378776" y="911067"/>
                  </a:lnTo>
                  <a:cubicBezTo>
                    <a:pt x="2347970" y="941873"/>
                    <a:pt x="2305411" y="960927"/>
                    <a:pt x="2258402" y="960927"/>
                  </a:cubicBezTo>
                  <a:cubicBezTo>
                    <a:pt x="2211393" y="960927"/>
                    <a:pt x="2168835" y="941873"/>
                    <a:pt x="2138029" y="911067"/>
                  </a:cubicBezTo>
                  <a:lnTo>
                    <a:pt x="2111879" y="872281"/>
                  </a:lnTo>
                  <a:lnTo>
                    <a:pt x="2078055" y="872281"/>
                  </a:lnTo>
                  <a:lnTo>
                    <a:pt x="2051905" y="911067"/>
                  </a:lnTo>
                  <a:cubicBezTo>
                    <a:pt x="2021099" y="941873"/>
                    <a:pt x="1978540" y="960927"/>
                    <a:pt x="1931532" y="960927"/>
                  </a:cubicBezTo>
                  <a:cubicBezTo>
                    <a:pt x="1884523" y="960927"/>
                    <a:pt x="1841965" y="941873"/>
                    <a:pt x="1811158" y="911067"/>
                  </a:cubicBezTo>
                  <a:lnTo>
                    <a:pt x="1785007" y="872281"/>
                  </a:lnTo>
                  <a:lnTo>
                    <a:pt x="1751184" y="872281"/>
                  </a:lnTo>
                  <a:lnTo>
                    <a:pt x="1725034" y="911067"/>
                  </a:lnTo>
                  <a:cubicBezTo>
                    <a:pt x="1694228" y="941873"/>
                    <a:pt x="1651670" y="960927"/>
                    <a:pt x="1604661" y="960927"/>
                  </a:cubicBezTo>
                  <a:cubicBezTo>
                    <a:pt x="1557651" y="960927"/>
                    <a:pt x="1515093" y="941873"/>
                    <a:pt x="1484288" y="911067"/>
                  </a:cubicBezTo>
                  <a:lnTo>
                    <a:pt x="1458137" y="872281"/>
                  </a:lnTo>
                  <a:lnTo>
                    <a:pt x="1424314" y="872281"/>
                  </a:lnTo>
                  <a:lnTo>
                    <a:pt x="1398164" y="911067"/>
                  </a:lnTo>
                  <a:cubicBezTo>
                    <a:pt x="1367357" y="941873"/>
                    <a:pt x="1324798" y="960927"/>
                    <a:pt x="1277789" y="960927"/>
                  </a:cubicBezTo>
                  <a:cubicBezTo>
                    <a:pt x="1230781" y="960927"/>
                    <a:pt x="1188222" y="941873"/>
                    <a:pt x="1157416" y="911067"/>
                  </a:cubicBezTo>
                  <a:lnTo>
                    <a:pt x="1131266" y="872281"/>
                  </a:lnTo>
                  <a:lnTo>
                    <a:pt x="1097442" y="872281"/>
                  </a:lnTo>
                  <a:lnTo>
                    <a:pt x="1071292" y="911067"/>
                  </a:lnTo>
                  <a:cubicBezTo>
                    <a:pt x="1040487" y="941873"/>
                    <a:pt x="997927" y="960927"/>
                    <a:pt x="950919" y="960927"/>
                  </a:cubicBezTo>
                  <a:cubicBezTo>
                    <a:pt x="903910" y="960927"/>
                    <a:pt x="861351" y="941873"/>
                    <a:pt x="830544" y="911067"/>
                  </a:cubicBezTo>
                  <a:lnTo>
                    <a:pt x="804394" y="872281"/>
                  </a:lnTo>
                  <a:lnTo>
                    <a:pt x="770571" y="872281"/>
                  </a:lnTo>
                  <a:lnTo>
                    <a:pt x="744421" y="911067"/>
                  </a:lnTo>
                  <a:cubicBezTo>
                    <a:pt x="713615" y="941873"/>
                    <a:pt x="671057" y="960927"/>
                    <a:pt x="624047" y="960927"/>
                  </a:cubicBezTo>
                  <a:cubicBezTo>
                    <a:pt x="577038" y="960927"/>
                    <a:pt x="534480" y="941873"/>
                    <a:pt x="503674" y="911067"/>
                  </a:cubicBezTo>
                  <a:lnTo>
                    <a:pt x="477524" y="872281"/>
                  </a:lnTo>
                  <a:lnTo>
                    <a:pt x="443701" y="872281"/>
                  </a:lnTo>
                  <a:lnTo>
                    <a:pt x="417550" y="911067"/>
                  </a:lnTo>
                  <a:cubicBezTo>
                    <a:pt x="386744" y="941873"/>
                    <a:pt x="344185" y="960927"/>
                    <a:pt x="297176" y="960927"/>
                  </a:cubicBezTo>
                  <a:cubicBezTo>
                    <a:pt x="203158" y="960927"/>
                    <a:pt x="126943" y="884711"/>
                    <a:pt x="126943" y="790693"/>
                  </a:cubicBezTo>
                  <a:cubicBezTo>
                    <a:pt x="126943" y="743684"/>
                    <a:pt x="145997" y="701126"/>
                    <a:pt x="176803" y="670319"/>
                  </a:cubicBezTo>
                  <a:lnTo>
                    <a:pt x="211569" y="646880"/>
                  </a:lnTo>
                  <a:lnTo>
                    <a:pt x="190413" y="650698"/>
                  </a:lnTo>
                  <a:cubicBezTo>
                    <a:pt x="85251" y="650698"/>
                    <a:pt x="0" y="574482"/>
                    <a:pt x="0" y="480464"/>
                  </a:cubicBezTo>
                  <a:cubicBezTo>
                    <a:pt x="0" y="386446"/>
                    <a:pt x="85251" y="310230"/>
                    <a:pt x="190413" y="310230"/>
                  </a:cubicBezTo>
                  <a:lnTo>
                    <a:pt x="211571" y="314049"/>
                  </a:lnTo>
                  <a:lnTo>
                    <a:pt x="176803" y="290608"/>
                  </a:lnTo>
                  <a:cubicBezTo>
                    <a:pt x="145997" y="259801"/>
                    <a:pt x="126943" y="217243"/>
                    <a:pt x="126943" y="170234"/>
                  </a:cubicBezTo>
                  <a:cubicBezTo>
                    <a:pt x="126943" y="76216"/>
                    <a:pt x="203159" y="0"/>
                    <a:pt x="2971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FFFF">
                    <a:tint val="66000"/>
                    <a:satMod val="160000"/>
                  </a:srgbClr>
                </a:gs>
                <a:gs pos="50000">
                  <a:srgbClr val="66FFFF">
                    <a:tint val="44500"/>
                    <a:satMod val="160000"/>
                  </a:srgbClr>
                </a:gs>
                <a:gs pos="100000">
                  <a:srgbClr val="66FFFF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>
              <a:solidFill>
                <a:srgbClr val="66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หัวข้อ">
              <a:extLst>
                <a:ext uri="{FF2B5EF4-FFF2-40B4-BE49-F238E27FC236}">
                  <a16:creationId xmlns:a16="http://schemas.microsoft.com/office/drawing/2014/main" id="{8EC1D908-8587-4DD1-AB62-D753CEE99338}"/>
                </a:ext>
              </a:extLst>
            </p:cNvPr>
            <p:cNvSpPr txBox="1"/>
            <p:nvPr/>
          </p:nvSpPr>
          <p:spPr>
            <a:xfrm>
              <a:off x="2202763" y="1623011"/>
              <a:ext cx="8072028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dirty="0">
                  <a:solidFill>
                    <a:srgbClr val="0033CC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การอ่านเวลาจากนาฬิกาแบบใช้ตัวเลข</a:t>
              </a:r>
              <a:endParaRPr lang="en-US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7E18FB9-4288-4EBA-BEB8-5170E5E65320}"/>
              </a:ext>
            </a:extLst>
          </p:cNvPr>
          <p:cNvGrpSpPr/>
          <p:nvPr/>
        </p:nvGrpSpPr>
        <p:grpSpPr>
          <a:xfrm>
            <a:off x="6086737" y="4750453"/>
            <a:ext cx="4639241" cy="1342663"/>
            <a:chOff x="6653896" y="4085864"/>
            <a:chExt cx="4639241" cy="134266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0D17C67-51BA-4F7D-85AF-0AAD7607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653896" y="4085864"/>
              <a:ext cx="4639241" cy="1342663"/>
            </a:xfrm>
            <a:prstGeom prst="rect">
              <a:avLst/>
            </a:prstGeom>
          </p:spPr>
        </p:pic>
        <p:sp>
          <p:nvSpPr>
            <p:cNvPr id="48" name="หัวข้อ">
              <a:extLst>
                <a:ext uri="{FF2B5EF4-FFF2-40B4-BE49-F238E27FC236}">
                  <a16:creationId xmlns:a16="http://schemas.microsoft.com/office/drawing/2014/main" id="{C371C9C1-7E2A-4A2A-AC74-267C9D35EDC5}"/>
                </a:ext>
              </a:extLst>
            </p:cNvPr>
            <p:cNvSpPr txBox="1"/>
            <p:nvPr/>
          </p:nvSpPr>
          <p:spPr>
            <a:xfrm>
              <a:off x="7012175" y="4377619"/>
              <a:ext cx="4133483" cy="700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บอกเวลาเป็น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30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7AEBD47A-78F4-4EA9-B579-D0F525D2F264}"/>
              </a:ext>
            </a:extLst>
          </p:cNvPr>
          <p:cNvSpPr txBox="1"/>
          <p:nvPr/>
        </p:nvSpPr>
        <p:spPr>
          <a:xfrm>
            <a:off x="274028" y="2651991"/>
            <a:ext cx="4179076" cy="1952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66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ตัวเลขหน้าเครื่องหมาย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มหัพภาค (.) หรือ </a:t>
            </a:r>
          </a:p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ทวิภาค (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68A28BA6-05B0-41BF-B920-C644EE243C1C}"/>
              </a:ext>
            </a:extLst>
          </p:cNvPr>
          <p:cNvSpPr txBox="1"/>
          <p:nvPr/>
        </p:nvSpPr>
        <p:spPr>
          <a:xfrm>
            <a:off x="3795928" y="2381979"/>
            <a:ext cx="4772711" cy="1714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latin typeface="Mali" panose="00000800000000000000" pitchFamily="2" charset="-34"/>
                <a:cs typeface="Mali" panose="00000800000000000000" pitchFamily="2" charset="-34"/>
              </a:rPr>
              <a:t>13:45</a:t>
            </a:r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6600" dirty="0">
                <a:latin typeface="Mali" panose="00000800000000000000" pitchFamily="2" charset="-34"/>
                <a:cs typeface="Mali" panose="00000800000000000000" pitchFamily="2" charset="-34"/>
              </a:rPr>
              <a:t>น.</a:t>
            </a:r>
            <a:endParaRPr lang="en-US" sz="8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0" name="หัวข้อ">
            <a:extLst>
              <a:ext uri="{FF2B5EF4-FFF2-40B4-BE49-F238E27FC236}">
                <a16:creationId xmlns:a16="http://schemas.microsoft.com/office/drawing/2014/main" id="{2B66CC6F-848A-4A03-869A-E4C641AEB708}"/>
              </a:ext>
            </a:extLst>
          </p:cNvPr>
          <p:cNvSpPr txBox="1"/>
          <p:nvPr/>
        </p:nvSpPr>
        <p:spPr>
          <a:xfrm>
            <a:off x="7437189" y="2660327"/>
            <a:ext cx="4800055" cy="1952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66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ตัวเลขหลังเครื่องหมาย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มหัพภาค (.) หรือ </a:t>
            </a:r>
          </a:p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ทวิภาค (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  <a:endParaRPr lang="th-TH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836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43068" y="1254300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E6336A-FD7A-4385-B3FC-F4F6197A102F}"/>
              </a:ext>
            </a:extLst>
          </p:cNvPr>
          <p:cNvGrpSpPr/>
          <p:nvPr/>
        </p:nvGrpSpPr>
        <p:grpSpPr>
          <a:xfrm>
            <a:off x="549418" y="5037346"/>
            <a:ext cx="3999919" cy="1052098"/>
            <a:chOff x="3865787" y="4273420"/>
            <a:chExt cx="3999919" cy="10520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E3A984-A2CC-4C96-B699-91822314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5787" y="4273420"/>
              <a:ext cx="3999919" cy="1052098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4126447" y="4456292"/>
              <a:ext cx="3515361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6 นาฬิกา 45 นาที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88621F-21B7-471A-B13D-674BF027642E}"/>
              </a:ext>
            </a:extLst>
          </p:cNvPr>
          <p:cNvGrpSpPr/>
          <p:nvPr/>
        </p:nvGrpSpPr>
        <p:grpSpPr>
          <a:xfrm>
            <a:off x="4836160" y="1415157"/>
            <a:ext cx="6675120" cy="868268"/>
            <a:chOff x="4836160" y="1671732"/>
            <a:chExt cx="6675120" cy="8682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FFC443-D570-4C29-8EED-79ADE171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6160" y="1671732"/>
              <a:ext cx="6675120" cy="868268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9DC87D53-3DBD-4480-AEDE-516DEF3E565E}"/>
                </a:ext>
              </a:extLst>
            </p:cNvPr>
            <p:cNvSpPr txBox="1"/>
            <p:nvPr/>
          </p:nvSpPr>
          <p:spPr>
            <a:xfrm>
              <a:off x="5162230" y="1744220"/>
              <a:ext cx="6013007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เขียนบอกเวลาแบบใช้มหัพภาค (.)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F3DA1776-D3BA-47C6-9472-EDFF7A3FC0BC}"/>
              </a:ext>
            </a:extLst>
          </p:cNvPr>
          <p:cNvSpPr txBox="1"/>
          <p:nvPr/>
        </p:nvSpPr>
        <p:spPr>
          <a:xfrm>
            <a:off x="5565438" y="2216068"/>
            <a:ext cx="523891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6.45 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น. หรือ 06.45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D1BDF4-DF77-4DE3-9AA4-A061F49E09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88" t="58019"/>
          <a:stretch/>
        </p:blipFill>
        <p:spPr>
          <a:xfrm>
            <a:off x="5886120" y="2746693"/>
            <a:ext cx="4597554" cy="2967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79A304-0989-4774-B8EE-EAD592349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571516">
            <a:off x="5481937" y="2076259"/>
            <a:ext cx="451922" cy="828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9CEAA35-E84B-4C21-8A93-08E1B1913D48}"/>
              </a:ext>
            </a:extLst>
          </p:cNvPr>
          <p:cNvGrpSpPr/>
          <p:nvPr/>
        </p:nvGrpSpPr>
        <p:grpSpPr>
          <a:xfrm>
            <a:off x="4836160" y="3170932"/>
            <a:ext cx="6675120" cy="868268"/>
            <a:chOff x="4836160" y="1671732"/>
            <a:chExt cx="6675120" cy="86826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9CE1A6-6BBE-4872-8834-0CF603BC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6160" y="1671732"/>
              <a:ext cx="6675120" cy="868268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14B5EB71-A67C-4FBF-8383-D5B0B8E73D09}"/>
                </a:ext>
              </a:extLst>
            </p:cNvPr>
            <p:cNvSpPr txBox="1"/>
            <p:nvPr/>
          </p:nvSpPr>
          <p:spPr>
            <a:xfrm>
              <a:off x="5162230" y="1744220"/>
              <a:ext cx="6013007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เขียนบอกเวลาแบบใช้ทวิภาค (</a:t>
              </a:r>
              <a:r>
                <a:rPr lang="en-US" sz="2800" dirty="0"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)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F28FD1CC-001C-426C-A661-EC61D44D07F1}"/>
              </a:ext>
            </a:extLst>
          </p:cNvPr>
          <p:cNvSpPr txBox="1"/>
          <p:nvPr/>
        </p:nvSpPr>
        <p:spPr>
          <a:xfrm>
            <a:off x="5565438" y="3971843"/>
            <a:ext cx="523891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6:45 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น. หรือ 06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592873C-5CE3-4BB9-9F12-60C4745E27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88" t="58019"/>
          <a:stretch/>
        </p:blipFill>
        <p:spPr>
          <a:xfrm>
            <a:off x="5886120" y="4490893"/>
            <a:ext cx="4597554" cy="29676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D13ABDE-B6C9-438C-B5C3-6153C1977B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571516">
            <a:off x="5481937" y="3832034"/>
            <a:ext cx="451922" cy="82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13A2427-67B1-48AD-A89F-01D69812FF07}"/>
              </a:ext>
            </a:extLst>
          </p:cNvPr>
          <p:cNvGrpSpPr/>
          <p:nvPr/>
        </p:nvGrpSpPr>
        <p:grpSpPr>
          <a:xfrm>
            <a:off x="4741221" y="5083460"/>
            <a:ext cx="7074859" cy="1236060"/>
            <a:chOff x="4741221" y="5083460"/>
            <a:chExt cx="7074859" cy="123606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AB78CC5-0FEE-448C-8F24-44A965697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20000" contrast="-20000"/>
            </a:blip>
            <a:stretch>
              <a:fillRect/>
            </a:stretch>
          </p:blipFill>
          <p:spPr>
            <a:xfrm>
              <a:off x="4741221" y="5083460"/>
              <a:ext cx="7074859" cy="1236060"/>
            </a:xfrm>
            <a:prstGeom prst="rect">
              <a:avLst/>
            </a:prstGeom>
          </p:spPr>
        </p:pic>
        <p:sp>
          <p:nvSpPr>
            <p:cNvPr id="78" name="หัวข้อ">
              <a:extLst>
                <a:ext uri="{FF2B5EF4-FFF2-40B4-BE49-F238E27FC236}">
                  <a16:creationId xmlns:a16="http://schemas.microsoft.com/office/drawing/2014/main" id="{C86DFA65-04A9-41C7-AC13-2107BA0D7458}"/>
                </a:ext>
              </a:extLst>
            </p:cNvPr>
            <p:cNvSpPr txBox="1"/>
            <p:nvPr/>
          </p:nvSpPr>
          <p:spPr>
            <a:xfrm>
              <a:off x="4941090" y="5143806"/>
              <a:ext cx="6675121" cy="104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การเขียนมหัพภาค (.) หรือ ทวิภาค (</a:t>
              </a:r>
              <a:r>
                <a:rPr lang="en-US" sz="2200" dirty="0"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th-TH" sz="2200" dirty="0">
                  <a:latin typeface="Mali" panose="00000800000000000000" pitchFamily="2" charset="-34"/>
                  <a:cs typeface="Mali" panose="00000800000000000000" pitchFamily="2" charset="-34"/>
                </a:rPr>
                <a:t>คั่นระหว่างนาฬิกาและนาที ต้องเขียน </a:t>
              </a:r>
              <a:r>
                <a:rPr lang="th-TH" sz="22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น. ต่อท้าย </a:t>
              </a:r>
              <a:endParaRPr lang="en-US" sz="22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9C39DB0-1FF6-4572-99FC-1215F8F2D3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99" y="1639745"/>
            <a:ext cx="3240000" cy="32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162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E6336A-FD7A-4385-B3FC-F4F6197A102F}"/>
              </a:ext>
            </a:extLst>
          </p:cNvPr>
          <p:cNvGrpSpPr/>
          <p:nvPr/>
        </p:nvGrpSpPr>
        <p:grpSpPr>
          <a:xfrm>
            <a:off x="120763" y="1059771"/>
            <a:ext cx="2942884" cy="875542"/>
            <a:chOff x="3865788" y="4449976"/>
            <a:chExt cx="2942884" cy="875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E3A984-A2CC-4C96-B699-91822314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5788" y="4449976"/>
              <a:ext cx="2942884" cy="875542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4039666" y="4547732"/>
              <a:ext cx="2621280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การอ่านเวลา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88621F-21B7-471A-B13D-674BF027642E}"/>
              </a:ext>
            </a:extLst>
          </p:cNvPr>
          <p:cNvGrpSpPr/>
          <p:nvPr/>
        </p:nvGrpSpPr>
        <p:grpSpPr>
          <a:xfrm>
            <a:off x="2308183" y="2339459"/>
            <a:ext cx="4326504" cy="868268"/>
            <a:chOff x="5091108" y="1682447"/>
            <a:chExt cx="4326504" cy="8682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FFC443-D570-4C29-8EED-79ADE171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108" y="1682447"/>
              <a:ext cx="2440683" cy="868268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9DC87D53-3DBD-4480-AEDE-516DEF3E565E}"/>
                </a:ext>
              </a:extLst>
            </p:cNvPr>
            <p:cNvSpPr txBox="1"/>
            <p:nvPr/>
          </p:nvSpPr>
          <p:spPr>
            <a:xfrm>
              <a:off x="5548956" y="1704602"/>
              <a:ext cx="3868656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21.36 น.    อ่านว่า</a:t>
              </a: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83BA0E-7A37-4F3B-9A59-92D2670643BD}"/>
              </a:ext>
            </a:extLst>
          </p:cNvPr>
          <p:cNvGrpSpPr/>
          <p:nvPr/>
        </p:nvGrpSpPr>
        <p:grpSpPr>
          <a:xfrm>
            <a:off x="1673939" y="2083009"/>
            <a:ext cx="1046479" cy="1082325"/>
            <a:chOff x="2915921" y="3968714"/>
            <a:chExt cx="1484489" cy="15353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4CA4F-A6FF-4520-8B87-33E9F8E78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921" y="4061976"/>
              <a:ext cx="1484489" cy="1442075"/>
            </a:xfrm>
            <a:prstGeom prst="rect">
              <a:avLst/>
            </a:prstGeom>
          </p:spPr>
        </p:pic>
        <p:sp>
          <p:nvSpPr>
            <p:cNvPr id="31" name="หัวข้อ">
              <a:extLst>
                <a:ext uri="{FF2B5EF4-FFF2-40B4-BE49-F238E27FC236}">
                  <a16:creationId xmlns:a16="http://schemas.microsoft.com/office/drawing/2014/main" id="{CF0629B7-BDAD-487D-A53B-56E7710AFAB2}"/>
                </a:ext>
              </a:extLst>
            </p:cNvPr>
            <p:cNvSpPr txBox="1"/>
            <p:nvPr/>
          </p:nvSpPr>
          <p:spPr>
            <a:xfrm>
              <a:off x="3334472" y="3968714"/>
              <a:ext cx="601354" cy="151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E8BADCF-1E5C-473E-90A4-B18B8F32F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2106" y="2193407"/>
            <a:ext cx="4654776" cy="1014320"/>
          </a:xfrm>
          <a:prstGeom prst="rect">
            <a:avLst/>
          </a:prstGeom>
        </p:spPr>
      </p:pic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C35AE2CE-28CB-4B76-BDD7-A0163BB83CD7}"/>
              </a:ext>
            </a:extLst>
          </p:cNvPr>
          <p:cNvSpPr txBox="1"/>
          <p:nvPr/>
        </p:nvSpPr>
        <p:spPr>
          <a:xfrm>
            <a:off x="6553379" y="2414930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Mali" panose="00000800000000000000" pitchFamily="2" charset="-34"/>
                <a:cs typeface="Mali" panose="00000800000000000000" pitchFamily="2" charset="-34"/>
              </a:rPr>
              <a:t>..............................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FCA17788-E7A7-4CC5-BA2B-5CAB207139AF}"/>
              </a:ext>
            </a:extLst>
          </p:cNvPr>
          <p:cNvSpPr txBox="1"/>
          <p:nvPr/>
        </p:nvSpPr>
        <p:spPr>
          <a:xfrm>
            <a:off x="6543219" y="2234765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21 นาฬิกา 36 นาที</a:t>
            </a:r>
            <a:endParaRPr lang="en-US" sz="3200" dirty="0">
              <a:solidFill>
                <a:srgbClr val="0033CC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BEB431-6751-4FF1-A68B-DD3314BB18D9}"/>
              </a:ext>
            </a:extLst>
          </p:cNvPr>
          <p:cNvGrpSpPr/>
          <p:nvPr/>
        </p:nvGrpSpPr>
        <p:grpSpPr>
          <a:xfrm>
            <a:off x="2308183" y="3753632"/>
            <a:ext cx="4326504" cy="868268"/>
            <a:chOff x="5091108" y="1682447"/>
            <a:chExt cx="4326504" cy="868268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EA1B152-1D20-4DEC-A401-AAAA81A0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108" y="1682447"/>
              <a:ext cx="2440683" cy="868268"/>
            </a:xfrm>
            <a:prstGeom prst="rect">
              <a:avLst/>
            </a:prstGeom>
          </p:spPr>
        </p:pic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36FECF96-0484-4B59-9333-B8EFA6B9FCE1}"/>
                </a:ext>
              </a:extLst>
            </p:cNvPr>
            <p:cNvSpPr txBox="1"/>
            <p:nvPr/>
          </p:nvSpPr>
          <p:spPr>
            <a:xfrm>
              <a:off x="5548956" y="1704602"/>
              <a:ext cx="3868656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09</a:t>
              </a:r>
              <a:r>
                <a:rPr lang="en-US" sz="3200" dirty="0">
                  <a:latin typeface="Mali" panose="00000800000000000000" pitchFamily="2" charset="-34"/>
                  <a:cs typeface="Mali" panose="00000800000000000000" pitchFamily="2" charset="-34"/>
                </a:rPr>
                <a:t>:10</a:t>
              </a: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 น.    อ่านว่า</a:t>
              </a: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23CAE0-0D36-4C32-80F0-C302E6C5B9B9}"/>
              </a:ext>
            </a:extLst>
          </p:cNvPr>
          <p:cNvGrpSpPr/>
          <p:nvPr/>
        </p:nvGrpSpPr>
        <p:grpSpPr>
          <a:xfrm>
            <a:off x="1673939" y="3497182"/>
            <a:ext cx="1046479" cy="1082325"/>
            <a:chOff x="2915921" y="3968714"/>
            <a:chExt cx="1484489" cy="153533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9431097-45A0-4923-8B93-41962D740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921" y="4061976"/>
              <a:ext cx="1484489" cy="1442075"/>
            </a:xfrm>
            <a:prstGeom prst="rect">
              <a:avLst/>
            </a:prstGeom>
          </p:spPr>
        </p:pic>
        <p:sp>
          <p:nvSpPr>
            <p:cNvPr id="57" name="หัวข้อ">
              <a:extLst>
                <a:ext uri="{FF2B5EF4-FFF2-40B4-BE49-F238E27FC236}">
                  <a16:creationId xmlns:a16="http://schemas.microsoft.com/office/drawing/2014/main" id="{62500D9C-90CF-4367-A82B-93663A676330}"/>
                </a:ext>
              </a:extLst>
            </p:cNvPr>
            <p:cNvSpPr txBox="1"/>
            <p:nvPr/>
          </p:nvSpPr>
          <p:spPr>
            <a:xfrm>
              <a:off x="3367311" y="3968714"/>
              <a:ext cx="601354" cy="151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EC183104-2392-4B91-BCF4-0472C0C02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2106" y="3607580"/>
            <a:ext cx="4654776" cy="1014320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E1D3A71C-2EFA-40E3-A60C-B9EFE628104A}"/>
              </a:ext>
            </a:extLst>
          </p:cNvPr>
          <p:cNvSpPr txBox="1"/>
          <p:nvPr/>
        </p:nvSpPr>
        <p:spPr>
          <a:xfrm>
            <a:off x="6553379" y="3829103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Mali" panose="00000800000000000000" pitchFamily="2" charset="-34"/>
                <a:cs typeface="Mali" panose="00000800000000000000" pitchFamily="2" charset="-34"/>
              </a:rPr>
              <a:t>..............................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3728FC51-B1F1-4130-BA2A-777E3E9023FC}"/>
              </a:ext>
            </a:extLst>
          </p:cNvPr>
          <p:cNvSpPr txBox="1"/>
          <p:nvPr/>
        </p:nvSpPr>
        <p:spPr>
          <a:xfrm>
            <a:off x="6543219" y="3648938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นาฬิกา </a:t>
            </a:r>
            <a:r>
              <a:rPr lang="en-US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10</a:t>
            </a: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นาที</a:t>
            </a:r>
            <a:endParaRPr lang="en-US" sz="3200" dirty="0">
              <a:solidFill>
                <a:srgbClr val="0033CC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D24CA51-4E89-48EE-A092-28C00F13A459}"/>
              </a:ext>
            </a:extLst>
          </p:cNvPr>
          <p:cNvGrpSpPr/>
          <p:nvPr/>
        </p:nvGrpSpPr>
        <p:grpSpPr>
          <a:xfrm>
            <a:off x="2308183" y="5167806"/>
            <a:ext cx="4326504" cy="868268"/>
            <a:chOff x="5091108" y="1682447"/>
            <a:chExt cx="4326504" cy="86826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51BD9F0-BE24-44A5-9412-B32B71C32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108" y="1682447"/>
              <a:ext cx="2440683" cy="868268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CA099521-0496-4EA4-9EC7-23825239E7DA}"/>
                </a:ext>
              </a:extLst>
            </p:cNvPr>
            <p:cNvSpPr txBox="1"/>
            <p:nvPr/>
          </p:nvSpPr>
          <p:spPr>
            <a:xfrm>
              <a:off x="5548956" y="1704602"/>
              <a:ext cx="3868656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19.15 น.    อ่านว่า</a:t>
              </a: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04A86C4-6F41-4A4D-85F9-28769881D640}"/>
              </a:ext>
            </a:extLst>
          </p:cNvPr>
          <p:cNvGrpSpPr/>
          <p:nvPr/>
        </p:nvGrpSpPr>
        <p:grpSpPr>
          <a:xfrm>
            <a:off x="1673939" y="4911356"/>
            <a:ext cx="1046479" cy="1082325"/>
            <a:chOff x="2915921" y="3968714"/>
            <a:chExt cx="1484489" cy="153533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535FD89-3419-47A6-862D-73BBFD312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921" y="4061976"/>
              <a:ext cx="1484489" cy="1442075"/>
            </a:xfrm>
            <a:prstGeom prst="rect">
              <a:avLst/>
            </a:prstGeom>
          </p:spPr>
        </p:pic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25406247-280E-4A5A-AEB6-A674D763DF0C}"/>
                </a:ext>
              </a:extLst>
            </p:cNvPr>
            <p:cNvSpPr txBox="1"/>
            <p:nvPr/>
          </p:nvSpPr>
          <p:spPr>
            <a:xfrm>
              <a:off x="3334472" y="3968714"/>
              <a:ext cx="601354" cy="151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4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A5037AE2-F804-46C4-89F6-28DFE5575A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2106" y="5021754"/>
            <a:ext cx="4654776" cy="1014320"/>
          </a:xfrm>
          <a:prstGeom prst="rect">
            <a:avLst/>
          </a:prstGeom>
        </p:spPr>
      </p:pic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1F6CBD0C-9BA0-4944-A5DF-BF6E85A44312}"/>
              </a:ext>
            </a:extLst>
          </p:cNvPr>
          <p:cNvSpPr txBox="1"/>
          <p:nvPr/>
        </p:nvSpPr>
        <p:spPr>
          <a:xfrm>
            <a:off x="6553379" y="5243277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Mali" panose="00000800000000000000" pitchFamily="2" charset="-34"/>
                <a:cs typeface="Mali" panose="00000800000000000000" pitchFamily="2" charset="-34"/>
              </a:rPr>
              <a:t>..............................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1A38619F-78BA-4BF8-B55E-D6C4284E0789}"/>
              </a:ext>
            </a:extLst>
          </p:cNvPr>
          <p:cNvSpPr txBox="1"/>
          <p:nvPr/>
        </p:nvSpPr>
        <p:spPr>
          <a:xfrm>
            <a:off x="6543219" y="5063112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 นาฬิกา 15 นาที</a:t>
            </a:r>
            <a:endParaRPr lang="en-US" sz="3200" dirty="0">
              <a:solidFill>
                <a:srgbClr val="0033CC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323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5" grpId="0"/>
      <p:bldP spid="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E6336A-FD7A-4385-B3FC-F4F6197A102F}"/>
              </a:ext>
            </a:extLst>
          </p:cNvPr>
          <p:cNvGrpSpPr/>
          <p:nvPr/>
        </p:nvGrpSpPr>
        <p:grpSpPr>
          <a:xfrm>
            <a:off x="120763" y="1059771"/>
            <a:ext cx="2942884" cy="875542"/>
            <a:chOff x="3865788" y="4449976"/>
            <a:chExt cx="2942884" cy="875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E3A984-A2CC-4C96-B699-91822314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5788" y="4449976"/>
              <a:ext cx="2942884" cy="875542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4039666" y="4547732"/>
              <a:ext cx="2621280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การอ่านเวลา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88621F-21B7-471A-B13D-674BF027642E}"/>
              </a:ext>
            </a:extLst>
          </p:cNvPr>
          <p:cNvGrpSpPr/>
          <p:nvPr/>
        </p:nvGrpSpPr>
        <p:grpSpPr>
          <a:xfrm>
            <a:off x="2308183" y="2339459"/>
            <a:ext cx="4326504" cy="868268"/>
            <a:chOff x="5091108" y="1682447"/>
            <a:chExt cx="4326504" cy="8682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FFC443-D570-4C29-8EED-79ADE171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108" y="1682447"/>
              <a:ext cx="2440683" cy="868268"/>
            </a:xfrm>
            <a:prstGeom prst="rect">
              <a:avLst/>
            </a:prstGeom>
          </p:spPr>
        </p:pic>
        <p:sp>
          <p:nvSpPr>
            <p:cNvPr id="34" name="หัวข้อ">
              <a:extLst>
                <a:ext uri="{FF2B5EF4-FFF2-40B4-BE49-F238E27FC236}">
                  <a16:creationId xmlns:a16="http://schemas.microsoft.com/office/drawing/2014/main" id="{9DC87D53-3DBD-4480-AEDE-516DEF3E565E}"/>
                </a:ext>
              </a:extLst>
            </p:cNvPr>
            <p:cNvSpPr txBox="1"/>
            <p:nvPr/>
          </p:nvSpPr>
          <p:spPr>
            <a:xfrm>
              <a:off x="5548956" y="1704602"/>
              <a:ext cx="3868656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01</a:t>
              </a:r>
              <a:r>
                <a:rPr lang="en-US" sz="3200" dirty="0"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50 น.    อ่านว่า</a:t>
              </a: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83BA0E-7A37-4F3B-9A59-92D2670643BD}"/>
              </a:ext>
            </a:extLst>
          </p:cNvPr>
          <p:cNvGrpSpPr/>
          <p:nvPr/>
        </p:nvGrpSpPr>
        <p:grpSpPr>
          <a:xfrm>
            <a:off x="1673939" y="2083009"/>
            <a:ext cx="1046479" cy="1082325"/>
            <a:chOff x="2915921" y="3968714"/>
            <a:chExt cx="1484489" cy="15353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04CA4F-A6FF-4520-8B87-33E9F8E78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921" y="4061976"/>
              <a:ext cx="1484489" cy="1442075"/>
            </a:xfrm>
            <a:prstGeom prst="rect">
              <a:avLst/>
            </a:prstGeom>
          </p:spPr>
        </p:pic>
        <p:sp>
          <p:nvSpPr>
            <p:cNvPr id="31" name="หัวข้อ">
              <a:extLst>
                <a:ext uri="{FF2B5EF4-FFF2-40B4-BE49-F238E27FC236}">
                  <a16:creationId xmlns:a16="http://schemas.microsoft.com/office/drawing/2014/main" id="{CF0629B7-BDAD-487D-A53B-56E7710AFAB2}"/>
                </a:ext>
              </a:extLst>
            </p:cNvPr>
            <p:cNvSpPr txBox="1"/>
            <p:nvPr/>
          </p:nvSpPr>
          <p:spPr>
            <a:xfrm>
              <a:off x="3334472" y="3968714"/>
              <a:ext cx="601354" cy="151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E8BADCF-1E5C-473E-90A4-B18B8F32F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2106" y="2193407"/>
            <a:ext cx="4654776" cy="1014320"/>
          </a:xfrm>
          <a:prstGeom prst="rect">
            <a:avLst/>
          </a:prstGeom>
        </p:spPr>
      </p:pic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C35AE2CE-28CB-4B76-BDD7-A0163BB83CD7}"/>
              </a:ext>
            </a:extLst>
          </p:cNvPr>
          <p:cNvSpPr txBox="1"/>
          <p:nvPr/>
        </p:nvSpPr>
        <p:spPr>
          <a:xfrm>
            <a:off x="6553379" y="2414930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Mali" panose="00000800000000000000" pitchFamily="2" charset="-34"/>
                <a:cs typeface="Mali" panose="00000800000000000000" pitchFamily="2" charset="-34"/>
              </a:rPr>
              <a:t>..............................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FCA17788-E7A7-4CC5-BA2B-5CAB207139AF}"/>
              </a:ext>
            </a:extLst>
          </p:cNvPr>
          <p:cNvSpPr txBox="1"/>
          <p:nvPr/>
        </p:nvSpPr>
        <p:spPr>
          <a:xfrm>
            <a:off x="6543219" y="2234765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นาฬิกา 50 นาที</a:t>
            </a:r>
            <a:endParaRPr lang="en-US" sz="3200" dirty="0">
              <a:solidFill>
                <a:srgbClr val="0033CC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BEB431-6751-4FF1-A68B-DD3314BB18D9}"/>
              </a:ext>
            </a:extLst>
          </p:cNvPr>
          <p:cNvGrpSpPr/>
          <p:nvPr/>
        </p:nvGrpSpPr>
        <p:grpSpPr>
          <a:xfrm>
            <a:off x="2308183" y="3753632"/>
            <a:ext cx="4326504" cy="868268"/>
            <a:chOff x="5091108" y="1682447"/>
            <a:chExt cx="4326504" cy="868268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EA1B152-1D20-4DEC-A401-AAAA81A0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108" y="1682447"/>
              <a:ext cx="2440683" cy="868268"/>
            </a:xfrm>
            <a:prstGeom prst="rect">
              <a:avLst/>
            </a:prstGeom>
          </p:spPr>
        </p:pic>
        <p:sp>
          <p:nvSpPr>
            <p:cNvPr id="59" name="หัวข้อ">
              <a:extLst>
                <a:ext uri="{FF2B5EF4-FFF2-40B4-BE49-F238E27FC236}">
                  <a16:creationId xmlns:a16="http://schemas.microsoft.com/office/drawing/2014/main" id="{36FECF96-0484-4B59-9333-B8EFA6B9FCE1}"/>
                </a:ext>
              </a:extLst>
            </p:cNvPr>
            <p:cNvSpPr txBox="1"/>
            <p:nvPr/>
          </p:nvSpPr>
          <p:spPr>
            <a:xfrm>
              <a:off x="5548956" y="1704602"/>
              <a:ext cx="3868656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22.00 น.    อ่านว่า</a:t>
              </a: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23CAE0-0D36-4C32-80F0-C302E6C5B9B9}"/>
              </a:ext>
            </a:extLst>
          </p:cNvPr>
          <p:cNvGrpSpPr/>
          <p:nvPr/>
        </p:nvGrpSpPr>
        <p:grpSpPr>
          <a:xfrm>
            <a:off x="1673939" y="3497182"/>
            <a:ext cx="1046479" cy="1082325"/>
            <a:chOff x="2915921" y="3968714"/>
            <a:chExt cx="1484489" cy="153533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9431097-45A0-4923-8B93-41962D740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921" y="4061976"/>
              <a:ext cx="1484489" cy="1442075"/>
            </a:xfrm>
            <a:prstGeom prst="rect">
              <a:avLst/>
            </a:prstGeom>
          </p:spPr>
        </p:pic>
        <p:sp>
          <p:nvSpPr>
            <p:cNvPr id="57" name="หัวข้อ">
              <a:extLst>
                <a:ext uri="{FF2B5EF4-FFF2-40B4-BE49-F238E27FC236}">
                  <a16:creationId xmlns:a16="http://schemas.microsoft.com/office/drawing/2014/main" id="{62500D9C-90CF-4367-A82B-93663A676330}"/>
                </a:ext>
              </a:extLst>
            </p:cNvPr>
            <p:cNvSpPr txBox="1"/>
            <p:nvPr/>
          </p:nvSpPr>
          <p:spPr>
            <a:xfrm>
              <a:off x="3367311" y="3968714"/>
              <a:ext cx="601354" cy="151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EC183104-2392-4B91-BCF4-0472C0C02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2106" y="3607580"/>
            <a:ext cx="4654776" cy="1014320"/>
          </a:xfrm>
          <a:prstGeom prst="rect">
            <a:avLst/>
          </a:prstGeom>
        </p:spPr>
      </p:pic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E1D3A71C-2EFA-40E3-A60C-B9EFE628104A}"/>
              </a:ext>
            </a:extLst>
          </p:cNvPr>
          <p:cNvSpPr txBox="1"/>
          <p:nvPr/>
        </p:nvSpPr>
        <p:spPr>
          <a:xfrm>
            <a:off x="6553379" y="3829103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Mali" panose="00000800000000000000" pitchFamily="2" charset="-34"/>
                <a:cs typeface="Mali" panose="00000800000000000000" pitchFamily="2" charset="-34"/>
              </a:rPr>
              <a:t>..............................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3728FC51-B1F1-4130-BA2A-777E3E9023FC}"/>
              </a:ext>
            </a:extLst>
          </p:cNvPr>
          <p:cNvSpPr txBox="1"/>
          <p:nvPr/>
        </p:nvSpPr>
        <p:spPr>
          <a:xfrm>
            <a:off x="6543219" y="3648938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 นาฬิกา</a:t>
            </a:r>
            <a:endParaRPr lang="en-US" sz="3200" dirty="0">
              <a:solidFill>
                <a:srgbClr val="0033CC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D24CA51-4E89-48EE-A092-28C00F13A459}"/>
              </a:ext>
            </a:extLst>
          </p:cNvPr>
          <p:cNvGrpSpPr/>
          <p:nvPr/>
        </p:nvGrpSpPr>
        <p:grpSpPr>
          <a:xfrm>
            <a:off x="2308183" y="5167806"/>
            <a:ext cx="4326504" cy="868268"/>
            <a:chOff x="5091108" y="1682447"/>
            <a:chExt cx="4326504" cy="86826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51BD9F0-BE24-44A5-9412-B32B71C32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1108" y="1682447"/>
              <a:ext cx="2440683" cy="868268"/>
            </a:xfrm>
            <a:prstGeom prst="rect">
              <a:avLst/>
            </a:prstGeom>
          </p:spPr>
        </p:pic>
        <p:sp>
          <p:nvSpPr>
            <p:cNvPr id="77" name="หัวข้อ">
              <a:extLst>
                <a:ext uri="{FF2B5EF4-FFF2-40B4-BE49-F238E27FC236}">
                  <a16:creationId xmlns:a16="http://schemas.microsoft.com/office/drawing/2014/main" id="{CA099521-0496-4EA4-9EC7-23825239E7DA}"/>
                </a:ext>
              </a:extLst>
            </p:cNvPr>
            <p:cNvSpPr txBox="1"/>
            <p:nvPr/>
          </p:nvSpPr>
          <p:spPr>
            <a:xfrm>
              <a:off x="5548956" y="1704602"/>
              <a:ext cx="3868656" cy="74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15</a:t>
              </a:r>
              <a:r>
                <a:rPr lang="en-US" sz="3200" dirty="0"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200" dirty="0">
                  <a:latin typeface="Mali" panose="00000800000000000000" pitchFamily="2" charset="-34"/>
                  <a:cs typeface="Mali" panose="00000800000000000000" pitchFamily="2" charset="-34"/>
                </a:rPr>
                <a:t>02 น.    อ่านว่า</a:t>
              </a:r>
              <a:endParaRPr lang="en-US" sz="32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04A86C4-6F41-4A4D-85F9-28769881D640}"/>
              </a:ext>
            </a:extLst>
          </p:cNvPr>
          <p:cNvGrpSpPr/>
          <p:nvPr/>
        </p:nvGrpSpPr>
        <p:grpSpPr>
          <a:xfrm>
            <a:off x="1673939" y="4911356"/>
            <a:ext cx="1046479" cy="1082325"/>
            <a:chOff x="2915921" y="3968714"/>
            <a:chExt cx="1484489" cy="1535337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535FD89-3419-47A6-862D-73BBFD312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15921" y="4061976"/>
              <a:ext cx="1484489" cy="1442075"/>
            </a:xfrm>
            <a:prstGeom prst="rect">
              <a:avLst/>
            </a:prstGeom>
          </p:spPr>
        </p:pic>
        <p:sp>
          <p:nvSpPr>
            <p:cNvPr id="70" name="หัวข้อ">
              <a:extLst>
                <a:ext uri="{FF2B5EF4-FFF2-40B4-BE49-F238E27FC236}">
                  <a16:creationId xmlns:a16="http://schemas.microsoft.com/office/drawing/2014/main" id="{25406247-280E-4A5A-AEB6-A674D763DF0C}"/>
                </a:ext>
              </a:extLst>
            </p:cNvPr>
            <p:cNvSpPr txBox="1"/>
            <p:nvPr/>
          </p:nvSpPr>
          <p:spPr>
            <a:xfrm>
              <a:off x="3334472" y="3968714"/>
              <a:ext cx="601354" cy="1511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A5037AE2-F804-46C4-89F6-28DFE5575A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52106" y="5021754"/>
            <a:ext cx="4654776" cy="1014320"/>
          </a:xfrm>
          <a:prstGeom prst="rect">
            <a:avLst/>
          </a:prstGeom>
        </p:spPr>
      </p:pic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1F6CBD0C-9BA0-4944-A5DF-BF6E85A44312}"/>
              </a:ext>
            </a:extLst>
          </p:cNvPr>
          <p:cNvSpPr txBox="1"/>
          <p:nvPr/>
        </p:nvSpPr>
        <p:spPr>
          <a:xfrm>
            <a:off x="6553379" y="5243277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atin typeface="Mali" panose="00000800000000000000" pitchFamily="2" charset="-34"/>
                <a:cs typeface="Mali" panose="00000800000000000000" pitchFamily="2" charset="-34"/>
              </a:rPr>
              <a:t>..............................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1A38619F-78BA-4BF8-B55E-D6C4284E0789}"/>
              </a:ext>
            </a:extLst>
          </p:cNvPr>
          <p:cNvSpPr txBox="1"/>
          <p:nvPr/>
        </p:nvSpPr>
        <p:spPr>
          <a:xfrm>
            <a:off x="6543219" y="5063112"/>
            <a:ext cx="474700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0033CC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 นาฬิกา 2 นาที</a:t>
            </a:r>
            <a:endParaRPr lang="en-US" sz="3200" dirty="0">
              <a:solidFill>
                <a:srgbClr val="0033CC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77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5" grpId="0"/>
      <p:bldP spid="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0DDB0E-A61C-4337-B7EF-B6EE6CF9D213}"/>
              </a:ext>
            </a:extLst>
          </p:cNvPr>
          <p:cNvGrpSpPr/>
          <p:nvPr/>
        </p:nvGrpSpPr>
        <p:grpSpPr>
          <a:xfrm>
            <a:off x="123892" y="1003195"/>
            <a:ext cx="9321050" cy="756118"/>
            <a:chOff x="123892" y="1170457"/>
            <a:chExt cx="9321050" cy="7561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99D957-B86D-4D92-91A1-FD2F3EC67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123893" y="1170457"/>
              <a:ext cx="9321049" cy="756118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123892" y="1211097"/>
              <a:ext cx="9321049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จงเขียนบอกเวลาแบบใช้มหัพภาค (.) และ ทวิภาค (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:)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6D63D00-BD96-429C-9475-F7477FC21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48" y="2231058"/>
            <a:ext cx="864000" cy="642463"/>
          </a:xfrm>
          <a:prstGeom prst="rect">
            <a:avLst/>
          </a:prstGeom>
        </p:spPr>
      </p:pic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6A230ABF-06C7-457B-B52B-4E118780447B}"/>
              </a:ext>
            </a:extLst>
          </p:cNvPr>
          <p:cNvSpPr txBox="1"/>
          <p:nvPr/>
        </p:nvSpPr>
        <p:spPr>
          <a:xfrm>
            <a:off x="6280766" y="2168497"/>
            <a:ext cx="55485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เขียนบอกเวลาแบบใช้มหัพภาค (.)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93AADA-E0BB-4687-9243-00A0A165BB4F}"/>
              </a:ext>
            </a:extLst>
          </p:cNvPr>
          <p:cNvGrpSpPr/>
          <p:nvPr/>
        </p:nvGrpSpPr>
        <p:grpSpPr>
          <a:xfrm>
            <a:off x="6547524" y="2983747"/>
            <a:ext cx="4749952" cy="828000"/>
            <a:chOff x="6177128" y="3016666"/>
            <a:chExt cx="4749952" cy="82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FD083B-9818-4BA4-8012-90A2D46D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4F3B830-2557-4DA8-9716-B64867FB9F15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F2EC98F3-3255-42CA-B1EF-A25C2768BAA5}"/>
              </a:ext>
            </a:extLst>
          </p:cNvPr>
          <p:cNvSpPr txBox="1"/>
          <p:nvPr/>
        </p:nvSpPr>
        <p:spPr>
          <a:xfrm>
            <a:off x="6674691" y="3075302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08.25 น.  หรือ  8.25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6871CD0-9AF0-40EB-8C17-E3082DC71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254" y="4306910"/>
            <a:ext cx="864000" cy="642463"/>
          </a:xfrm>
          <a:prstGeom prst="rect">
            <a:avLst/>
          </a:prstGeom>
        </p:spPr>
      </p:pic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E96DA80E-3F32-443E-A559-D5C2E45F2454}"/>
              </a:ext>
            </a:extLst>
          </p:cNvPr>
          <p:cNvSpPr txBox="1"/>
          <p:nvPr/>
        </p:nvSpPr>
        <p:spPr>
          <a:xfrm>
            <a:off x="6320072" y="4244349"/>
            <a:ext cx="52777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เขียนบอกเวลาแบบใช้ทวิภาค (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088361-82EA-49FD-930E-4D3ED0B2D476}"/>
              </a:ext>
            </a:extLst>
          </p:cNvPr>
          <p:cNvGrpSpPr/>
          <p:nvPr/>
        </p:nvGrpSpPr>
        <p:grpSpPr>
          <a:xfrm>
            <a:off x="6586830" y="5059599"/>
            <a:ext cx="4749952" cy="828000"/>
            <a:chOff x="6177128" y="3016666"/>
            <a:chExt cx="4749952" cy="828000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6F160B6-6442-48C3-8076-FD2451ED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9572E3A-D4FE-47A4-AC5E-21A4CBE83B21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CF6DEF72-C973-443C-84A2-4C012283A4F7}"/>
              </a:ext>
            </a:extLst>
          </p:cNvPr>
          <p:cNvSpPr txBox="1"/>
          <p:nvPr/>
        </p:nvSpPr>
        <p:spPr>
          <a:xfrm>
            <a:off x="6713997" y="5151154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08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25 น.  หรือ  8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F3C38D8-8A0D-4B19-B7B5-95F15C8D8D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07" y="1920915"/>
            <a:ext cx="4560836" cy="43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72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0DDB0E-A61C-4337-B7EF-B6EE6CF9D213}"/>
              </a:ext>
            </a:extLst>
          </p:cNvPr>
          <p:cNvGrpSpPr/>
          <p:nvPr/>
        </p:nvGrpSpPr>
        <p:grpSpPr>
          <a:xfrm>
            <a:off x="123892" y="1003195"/>
            <a:ext cx="9321050" cy="756118"/>
            <a:chOff x="123892" y="1170457"/>
            <a:chExt cx="9321050" cy="7561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99D957-B86D-4D92-91A1-FD2F3EC67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123893" y="1170457"/>
              <a:ext cx="9321049" cy="756118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123892" y="1211097"/>
              <a:ext cx="9321049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จงเขียนบอกเวลาแบบใช้มหัพภาค (.) และ ทวิภาค (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:)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6D63D00-BD96-429C-9475-F7477FC21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48" y="2231058"/>
            <a:ext cx="864000" cy="642463"/>
          </a:xfrm>
          <a:prstGeom prst="rect">
            <a:avLst/>
          </a:prstGeom>
        </p:spPr>
      </p:pic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6A230ABF-06C7-457B-B52B-4E118780447B}"/>
              </a:ext>
            </a:extLst>
          </p:cNvPr>
          <p:cNvSpPr txBox="1"/>
          <p:nvPr/>
        </p:nvSpPr>
        <p:spPr>
          <a:xfrm>
            <a:off x="6280766" y="2168497"/>
            <a:ext cx="55485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เขียนบอกเวลาแบบใช้มหัพภาค (.)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93AADA-E0BB-4687-9243-00A0A165BB4F}"/>
              </a:ext>
            </a:extLst>
          </p:cNvPr>
          <p:cNvGrpSpPr/>
          <p:nvPr/>
        </p:nvGrpSpPr>
        <p:grpSpPr>
          <a:xfrm>
            <a:off x="6547524" y="2983747"/>
            <a:ext cx="4749952" cy="828000"/>
            <a:chOff x="6177128" y="3016666"/>
            <a:chExt cx="4749952" cy="82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FD083B-9818-4BA4-8012-90A2D46D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4F3B830-2557-4DA8-9716-B64867FB9F15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F2EC98F3-3255-42CA-B1EF-A25C2768BAA5}"/>
              </a:ext>
            </a:extLst>
          </p:cNvPr>
          <p:cNvSpPr txBox="1"/>
          <p:nvPr/>
        </p:nvSpPr>
        <p:spPr>
          <a:xfrm>
            <a:off x="6674691" y="3075302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18.48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6871CD0-9AF0-40EB-8C17-E3082DC71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254" y="4306910"/>
            <a:ext cx="864000" cy="642463"/>
          </a:xfrm>
          <a:prstGeom prst="rect">
            <a:avLst/>
          </a:prstGeom>
        </p:spPr>
      </p:pic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E96DA80E-3F32-443E-A559-D5C2E45F2454}"/>
              </a:ext>
            </a:extLst>
          </p:cNvPr>
          <p:cNvSpPr txBox="1"/>
          <p:nvPr/>
        </p:nvSpPr>
        <p:spPr>
          <a:xfrm>
            <a:off x="6320072" y="4244349"/>
            <a:ext cx="52777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เขียนบอกเวลาแบบใช้ทวิภาค (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088361-82EA-49FD-930E-4D3ED0B2D476}"/>
              </a:ext>
            </a:extLst>
          </p:cNvPr>
          <p:cNvGrpSpPr/>
          <p:nvPr/>
        </p:nvGrpSpPr>
        <p:grpSpPr>
          <a:xfrm>
            <a:off x="6586830" y="5059599"/>
            <a:ext cx="4749952" cy="828000"/>
            <a:chOff x="6177128" y="3016666"/>
            <a:chExt cx="4749952" cy="828000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6F160B6-6442-48C3-8076-FD2451ED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9572E3A-D4FE-47A4-AC5E-21A4CBE83B21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CF6DEF72-C973-443C-84A2-4C012283A4F7}"/>
              </a:ext>
            </a:extLst>
          </p:cNvPr>
          <p:cNvSpPr txBox="1"/>
          <p:nvPr/>
        </p:nvSpPr>
        <p:spPr>
          <a:xfrm>
            <a:off x="6713997" y="5151154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18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48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C3AE1-14BD-4345-8ED7-BD4760D9A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07" y="1920915"/>
            <a:ext cx="4560836" cy="43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BCE6CC-19EC-4465-B181-A2D5AF2D56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2747" y="2070255"/>
            <a:ext cx="1444853" cy="1435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59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0DDB0E-A61C-4337-B7EF-B6EE6CF9D213}"/>
              </a:ext>
            </a:extLst>
          </p:cNvPr>
          <p:cNvGrpSpPr/>
          <p:nvPr/>
        </p:nvGrpSpPr>
        <p:grpSpPr>
          <a:xfrm>
            <a:off x="123892" y="1003195"/>
            <a:ext cx="9321050" cy="756118"/>
            <a:chOff x="123892" y="1170457"/>
            <a:chExt cx="9321050" cy="7561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99D957-B86D-4D92-91A1-FD2F3EC67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123893" y="1170457"/>
              <a:ext cx="9321049" cy="756118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123892" y="1211097"/>
              <a:ext cx="9321049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จงเขียนบอกเวลาแบบใช้มหัพภาค (.) และ ทวิภาค (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:)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6D63D00-BD96-429C-9475-F7477FC21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48" y="2231058"/>
            <a:ext cx="864000" cy="642463"/>
          </a:xfrm>
          <a:prstGeom prst="rect">
            <a:avLst/>
          </a:prstGeom>
        </p:spPr>
      </p:pic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6A230ABF-06C7-457B-B52B-4E118780447B}"/>
              </a:ext>
            </a:extLst>
          </p:cNvPr>
          <p:cNvSpPr txBox="1"/>
          <p:nvPr/>
        </p:nvSpPr>
        <p:spPr>
          <a:xfrm>
            <a:off x="6280766" y="2168497"/>
            <a:ext cx="55485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เขียนบอกเวลาแบบใช้มหัพภาค (.)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93AADA-E0BB-4687-9243-00A0A165BB4F}"/>
              </a:ext>
            </a:extLst>
          </p:cNvPr>
          <p:cNvGrpSpPr/>
          <p:nvPr/>
        </p:nvGrpSpPr>
        <p:grpSpPr>
          <a:xfrm>
            <a:off x="6547524" y="2983747"/>
            <a:ext cx="4749952" cy="828000"/>
            <a:chOff x="6177128" y="3016666"/>
            <a:chExt cx="4749952" cy="82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FD083B-9818-4BA4-8012-90A2D46D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4F3B830-2557-4DA8-9716-B64867FB9F15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F2EC98F3-3255-42CA-B1EF-A25C2768BAA5}"/>
              </a:ext>
            </a:extLst>
          </p:cNvPr>
          <p:cNvSpPr txBox="1"/>
          <p:nvPr/>
        </p:nvSpPr>
        <p:spPr>
          <a:xfrm>
            <a:off x="6674691" y="3075302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11.22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6871CD0-9AF0-40EB-8C17-E3082DC71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254" y="4306910"/>
            <a:ext cx="864000" cy="642463"/>
          </a:xfrm>
          <a:prstGeom prst="rect">
            <a:avLst/>
          </a:prstGeom>
        </p:spPr>
      </p:pic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E96DA80E-3F32-443E-A559-D5C2E45F2454}"/>
              </a:ext>
            </a:extLst>
          </p:cNvPr>
          <p:cNvSpPr txBox="1"/>
          <p:nvPr/>
        </p:nvSpPr>
        <p:spPr>
          <a:xfrm>
            <a:off x="6320072" y="4244349"/>
            <a:ext cx="52777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เขียนบอกเวลาแบบใช้ทวิภาค (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088361-82EA-49FD-930E-4D3ED0B2D476}"/>
              </a:ext>
            </a:extLst>
          </p:cNvPr>
          <p:cNvGrpSpPr/>
          <p:nvPr/>
        </p:nvGrpSpPr>
        <p:grpSpPr>
          <a:xfrm>
            <a:off x="6586830" y="5059599"/>
            <a:ext cx="4749952" cy="828000"/>
            <a:chOff x="6177128" y="3016666"/>
            <a:chExt cx="4749952" cy="828000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6F160B6-6442-48C3-8076-FD2451ED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9572E3A-D4FE-47A4-AC5E-21A4CBE83B21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CF6DEF72-C973-443C-84A2-4C012283A4F7}"/>
              </a:ext>
            </a:extLst>
          </p:cNvPr>
          <p:cNvSpPr txBox="1"/>
          <p:nvPr/>
        </p:nvSpPr>
        <p:spPr>
          <a:xfrm>
            <a:off x="6713997" y="5151154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11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22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7" name="icture 86">
            <a:extLst>
              <a:ext uri="{FF2B5EF4-FFF2-40B4-BE49-F238E27FC236}">
                <a16:creationId xmlns:a16="http://schemas.microsoft.com/office/drawing/2014/main" id="{3F3C38D8-8A0D-4B19-B7B5-95F15C8D8D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07" y="1920915"/>
            <a:ext cx="4560836" cy="43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1F25A-D905-4BBB-816F-CEF4FECE5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007" y="1920915"/>
            <a:ext cx="4560836" cy="43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79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5464A-E57F-4078-9488-A568AF8CA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285" y="1563279"/>
            <a:ext cx="3955648" cy="3955648"/>
          </a:xfrm>
          <a:prstGeom prst="rect">
            <a:avLst/>
          </a:prstGeom>
        </p:spPr>
      </p:pic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996C9EAE-F2F7-4C27-8E44-C769EFD40325}"/>
              </a:ext>
            </a:extLst>
          </p:cNvPr>
          <p:cNvSpPr/>
          <p:nvPr/>
        </p:nvSpPr>
        <p:spPr>
          <a:xfrm rot="19292628" flipH="1">
            <a:off x="6511137" y="2354782"/>
            <a:ext cx="2081357" cy="985151"/>
          </a:xfrm>
          <a:custGeom>
            <a:avLst/>
            <a:gdLst>
              <a:gd name="connsiteX0" fmla="*/ 2042160 w 2042160"/>
              <a:gd name="connsiteY0" fmla="*/ 0 h 609600"/>
              <a:gd name="connsiteX1" fmla="*/ 1016000 w 2042160"/>
              <a:gd name="connsiteY1" fmla="*/ 203200 h 609600"/>
              <a:gd name="connsiteX2" fmla="*/ 0 w 204216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2160" h="609600">
                <a:moveTo>
                  <a:pt x="2042160" y="0"/>
                </a:moveTo>
                <a:cubicBezTo>
                  <a:pt x="1699260" y="50800"/>
                  <a:pt x="1356360" y="101600"/>
                  <a:pt x="1016000" y="203200"/>
                </a:cubicBezTo>
                <a:cubicBezTo>
                  <a:pt x="675640" y="304800"/>
                  <a:pt x="125307" y="502920"/>
                  <a:pt x="0" y="60960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0040E8F6-7159-4C05-AEEF-EA127CC9BDD3}"/>
              </a:ext>
            </a:extLst>
          </p:cNvPr>
          <p:cNvSpPr/>
          <p:nvPr/>
        </p:nvSpPr>
        <p:spPr>
          <a:xfrm rot="7704493" flipH="1">
            <a:off x="4718631" y="2435131"/>
            <a:ext cx="721867" cy="2289537"/>
          </a:xfrm>
          <a:custGeom>
            <a:avLst/>
            <a:gdLst>
              <a:gd name="connsiteX0" fmla="*/ 2042160 w 2042160"/>
              <a:gd name="connsiteY0" fmla="*/ 0 h 609600"/>
              <a:gd name="connsiteX1" fmla="*/ 1016000 w 2042160"/>
              <a:gd name="connsiteY1" fmla="*/ 203200 h 609600"/>
              <a:gd name="connsiteX2" fmla="*/ 0 w 2042160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2160" h="609600">
                <a:moveTo>
                  <a:pt x="2042160" y="0"/>
                </a:moveTo>
                <a:cubicBezTo>
                  <a:pt x="1699260" y="50800"/>
                  <a:pt x="1356360" y="101600"/>
                  <a:pt x="1016000" y="203200"/>
                </a:cubicBezTo>
                <a:cubicBezTo>
                  <a:pt x="675640" y="304800"/>
                  <a:pt x="125307" y="502920"/>
                  <a:pt x="0" y="60960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5CB615-DFE8-49FC-8F64-B427B062E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6611"/>
            <a:ext cx="12192000" cy="260922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4EBF814-497B-48D3-BD3A-F418B201D9DE}"/>
              </a:ext>
            </a:extLst>
          </p:cNvPr>
          <p:cNvGrpSpPr/>
          <p:nvPr/>
        </p:nvGrpSpPr>
        <p:grpSpPr>
          <a:xfrm>
            <a:off x="8473759" y="1832253"/>
            <a:ext cx="3230886" cy="1644206"/>
            <a:chOff x="8127304" y="1787106"/>
            <a:chExt cx="3230886" cy="1644206"/>
          </a:xfrm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EFF7216-C1C2-40BF-AF0E-BE361D17B1F1}"/>
                </a:ext>
              </a:extLst>
            </p:cNvPr>
            <p:cNvSpPr/>
            <p:nvPr/>
          </p:nvSpPr>
          <p:spPr>
            <a:xfrm rot="5400000">
              <a:off x="8897187" y="1066384"/>
              <a:ext cx="1644206" cy="3085649"/>
            </a:xfrm>
            <a:custGeom>
              <a:avLst/>
              <a:gdLst>
                <a:gd name="connsiteX0" fmla="*/ 0 w 1644206"/>
                <a:gd name="connsiteY0" fmla="*/ 2951537 h 3085649"/>
                <a:gd name="connsiteX1" fmla="*/ 3393 w 1644206"/>
                <a:gd name="connsiteY1" fmla="*/ 2934728 h 3085649"/>
                <a:gd name="connsiteX2" fmla="*/ 3214 w 1644206"/>
                <a:gd name="connsiteY2" fmla="*/ 2933839 h 3085649"/>
                <a:gd name="connsiteX3" fmla="*/ 42494 w 1644206"/>
                <a:gd name="connsiteY3" fmla="*/ 2839007 h 3085649"/>
                <a:gd name="connsiteX4" fmla="*/ 61129 w 1644206"/>
                <a:gd name="connsiteY4" fmla="*/ 2826443 h 3085649"/>
                <a:gd name="connsiteX5" fmla="*/ 42494 w 1644206"/>
                <a:gd name="connsiteY5" fmla="*/ 2813879 h 3085649"/>
                <a:gd name="connsiteX6" fmla="*/ 3214 w 1644206"/>
                <a:gd name="connsiteY6" fmla="*/ 2719048 h 3085649"/>
                <a:gd name="connsiteX7" fmla="*/ 42494 w 1644206"/>
                <a:gd name="connsiteY7" fmla="*/ 2624216 h 3085649"/>
                <a:gd name="connsiteX8" fmla="*/ 61129 w 1644206"/>
                <a:gd name="connsiteY8" fmla="*/ 2611652 h 3085649"/>
                <a:gd name="connsiteX9" fmla="*/ 42494 w 1644206"/>
                <a:gd name="connsiteY9" fmla="*/ 2599088 h 3085649"/>
                <a:gd name="connsiteX10" fmla="*/ 3214 w 1644206"/>
                <a:gd name="connsiteY10" fmla="*/ 2504257 h 3085649"/>
                <a:gd name="connsiteX11" fmla="*/ 42494 w 1644206"/>
                <a:gd name="connsiteY11" fmla="*/ 2409425 h 3085649"/>
                <a:gd name="connsiteX12" fmla="*/ 61129 w 1644206"/>
                <a:gd name="connsiteY12" fmla="*/ 2396861 h 3085649"/>
                <a:gd name="connsiteX13" fmla="*/ 42494 w 1644206"/>
                <a:gd name="connsiteY13" fmla="*/ 2384297 h 3085649"/>
                <a:gd name="connsiteX14" fmla="*/ 3214 w 1644206"/>
                <a:gd name="connsiteY14" fmla="*/ 2289466 h 3085649"/>
                <a:gd name="connsiteX15" fmla="*/ 42494 w 1644206"/>
                <a:gd name="connsiteY15" fmla="*/ 2194634 h 3085649"/>
                <a:gd name="connsiteX16" fmla="*/ 61129 w 1644206"/>
                <a:gd name="connsiteY16" fmla="*/ 2182070 h 3085649"/>
                <a:gd name="connsiteX17" fmla="*/ 42494 w 1644206"/>
                <a:gd name="connsiteY17" fmla="*/ 2169506 h 3085649"/>
                <a:gd name="connsiteX18" fmla="*/ 3214 w 1644206"/>
                <a:gd name="connsiteY18" fmla="*/ 2074675 h 3085649"/>
                <a:gd name="connsiteX19" fmla="*/ 42494 w 1644206"/>
                <a:gd name="connsiteY19" fmla="*/ 1979843 h 3085649"/>
                <a:gd name="connsiteX20" fmla="*/ 61129 w 1644206"/>
                <a:gd name="connsiteY20" fmla="*/ 1967279 h 3085649"/>
                <a:gd name="connsiteX21" fmla="*/ 42494 w 1644206"/>
                <a:gd name="connsiteY21" fmla="*/ 1954715 h 3085649"/>
                <a:gd name="connsiteX22" fmla="*/ 3214 w 1644206"/>
                <a:gd name="connsiteY22" fmla="*/ 1859884 h 3085649"/>
                <a:gd name="connsiteX23" fmla="*/ 42494 w 1644206"/>
                <a:gd name="connsiteY23" fmla="*/ 1765052 h 3085649"/>
                <a:gd name="connsiteX24" fmla="*/ 61129 w 1644206"/>
                <a:gd name="connsiteY24" fmla="*/ 1752488 h 3085649"/>
                <a:gd name="connsiteX25" fmla="*/ 42495 w 1644206"/>
                <a:gd name="connsiteY25" fmla="*/ 1739924 h 3085649"/>
                <a:gd name="connsiteX26" fmla="*/ 3214 w 1644206"/>
                <a:gd name="connsiteY26" fmla="*/ 1645093 h 3085649"/>
                <a:gd name="connsiteX27" fmla="*/ 42495 w 1644206"/>
                <a:gd name="connsiteY27" fmla="*/ 1550262 h 3085649"/>
                <a:gd name="connsiteX28" fmla="*/ 61129 w 1644206"/>
                <a:gd name="connsiteY28" fmla="*/ 1537698 h 3085649"/>
                <a:gd name="connsiteX29" fmla="*/ 42495 w 1644206"/>
                <a:gd name="connsiteY29" fmla="*/ 1525134 h 3085649"/>
                <a:gd name="connsiteX30" fmla="*/ 3214 w 1644206"/>
                <a:gd name="connsiteY30" fmla="*/ 1430302 h 3085649"/>
                <a:gd name="connsiteX31" fmla="*/ 42495 w 1644206"/>
                <a:gd name="connsiteY31" fmla="*/ 1335471 h 3085649"/>
                <a:gd name="connsiteX32" fmla="*/ 61129 w 1644206"/>
                <a:gd name="connsiteY32" fmla="*/ 1322907 h 3085649"/>
                <a:gd name="connsiteX33" fmla="*/ 42495 w 1644206"/>
                <a:gd name="connsiteY33" fmla="*/ 1310343 h 3085649"/>
                <a:gd name="connsiteX34" fmla="*/ 3214 w 1644206"/>
                <a:gd name="connsiteY34" fmla="*/ 1215511 h 3085649"/>
                <a:gd name="connsiteX35" fmla="*/ 42495 w 1644206"/>
                <a:gd name="connsiteY35" fmla="*/ 1120679 h 3085649"/>
                <a:gd name="connsiteX36" fmla="*/ 61129 w 1644206"/>
                <a:gd name="connsiteY36" fmla="*/ 1108115 h 3085649"/>
                <a:gd name="connsiteX37" fmla="*/ 42495 w 1644206"/>
                <a:gd name="connsiteY37" fmla="*/ 1095552 h 3085649"/>
                <a:gd name="connsiteX38" fmla="*/ 3214 w 1644206"/>
                <a:gd name="connsiteY38" fmla="*/ 1000720 h 3085649"/>
                <a:gd name="connsiteX39" fmla="*/ 42495 w 1644206"/>
                <a:gd name="connsiteY39" fmla="*/ 905888 h 3085649"/>
                <a:gd name="connsiteX40" fmla="*/ 61129 w 1644206"/>
                <a:gd name="connsiteY40" fmla="*/ 893324 h 3085649"/>
                <a:gd name="connsiteX41" fmla="*/ 42495 w 1644206"/>
                <a:gd name="connsiteY41" fmla="*/ 880760 h 3085649"/>
                <a:gd name="connsiteX42" fmla="*/ 3214 w 1644206"/>
                <a:gd name="connsiteY42" fmla="*/ 785929 h 3085649"/>
                <a:gd name="connsiteX43" fmla="*/ 42495 w 1644206"/>
                <a:gd name="connsiteY43" fmla="*/ 691097 h 3085649"/>
                <a:gd name="connsiteX44" fmla="*/ 61129 w 1644206"/>
                <a:gd name="connsiteY44" fmla="*/ 678533 h 3085649"/>
                <a:gd name="connsiteX45" fmla="*/ 42495 w 1644206"/>
                <a:gd name="connsiteY45" fmla="*/ 665969 h 3085649"/>
                <a:gd name="connsiteX46" fmla="*/ 3214 w 1644206"/>
                <a:gd name="connsiteY46" fmla="*/ 571138 h 3085649"/>
                <a:gd name="connsiteX47" fmla="*/ 42495 w 1644206"/>
                <a:gd name="connsiteY47" fmla="*/ 476307 h 3085649"/>
                <a:gd name="connsiteX48" fmla="*/ 61129 w 1644206"/>
                <a:gd name="connsiteY48" fmla="*/ 463743 h 3085649"/>
                <a:gd name="connsiteX49" fmla="*/ 42495 w 1644206"/>
                <a:gd name="connsiteY49" fmla="*/ 451179 h 3085649"/>
                <a:gd name="connsiteX50" fmla="*/ 3214 w 1644206"/>
                <a:gd name="connsiteY50" fmla="*/ 356347 h 3085649"/>
                <a:gd name="connsiteX51" fmla="*/ 42495 w 1644206"/>
                <a:gd name="connsiteY51" fmla="*/ 261515 h 3085649"/>
                <a:gd name="connsiteX52" fmla="*/ 61125 w 1644206"/>
                <a:gd name="connsiteY52" fmla="*/ 248955 h 3085649"/>
                <a:gd name="connsiteX53" fmla="*/ 42495 w 1644206"/>
                <a:gd name="connsiteY53" fmla="*/ 236393 h 3085649"/>
                <a:gd name="connsiteX54" fmla="*/ 3214 w 1644206"/>
                <a:gd name="connsiteY54" fmla="*/ 141562 h 3085649"/>
                <a:gd name="connsiteX55" fmla="*/ 42495 w 1644206"/>
                <a:gd name="connsiteY55" fmla="*/ 46730 h 3085649"/>
                <a:gd name="connsiteX56" fmla="*/ 43039 w 1644206"/>
                <a:gd name="connsiteY56" fmla="*/ 46363 h 3085649"/>
                <a:gd name="connsiteX57" fmla="*/ 47815 w 1644206"/>
                <a:gd name="connsiteY57" fmla="*/ 39280 h 3085649"/>
                <a:gd name="connsiteX58" fmla="*/ 142646 w 1644206"/>
                <a:gd name="connsiteY58" fmla="*/ 0 h 3085649"/>
                <a:gd name="connsiteX59" fmla="*/ 237478 w 1644206"/>
                <a:gd name="connsiteY59" fmla="*/ 39280 h 3085649"/>
                <a:gd name="connsiteX60" fmla="*/ 256600 w 1644206"/>
                <a:gd name="connsiteY60" fmla="*/ 67643 h 3085649"/>
                <a:gd name="connsiteX61" fmla="*/ 275723 w 1644206"/>
                <a:gd name="connsiteY61" fmla="*/ 39280 h 3085649"/>
                <a:gd name="connsiteX62" fmla="*/ 370554 w 1644206"/>
                <a:gd name="connsiteY62" fmla="*/ 0 h 3085649"/>
                <a:gd name="connsiteX63" fmla="*/ 465385 w 1644206"/>
                <a:gd name="connsiteY63" fmla="*/ 39280 h 3085649"/>
                <a:gd name="connsiteX64" fmla="*/ 484508 w 1644206"/>
                <a:gd name="connsiteY64" fmla="*/ 67643 h 3085649"/>
                <a:gd name="connsiteX65" fmla="*/ 503630 w 1644206"/>
                <a:gd name="connsiteY65" fmla="*/ 39280 h 3085649"/>
                <a:gd name="connsiteX66" fmla="*/ 598462 w 1644206"/>
                <a:gd name="connsiteY66" fmla="*/ 0 h 3085649"/>
                <a:gd name="connsiteX67" fmla="*/ 693293 w 1644206"/>
                <a:gd name="connsiteY67" fmla="*/ 39280 h 3085649"/>
                <a:gd name="connsiteX68" fmla="*/ 712416 w 1644206"/>
                <a:gd name="connsiteY68" fmla="*/ 67643 h 3085649"/>
                <a:gd name="connsiteX69" fmla="*/ 731538 w 1644206"/>
                <a:gd name="connsiteY69" fmla="*/ 39280 h 3085649"/>
                <a:gd name="connsiteX70" fmla="*/ 826370 w 1644206"/>
                <a:gd name="connsiteY70" fmla="*/ 0 h 3085649"/>
                <a:gd name="connsiteX71" fmla="*/ 921201 w 1644206"/>
                <a:gd name="connsiteY71" fmla="*/ 39280 h 3085649"/>
                <a:gd name="connsiteX72" fmla="*/ 940324 w 1644206"/>
                <a:gd name="connsiteY72" fmla="*/ 67643 h 3085649"/>
                <a:gd name="connsiteX73" fmla="*/ 959446 w 1644206"/>
                <a:gd name="connsiteY73" fmla="*/ 39280 h 3085649"/>
                <a:gd name="connsiteX74" fmla="*/ 1054278 w 1644206"/>
                <a:gd name="connsiteY74" fmla="*/ 0 h 3085649"/>
                <a:gd name="connsiteX75" fmla="*/ 1149109 w 1644206"/>
                <a:gd name="connsiteY75" fmla="*/ 39280 h 3085649"/>
                <a:gd name="connsiteX76" fmla="*/ 1168232 w 1644206"/>
                <a:gd name="connsiteY76" fmla="*/ 67643 h 3085649"/>
                <a:gd name="connsiteX77" fmla="*/ 1187354 w 1644206"/>
                <a:gd name="connsiteY77" fmla="*/ 39280 h 3085649"/>
                <a:gd name="connsiteX78" fmla="*/ 1282186 w 1644206"/>
                <a:gd name="connsiteY78" fmla="*/ 0 h 3085649"/>
                <a:gd name="connsiteX79" fmla="*/ 1377018 w 1644206"/>
                <a:gd name="connsiteY79" fmla="*/ 39280 h 3085649"/>
                <a:gd name="connsiteX80" fmla="*/ 1395992 w 1644206"/>
                <a:gd name="connsiteY80" fmla="*/ 67423 h 3085649"/>
                <a:gd name="connsiteX81" fmla="*/ 1409943 w 1644206"/>
                <a:gd name="connsiteY81" fmla="*/ 46731 h 3085649"/>
                <a:gd name="connsiteX82" fmla="*/ 1410487 w 1644206"/>
                <a:gd name="connsiteY82" fmla="*/ 46364 h 3085649"/>
                <a:gd name="connsiteX83" fmla="*/ 1415263 w 1644206"/>
                <a:gd name="connsiteY83" fmla="*/ 39280 h 3085649"/>
                <a:gd name="connsiteX84" fmla="*/ 1510094 w 1644206"/>
                <a:gd name="connsiteY84" fmla="*/ 0 h 3085649"/>
                <a:gd name="connsiteX85" fmla="*/ 1644206 w 1644206"/>
                <a:gd name="connsiteY85" fmla="*/ 134112 h 3085649"/>
                <a:gd name="connsiteX86" fmla="*/ 1604926 w 1644206"/>
                <a:gd name="connsiteY86" fmla="*/ 228943 h 3085649"/>
                <a:gd name="connsiteX87" fmla="*/ 1604380 w 1644206"/>
                <a:gd name="connsiteY87" fmla="*/ 229311 h 3085649"/>
                <a:gd name="connsiteX88" fmla="*/ 1599606 w 1644206"/>
                <a:gd name="connsiteY88" fmla="*/ 236393 h 3085649"/>
                <a:gd name="connsiteX89" fmla="*/ 1580975 w 1644206"/>
                <a:gd name="connsiteY89" fmla="*/ 248955 h 3085649"/>
                <a:gd name="connsiteX90" fmla="*/ 1599606 w 1644206"/>
                <a:gd name="connsiteY90" fmla="*/ 261515 h 3085649"/>
                <a:gd name="connsiteX91" fmla="*/ 1638886 w 1644206"/>
                <a:gd name="connsiteY91" fmla="*/ 356347 h 3085649"/>
                <a:gd name="connsiteX92" fmla="*/ 1599606 w 1644206"/>
                <a:gd name="connsiteY92" fmla="*/ 451179 h 3085649"/>
                <a:gd name="connsiteX93" fmla="*/ 1580971 w 1644206"/>
                <a:gd name="connsiteY93" fmla="*/ 463742 h 3085649"/>
                <a:gd name="connsiteX94" fmla="*/ 1599606 w 1644206"/>
                <a:gd name="connsiteY94" fmla="*/ 476307 h 3085649"/>
                <a:gd name="connsiteX95" fmla="*/ 1638886 w 1644206"/>
                <a:gd name="connsiteY95" fmla="*/ 571138 h 3085649"/>
                <a:gd name="connsiteX96" fmla="*/ 1599606 w 1644206"/>
                <a:gd name="connsiteY96" fmla="*/ 665969 h 3085649"/>
                <a:gd name="connsiteX97" fmla="*/ 1580971 w 1644206"/>
                <a:gd name="connsiteY97" fmla="*/ 678533 h 3085649"/>
                <a:gd name="connsiteX98" fmla="*/ 1599606 w 1644206"/>
                <a:gd name="connsiteY98" fmla="*/ 691098 h 3085649"/>
                <a:gd name="connsiteX99" fmla="*/ 1638886 w 1644206"/>
                <a:gd name="connsiteY99" fmla="*/ 785929 h 3085649"/>
                <a:gd name="connsiteX100" fmla="*/ 1599606 w 1644206"/>
                <a:gd name="connsiteY100" fmla="*/ 880760 h 3085649"/>
                <a:gd name="connsiteX101" fmla="*/ 1580971 w 1644206"/>
                <a:gd name="connsiteY101" fmla="*/ 893324 h 3085649"/>
                <a:gd name="connsiteX102" fmla="*/ 1599606 w 1644206"/>
                <a:gd name="connsiteY102" fmla="*/ 905888 h 3085649"/>
                <a:gd name="connsiteX103" fmla="*/ 1638886 w 1644206"/>
                <a:gd name="connsiteY103" fmla="*/ 1000720 h 3085649"/>
                <a:gd name="connsiteX104" fmla="*/ 1599606 w 1644206"/>
                <a:gd name="connsiteY104" fmla="*/ 1095552 h 3085649"/>
                <a:gd name="connsiteX105" fmla="*/ 1580971 w 1644206"/>
                <a:gd name="connsiteY105" fmla="*/ 1108116 h 3085649"/>
                <a:gd name="connsiteX106" fmla="*/ 1599606 w 1644206"/>
                <a:gd name="connsiteY106" fmla="*/ 1120679 h 3085649"/>
                <a:gd name="connsiteX107" fmla="*/ 1638886 w 1644206"/>
                <a:gd name="connsiteY107" fmla="*/ 1215511 h 3085649"/>
                <a:gd name="connsiteX108" fmla="*/ 1599606 w 1644206"/>
                <a:gd name="connsiteY108" fmla="*/ 1310343 h 3085649"/>
                <a:gd name="connsiteX109" fmla="*/ 1580971 w 1644206"/>
                <a:gd name="connsiteY109" fmla="*/ 1322907 h 3085649"/>
                <a:gd name="connsiteX110" fmla="*/ 1599606 w 1644206"/>
                <a:gd name="connsiteY110" fmla="*/ 1335471 h 3085649"/>
                <a:gd name="connsiteX111" fmla="*/ 1638886 w 1644206"/>
                <a:gd name="connsiteY111" fmla="*/ 1430302 h 3085649"/>
                <a:gd name="connsiteX112" fmla="*/ 1599606 w 1644206"/>
                <a:gd name="connsiteY112" fmla="*/ 1525133 h 3085649"/>
                <a:gd name="connsiteX113" fmla="*/ 1580971 w 1644206"/>
                <a:gd name="connsiteY113" fmla="*/ 1537697 h 3085649"/>
                <a:gd name="connsiteX114" fmla="*/ 1599606 w 1644206"/>
                <a:gd name="connsiteY114" fmla="*/ 1550261 h 3085649"/>
                <a:gd name="connsiteX115" fmla="*/ 1638886 w 1644206"/>
                <a:gd name="connsiteY115" fmla="*/ 1645093 h 3085649"/>
                <a:gd name="connsiteX116" fmla="*/ 1599606 w 1644206"/>
                <a:gd name="connsiteY116" fmla="*/ 1739924 h 3085649"/>
                <a:gd name="connsiteX117" fmla="*/ 1580971 w 1644206"/>
                <a:gd name="connsiteY117" fmla="*/ 1752488 h 3085649"/>
                <a:gd name="connsiteX118" fmla="*/ 1599606 w 1644206"/>
                <a:gd name="connsiteY118" fmla="*/ 1765052 h 3085649"/>
                <a:gd name="connsiteX119" fmla="*/ 1638886 w 1644206"/>
                <a:gd name="connsiteY119" fmla="*/ 1859884 h 3085649"/>
                <a:gd name="connsiteX120" fmla="*/ 1599606 w 1644206"/>
                <a:gd name="connsiteY120" fmla="*/ 1954715 h 3085649"/>
                <a:gd name="connsiteX121" fmla="*/ 1580971 w 1644206"/>
                <a:gd name="connsiteY121" fmla="*/ 1967279 h 3085649"/>
                <a:gd name="connsiteX122" fmla="*/ 1599606 w 1644206"/>
                <a:gd name="connsiteY122" fmla="*/ 1979843 h 3085649"/>
                <a:gd name="connsiteX123" fmla="*/ 1638886 w 1644206"/>
                <a:gd name="connsiteY123" fmla="*/ 2074675 h 3085649"/>
                <a:gd name="connsiteX124" fmla="*/ 1599606 w 1644206"/>
                <a:gd name="connsiteY124" fmla="*/ 2169506 h 3085649"/>
                <a:gd name="connsiteX125" fmla="*/ 1580971 w 1644206"/>
                <a:gd name="connsiteY125" fmla="*/ 2182070 h 3085649"/>
                <a:gd name="connsiteX126" fmla="*/ 1599606 w 1644206"/>
                <a:gd name="connsiteY126" fmla="*/ 2194634 h 3085649"/>
                <a:gd name="connsiteX127" fmla="*/ 1638886 w 1644206"/>
                <a:gd name="connsiteY127" fmla="*/ 2289466 h 3085649"/>
                <a:gd name="connsiteX128" fmla="*/ 1599606 w 1644206"/>
                <a:gd name="connsiteY128" fmla="*/ 2384297 h 3085649"/>
                <a:gd name="connsiteX129" fmla="*/ 1580971 w 1644206"/>
                <a:gd name="connsiteY129" fmla="*/ 2396861 h 3085649"/>
                <a:gd name="connsiteX130" fmla="*/ 1599606 w 1644206"/>
                <a:gd name="connsiteY130" fmla="*/ 2409425 h 3085649"/>
                <a:gd name="connsiteX131" fmla="*/ 1638886 w 1644206"/>
                <a:gd name="connsiteY131" fmla="*/ 2504257 h 3085649"/>
                <a:gd name="connsiteX132" fmla="*/ 1599606 w 1644206"/>
                <a:gd name="connsiteY132" fmla="*/ 2599088 h 3085649"/>
                <a:gd name="connsiteX133" fmla="*/ 1580971 w 1644206"/>
                <a:gd name="connsiteY133" fmla="*/ 2611652 h 3085649"/>
                <a:gd name="connsiteX134" fmla="*/ 1599606 w 1644206"/>
                <a:gd name="connsiteY134" fmla="*/ 2624216 h 3085649"/>
                <a:gd name="connsiteX135" fmla="*/ 1638886 w 1644206"/>
                <a:gd name="connsiteY135" fmla="*/ 2719048 h 3085649"/>
                <a:gd name="connsiteX136" fmla="*/ 1599606 w 1644206"/>
                <a:gd name="connsiteY136" fmla="*/ 2813879 h 3085649"/>
                <a:gd name="connsiteX137" fmla="*/ 1580971 w 1644206"/>
                <a:gd name="connsiteY137" fmla="*/ 2826443 h 3085649"/>
                <a:gd name="connsiteX138" fmla="*/ 1599606 w 1644206"/>
                <a:gd name="connsiteY138" fmla="*/ 2839007 h 3085649"/>
                <a:gd name="connsiteX139" fmla="*/ 1638886 w 1644206"/>
                <a:gd name="connsiteY139" fmla="*/ 2933839 h 3085649"/>
                <a:gd name="connsiteX140" fmla="*/ 1635493 w 1644206"/>
                <a:gd name="connsiteY140" fmla="*/ 2950648 h 3085649"/>
                <a:gd name="connsiteX141" fmla="*/ 1635672 w 1644206"/>
                <a:gd name="connsiteY141" fmla="*/ 2951537 h 3085649"/>
                <a:gd name="connsiteX142" fmla="*/ 1501560 w 1644206"/>
                <a:gd name="connsiteY142" fmla="*/ 3085649 h 3085649"/>
                <a:gd name="connsiteX143" fmla="*/ 1398073 w 1644206"/>
                <a:gd name="connsiteY143" fmla="*/ 3036845 h 3085649"/>
                <a:gd name="connsiteX144" fmla="*/ 1387099 w 1644206"/>
                <a:gd name="connsiteY144" fmla="*/ 3018758 h 3085649"/>
                <a:gd name="connsiteX145" fmla="*/ 1368484 w 1644206"/>
                <a:gd name="connsiteY145" fmla="*/ 3046369 h 3085649"/>
                <a:gd name="connsiteX146" fmla="*/ 1273652 w 1644206"/>
                <a:gd name="connsiteY146" fmla="*/ 3085649 h 3085649"/>
                <a:gd name="connsiteX147" fmla="*/ 1178820 w 1644206"/>
                <a:gd name="connsiteY147" fmla="*/ 3046369 h 3085649"/>
                <a:gd name="connsiteX148" fmla="*/ 1160205 w 1644206"/>
                <a:gd name="connsiteY148" fmla="*/ 3018758 h 3085649"/>
                <a:gd name="connsiteX149" fmla="*/ 1149231 w 1644206"/>
                <a:gd name="connsiteY149" fmla="*/ 3036845 h 3085649"/>
                <a:gd name="connsiteX150" fmla="*/ 1045744 w 1644206"/>
                <a:gd name="connsiteY150" fmla="*/ 3085649 h 3085649"/>
                <a:gd name="connsiteX151" fmla="*/ 950912 w 1644206"/>
                <a:gd name="connsiteY151" fmla="*/ 3046369 h 3085649"/>
                <a:gd name="connsiteX152" fmla="*/ 932297 w 1644206"/>
                <a:gd name="connsiteY152" fmla="*/ 3018758 h 3085649"/>
                <a:gd name="connsiteX153" fmla="*/ 921323 w 1644206"/>
                <a:gd name="connsiteY153" fmla="*/ 3036845 h 3085649"/>
                <a:gd name="connsiteX154" fmla="*/ 817836 w 1644206"/>
                <a:gd name="connsiteY154" fmla="*/ 3085649 h 3085649"/>
                <a:gd name="connsiteX155" fmla="*/ 723004 w 1644206"/>
                <a:gd name="connsiteY155" fmla="*/ 3046369 h 3085649"/>
                <a:gd name="connsiteX156" fmla="*/ 704389 w 1644206"/>
                <a:gd name="connsiteY156" fmla="*/ 3018758 h 3085649"/>
                <a:gd name="connsiteX157" fmla="*/ 693415 w 1644206"/>
                <a:gd name="connsiteY157" fmla="*/ 3036845 h 3085649"/>
                <a:gd name="connsiteX158" fmla="*/ 589928 w 1644206"/>
                <a:gd name="connsiteY158" fmla="*/ 3085649 h 3085649"/>
                <a:gd name="connsiteX159" fmla="*/ 495096 w 1644206"/>
                <a:gd name="connsiteY159" fmla="*/ 3046369 h 3085649"/>
                <a:gd name="connsiteX160" fmla="*/ 476481 w 1644206"/>
                <a:gd name="connsiteY160" fmla="*/ 3018758 h 3085649"/>
                <a:gd name="connsiteX161" fmla="*/ 465507 w 1644206"/>
                <a:gd name="connsiteY161" fmla="*/ 3036845 h 3085649"/>
                <a:gd name="connsiteX162" fmla="*/ 362020 w 1644206"/>
                <a:gd name="connsiteY162" fmla="*/ 3085649 h 3085649"/>
                <a:gd name="connsiteX163" fmla="*/ 267188 w 1644206"/>
                <a:gd name="connsiteY163" fmla="*/ 3046369 h 3085649"/>
                <a:gd name="connsiteX164" fmla="*/ 248573 w 1644206"/>
                <a:gd name="connsiteY164" fmla="*/ 3018758 h 3085649"/>
                <a:gd name="connsiteX165" fmla="*/ 237599 w 1644206"/>
                <a:gd name="connsiteY165" fmla="*/ 3036845 h 3085649"/>
                <a:gd name="connsiteX166" fmla="*/ 134112 w 1644206"/>
                <a:gd name="connsiteY166" fmla="*/ 3085649 h 3085649"/>
                <a:gd name="connsiteX167" fmla="*/ 0 w 1644206"/>
                <a:gd name="connsiteY167" fmla="*/ 2951537 h 308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644206" h="3085649">
                  <a:moveTo>
                    <a:pt x="0" y="2951537"/>
                  </a:moveTo>
                  <a:lnTo>
                    <a:pt x="3393" y="2934728"/>
                  </a:lnTo>
                  <a:lnTo>
                    <a:pt x="3214" y="2933839"/>
                  </a:lnTo>
                  <a:cubicBezTo>
                    <a:pt x="3214" y="2896805"/>
                    <a:pt x="18225" y="2863277"/>
                    <a:pt x="42494" y="2839007"/>
                  </a:cubicBezTo>
                  <a:lnTo>
                    <a:pt x="61129" y="2826443"/>
                  </a:lnTo>
                  <a:lnTo>
                    <a:pt x="42494" y="2813879"/>
                  </a:lnTo>
                  <a:cubicBezTo>
                    <a:pt x="18225" y="2789610"/>
                    <a:pt x="3214" y="2756082"/>
                    <a:pt x="3214" y="2719048"/>
                  </a:cubicBezTo>
                  <a:cubicBezTo>
                    <a:pt x="3214" y="2682014"/>
                    <a:pt x="18225" y="2648486"/>
                    <a:pt x="42494" y="2624216"/>
                  </a:cubicBezTo>
                  <a:lnTo>
                    <a:pt x="61129" y="2611652"/>
                  </a:lnTo>
                  <a:lnTo>
                    <a:pt x="42494" y="2599088"/>
                  </a:lnTo>
                  <a:cubicBezTo>
                    <a:pt x="18225" y="2574819"/>
                    <a:pt x="3214" y="2541291"/>
                    <a:pt x="3214" y="2504257"/>
                  </a:cubicBezTo>
                  <a:cubicBezTo>
                    <a:pt x="3214" y="2467223"/>
                    <a:pt x="18225" y="2433695"/>
                    <a:pt x="42494" y="2409425"/>
                  </a:cubicBezTo>
                  <a:lnTo>
                    <a:pt x="61129" y="2396861"/>
                  </a:lnTo>
                  <a:lnTo>
                    <a:pt x="42494" y="2384297"/>
                  </a:lnTo>
                  <a:cubicBezTo>
                    <a:pt x="18225" y="2360028"/>
                    <a:pt x="3214" y="2326500"/>
                    <a:pt x="3214" y="2289466"/>
                  </a:cubicBezTo>
                  <a:cubicBezTo>
                    <a:pt x="3214" y="2252432"/>
                    <a:pt x="18225" y="2218904"/>
                    <a:pt x="42494" y="2194634"/>
                  </a:cubicBezTo>
                  <a:lnTo>
                    <a:pt x="61129" y="2182070"/>
                  </a:lnTo>
                  <a:lnTo>
                    <a:pt x="42494" y="2169506"/>
                  </a:lnTo>
                  <a:cubicBezTo>
                    <a:pt x="18225" y="2145237"/>
                    <a:pt x="3214" y="2111709"/>
                    <a:pt x="3214" y="2074675"/>
                  </a:cubicBezTo>
                  <a:cubicBezTo>
                    <a:pt x="3214" y="2037641"/>
                    <a:pt x="18225" y="2004113"/>
                    <a:pt x="42494" y="1979843"/>
                  </a:cubicBezTo>
                  <a:lnTo>
                    <a:pt x="61129" y="1967279"/>
                  </a:lnTo>
                  <a:lnTo>
                    <a:pt x="42494" y="1954715"/>
                  </a:lnTo>
                  <a:cubicBezTo>
                    <a:pt x="18225" y="1930446"/>
                    <a:pt x="3214" y="1896918"/>
                    <a:pt x="3214" y="1859884"/>
                  </a:cubicBezTo>
                  <a:cubicBezTo>
                    <a:pt x="3214" y="1822850"/>
                    <a:pt x="18225" y="1789322"/>
                    <a:pt x="42494" y="1765052"/>
                  </a:cubicBezTo>
                  <a:lnTo>
                    <a:pt x="61129" y="1752488"/>
                  </a:lnTo>
                  <a:lnTo>
                    <a:pt x="42495" y="1739924"/>
                  </a:lnTo>
                  <a:cubicBezTo>
                    <a:pt x="18225" y="1715655"/>
                    <a:pt x="3214" y="1682127"/>
                    <a:pt x="3214" y="1645093"/>
                  </a:cubicBezTo>
                  <a:cubicBezTo>
                    <a:pt x="3214" y="1608059"/>
                    <a:pt x="18225" y="1574531"/>
                    <a:pt x="42495" y="1550262"/>
                  </a:cubicBezTo>
                  <a:lnTo>
                    <a:pt x="61129" y="1537698"/>
                  </a:lnTo>
                  <a:lnTo>
                    <a:pt x="42495" y="1525134"/>
                  </a:lnTo>
                  <a:cubicBezTo>
                    <a:pt x="18225" y="1500864"/>
                    <a:pt x="3214" y="1467336"/>
                    <a:pt x="3214" y="1430302"/>
                  </a:cubicBezTo>
                  <a:cubicBezTo>
                    <a:pt x="3214" y="1393268"/>
                    <a:pt x="18225" y="1359740"/>
                    <a:pt x="42495" y="1335471"/>
                  </a:cubicBezTo>
                  <a:lnTo>
                    <a:pt x="61129" y="1322907"/>
                  </a:lnTo>
                  <a:lnTo>
                    <a:pt x="42495" y="1310343"/>
                  </a:lnTo>
                  <a:cubicBezTo>
                    <a:pt x="18225" y="1286073"/>
                    <a:pt x="3214" y="1252545"/>
                    <a:pt x="3214" y="1215511"/>
                  </a:cubicBezTo>
                  <a:cubicBezTo>
                    <a:pt x="3214" y="1178477"/>
                    <a:pt x="18225" y="1144949"/>
                    <a:pt x="42495" y="1120679"/>
                  </a:cubicBezTo>
                  <a:lnTo>
                    <a:pt x="61129" y="1108115"/>
                  </a:lnTo>
                  <a:lnTo>
                    <a:pt x="42495" y="1095552"/>
                  </a:lnTo>
                  <a:cubicBezTo>
                    <a:pt x="18225" y="1071282"/>
                    <a:pt x="3214" y="1037754"/>
                    <a:pt x="3214" y="1000720"/>
                  </a:cubicBezTo>
                  <a:cubicBezTo>
                    <a:pt x="3214" y="963686"/>
                    <a:pt x="18225" y="930158"/>
                    <a:pt x="42495" y="905888"/>
                  </a:cubicBezTo>
                  <a:lnTo>
                    <a:pt x="61129" y="893324"/>
                  </a:lnTo>
                  <a:lnTo>
                    <a:pt x="42495" y="880760"/>
                  </a:lnTo>
                  <a:cubicBezTo>
                    <a:pt x="18225" y="856491"/>
                    <a:pt x="3214" y="822963"/>
                    <a:pt x="3214" y="785929"/>
                  </a:cubicBezTo>
                  <a:cubicBezTo>
                    <a:pt x="3214" y="748895"/>
                    <a:pt x="18225" y="715367"/>
                    <a:pt x="42495" y="691097"/>
                  </a:cubicBezTo>
                  <a:lnTo>
                    <a:pt x="61129" y="678533"/>
                  </a:lnTo>
                  <a:lnTo>
                    <a:pt x="42495" y="665969"/>
                  </a:lnTo>
                  <a:cubicBezTo>
                    <a:pt x="18225" y="641700"/>
                    <a:pt x="3214" y="608172"/>
                    <a:pt x="3214" y="571138"/>
                  </a:cubicBezTo>
                  <a:cubicBezTo>
                    <a:pt x="3214" y="534104"/>
                    <a:pt x="18225" y="500576"/>
                    <a:pt x="42495" y="476307"/>
                  </a:cubicBezTo>
                  <a:lnTo>
                    <a:pt x="61129" y="463743"/>
                  </a:lnTo>
                  <a:lnTo>
                    <a:pt x="42495" y="451179"/>
                  </a:lnTo>
                  <a:cubicBezTo>
                    <a:pt x="18225" y="426909"/>
                    <a:pt x="3214" y="393381"/>
                    <a:pt x="3214" y="356347"/>
                  </a:cubicBezTo>
                  <a:cubicBezTo>
                    <a:pt x="3214" y="319313"/>
                    <a:pt x="18225" y="285785"/>
                    <a:pt x="42495" y="261515"/>
                  </a:cubicBezTo>
                  <a:lnTo>
                    <a:pt x="61125" y="248955"/>
                  </a:lnTo>
                  <a:lnTo>
                    <a:pt x="42495" y="236393"/>
                  </a:lnTo>
                  <a:cubicBezTo>
                    <a:pt x="18225" y="212124"/>
                    <a:pt x="3214" y="178596"/>
                    <a:pt x="3214" y="141562"/>
                  </a:cubicBezTo>
                  <a:cubicBezTo>
                    <a:pt x="3214" y="104528"/>
                    <a:pt x="18225" y="71000"/>
                    <a:pt x="42495" y="46730"/>
                  </a:cubicBezTo>
                  <a:lnTo>
                    <a:pt x="43039" y="46363"/>
                  </a:lnTo>
                  <a:lnTo>
                    <a:pt x="47815" y="39280"/>
                  </a:lnTo>
                  <a:cubicBezTo>
                    <a:pt x="72084" y="15011"/>
                    <a:pt x="105612" y="0"/>
                    <a:pt x="142646" y="0"/>
                  </a:cubicBezTo>
                  <a:cubicBezTo>
                    <a:pt x="179680" y="0"/>
                    <a:pt x="213208" y="15011"/>
                    <a:pt x="237478" y="39280"/>
                  </a:cubicBezTo>
                  <a:lnTo>
                    <a:pt x="256600" y="67643"/>
                  </a:lnTo>
                  <a:lnTo>
                    <a:pt x="275723" y="39280"/>
                  </a:lnTo>
                  <a:cubicBezTo>
                    <a:pt x="299992" y="15011"/>
                    <a:pt x="333520" y="0"/>
                    <a:pt x="370554" y="0"/>
                  </a:cubicBezTo>
                  <a:cubicBezTo>
                    <a:pt x="407588" y="0"/>
                    <a:pt x="441116" y="15011"/>
                    <a:pt x="465385" y="39280"/>
                  </a:cubicBezTo>
                  <a:lnTo>
                    <a:pt x="484508" y="67643"/>
                  </a:lnTo>
                  <a:lnTo>
                    <a:pt x="503630" y="39280"/>
                  </a:lnTo>
                  <a:cubicBezTo>
                    <a:pt x="527900" y="15011"/>
                    <a:pt x="561428" y="0"/>
                    <a:pt x="598462" y="0"/>
                  </a:cubicBezTo>
                  <a:cubicBezTo>
                    <a:pt x="635496" y="0"/>
                    <a:pt x="669024" y="15011"/>
                    <a:pt x="693293" y="39280"/>
                  </a:cubicBezTo>
                  <a:lnTo>
                    <a:pt x="712416" y="67643"/>
                  </a:lnTo>
                  <a:lnTo>
                    <a:pt x="731538" y="39280"/>
                  </a:lnTo>
                  <a:cubicBezTo>
                    <a:pt x="755808" y="15011"/>
                    <a:pt x="789336" y="0"/>
                    <a:pt x="826370" y="0"/>
                  </a:cubicBezTo>
                  <a:cubicBezTo>
                    <a:pt x="863404" y="0"/>
                    <a:pt x="896932" y="15011"/>
                    <a:pt x="921201" y="39280"/>
                  </a:cubicBezTo>
                  <a:lnTo>
                    <a:pt x="940324" y="67643"/>
                  </a:lnTo>
                  <a:lnTo>
                    <a:pt x="959446" y="39280"/>
                  </a:lnTo>
                  <a:cubicBezTo>
                    <a:pt x="983716" y="15011"/>
                    <a:pt x="1017244" y="0"/>
                    <a:pt x="1054278" y="0"/>
                  </a:cubicBezTo>
                  <a:cubicBezTo>
                    <a:pt x="1091312" y="0"/>
                    <a:pt x="1124840" y="15011"/>
                    <a:pt x="1149109" y="39280"/>
                  </a:cubicBezTo>
                  <a:lnTo>
                    <a:pt x="1168232" y="67643"/>
                  </a:lnTo>
                  <a:lnTo>
                    <a:pt x="1187354" y="39280"/>
                  </a:lnTo>
                  <a:cubicBezTo>
                    <a:pt x="1211624" y="15011"/>
                    <a:pt x="1245152" y="0"/>
                    <a:pt x="1282186" y="0"/>
                  </a:cubicBezTo>
                  <a:cubicBezTo>
                    <a:pt x="1319220" y="0"/>
                    <a:pt x="1352748" y="15011"/>
                    <a:pt x="1377018" y="39280"/>
                  </a:cubicBezTo>
                  <a:lnTo>
                    <a:pt x="1395992" y="67423"/>
                  </a:lnTo>
                  <a:lnTo>
                    <a:pt x="1409943" y="46731"/>
                  </a:lnTo>
                  <a:lnTo>
                    <a:pt x="1410487" y="46364"/>
                  </a:lnTo>
                  <a:lnTo>
                    <a:pt x="1415263" y="39280"/>
                  </a:lnTo>
                  <a:cubicBezTo>
                    <a:pt x="1439532" y="15011"/>
                    <a:pt x="1473060" y="0"/>
                    <a:pt x="1510094" y="0"/>
                  </a:cubicBezTo>
                  <a:cubicBezTo>
                    <a:pt x="1584162" y="0"/>
                    <a:pt x="1644206" y="60044"/>
                    <a:pt x="1644206" y="134112"/>
                  </a:cubicBezTo>
                  <a:cubicBezTo>
                    <a:pt x="1644206" y="171146"/>
                    <a:pt x="1629195" y="204674"/>
                    <a:pt x="1604926" y="228943"/>
                  </a:cubicBezTo>
                  <a:lnTo>
                    <a:pt x="1604380" y="229311"/>
                  </a:lnTo>
                  <a:lnTo>
                    <a:pt x="1599606" y="236393"/>
                  </a:lnTo>
                  <a:lnTo>
                    <a:pt x="1580975" y="248955"/>
                  </a:lnTo>
                  <a:lnTo>
                    <a:pt x="1599606" y="261515"/>
                  </a:lnTo>
                  <a:cubicBezTo>
                    <a:pt x="1623875" y="285785"/>
                    <a:pt x="1638886" y="319313"/>
                    <a:pt x="1638886" y="356347"/>
                  </a:cubicBezTo>
                  <a:cubicBezTo>
                    <a:pt x="1638886" y="393381"/>
                    <a:pt x="1623875" y="426909"/>
                    <a:pt x="1599606" y="451179"/>
                  </a:cubicBezTo>
                  <a:lnTo>
                    <a:pt x="1580971" y="463742"/>
                  </a:lnTo>
                  <a:lnTo>
                    <a:pt x="1599606" y="476307"/>
                  </a:lnTo>
                  <a:cubicBezTo>
                    <a:pt x="1623875" y="500576"/>
                    <a:pt x="1638886" y="534104"/>
                    <a:pt x="1638886" y="571138"/>
                  </a:cubicBezTo>
                  <a:cubicBezTo>
                    <a:pt x="1638886" y="608172"/>
                    <a:pt x="1623875" y="641700"/>
                    <a:pt x="1599606" y="665969"/>
                  </a:cubicBezTo>
                  <a:lnTo>
                    <a:pt x="1580971" y="678533"/>
                  </a:lnTo>
                  <a:lnTo>
                    <a:pt x="1599606" y="691098"/>
                  </a:lnTo>
                  <a:cubicBezTo>
                    <a:pt x="1623875" y="715367"/>
                    <a:pt x="1638886" y="748895"/>
                    <a:pt x="1638886" y="785929"/>
                  </a:cubicBezTo>
                  <a:cubicBezTo>
                    <a:pt x="1638886" y="822963"/>
                    <a:pt x="1623875" y="856491"/>
                    <a:pt x="1599606" y="880760"/>
                  </a:cubicBezTo>
                  <a:lnTo>
                    <a:pt x="1580971" y="893324"/>
                  </a:lnTo>
                  <a:lnTo>
                    <a:pt x="1599606" y="905888"/>
                  </a:lnTo>
                  <a:cubicBezTo>
                    <a:pt x="1623875" y="930158"/>
                    <a:pt x="1638886" y="963686"/>
                    <a:pt x="1638886" y="1000720"/>
                  </a:cubicBezTo>
                  <a:cubicBezTo>
                    <a:pt x="1638886" y="1037754"/>
                    <a:pt x="1623875" y="1071282"/>
                    <a:pt x="1599606" y="1095552"/>
                  </a:cubicBezTo>
                  <a:lnTo>
                    <a:pt x="1580971" y="1108116"/>
                  </a:lnTo>
                  <a:lnTo>
                    <a:pt x="1599606" y="1120679"/>
                  </a:lnTo>
                  <a:cubicBezTo>
                    <a:pt x="1623875" y="1144949"/>
                    <a:pt x="1638886" y="1178477"/>
                    <a:pt x="1638886" y="1215511"/>
                  </a:cubicBezTo>
                  <a:cubicBezTo>
                    <a:pt x="1638886" y="1252545"/>
                    <a:pt x="1623875" y="1286073"/>
                    <a:pt x="1599606" y="1310343"/>
                  </a:cubicBezTo>
                  <a:lnTo>
                    <a:pt x="1580971" y="1322907"/>
                  </a:lnTo>
                  <a:lnTo>
                    <a:pt x="1599606" y="1335471"/>
                  </a:lnTo>
                  <a:cubicBezTo>
                    <a:pt x="1623875" y="1359740"/>
                    <a:pt x="1638886" y="1393268"/>
                    <a:pt x="1638886" y="1430302"/>
                  </a:cubicBezTo>
                  <a:cubicBezTo>
                    <a:pt x="1638886" y="1467336"/>
                    <a:pt x="1623875" y="1500864"/>
                    <a:pt x="1599606" y="1525133"/>
                  </a:cubicBezTo>
                  <a:lnTo>
                    <a:pt x="1580971" y="1537697"/>
                  </a:lnTo>
                  <a:lnTo>
                    <a:pt x="1599606" y="1550261"/>
                  </a:lnTo>
                  <a:cubicBezTo>
                    <a:pt x="1623875" y="1574531"/>
                    <a:pt x="1638886" y="1608059"/>
                    <a:pt x="1638886" y="1645093"/>
                  </a:cubicBezTo>
                  <a:cubicBezTo>
                    <a:pt x="1638886" y="1682127"/>
                    <a:pt x="1623875" y="1715655"/>
                    <a:pt x="1599606" y="1739924"/>
                  </a:cubicBezTo>
                  <a:lnTo>
                    <a:pt x="1580971" y="1752488"/>
                  </a:lnTo>
                  <a:lnTo>
                    <a:pt x="1599606" y="1765052"/>
                  </a:lnTo>
                  <a:cubicBezTo>
                    <a:pt x="1623875" y="1789322"/>
                    <a:pt x="1638886" y="1822850"/>
                    <a:pt x="1638886" y="1859884"/>
                  </a:cubicBezTo>
                  <a:cubicBezTo>
                    <a:pt x="1638886" y="1896918"/>
                    <a:pt x="1623875" y="1930446"/>
                    <a:pt x="1599606" y="1954715"/>
                  </a:cubicBezTo>
                  <a:lnTo>
                    <a:pt x="1580971" y="1967279"/>
                  </a:lnTo>
                  <a:lnTo>
                    <a:pt x="1599606" y="1979843"/>
                  </a:lnTo>
                  <a:cubicBezTo>
                    <a:pt x="1623875" y="2004113"/>
                    <a:pt x="1638886" y="2037641"/>
                    <a:pt x="1638886" y="2074675"/>
                  </a:cubicBezTo>
                  <a:cubicBezTo>
                    <a:pt x="1638886" y="2111709"/>
                    <a:pt x="1623875" y="2145237"/>
                    <a:pt x="1599606" y="2169506"/>
                  </a:cubicBezTo>
                  <a:lnTo>
                    <a:pt x="1580971" y="2182070"/>
                  </a:lnTo>
                  <a:lnTo>
                    <a:pt x="1599606" y="2194634"/>
                  </a:lnTo>
                  <a:cubicBezTo>
                    <a:pt x="1623875" y="2218904"/>
                    <a:pt x="1638886" y="2252432"/>
                    <a:pt x="1638886" y="2289466"/>
                  </a:cubicBezTo>
                  <a:cubicBezTo>
                    <a:pt x="1638886" y="2326500"/>
                    <a:pt x="1623875" y="2360028"/>
                    <a:pt x="1599606" y="2384297"/>
                  </a:cubicBezTo>
                  <a:lnTo>
                    <a:pt x="1580971" y="2396861"/>
                  </a:lnTo>
                  <a:lnTo>
                    <a:pt x="1599606" y="2409425"/>
                  </a:lnTo>
                  <a:cubicBezTo>
                    <a:pt x="1623875" y="2433695"/>
                    <a:pt x="1638886" y="2467223"/>
                    <a:pt x="1638886" y="2504257"/>
                  </a:cubicBezTo>
                  <a:cubicBezTo>
                    <a:pt x="1638886" y="2541291"/>
                    <a:pt x="1623875" y="2574819"/>
                    <a:pt x="1599606" y="2599088"/>
                  </a:cubicBezTo>
                  <a:lnTo>
                    <a:pt x="1580971" y="2611652"/>
                  </a:lnTo>
                  <a:lnTo>
                    <a:pt x="1599606" y="2624216"/>
                  </a:lnTo>
                  <a:cubicBezTo>
                    <a:pt x="1623875" y="2648486"/>
                    <a:pt x="1638886" y="2682014"/>
                    <a:pt x="1638886" y="2719048"/>
                  </a:cubicBezTo>
                  <a:cubicBezTo>
                    <a:pt x="1638886" y="2756082"/>
                    <a:pt x="1623875" y="2789610"/>
                    <a:pt x="1599606" y="2813879"/>
                  </a:cubicBezTo>
                  <a:lnTo>
                    <a:pt x="1580971" y="2826443"/>
                  </a:lnTo>
                  <a:lnTo>
                    <a:pt x="1599606" y="2839007"/>
                  </a:lnTo>
                  <a:cubicBezTo>
                    <a:pt x="1623875" y="2863277"/>
                    <a:pt x="1638886" y="2896805"/>
                    <a:pt x="1638886" y="2933839"/>
                  </a:cubicBezTo>
                  <a:lnTo>
                    <a:pt x="1635493" y="2950648"/>
                  </a:lnTo>
                  <a:lnTo>
                    <a:pt x="1635672" y="2951537"/>
                  </a:lnTo>
                  <a:cubicBezTo>
                    <a:pt x="1635672" y="3025605"/>
                    <a:pt x="1575628" y="3085649"/>
                    <a:pt x="1501560" y="3085649"/>
                  </a:cubicBezTo>
                  <a:cubicBezTo>
                    <a:pt x="1459897" y="3085649"/>
                    <a:pt x="1422671" y="3066651"/>
                    <a:pt x="1398073" y="3036845"/>
                  </a:cubicBezTo>
                  <a:lnTo>
                    <a:pt x="1387099" y="3018758"/>
                  </a:lnTo>
                  <a:lnTo>
                    <a:pt x="1368484" y="3046369"/>
                  </a:lnTo>
                  <a:cubicBezTo>
                    <a:pt x="1344214" y="3070638"/>
                    <a:pt x="1310686" y="3085649"/>
                    <a:pt x="1273652" y="3085649"/>
                  </a:cubicBezTo>
                  <a:cubicBezTo>
                    <a:pt x="1236618" y="3085649"/>
                    <a:pt x="1203090" y="3070638"/>
                    <a:pt x="1178820" y="3046369"/>
                  </a:cubicBezTo>
                  <a:lnTo>
                    <a:pt x="1160205" y="3018758"/>
                  </a:lnTo>
                  <a:lnTo>
                    <a:pt x="1149231" y="3036845"/>
                  </a:lnTo>
                  <a:cubicBezTo>
                    <a:pt x="1124633" y="3066651"/>
                    <a:pt x="1087407" y="3085649"/>
                    <a:pt x="1045744" y="3085649"/>
                  </a:cubicBezTo>
                  <a:cubicBezTo>
                    <a:pt x="1008710" y="3085649"/>
                    <a:pt x="975182" y="3070638"/>
                    <a:pt x="950912" y="3046369"/>
                  </a:cubicBezTo>
                  <a:lnTo>
                    <a:pt x="932297" y="3018758"/>
                  </a:lnTo>
                  <a:lnTo>
                    <a:pt x="921323" y="3036845"/>
                  </a:lnTo>
                  <a:cubicBezTo>
                    <a:pt x="896725" y="3066651"/>
                    <a:pt x="859499" y="3085649"/>
                    <a:pt x="817836" y="3085649"/>
                  </a:cubicBezTo>
                  <a:cubicBezTo>
                    <a:pt x="780802" y="3085649"/>
                    <a:pt x="747274" y="3070638"/>
                    <a:pt x="723004" y="3046369"/>
                  </a:cubicBezTo>
                  <a:lnTo>
                    <a:pt x="704389" y="3018758"/>
                  </a:lnTo>
                  <a:lnTo>
                    <a:pt x="693415" y="3036845"/>
                  </a:lnTo>
                  <a:cubicBezTo>
                    <a:pt x="668817" y="3066651"/>
                    <a:pt x="631591" y="3085649"/>
                    <a:pt x="589928" y="3085649"/>
                  </a:cubicBezTo>
                  <a:cubicBezTo>
                    <a:pt x="552894" y="3085649"/>
                    <a:pt x="519366" y="3070638"/>
                    <a:pt x="495096" y="3046369"/>
                  </a:cubicBezTo>
                  <a:lnTo>
                    <a:pt x="476481" y="3018758"/>
                  </a:lnTo>
                  <a:lnTo>
                    <a:pt x="465507" y="3036845"/>
                  </a:lnTo>
                  <a:cubicBezTo>
                    <a:pt x="440909" y="3066651"/>
                    <a:pt x="403683" y="3085649"/>
                    <a:pt x="362020" y="3085649"/>
                  </a:cubicBezTo>
                  <a:cubicBezTo>
                    <a:pt x="324986" y="3085649"/>
                    <a:pt x="291458" y="3070638"/>
                    <a:pt x="267188" y="3046369"/>
                  </a:cubicBezTo>
                  <a:lnTo>
                    <a:pt x="248573" y="3018758"/>
                  </a:lnTo>
                  <a:lnTo>
                    <a:pt x="237599" y="3036845"/>
                  </a:lnTo>
                  <a:cubicBezTo>
                    <a:pt x="213001" y="3066651"/>
                    <a:pt x="175775" y="3085649"/>
                    <a:pt x="134112" y="3085649"/>
                  </a:cubicBezTo>
                  <a:cubicBezTo>
                    <a:pt x="60044" y="3085649"/>
                    <a:pt x="0" y="3025605"/>
                    <a:pt x="0" y="2951537"/>
                  </a:cubicBezTo>
                  <a:close/>
                </a:path>
              </a:pathLst>
            </a:cu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38D91E-9345-4F6E-BE15-8B4A06AC4828}"/>
                </a:ext>
              </a:extLst>
            </p:cNvPr>
            <p:cNvSpPr txBox="1"/>
            <p:nvPr/>
          </p:nvSpPr>
          <p:spPr>
            <a:xfrm>
              <a:off x="8127304" y="2016832"/>
              <a:ext cx="3230886" cy="117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เข็มยาว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บอกเวลาเป็น</a:t>
              </a:r>
              <a:r>
                <a:rPr lang="th-TH" sz="25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BC3FE1-D84D-4287-954F-1B328C0D6457}"/>
              </a:ext>
            </a:extLst>
          </p:cNvPr>
          <p:cNvGrpSpPr/>
          <p:nvPr/>
        </p:nvGrpSpPr>
        <p:grpSpPr>
          <a:xfrm>
            <a:off x="577651" y="1712391"/>
            <a:ext cx="3541854" cy="1641099"/>
            <a:chOff x="337970" y="1400739"/>
            <a:chExt cx="3541854" cy="1641099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F5BEEAA-CDA3-469D-9A34-EB5904A00B2F}"/>
                </a:ext>
              </a:extLst>
            </p:cNvPr>
            <p:cNvSpPr/>
            <p:nvPr/>
          </p:nvSpPr>
          <p:spPr>
            <a:xfrm rot="5400000">
              <a:off x="1288348" y="497351"/>
              <a:ext cx="1641099" cy="3447876"/>
            </a:xfrm>
            <a:custGeom>
              <a:avLst/>
              <a:gdLst>
                <a:gd name="connsiteX0" fmla="*/ 0 w 1641099"/>
                <a:gd name="connsiteY0" fmla="*/ 3313763 h 3447876"/>
                <a:gd name="connsiteX1" fmla="*/ 0 w 1641099"/>
                <a:gd name="connsiteY1" fmla="*/ 3313763 h 3447876"/>
                <a:gd name="connsiteX2" fmla="*/ 0 w 1641099"/>
                <a:gd name="connsiteY2" fmla="*/ 3313763 h 3447876"/>
                <a:gd name="connsiteX3" fmla="*/ 6030 w 1641099"/>
                <a:gd name="connsiteY3" fmla="*/ 3273882 h 3447876"/>
                <a:gd name="connsiteX4" fmla="*/ 9516 w 1641099"/>
                <a:gd name="connsiteY4" fmla="*/ 3266630 h 3447876"/>
                <a:gd name="connsiteX5" fmla="*/ 10539 w 1641099"/>
                <a:gd name="connsiteY5" fmla="*/ 3261561 h 3447876"/>
                <a:gd name="connsiteX6" fmla="*/ 15465 w 1641099"/>
                <a:gd name="connsiteY6" fmla="*/ 3254255 h 3447876"/>
                <a:gd name="connsiteX7" fmla="*/ 22904 w 1641099"/>
                <a:gd name="connsiteY7" fmla="*/ 3238780 h 3447876"/>
                <a:gd name="connsiteX8" fmla="*/ 34510 w 1641099"/>
                <a:gd name="connsiteY8" fmla="*/ 3226007 h 3447876"/>
                <a:gd name="connsiteX9" fmla="*/ 39281 w 1641099"/>
                <a:gd name="connsiteY9" fmla="*/ 3218931 h 3447876"/>
                <a:gd name="connsiteX10" fmla="*/ 43562 w 1641099"/>
                <a:gd name="connsiteY10" fmla="*/ 3216044 h 3447876"/>
                <a:gd name="connsiteX11" fmla="*/ 48804 w 1641099"/>
                <a:gd name="connsiteY11" fmla="*/ 3210276 h 3447876"/>
                <a:gd name="connsiteX12" fmla="*/ 54454 w 1641099"/>
                <a:gd name="connsiteY12" fmla="*/ 3206848 h 3447876"/>
                <a:gd name="connsiteX13" fmla="*/ 39281 w 1641099"/>
                <a:gd name="connsiteY13" fmla="*/ 3196617 h 3447876"/>
                <a:gd name="connsiteX14" fmla="*/ 0 w 1641099"/>
                <a:gd name="connsiteY14" fmla="*/ 3101786 h 3447876"/>
                <a:gd name="connsiteX15" fmla="*/ 48804 w 1641099"/>
                <a:gd name="connsiteY15" fmla="*/ 2998299 h 3447876"/>
                <a:gd name="connsiteX16" fmla="*/ 54454 w 1641099"/>
                <a:gd name="connsiteY16" fmla="*/ 2994871 h 3447876"/>
                <a:gd name="connsiteX17" fmla="*/ 39281 w 1641099"/>
                <a:gd name="connsiteY17" fmla="*/ 2984641 h 3447876"/>
                <a:gd name="connsiteX18" fmla="*/ 0 w 1641099"/>
                <a:gd name="connsiteY18" fmla="*/ 2889809 h 3447876"/>
                <a:gd name="connsiteX19" fmla="*/ 48804 w 1641099"/>
                <a:gd name="connsiteY19" fmla="*/ 2786321 h 3447876"/>
                <a:gd name="connsiteX20" fmla="*/ 54454 w 1641099"/>
                <a:gd name="connsiteY20" fmla="*/ 2782894 h 3447876"/>
                <a:gd name="connsiteX21" fmla="*/ 39281 w 1641099"/>
                <a:gd name="connsiteY21" fmla="*/ 2772664 h 3447876"/>
                <a:gd name="connsiteX22" fmla="*/ 0 w 1641099"/>
                <a:gd name="connsiteY22" fmla="*/ 2677832 h 3447876"/>
                <a:gd name="connsiteX23" fmla="*/ 48804 w 1641099"/>
                <a:gd name="connsiteY23" fmla="*/ 2574345 h 3447876"/>
                <a:gd name="connsiteX24" fmla="*/ 54454 w 1641099"/>
                <a:gd name="connsiteY24" fmla="*/ 2570917 h 3447876"/>
                <a:gd name="connsiteX25" fmla="*/ 39281 w 1641099"/>
                <a:gd name="connsiteY25" fmla="*/ 2560687 h 3447876"/>
                <a:gd name="connsiteX26" fmla="*/ 0 w 1641099"/>
                <a:gd name="connsiteY26" fmla="*/ 2465855 h 3447876"/>
                <a:gd name="connsiteX27" fmla="*/ 48804 w 1641099"/>
                <a:gd name="connsiteY27" fmla="*/ 2362368 h 3447876"/>
                <a:gd name="connsiteX28" fmla="*/ 54454 w 1641099"/>
                <a:gd name="connsiteY28" fmla="*/ 2358940 h 3447876"/>
                <a:gd name="connsiteX29" fmla="*/ 39281 w 1641099"/>
                <a:gd name="connsiteY29" fmla="*/ 2348710 h 3447876"/>
                <a:gd name="connsiteX30" fmla="*/ 0 w 1641099"/>
                <a:gd name="connsiteY30" fmla="*/ 2253879 h 3447876"/>
                <a:gd name="connsiteX31" fmla="*/ 48804 w 1641099"/>
                <a:gd name="connsiteY31" fmla="*/ 2150392 h 3447876"/>
                <a:gd name="connsiteX32" fmla="*/ 54454 w 1641099"/>
                <a:gd name="connsiteY32" fmla="*/ 2146964 h 3447876"/>
                <a:gd name="connsiteX33" fmla="*/ 39281 w 1641099"/>
                <a:gd name="connsiteY33" fmla="*/ 2136733 h 3447876"/>
                <a:gd name="connsiteX34" fmla="*/ 0 w 1641099"/>
                <a:gd name="connsiteY34" fmla="*/ 2041903 h 3447876"/>
                <a:gd name="connsiteX35" fmla="*/ 48804 w 1641099"/>
                <a:gd name="connsiteY35" fmla="*/ 1938415 h 3447876"/>
                <a:gd name="connsiteX36" fmla="*/ 54454 w 1641099"/>
                <a:gd name="connsiteY36" fmla="*/ 1934987 h 3447876"/>
                <a:gd name="connsiteX37" fmla="*/ 39281 w 1641099"/>
                <a:gd name="connsiteY37" fmla="*/ 1924757 h 3447876"/>
                <a:gd name="connsiteX38" fmla="*/ 0 w 1641099"/>
                <a:gd name="connsiteY38" fmla="*/ 1829925 h 3447876"/>
                <a:gd name="connsiteX39" fmla="*/ 48804 w 1641099"/>
                <a:gd name="connsiteY39" fmla="*/ 1726439 h 3447876"/>
                <a:gd name="connsiteX40" fmla="*/ 54454 w 1641099"/>
                <a:gd name="connsiteY40" fmla="*/ 1723011 h 3447876"/>
                <a:gd name="connsiteX41" fmla="*/ 39281 w 1641099"/>
                <a:gd name="connsiteY41" fmla="*/ 1712780 h 3447876"/>
                <a:gd name="connsiteX42" fmla="*/ 0 w 1641099"/>
                <a:gd name="connsiteY42" fmla="*/ 1617949 h 3447876"/>
                <a:gd name="connsiteX43" fmla="*/ 48804 w 1641099"/>
                <a:gd name="connsiteY43" fmla="*/ 1514462 h 3447876"/>
                <a:gd name="connsiteX44" fmla="*/ 54454 w 1641099"/>
                <a:gd name="connsiteY44" fmla="*/ 1511034 h 3447876"/>
                <a:gd name="connsiteX45" fmla="*/ 39281 w 1641099"/>
                <a:gd name="connsiteY45" fmla="*/ 1500803 h 3447876"/>
                <a:gd name="connsiteX46" fmla="*/ 0 w 1641099"/>
                <a:gd name="connsiteY46" fmla="*/ 1405972 h 3447876"/>
                <a:gd name="connsiteX47" fmla="*/ 48804 w 1641099"/>
                <a:gd name="connsiteY47" fmla="*/ 1302485 h 3447876"/>
                <a:gd name="connsiteX48" fmla="*/ 54454 w 1641099"/>
                <a:gd name="connsiteY48" fmla="*/ 1299057 h 3447876"/>
                <a:gd name="connsiteX49" fmla="*/ 39281 w 1641099"/>
                <a:gd name="connsiteY49" fmla="*/ 1288826 h 3447876"/>
                <a:gd name="connsiteX50" fmla="*/ 0 w 1641099"/>
                <a:gd name="connsiteY50" fmla="*/ 1193995 h 3447876"/>
                <a:gd name="connsiteX51" fmla="*/ 48804 w 1641099"/>
                <a:gd name="connsiteY51" fmla="*/ 1090508 h 3447876"/>
                <a:gd name="connsiteX52" fmla="*/ 54454 w 1641099"/>
                <a:gd name="connsiteY52" fmla="*/ 1087080 h 3447876"/>
                <a:gd name="connsiteX53" fmla="*/ 39281 w 1641099"/>
                <a:gd name="connsiteY53" fmla="*/ 1076849 h 3447876"/>
                <a:gd name="connsiteX54" fmla="*/ 0 w 1641099"/>
                <a:gd name="connsiteY54" fmla="*/ 982018 h 3447876"/>
                <a:gd name="connsiteX55" fmla="*/ 48804 w 1641099"/>
                <a:gd name="connsiteY55" fmla="*/ 878531 h 3447876"/>
                <a:gd name="connsiteX56" fmla="*/ 54454 w 1641099"/>
                <a:gd name="connsiteY56" fmla="*/ 875103 h 3447876"/>
                <a:gd name="connsiteX57" fmla="*/ 39281 w 1641099"/>
                <a:gd name="connsiteY57" fmla="*/ 864872 h 3447876"/>
                <a:gd name="connsiteX58" fmla="*/ 0 w 1641099"/>
                <a:gd name="connsiteY58" fmla="*/ 770041 h 3447876"/>
                <a:gd name="connsiteX59" fmla="*/ 48804 w 1641099"/>
                <a:gd name="connsiteY59" fmla="*/ 666554 h 3447876"/>
                <a:gd name="connsiteX60" fmla="*/ 54454 w 1641099"/>
                <a:gd name="connsiteY60" fmla="*/ 663126 h 3447876"/>
                <a:gd name="connsiteX61" fmla="*/ 39281 w 1641099"/>
                <a:gd name="connsiteY61" fmla="*/ 652895 h 3447876"/>
                <a:gd name="connsiteX62" fmla="*/ 0 w 1641099"/>
                <a:gd name="connsiteY62" fmla="*/ 558064 h 3447876"/>
                <a:gd name="connsiteX63" fmla="*/ 48804 w 1641099"/>
                <a:gd name="connsiteY63" fmla="*/ 454577 h 3447876"/>
                <a:gd name="connsiteX64" fmla="*/ 54454 w 1641099"/>
                <a:gd name="connsiteY64" fmla="*/ 451149 h 3447876"/>
                <a:gd name="connsiteX65" fmla="*/ 39281 w 1641099"/>
                <a:gd name="connsiteY65" fmla="*/ 440918 h 3447876"/>
                <a:gd name="connsiteX66" fmla="*/ 0 w 1641099"/>
                <a:gd name="connsiteY66" fmla="*/ 346087 h 3447876"/>
                <a:gd name="connsiteX67" fmla="*/ 39281 w 1641099"/>
                <a:gd name="connsiteY67" fmla="*/ 251255 h 3447876"/>
                <a:gd name="connsiteX68" fmla="*/ 54453 w 1641099"/>
                <a:gd name="connsiteY68" fmla="*/ 241026 h 3447876"/>
                <a:gd name="connsiteX69" fmla="*/ 48804 w 1641099"/>
                <a:gd name="connsiteY69" fmla="*/ 237599 h 3447876"/>
                <a:gd name="connsiteX70" fmla="*/ 47482 w 1641099"/>
                <a:gd name="connsiteY70" fmla="*/ 235914 h 3447876"/>
                <a:gd name="connsiteX71" fmla="*/ 39281 w 1641099"/>
                <a:gd name="connsiteY71" fmla="*/ 230384 h 3447876"/>
                <a:gd name="connsiteX72" fmla="*/ 15697 w 1641099"/>
                <a:gd name="connsiteY72" fmla="*/ 195406 h 3447876"/>
                <a:gd name="connsiteX73" fmla="*/ 13225 w 1641099"/>
                <a:gd name="connsiteY73" fmla="*/ 192255 h 3447876"/>
                <a:gd name="connsiteX74" fmla="*/ 13048 w 1641099"/>
                <a:gd name="connsiteY74" fmla="*/ 191476 h 3447876"/>
                <a:gd name="connsiteX75" fmla="*/ 10539 w 1641099"/>
                <a:gd name="connsiteY75" fmla="*/ 187755 h 3447876"/>
                <a:gd name="connsiteX76" fmla="*/ 0 w 1641099"/>
                <a:gd name="connsiteY76" fmla="*/ 135553 h 3447876"/>
                <a:gd name="connsiteX77" fmla="*/ 154 w 1641099"/>
                <a:gd name="connsiteY77" fmla="*/ 134789 h 3447876"/>
                <a:gd name="connsiteX78" fmla="*/ 0 w 1641099"/>
                <a:gd name="connsiteY78" fmla="*/ 134112 h 3447876"/>
                <a:gd name="connsiteX79" fmla="*/ 134112 w 1641099"/>
                <a:gd name="connsiteY79" fmla="*/ 0 h 3447876"/>
                <a:gd name="connsiteX80" fmla="*/ 148026 w 1641099"/>
                <a:gd name="connsiteY80" fmla="*/ 4250 h 3447876"/>
                <a:gd name="connsiteX81" fmla="*/ 186315 w 1641099"/>
                <a:gd name="connsiteY81" fmla="*/ 11980 h 3447876"/>
                <a:gd name="connsiteX82" fmla="*/ 197068 w 1641099"/>
                <a:gd name="connsiteY82" fmla="*/ 19230 h 3447876"/>
                <a:gd name="connsiteX83" fmla="*/ 209095 w 1641099"/>
                <a:gd name="connsiteY83" fmla="*/ 22904 h 3447876"/>
                <a:gd name="connsiteX84" fmla="*/ 228015 w 1641099"/>
                <a:gd name="connsiteY84" fmla="*/ 40095 h 3447876"/>
                <a:gd name="connsiteX85" fmla="*/ 228944 w 1641099"/>
                <a:gd name="connsiteY85" fmla="*/ 40721 h 3447876"/>
                <a:gd name="connsiteX86" fmla="*/ 229322 w 1641099"/>
                <a:gd name="connsiteY86" fmla="*/ 41283 h 3447876"/>
                <a:gd name="connsiteX87" fmla="*/ 237599 w 1641099"/>
                <a:gd name="connsiteY87" fmla="*/ 48804 h 3447876"/>
                <a:gd name="connsiteX88" fmla="*/ 249364 w 1641099"/>
                <a:gd name="connsiteY88" fmla="*/ 68194 h 3447876"/>
                <a:gd name="connsiteX89" fmla="*/ 267887 w 1641099"/>
                <a:gd name="connsiteY89" fmla="*/ 40721 h 3447876"/>
                <a:gd name="connsiteX90" fmla="*/ 362718 w 1641099"/>
                <a:gd name="connsiteY90" fmla="*/ 1441 h 3447876"/>
                <a:gd name="connsiteX91" fmla="*/ 466205 w 1641099"/>
                <a:gd name="connsiteY91" fmla="*/ 50245 h 3447876"/>
                <a:gd name="connsiteX92" fmla="*/ 477510 w 1641099"/>
                <a:gd name="connsiteY92" fmla="*/ 68877 h 3447876"/>
                <a:gd name="connsiteX93" fmla="*/ 496493 w 1641099"/>
                <a:gd name="connsiteY93" fmla="*/ 40721 h 3447876"/>
                <a:gd name="connsiteX94" fmla="*/ 591324 w 1641099"/>
                <a:gd name="connsiteY94" fmla="*/ 1441 h 3447876"/>
                <a:gd name="connsiteX95" fmla="*/ 694811 w 1641099"/>
                <a:gd name="connsiteY95" fmla="*/ 50245 h 3447876"/>
                <a:gd name="connsiteX96" fmla="*/ 706116 w 1641099"/>
                <a:gd name="connsiteY96" fmla="*/ 68877 h 3447876"/>
                <a:gd name="connsiteX97" fmla="*/ 725099 w 1641099"/>
                <a:gd name="connsiteY97" fmla="*/ 40721 h 3447876"/>
                <a:gd name="connsiteX98" fmla="*/ 819930 w 1641099"/>
                <a:gd name="connsiteY98" fmla="*/ 1441 h 3447876"/>
                <a:gd name="connsiteX99" fmla="*/ 923417 w 1641099"/>
                <a:gd name="connsiteY99" fmla="*/ 50245 h 3447876"/>
                <a:gd name="connsiteX100" fmla="*/ 934722 w 1641099"/>
                <a:gd name="connsiteY100" fmla="*/ 68877 h 3447876"/>
                <a:gd name="connsiteX101" fmla="*/ 953705 w 1641099"/>
                <a:gd name="connsiteY101" fmla="*/ 40721 h 3447876"/>
                <a:gd name="connsiteX102" fmla="*/ 1048536 w 1641099"/>
                <a:gd name="connsiteY102" fmla="*/ 1441 h 3447876"/>
                <a:gd name="connsiteX103" fmla="*/ 1152023 w 1641099"/>
                <a:gd name="connsiteY103" fmla="*/ 50245 h 3447876"/>
                <a:gd name="connsiteX104" fmla="*/ 1163328 w 1641099"/>
                <a:gd name="connsiteY104" fmla="*/ 68877 h 3447876"/>
                <a:gd name="connsiteX105" fmla="*/ 1182311 w 1641099"/>
                <a:gd name="connsiteY105" fmla="*/ 40721 h 3447876"/>
                <a:gd name="connsiteX106" fmla="*/ 1277142 w 1641099"/>
                <a:gd name="connsiteY106" fmla="*/ 1441 h 3447876"/>
                <a:gd name="connsiteX107" fmla="*/ 1371974 w 1641099"/>
                <a:gd name="connsiteY107" fmla="*/ 40721 h 3447876"/>
                <a:gd name="connsiteX108" fmla="*/ 1391149 w 1641099"/>
                <a:gd name="connsiteY108" fmla="*/ 69162 h 3447876"/>
                <a:gd name="connsiteX109" fmla="*/ 1403500 w 1641099"/>
                <a:gd name="connsiteY109" fmla="*/ 48804 h 3447876"/>
                <a:gd name="connsiteX110" fmla="*/ 1407677 w 1641099"/>
                <a:gd name="connsiteY110" fmla="*/ 45527 h 3447876"/>
                <a:gd name="connsiteX111" fmla="*/ 1410917 w 1641099"/>
                <a:gd name="connsiteY111" fmla="*/ 40721 h 3447876"/>
                <a:gd name="connsiteX112" fmla="*/ 1431410 w 1641099"/>
                <a:gd name="connsiteY112" fmla="*/ 26904 h 3447876"/>
                <a:gd name="connsiteX113" fmla="*/ 1448844 w 1641099"/>
                <a:gd name="connsiteY113" fmla="*/ 13225 h 3447876"/>
                <a:gd name="connsiteX114" fmla="*/ 1453153 w 1641099"/>
                <a:gd name="connsiteY114" fmla="*/ 12245 h 3447876"/>
                <a:gd name="connsiteX115" fmla="*/ 1453546 w 1641099"/>
                <a:gd name="connsiteY115" fmla="*/ 11980 h 3447876"/>
                <a:gd name="connsiteX116" fmla="*/ 1460402 w 1641099"/>
                <a:gd name="connsiteY116" fmla="*/ 10596 h 3447876"/>
                <a:gd name="connsiteX117" fmla="*/ 1506987 w 1641099"/>
                <a:gd name="connsiteY117" fmla="*/ 0 h 3447876"/>
                <a:gd name="connsiteX118" fmla="*/ 1641099 w 1641099"/>
                <a:gd name="connsiteY118" fmla="*/ 134112 h 3447876"/>
                <a:gd name="connsiteX119" fmla="*/ 1632663 w 1641099"/>
                <a:gd name="connsiteY119" fmla="*/ 171199 h 3447876"/>
                <a:gd name="connsiteX120" fmla="*/ 1629321 w 1641099"/>
                <a:gd name="connsiteY120" fmla="*/ 187755 h 3447876"/>
                <a:gd name="connsiteX121" fmla="*/ 1628682 w 1641099"/>
                <a:gd name="connsiteY121" fmla="*/ 188703 h 3447876"/>
                <a:gd name="connsiteX122" fmla="*/ 1627874 w 1641099"/>
                <a:gd name="connsiteY122" fmla="*/ 192255 h 3447876"/>
                <a:gd name="connsiteX123" fmla="*/ 1616598 w 1641099"/>
                <a:gd name="connsiteY123" fmla="*/ 206626 h 3447876"/>
                <a:gd name="connsiteX124" fmla="*/ 1600580 w 1641099"/>
                <a:gd name="connsiteY124" fmla="*/ 230384 h 3447876"/>
                <a:gd name="connsiteX125" fmla="*/ 1595009 w 1641099"/>
                <a:gd name="connsiteY125" fmla="*/ 234140 h 3447876"/>
                <a:gd name="connsiteX126" fmla="*/ 1592295 w 1641099"/>
                <a:gd name="connsiteY126" fmla="*/ 237599 h 3447876"/>
                <a:gd name="connsiteX127" fmla="*/ 1586647 w 1641099"/>
                <a:gd name="connsiteY127" fmla="*/ 241026 h 3447876"/>
                <a:gd name="connsiteX128" fmla="*/ 1601819 w 1641099"/>
                <a:gd name="connsiteY128" fmla="*/ 251255 h 3447876"/>
                <a:gd name="connsiteX129" fmla="*/ 1641099 w 1641099"/>
                <a:gd name="connsiteY129" fmla="*/ 346087 h 3447876"/>
                <a:gd name="connsiteX130" fmla="*/ 1601819 w 1641099"/>
                <a:gd name="connsiteY130" fmla="*/ 440918 h 3447876"/>
                <a:gd name="connsiteX131" fmla="*/ 1586645 w 1641099"/>
                <a:gd name="connsiteY131" fmla="*/ 451149 h 3447876"/>
                <a:gd name="connsiteX132" fmla="*/ 1592295 w 1641099"/>
                <a:gd name="connsiteY132" fmla="*/ 454577 h 3447876"/>
                <a:gd name="connsiteX133" fmla="*/ 1641099 w 1641099"/>
                <a:gd name="connsiteY133" fmla="*/ 558064 h 3447876"/>
                <a:gd name="connsiteX134" fmla="*/ 1601819 w 1641099"/>
                <a:gd name="connsiteY134" fmla="*/ 652895 h 3447876"/>
                <a:gd name="connsiteX135" fmla="*/ 1586645 w 1641099"/>
                <a:gd name="connsiteY135" fmla="*/ 663126 h 3447876"/>
                <a:gd name="connsiteX136" fmla="*/ 1592295 w 1641099"/>
                <a:gd name="connsiteY136" fmla="*/ 666554 h 3447876"/>
                <a:gd name="connsiteX137" fmla="*/ 1641099 w 1641099"/>
                <a:gd name="connsiteY137" fmla="*/ 770041 h 3447876"/>
                <a:gd name="connsiteX138" fmla="*/ 1601819 w 1641099"/>
                <a:gd name="connsiteY138" fmla="*/ 864872 h 3447876"/>
                <a:gd name="connsiteX139" fmla="*/ 1586645 w 1641099"/>
                <a:gd name="connsiteY139" fmla="*/ 875103 h 3447876"/>
                <a:gd name="connsiteX140" fmla="*/ 1592295 w 1641099"/>
                <a:gd name="connsiteY140" fmla="*/ 878531 h 3447876"/>
                <a:gd name="connsiteX141" fmla="*/ 1641099 w 1641099"/>
                <a:gd name="connsiteY141" fmla="*/ 982018 h 3447876"/>
                <a:gd name="connsiteX142" fmla="*/ 1601819 w 1641099"/>
                <a:gd name="connsiteY142" fmla="*/ 1076849 h 3447876"/>
                <a:gd name="connsiteX143" fmla="*/ 1586645 w 1641099"/>
                <a:gd name="connsiteY143" fmla="*/ 1087080 h 3447876"/>
                <a:gd name="connsiteX144" fmla="*/ 1592295 w 1641099"/>
                <a:gd name="connsiteY144" fmla="*/ 1090508 h 3447876"/>
                <a:gd name="connsiteX145" fmla="*/ 1641099 w 1641099"/>
                <a:gd name="connsiteY145" fmla="*/ 1193995 h 3447876"/>
                <a:gd name="connsiteX146" fmla="*/ 1601819 w 1641099"/>
                <a:gd name="connsiteY146" fmla="*/ 1288826 h 3447876"/>
                <a:gd name="connsiteX147" fmla="*/ 1586645 w 1641099"/>
                <a:gd name="connsiteY147" fmla="*/ 1299057 h 3447876"/>
                <a:gd name="connsiteX148" fmla="*/ 1592295 w 1641099"/>
                <a:gd name="connsiteY148" fmla="*/ 1302485 h 3447876"/>
                <a:gd name="connsiteX149" fmla="*/ 1641099 w 1641099"/>
                <a:gd name="connsiteY149" fmla="*/ 1405972 h 3447876"/>
                <a:gd name="connsiteX150" fmla="*/ 1601819 w 1641099"/>
                <a:gd name="connsiteY150" fmla="*/ 1500803 h 3447876"/>
                <a:gd name="connsiteX151" fmla="*/ 1586645 w 1641099"/>
                <a:gd name="connsiteY151" fmla="*/ 1511034 h 3447876"/>
                <a:gd name="connsiteX152" fmla="*/ 1592295 w 1641099"/>
                <a:gd name="connsiteY152" fmla="*/ 1514462 h 3447876"/>
                <a:gd name="connsiteX153" fmla="*/ 1641099 w 1641099"/>
                <a:gd name="connsiteY153" fmla="*/ 1617949 h 3447876"/>
                <a:gd name="connsiteX154" fmla="*/ 1601819 w 1641099"/>
                <a:gd name="connsiteY154" fmla="*/ 1712780 h 3447876"/>
                <a:gd name="connsiteX155" fmla="*/ 1586645 w 1641099"/>
                <a:gd name="connsiteY155" fmla="*/ 1723011 h 3447876"/>
                <a:gd name="connsiteX156" fmla="*/ 1592295 w 1641099"/>
                <a:gd name="connsiteY156" fmla="*/ 1726439 h 3447876"/>
                <a:gd name="connsiteX157" fmla="*/ 1641099 w 1641099"/>
                <a:gd name="connsiteY157" fmla="*/ 1829926 h 3447876"/>
                <a:gd name="connsiteX158" fmla="*/ 1601819 w 1641099"/>
                <a:gd name="connsiteY158" fmla="*/ 1924757 h 3447876"/>
                <a:gd name="connsiteX159" fmla="*/ 1586645 w 1641099"/>
                <a:gd name="connsiteY159" fmla="*/ 1934987 h 3447876"/>
                <a:gd name="connsiteX160" fmla="*/ 1592295 w 1641099"/>
                <a:gd name="connsiteY160" fmla="*/ 1938415 h 3447876"/>
                <a:gd name="connsiteX161" fmla="*/ 1641099 w 1641099"/>
                <a:gd name="connsiteY161" fmla="*/ 2041903 h 3447876"/>
                <a:gd name="connsiteX162" fmla="*/ 1601819 w 1641099"/>
                <a:gd name="connsiteY162" fmla="*/ 2136734 h 3447876"/>
                <a:gd name="connsiteX163" fmla="*/ 1586645 w 1641099"/>
                <a:gd name="connsiteY163" fmla="*/ 2146964 h 3447876"/>
                <a:gd name="connsiteX164" fmla="*/ 1592295 w 1641099"/>
                <a:gd name="connsiteY164" fmla="*/ 2150392 h 3447876"/>
                <a:gd name="connsiteX165" fmla="*/ 1641099 w 1641099"/>
                <a:gd name="connsiteY165" fmla="*/ 2253880 h 3447876"/>
                <a:gd name="connsiteX166" fmla="*/ 1601819 w 1641099"/>
                <a:gd name="connsiteY166" fmla="*/ 2348711 h 3447876"/>
                <a:gd name="connsiteX167" fmla="*/ 1586645 w 1641099"/>
                <a:gd name="connsiteY167" fmla="*/ 2358941 h 3447876"/>
                <a:gd name="connsiteX168" fmla="*/ 1592295 w 1641099"/>
                <a:gd name="connsiteY168" fmla="*/ 2362369 h 3447876"/>
                <a:gd name="connsiteX169" fmla="*/ 1641099 w 1641099"/>
                <a:gd name="connsiteY169" fmla="*/ 2465856 h 3447876"/>
                <a:gd name="connsiteX170" fmla="*/ 1601819 w 1641099"/>
                <a:gd name="connsiteY170" fmla="*/ 2560688 h 3447876"/>
                <a:gd name="connsiteX171" fmla="*/ 1586645 w 1641099"/>
                <a:gd name="connsiteY171" fmla="*/ 2570918 h 3447876"/>
                <a:gd name="connsiteX172" fmla="*/ 1592295 w 1641099"/>
                <a:gd name="connsiteY172" fmla="*/ 2574346 h 3447876"/>
                <a:gd name="connsiteX173" fmla="*/ 1641099 w 1641099"/>
                <a:gd name="connsiteY173" fmla="*/ 2677833 h 3447876"/>
                <a:gd name="connsiteX174" fmla="*/ 1601819 w 1641099"/>
                <a:gd name="connsiteY174" fmla="*/ 2772665 h 3447876"/>
                <a:gd name="connsiteX175" fmla="*/ 1586645 w 1641099"/>
                <a:gd name="connsiteY175" fmla="*/ 2782895 h 3447876"/>
                <a:gd name="connsiteX176" fmla="*/ 1592295 w 1641099"/>
                <a:gd name="connsiteY176" fmla="*/ 2786322 h 3447876"/>
                <a:gd name="connsiteX177" fmla="*/ 1641099 w 1641099"/>
                <a:gd name="connsiteY177" fmla="*/ 2889810 h 3447876"/>
                <a:gd name="connsiteX178" fmla="*/ 1601819 w 1641099"/>
                <a:gd name="connsiteY178" fmla="*/ 2984642 h 3447876"/>
                <a:gd name="connsiteX179" fmla="*/ 1586645 w 1641099"/>
                <a:gd name="connsiteY179" fmla="*/ 2994872 h 3447876"/>
                <a:gd name="connsiteX180" fmla="*/ 1592295 w 1641099"/>
                <a:gd name="connsiteY180" fmla="*/ 2998300 h 3447876"/>
                <a:gd name="connsiteX181" fmla="*/ 1641099 w 1641099"/>
                <a:gd name="connsiteY181" fmla="*/ 3101787 h 3447876"/>
                <a:gd name="connsiteX182" fmla="*/ 1601819 w 1641099"/>
                <a:gd name="connsiteY182" fmla="*/ 3196618 h 3447876"/>
                <a:gd name="connsiteX183" fmla="*/ 1586059 w 1641099"/>
                <a:gd name="connsiteY183" fmla="*/ 3207244 h 3447876"/>
                <a:gd name="connsiteX184" fmla="*/ 1591056 w 1641099"/>
                <a:gd name="connsiteY184" fmla="*/ 3210276 h 3447876"/>
                <a:gd name="connsiteX185" fmla="*/ 1594340 w 1641099"/>
                <a:gd name="connsiteY185" fmla="*/ 3213890 h 3447876"/>
                <a:gd name="connsiteX186" fmla="*/ 1601819 w 1641099"/>
                <a:gd name="connsiteY186" fmla="*/ 3218932 h 3447876"/>
                <a:gd name="connsiteX187" fmla="*/ 1610150 w 1641099"/>
                <a:gd name="connsiteY187" fmla="*/ 3231289 h 3447876"/>
                <a:gd name="connsiteX188" fmla="*/ 1616956 w 1641099"/>
                <a:gd name="connsiteY188" fmla="*/ 3238779 h 3447876"/>
                <a:gd name="connsiteX189" fmla="*/ 1621318 w 1641099"/>
                <a:gd name="connsiteY189" fmla="*/ 3247854 h 3447876"/>
                <a:gd name="connsiteX190" fmla="*/ 1630560 w 1641099"/>
                <a:gd name="connsiteY190" fmla="*/ 3261561 h 3447876"/>
                <a:gd name="connsiteX191" fmla="*/ 1632480 w 1641099"/>
                <a:gd name="connsiteY191" fmla="*/ 3271073 h 3447876"/>
                <a:gd name="connsiteX192" fmla="*/ 1633831 w 1641099"/>
                <a:gd name="connsiteY192" fmla="*/ 3273882 h 3447876"/>
                <a:gd name="connsiteX193" fmla="*/ 1636166 w 1641099"/>
                <a:gd name="connsiteY193" fmla="*/ 3289331 h 3447876"/>
                <a:gd name="connsiteX194" fmla="*/ 1641099 w 1641099"/>
                <a:gd name="connsiteY194" fmla="*/ 3313764 h 3447876"/>
                <a:gd name="connsiteX195" fmla="*/ 1506987 w 1641099"/>
                <a:gd name="connsiteY195" fmla="*/ 3447876 h 3447876"/>
                <a:gd name="connsiteX196" fmla="*/ 1506366 w 1641099"/>
                <a:gd name="connsiteY196" fmla="*/ 3447750 h 3447876"/>
                <a:gd name="connsiteX197" fmla="*/ 1505748 w 1641099"/>
                <a:gd name="connsiteY197" fmla="*/ 3447875 h 3447876"/>
                <a:gd name="connsiteX198" fmla="*/ 1410917 w 1641099"/>
                <a:gd name="connsiteY198" fmla="*/ 3408595 h 3447876"/>
                <a:gd name="connsiteX199" fmla="*/ 1391445 w 1641099"/>
                <a:gd name="connsiteY199" fmla="*/ 3379714 h 3447876"/>
                <a:gd name="connsiteX200" fmla="*/ 1371974 w 1641099"/>
                <a:gd name="connsiteY200" fmla="*/ 3408595 h 3447876"/>
                <a:gd name="connsiteX201" fmla="*/ 1277142 w 1641099"/>
                <a:gd name="connsiteY201" fmla="*/ 3447875 h 3447876"/>
                <a:gd name="connsiteX202" fmla="*/ 1182310 w 1641099"/>
                <a:gd name="connsiteY202" fmla="*/ 3408595 h 3447876"/>
                <a:gd name="connsiteX203" fmla="*/ 1162839 w 1641099"/>
                <a:gd name="connsiteY203" fmla="*/ 3379714 h 3447876"/>
                <a:gd name="connsiteX204" fmla="*/ 1143367 w 1641099"/>
                <a:gd name="connsiteY204" fmla="*/ 3408595 h 3447876"/>
                <a:gd name="connsiteX205" fmla="*/ 1048536 w 1641099"/>
                <a:gd name="connsiteY205" fmla="*/ 3447875 h 3447876"/>
                <a:gd name="connsiteX206" fmla="*/ 953704 w 1641099"/>
                <a:gd name="connsiteY206" fmla="*/ 3408595 h 3447876"/>
                <a:gd name="connsiteX207" fmla="*/ 934233 w 1641099"/>
                <a:gd name="connsiteY207" fmla="*/ 3379714 h 3447876"/>
                <a:gd name="connsiteX208" fmla="*/ 914761 w 1641099"/>
                <a:gd name="connsiteY208" fmla="*/ 3408595 h 3447876"/>
                <a:gd name="connsiteX209" fmla="*/ 819930 w 1641099"/>
                <a:gd name="connsiteY209" fmla="*/ 3447875 h 3447876"/>
                <a:gd name="connsiteX210" fmla="*/ 725098 w 1641099"/>
                <a:gd name="connsiteY210" fmla="*/ 3408595 h 3447876"/>
                <a:gd name="connsiteX211" fmla="*/ 705627 w 1641099"/>
                <a:gd name="connsiteY211" fmla="*/ 3379714 h 3447876"/>
                <a:gd name="connsiteX212" fmla="*/ 686155 w 1641099"/>
                <a:gd name="connsiteY212" fmla="*/ 3408595 h 3447876"/>
                <a:gd name="connsiteX213" fmla="*/ 591324 w 1641099"/>
                <a:gd name="connsiteY213" fmla="*/ 3447875 h 3447876"/>
                <a:gd name="connsiteX214" fmla="*/ 496492 w 1641099"/>
                <a:gd name="connsiteY214" fmla="*/ 3408595 h 3447876"/>
                <a:gd name="connsiteX215" fmla="*/ 477021 w 1641099"/>
                <a:gd name="connsiteY215" fmla="*/ 3379714 h 3447876"/>
                <a:gd name="connsiteX216" fmla="*/ 457549 w 1641099"/>
                <a:gd name="connsiteY216" fmla="*/ 3408595 h 3447876"/>
                <a:gd name="connsiteX217" fmla="*/ 362718 w 1641099"/>
                <a:gd name="connsiteY217" fmla="*/ 3447875 h 3447876"/>
                <a:gd name="connsiteX218" fmla="*/ 267886 w 1641099"/>
                <a:gd name="connsiteY218" fmla="*/ 3408595 h 3447876"/>
                <a:gd name="connsiteX219" fmla="*/ 248415 w 1641099"/>
                <a:gd name="connsiteY219" fmla="*/ 3379714 h 3447876"/>
                <a:gd name="connsiteX220" fmla="*/ 228944 w 1641099"/>
                <a:gd name="connsiteY220" fmla="*/ 3408595 h 3447876"/>
                <a:gd name="connsiteX221" fmla="*/ 228943 w 1641099"/>
                <a:gd name="connsiteY221" fmla="*/ 3408595 h 3447876"/>
                <a:gd name="connsiteX222" fmla="*/ 228943 w 1641099"/>
                <a:gd name="connsiteY222" fmla="*/ 3408595 h 3447876"/>
                <a:gd name="connsiteX223" fmla="*/ 200016 w 1641099"/>
                <a:gd name="connsiteY223" fmla="*/ 3428098 h 3447876"/>
                <a:gd name="connsiteX224" fmla="*/ 186315 w 1641099"/>
                <a:gd name="connsiteY224" fmla="*/ 3437336 h 3447876"/>
                <a:gd name="connsiteX225" fmla="*/ 134112 w 1641099"/>
                <a:gd name="connsiteY225" fmla="*/ 3447875 h 3447876"/>
                <a:gd name="connsiteX226" fmla="*/ 0 w 1641099"/>
                <a:gd name="connsiteY226" fmla="*/ 3313763 h 3447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1641099" h="3447876">
                  <a:moveTo>
                    <a:pt x="0" y="3313763"/>
                  </a:moveTo>
                  <a:lnTo>
                    <a:pt x="0" y="3313763"/>
                  </a:lnTo>
                  <a:lnTo>
                    <a:pt x="0" y="3313763"/>
                  </a:lnTo>
                  <a:cubicBezTo>
                    <a:pt x="0" y="3299875"/>
                    <a:pt x="2111" y="3286480"/>
                    <a:pt x="6030" y="3273882"/>
                  </a:cubicBezTo>
                  <a:lnTo>
                    <a:pt x="9516" y="3266630"/>
                  </a:lnTo>
                  <a:lnTo>
                    <a:pt x="10539" y="3261561"/>
                  </a:lnTo>
                  <a:lnTo>
                    <a:pt x="15465" y="3254255"/>
                  </a:lnTo>
                  <a:lnTo>
                    <a:pt x="22904" y="3238780"/>
                  </a:lnTo>
                  <a:lnTo>
                    <a:pt x="34510" y="3226007"/>
                  </a:lnTo>
                  <a:lnTo>
                    <a:pt x="39281" y="3218931"/>
                  </a:lnTo>
                  <a:lnTo>
                    <a:pt x="43562" y="3216044"/>
                  </a:lnTo>
                  <a:lnTo>
                    <a:pt x="48804" y="3210276"/>
                  </a:lnTo>
                  <a:lnTo>
                    <a:pt x="54454" y="3206848"/>
                  </a:lnTo>
                  <a:lnTo>
                    <a:pt x="39281" y="3196617"/>
                  </a:lnTo>
                  <a:cubicBezTo>
                    <a:pt x="15011" y="3172348"/>
                    <a:pt x="0" y="3138820"/>
                    <a:pt x="0" y="3101786"/>
                  </a:cubicBezTo>
                  <a:cubicBezTo>
                    <a:pt x="0" y="3060123"/>
                    <a:pt x="18998" y="3022897"/>
                    <a:pt x="48804" y="2998299"/>
                  </a:cubicBezTo>
                  <a:lnTo>
                    <a:pt x="54454" y="2994871"/>
                  </a:lnTo>
                  <a:lnTo>
                    <a:pt x="39281" y="2984641"/>
                  </a:lnTo>
                  <a:cubicBezTo>
                    <a:pt x="15011" y="2960371"/>
                    <a:pt x="0" y="2926843"/>
                    <a:pt x="0" y="2889809"/>
                  </a:cubicBezTo>
                  <a:cubicBezTo>
                    <a:pt x="0" y="2848146"/>
                    <a:pt x="18998" y="2810920"/>
                    <a:pt x="48804" y="2786321"/>
                  </a:cubicBezTo>
                  <a:lnTo>
                    <a:pt x="54454" y="2782894"/>
                  </a:lnTo>
                  <a:lnTo>
                    <a:pt x="39281" y="2772664"/>
                  </a:lnTo>
                  <a:cubicBezTo>
                    <a:pt x="15011" y="2748394"/>
                    <a:pt x="0" y="2714866"/>
                    <a:pt x="0" y="2677832"/>
                  </a:cubicBezTo>
                  <a:cubicBezTo>
                    <a:pt x="0" y="2636169"/>
                    <a:pt x="18998" y="2598943"/>
                    <a:pt x="48804" y="2574345"/>
                  </a:cubicBezTo>
                  <a:lnTo>
                    <a:pt x="54454" y="2570917"/>
                  </a:lnTo>
                  <a:lnTo>
                    <a:pt x="39281" y="2560687"/>
                  </a:lnTo>
                  <a:cubicBezTo>
                    <a:pt x="15011" y="2536418"/>
                    <a:pt x="0" y="2502889"/>
                    <a:pt x="0" y="2465855"/>
                  </a:cubicBezTo>
                  <a:cubicBezTo>
                    <a:pt x="0" y="2424192"/>
                    <a:pt x="18998" y="2386967"/>
                    <a:pt x="48804" y="2362368"/>
                  </a:cubicBezTo>
                  <a:lnTo>
                    <a:pt x="54454" y="2358940"/>
                  </a:lnTo>
                  <a:lnTo>
                    <a:pt x="39281" y="2348710"/>
                  </a:lnTo>
                  <a:cubicBezTo>
                    <a:pt x="15011" y="2324441"/>
                    <a:pt x="0" y="2290913"/>
                    <a:pt x="0" y="2253879"/>
                  </a:cubicBezTo>
                  <a:cubicBezTo>
                    <a:pt x="0" y="2212216"/>
                    <a:pt x="18998" y="2174990"/>
                    <a:pt x="48804" y="2150392"/>
                  </a:cubicBezTo>
                  <a:lnTo>
                    <a:pt x="54454" y="2146964"/>
                  </a:lnTo>
                  <a:lnTo>
                    <a:pt x="39281" y="2136733"/>
                  </a:lnTo>
                  <a:cubicBezTo>
                    <a:pt x="15011" y="2112464"/>
                    <a:pt x="0" y="2078935"/>
                    <a:pt x="0" y="2041903"/>
                  </a:cubicBezTo>
                  <a:cubicBezTo>
                    <a:pt x="0" y="2000239"/>
                    <a:pt x="18998" y="1963013"/>
                    <a:pt x="48804" y="1938415"/>
                  </a:cubicBezTo>
                  <a:lnTo>
                    <a:pt x="54454" y="1934987"/>
                  </a:lnTo>
                  <a:lnTo>
                    <a:pt x="39281" y="1924757"/>
                  </a:lnTo>
                  <a:cubicBezTo>
                    <a:pt x="15011" y="1900487"/>
                    <a:pt x="0" y="1866959"/>
                    <a:pt x="0" y="1829925"/>
                  </a:cubicBezTo>
                  <a:cubicBezTo>
                    <a:pt x="0" y="1788261"/>
                    <a:pt x="18998" y="1751035"/>
                    <a:pt x="48804" y="1726439"/>
                  </a:cubicBezTo>
                  <a:lnTo>
                    <a:pt x="54454" y="1723011"/>
                  </a:lnTo>
                  <a:lnTo>
                    <a:pt x="39281" y="1712780"/>
                  </a:lnTo>
                  <a:cubicBezTo>
                    <a:pt x="15011" y="1688511"/>
                    <a:pt x="0" y="1654983"/>
                    <a:pt x="0" y="1617949"/>
                  </a:cubicBezTo>
                  <a:cubicBezTo>
                    <a:pt x="0" y="1576286"/>
                    <a:pt x="18998" y="1539060"/>
                    <a:pt x="48804" y="1514462"/>
                  </a:cubicBezTo>
                  <a:lnTo>
                    <a:pt x="54454" y="1511034"/>
                  </a:lnTo>
                  <a:lnTo>
                    <a:pt x="39281" y="1500803"/>
                  </a:lnTo>
                  <a:cubicBezTo>
                    <a:pt x="15011" y="1476534"/>
                    <a:pt x="0" y="1443006"/>
                    <a:pt x="0" y="1405972"/>
                  </a:cubicBezTo>
                  <a:cubicBezTo>
                    <a:pt x="0" y="1364309"/>
                    <a:pt x="18998" y="1327083"/>
                    <a:pt x="48804" y="1302485"/>
                  </a:cubicBezTo>
                  <a:lnTo>
                    <a:pt x="54454" y="1299057"/>
                  </a:lnTo>
                  <a:lnTo>
                    <a:pt x="39281" y="1288826"/>
                  </a:lnTo>
                  <a:cubicBezTo>
                    <a:pt x="15011" y="1264557"/>
                    <a:pt x="0" y="1231029"/>
                    <a:pt x="0" y="1193995"/>
                  </a:cubicBezTo>
                  <a:cubicBezTo>
                    <a:pt x="0" y="1152332"/>
                    <a:pt x="18998" y="1115106"/>
                    <a:pt x="48804" y="1090508"/>
                  </a:cubicBezTo>
                  <a:lnTo>
                    <a:pt x="54454" y="1087080"/>
                  </a:lnTo>
                  <a:lnTo>
                    <a:pt x="39281" y="1076849"/>
                  </a:lnTo>
                  <a:cubicBezTo>
                    <a:pt x="15011" y="1052580"/>
                    <a:pt x="0" y="1019052"/>
                    <a:pt x="0" y="982018"/>
                  </a:cubicBezTo>
                  <a:cubicBezTo>
                    <a:pt x="0" y="940355"/>
                    <a:pt x="18998" y="903129"/>
                    <a:pt x="48804" y="878531"/>
                  </a:cubicBezTo>
                  <a:lnTo>
                    <a:pt x="54454" y="875103"/>
                  </a:lnTo>
                  <a:lnTo>
                    <a:pt x="39281" y="864872"/>
                  </a:lnTo>
                  <a:cubicBezTo>
                    <a:pt x="15011" y="840603"/>
                    <a:pt x="0" y="807075"/>
                    <a:pt x="0" y="770041"/>
                  </a:cubicBezTo>
                  <a:cubicBezTo>
                    <a:pt x="0" y="728378"/>
                    <a:pt x="18998" y="691152"/>
                    <a:pt x="48804" y="666554"/>
                  </a:cubicBezTo>
                  <a:lnTo>
                    <a:pt x="54454" y="663126"/>
                  </a:lnTo>
                  <a:lnTo>
                    <a:pt x="39281" y="652895"/>
                  </a:lnTo>
                  <a:cubicBezTo>
                    <a:pt x="15011" y="628626"/>
                    <a:pt x="0" y="595098"/>
                    <a:pt x="0" y="558064"/>
                  </a:cubicBezTo>
                  <a:cubicBezTo>
                    <a:pt x="0" y="516401"/>
                    <a:pt x="18998" y="479175"/>
                    <a:pt x="48804" y="454577"/>
                  </a:cubicBezTo>
                  <a:lnTo>
                    <a:pt x="54454" y="451149"/>
                  </a:lnTo>
                  <a:lnTo>
                    <a:pt x="39281" y="440918"/>
                  </a:lnTo>
                  <a:cubicBezTo>
                    <a:pt x="15011" y="416649"/>
                    <a:pt x="0" y="383121"/>
                    <a:pt x="0" y="346087"/>
                  </a:cubicBezTo>
                  <a:cubicBezTo>
                    <a:pt x="0" y="309053"/>
                    <a:pt x="15011" y="275525"/>
                    <a:pt x="39281" y="251255"/>
                  </a:cubicBezTo>
                  <a:lnTo>
                    <a:pt x="54453" y="241026"/>
                  </a:lnTo>
                  <a:lnTo>
                    <a:pt x="48804" y="237599"/>
                  </a:lnTo>
                  <a:lnTo>
                    <a:pt x="47482" y="235914"/>
                  </a:lnTo>
                  <a:lnTo>
                    <a:pt x="39281" y="230384"/>
                  </a:lnTo>
                  <a:lnTo>
                    <a:pt x="15697" y="195406"/>
                  </a:lnTo>
                  <a:lnTo>
                    <a:pt x="13225" y="192255"/>
                  </a:lnTo>
                  <a:lnTo>
                    <a:pt x="13048" y="191476"/>
                  </a:lnTo>
                  <a:lnTo>
                    <a:pt x="10539" y="187755"/>
                  </a:lnTo>
                  <a:cubicBezTo>
                    <a:pt x="3753" y="171710"/>
                    <a:pt x="0" y="154070"/>
                    <a:pt x="0" y="135553"/>
                  </a:cubicBezTo>
                  <a:lnTo>
                    <a:pt x="154" y="134789"/>
                  </a:lnTo>
                  <a:lnTo>
                    <a:pt x="0" y="134112"/>
                  </a:lnTo>
                  <a:cubicBezTo>
                    <a:pt x="0" y="60044"/>
                    <a:pt x="60044" y="0"/>
                    <a:pt x="134112" y="0"/>
                  </a:cubicBezTo>
                  <a:lnTo>
                    <a:pt x="148026" y="4250"/>
                  </a:lnTo>
                  <a:lnTo>
                    <a:pt x="186315" y="11980"/>
                  </a:lnTo>
                  <a:lnTo>
                    <a:pt x="197068" y="19230"/>
                  </a:lnTo>
                  <a:lnTo>
                    <a:pt x="209095" y="22904"/>
                  </a:lnTo>
                  <a:lnTo>
                    <a:pt x="228015" y="40095"/>
                  </a:lnTo>
                  <a:lnTo>
                    <a:pt x="228944" y="40721"/>
                  </a:lnTo>
                  <a:lnTo>
                    <a:pt x="229322" y="41283"/>
                  </a:lnTo>
                  <a:lnTo>
                    <a:pt x="237599" y="48804"/>
                  </a:lnTo>
                  <a:lnTo>
                    <a:pt x="249364" y="68194"/>
                  </a:lnTo>
                  <a:lnTo>
                    <a:pt x="267887" y="40721"/>
                  </a:lnTo>
                  <a:cubicBezTo>
                    <a:pt x="292156" y="16452"/>
                    <a:pt x="325684" y="1441"/>
                    <a:pt x="362718" y="1441"/>
                  </a:cubicBezTo>
                  <a:cubicBezTo>
                    <a:pt x="404381" y="1441"/>
                    <a:pt x="441607" y="20439"/>
                    <a:pt x="466205" y="50245"/>
                  </a:cubicBezTo>
                  <a:lnTo>
                    <a:pt x="477510" y="68877"/>
                  </a:lnTo>
                  <a:lnTo>
                    <a:pt x="496493" y="40721"/>
                  </a:lnTo>
                  <a:cubicBezTo>
                    <a:pt x="520762" y="16452"/>
                    <a:pt x="554290" y="1441"/>
                    <a:pt x="591324" y="1441"/>
                  </a:cubicBezTo>
                  <a:cubicBezTo>
                    <a:pt x="632987" y="1441"/>
                    <a:pt x="670213" y="20439"/>
                    <a:pt x="694811" y="50245"/>
                  </a:cubicBezTo>
                  <a:lnTo>
                    <a:pt x="706116" y="68877"/>
                  </a:lnTo>
                  <a:lnTo>
                    <a:pt x="725099" y="40721"/>
                  </a:lnTo>
                  <a:cubicBezTo>
                    <a:pt x="749368" y="16452"/>
                    <a:pt x="782896" y="1441"/>
                    <a:pt x="819930" y="1441"/>
                  </a:cubicBezTo>
                  <a:cubicBezTo>
                    <a:pt x="861593" y="1441"/>
                    <a:pt x="898819" y="20439"/>
                    <a:pt x="923417" y="50245"/>
                  </a:cubicBezTo>
                  <a:lnTo>
                    <a:pt x="934722" y="68877"/>
                  </a:lnTo>
                  <a:lnTo>
                    <a:pt x="953705" y="40721"/>
                  </a:lnTo>
                  <a:cubicBezTo>
                    <a:pt x="977974" y="16452"/>
                    <a:pt x="1011502" y="1441"/>
                    <a:pt x="1048536" y="1441"/>
                  </a:cubicBezTo>
                  <a:cubicBezTo>
                    <a:pt x="1090199" y="1441"/>
                    <a:pt x="1127425" y="20439"/>
                    <a:pt x="1152023" y="50245"/>
                  </a:cubicBezTo>
                  <a:lnTo>
                    <a:pt x="1163328" y="68877"/>
                  </a:lnTo>
                  <a:lnTo>
                    <a:pt x="1182311" y="40721"/>
                  </a:lnTo>
                  <a:cubicBezTo>
                    <a:pt x="1206580" y="16452"/>
                    <a:pt x="1240108" y="1441"/>
                    <a:pt x="1277142" y="1441"/>
                  </a:cubicBezTo>
                  <a:cubicBezTo>
                    <a:pt x="1314176" y="1441"/>
                    <a:pt x="1347704" y="16452"/>
                    <a:pt x="1371974" y="40721"/>
                  </a:cubicBezTo>
                  <a:lnTo>
                    <a:pt x="1391149" y="69162"/>
                  </a:lnTo>
                  <a:lnTo>
                    <a:pt x="1403500" y="48804"/>
                  </a:lnTo>
                  <a:lnTo>
                    <a:pt x="1407677" y="45527"/>
                  </a:lnTo>
                  <a:lnTo>
                    <a:pt x="1410917" y="40721"/>
                  </a:lnTo>
                  <a:lnTo>
                    <a:pt x="1431410" y="26904"/>
                  </a:lnTo>
                  <a:lnTo>
                    <a:pt x="1448844" y="13225"/>
                  </a:lnTo>
                  <a:lnTo>
                    <a:pt x="1453153" y="12245"/>
                  </a:lnTo>
                  <a:lnTo>
                    <a:pt x="1453546" y="11980"/>
                  </a:lnTo>
                  <a:lnTo>
                    <a:pt x="1460402" y="10596"/>
                  </a:lnTo>
                  <a:lnTo>
                    <a:pt x="1506987" y="0"/>
                  </a:lnTo>
                  <a:cubicBezTo>
                    <a:pt x="1581055" y="0"/>
                    <a:pt x="1641099" y="60044"/>
                    <a:pt x="1641099" y="134112"/>
                  </a:cubicBezTo>
                  <a:lnTo>
                    <a:pt x="1632663" y="171199"/>
                  </a:lnTo>
                  <a:lnTo>
                    <a:pt x="1629321" y="187755"/>
                  </a:lnTo>
                  <a:lnTo>
                    <a:pt x="1628682" y="188703"/>
                  </a:lnTo>
                  <a:lnTo>
                    <a:pt x="1627874" y="192255"/>
                  </a:lnTo>
                  <a:lnTo>
                    <a:pt x="1616598" y="206626"/>
                  </a:lnTo>
                  <a:lnTo>
                    <a:pt x="1600580" y="230384"/>
                  </a:lnTo>
                  <a:lnTo>
                    <a:pt x="1595009" y="234140"/>
                  </a:lnTo>
                  <a:lnTo>
                    <a:pt x="1592295" y="237599"/>
                  </a:lnTo>
                  <a:lnTo>
                    <a:pt x="1586647" y="241026"/>
                  </a:lnTo>
                  <a:lnTo>
                    <a:pt x="1601819" y="251255"/>
                  </a:lnTo>
                  <a:cubicBezTo>
                    <a:pt x="1626088" y="275525"/>
                    <a:pt x="1641099" y="309053"/>
                    <a:pt x="1641099" y="346087"/>
                  </a:cubicBezTo>
                  <a:cubicBezTo>
                    <a:pt x="1641099" y="383121"/>
                    <a:pt x="1626088" y="416649"/>
                    <a:pt x="1601819" y="440918"/>
                  </a:cubicBezTo>
                  <a:lnTo>
                    <a:pt x="1586645" y="451149"/>
                  </a:lnTo>
                  <a:lnTo>
                    <a:pt x="1592295" y="454577"/>
                  </a:lnTo>
                  <a:cubicBezTo>
                    <a:pt x="1622101" y="479175"/>
                    <a:pt x="1641099" y="516401"/>
                    <a:pt x="1641099" y="558064"/>
                  </a:cubicBezTo>
                  <a:cubicBezTo>
                    <a:pt x="1641099" y="595098"/>
                    <a:pt x="1626088" y="628626"/>
                    <a:pt x="1601819" y="652895"/>
                  </a:cubicBezTo>
                  <a:lnTo>
                    <a:pt x="1586645" y="663126"/>
                  </a:lnTo>
                  <a:lnTo>
                    <a:pt x="1592295" y="666554"/>
                  </a:lnTo>
                  <a:cubicBezTo>
                    <a:pt x="1622101" y="691152"/>
                    <a:pt x="1641099" y="728378"/>
                    <a:pt x="1641099" y="770041"/>
                  </a:cubicBezTo>
                  <a:cubicBezTo>
                    <a:pt x="1641099" y="807075"/>
                    <a:pt x="1626088" y="840603"/>
                    <a:pt x="1601819" y="864872"/>
                  </a:cubicBezTo>
                  <a:lnTo>
                    <a:pt x="1586645" y="875103"/>
                  </a:lnTo>
                  <a:lnTo>
                    <a:pt x="1592295" y="878531"/>
                  </a:lnTo>
                  <a:cubicBezTo>
                    <a:pt x="1622101" y="903129"/>
                    <a:pt x="1641099" y="940355"/>
                    <a:pt x="1641099" y="982018"/>
                  </a:cubicBezTo>
                  <a:cubicBezTo>
                    <a:pt x="1641099" y="1019052"/>
                    <a:pt x="1626088" y="1052580"/>
                    <a:pt x="1601819" y="1076849"/>
                  </a:cubicBezTo>
                  <a:lnTo>
                    <a:pt x="1586645" y="1087080"/>
                  </a:lnTo>
                  <a:lnTo>
                    <a:pt x="1592295" y="1090508"/>
                  </a:lnTo>
                  <a:cubicBezTo>
                    <a:pt x="1622101" y="1115106"/>
                    <a:pt x="1641099" y="1152332"/>
                    <a:pt x="1641099" y="1193995"/>
                  </a:cubicBezTo>
                  <a:cubicBezTo>
                    <a:pt x="1641099" y="1231029"/>
                    <a:pt x="1626088" y="1264557"/>
                    <a:pt x="1601819" y="1288826"/>
                  </a:cubicBezTo>
                  <a:lnTo>
                    <a:pt x="1586645" y="1299057"/>
                  </a:lnTo>
                  <a:lnTo>
                    <a:pt x="1592295" y="1302485"/>
                  </a:lnTo>
                  <a:cubicBezTo>
                    <a:pt x="1622101" y="1327083"/>
                    <a:pt x="1641099" y="1364309"/>
                    <a:pt x="1641099" y="1405972"/>
                  </a:cubicBezTo>
                  <a:cubicBezTo>
                    <a:pt x="1641099" y="1443006"/>
                    <a:pt x="1626088" y="1476534"/>
                    <a:pt x="1601819" y="1500803"/>
                  </a:cubicBezTo>
                  <a:lnTo>
                    <a:pt x="1586645" y="1511034"/>
                  </a:lnTo>
                  <a:lnTo>
                    <a:pt x="1592295" y="1514462"/>
                  </a:lnTo>
                  <a:cubicBezTo>
                    <a:pt x="1622101" y="1539060"/>
                    <a:pt x="1641099" y="1576286"/>
                    <a:pt x="1641099" y="1617949"/>
                  </a:cubicBezTo>
                  <a:cubicBezTo>
                    <a:pt x="1641099" y="1654983"/>
                    <a:pt x="1626088" y="1688511"/>
                    <a:pt x="1601819" y="1712780"/>
                  </a:cubicBezTo>
                  <a:lnTo>
                    <a:pt x="1586645" y="1723011"/>
                  </a:lnTo>
                  <a:lnTo>
                    <a:pt x="1592295" y="1726439"/>
                  </a:lnTo>
                  <a:cubicBezTo>
                    <a:pt x="1622101" y="1751036"/>
                    <a:pt x="1641099" y="1788262"/>
                    <a:pt x="1641099" y="1829926"/>
                  </a:cubicBezTo>
                  <a:cubicBezTo>
                    <a:pt x="1641099" y="1866959"/>
                    <a:pt x="1626088" y="1900488"/>
                    <a:pt x="1601819" y="1924757"/>
                  </a:cubicBezTo>
                  <a:lnTo>
                    <a:pt x="1586645" y="1934987"/>
                  </a:lnTo>
                  <a:lnTo>
                    <a:pt x="1592295" y="1938415"/>
                  </a:lnTo>
                  <a:cubicBezTo>
                    <a:pt x="1622101" y="1963013"/>
                    <a:pt x="1641099" y="2000239"/>
                    <a:pt x="1641099" y="2041903"/>
                  </a:cubicBezTo>
                  <a:cubicBezTo>
                    <a:pt x="1641099" y="2078936"/>
                    <a:pt x="1626088" y="2112464"/>
                    <a:pt x="1601819" y="2136734"/>
                  </a:cubicBezTo>
                  <a:lnTo>
                    <a:pt x="1586645" y="2146964"/>
                  </a:lnTo>
                  <a:lnTo>
                    <a:pt x="1592295" y="2150392"/>
                  </a:lnTo>
                  <a:cubicBezTo>
                    <a:pt x="1622101" y="2174991"/>
                    <a:pt x="1641099" y="2212216"/>
                    <a:pt x="1641099" y="2253880"/>
                  </a:cubicBezTo>
                  <a:cubicBezTo>
                    <a:pt x="1641099" y="2290913"/>
                    <a:pt x="1626088" y="2324442"/>
                    <a:pt x="1601819" y="2348711"/>
                  </a:cubicBezTo>
                  <a:lnTo>
                    <a:pt x="1586645" y="2358941"/>
                  </a:lnTo>
                  <a:lnTo>
                    <a:pt x="1592295" y="2362369"/>
                  </a:lnTo>
                  <a:cubicBezTo>
                    <a:pt x="1622101" y="2386967"/>
                    <a:pt x="1641099" y="2424193"/>
                    <a:pt x="1641099" y="2465856"/>
                  </a:cubicBezTo>
                  <a:cubicBezTo>
                    <a:pt x="1641099" y="2502890"/>
                    <a:pt x="1626088" y="2536418"/>
                    <a:pt x="1601819" y="2560688"/>
                  </a:cubicBezTo>
                  <a:lnTo>
                    <a:pt x="1586645" y="2570918"/>
                  </a:lnTo>
                  <a:lnTo>
                    <a:pt x="1592295" y="2574346"/>
                  </a:lnTo>
                  <a:cubicBezTo>
                    <a:pt x="1622101" y="2598944"/>
                    <a:pt x="1641099" y="2636170"/>
                    <a:pt x="1641099" y="2677833"/>
                  </a:cubicBezTo>
                  <a:cubicBezTo>
                    <a:pt x="1641099" y="2714867"/>
                    <a:pt x="1626088" y="2748395"/>
                    <a:pt x="1601819" y="2772665"/>
                  </a:cubicBezTo>
                  <a:lnTo>
                    <a:pt x="1586645" y="2782895"/>
                  </a:lnTo>
                  <a:lnTo>
                    <a:pt x="1592295" y="2786322"/>
                  </a:lnTo>
                  <a:cubicBezTo>
                    <a:pt x="1622101" y="2810921"/>
                    <a:pt x="1641099" y="2848147"/>
                    <a:pt x="1641099" y="2889810"/>
                  </a:cubicBezTo>
                  <a:cubicBezTo>
                    <a:pt x="1641099" y="2926844"/>
                    <a:pt x="1626088" y="2960372"/>
                    <a:pt x="1601819" y="2984642"/>
                  </a:cubicBezTo>
                  <a:lnTo>
                    <a:pt x="1586645" y="2994872"/>
                  </a:lnTo>
                  <a:lnTo>
                    <a:pt x="1592295" y="2998300"/>
                  </a:lnTo>
                  <a:cubicBezTo>
                    <a:pt x="1622101" y="3022898"/>
                    <a:pt x="1641099" y="3060124"/>
                    <a:pt x="1641099" y="3101787"/>
                  </a:cubicBezTo>
                  <a:cubicBezTo>
                    <a:pt x="1641099" y="3138821"/>
                    <a:pt x="1626088" y="3172349"/>
                    <a:pt x="1601819" y="3196618"/>
                  </a:cubicBezTo>
                  <a:lnTo>
                    <a:pt x="1586059" y="3207244"/>
                  </a:lnTo>
                  <a:lnTo>
                    <a:pt x="1591056" y="3210276"/>
                  </a:lnTo>
                  <a:lnTo>
                    <a:pt x="1594340" y="3213890"/>
                  </a:lnTo>
                  <a:lnTo>
                    <a:pt x="1601819" y="3218932"/>
                  </a:lnTo>
                  <a:lnTo>
                    <a:pt x="1610150" y="3231289"/>
                  </a:lnTo>
                  <a:lnTo>
                    <a:pt x="1616956" y="3238779"/>
                  </a:lnTo>
                  <a:lnTo>
                    <a:pt x="1621318" y="3247854"/>
                  </a:lnTo>
                  <a:lnTo>
                    <a:pt x="1630560" y="3261561"/>
                  </a:lnTo>
                  <a:lnTo>
                    <a:pt x="1632480" y="3271073"/>
                  </a:lnTo>
                  <a:lnTo>
                    <a:pt x="1633831" y="3273882"/>
                  </a:lnTo>
                  <a:lnTo>
                    <a:pt x="1636166" y="3289331"/>
                  </a:lnTo>
                  <a:lnTo>
                    <a:pt x="1641099" y="3313764"/>
                  </a:lnTo>
                  <a:cubicBezTo>
                    <a:pt x="1641099" y="3387832"/>
                    <a:pt x="1581055" y="3447876"/>
                    <a:pt x="1506987" y="3447876"/>
                  </a:cubicBezTo>
                  <a:lnTo>
                    <a:pt x="1506366" y="3447750"/>
                  </a:lnTo>
                  <a:lnTo>
                    <a:pt x="1505748" y="3447875"/>
                  </a:lnTo>
                  <a:cubicBezTo>
                    <a:pt x="1468714" y="3447875"/>
                    <a:pt x="1435186" y="3432864"/>
                    <a:pt x="1410917" y="3408595"/>
                  </a:cubicBezTo>
                  <a:lnTo>
                    <a:pt x="1391445" y="3379714"/>
                  </a:lnTo>
                  <a:lnTo>
                    <a:pt x="1371974" y="3408595"/>
                  </a:lnTo>
                  <a:cubicBezTo>
                    <a:pt x="1347704" y="3432864"/>
                    <a:pt x="1314176" y="3447875"/>
                    <a:pt x="1277142" y="3447875"/>
                  </a:cubicBezTo>
                  <a:cubicBezTo>
                    <a:pt x="1240108" y="3447875"/>
                    <a:pt x="1206580" y="3432864"/>
                    <a:pt x="1182310" y="3408595"/>
                  </a:cubicBezTo>
                  <a:lnTo>
                    <a:pt x="1162839" y="3379714"/>
                  </a:lnTo>
                  <a:lnTo>
                    <a:pt x="1143367" y="3408595"/>
                  </a:lnTo>
                  <a:cubicBezTo>
                    <a:pt x="1119098" y="3432864"/>
                    <a:pt x="1085570" y="3447875"/>
                    <a:pt x="1048536" y="3447875"/>
                  </a:cubicBezTo>
                  <a:cubicBezTo>
                    <a:pt x="1011502" y="3447875"/>
                    <a:pt x="977974" y="3432864"/>
                    <a:pt x="953704" y="3408595"/>
                  </a:cubicBezTo>
                  <a:lnTo>
                    <a:pt x="934233" y="3379714"/>
                  </a:lnTo>
                  <a:lnTo>
                    <a:pt x="914761" y="3408595"/>
                  </a:lnTo>
                  <a:cubicBezTo>
                    <a:pt x="890492" y="3432864"/>
                    <a:pt x="856964" y="3447875"/>
                    <a:pt x="819930" y="3447875"/>
                  </a:cubicBezTo>
                  <a:cubicBezTo>
                    <a:pt x="782896" y="3447875"/>
                    <a:pt x="749368" y="3432864"/>
                    <a:pt x="725098" y="3408595"/>
                  </a:cubicBezTo>
                  <a:lnTo>
                    <a:pt x="705627" y="3379714"/>
                  </a:lnTo>
                  <a:lnTo>
                    <a:pt x="686155" y="3408595"/>
                  </a:lnTo>
                  <a:cubicBezTo>
                    <a:pt x="661886" y="3432864"/>
                    <a:pt x="628358" y="3447875"/>
                    <a:pt x="591324" y="3447875"/>
                  </a:cubicBezTo>
                  <a:cubicBezTo>
                    <a:pt x="554290" y="3447875"/>
                    <a:pt x="520762" y="3432864"/>
                    <a:pt x="496492" y="3408595"/>
                  </a:cubicBezTo>
                  <a:lnTo>
                    <a:pt x="477021" y="3379714"/>
                  </a:lnTo>
                  <a:lnTo>
                    <a:pt x="457549" y="3408595"/>
                  </a:lnTo>
                  <a:cubicBezTo>
                    <a:pt x="433280" y="3432864"/>
                    <a:pt x="399752" y="3447875"/>
                    <a:pt x="362718" y="3447875"/>
                  </a:cubicBezTo>
                  <a:cubicBezTo>
                    <a:pt x="325684" y="3447875"/>
                    <a:pt x="292156" y="3432864"/>
                    <a:pt x="267886" y="3408595"/>
                  </a:cubicBezTo>
                  <a:lnTo>
                    <a:pt x="248415" y="3379714"/>
                  </a:lnTo>
                  <a:lnTo>
                    <a:pt x="228944" y="3408595"/>
                  </a:lnTo>
                  <a:lnTo>
                    <a:pt x="228943" y="3408595"/>
                  </a:lnTo>
                  <a:lnTo>
                    <a:pt x="228943" y="3408595"/>
                  </a:lnTo>
                  <a:lnTo>
                    <a:pt x="200016" y="3428098"/>
                  </a:lnTo>
                  <a:lnTo>
                    <a:pt x="186315" y="3437336"/>
                  </a:lnTo>
                  <a:cubicBezTo>
                    <a:pt x="170270" y="3444122"/>
                    <a:pt x="152629" y="3447875"/>
                    <a:pt x="134112" y="3447875"/>
                  </a:cubicBezTo>
                  <a:cubicBezTo>
                    <a:pt x="60044" y="3447875"/>
                    <a:pt x="0" y="3387831"/>
                    <a:pt x="0" y="3313763"/>
                  </a:cubicBezTo>
                  <a:close/>
                </a:path>
              </a:pathLst>
            </a:cu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B22B190-CA37-4EEA-9D44-FFA18C4F6F67}"/>
                </a:ext>
              </a:extLst>
            </p:cNvPr>
            <p:cNvSpPr txBox="1"/>
            <p:nvPr/>
          </p:nvSpPr>
          <p:spPr>
            <a:xfrm>
              <a:off x="337970" y="1663659"/>
              <a:ext cx="3541854" cy="117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เข็มสั้น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บอกเวลาเป็น</a:t>
              </a:r>
              <a:r>
                <a:rPr lang="th-TH" sz="25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นาฬิกา</a:t>
              </a:r>
              <a:endParaRPr lang="en-US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6246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0DDB0E-A61C-4337-B7EF-B6EE6CF9D213}"/>
              </a:ext>
            </a:extLst>
          </p:cNvPr>
          <p:cNvGrpSpPr/>
          <p:nvPr/>
        </p:nvGrpSpPr>
        <p:grpSpPr>
          <a:xfrm>
            <a:off x="123892" y="1003195"/>
            <a:ext cx="9321050" cy="756118"/>
            <a:chOff x="123892" y="1170457"/>
            <a:chExt cx="9321050" cy="7561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99D957-B86D-4D92-91A1-FD2F3EC67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lum contrast="40000"/>
            </a:blip>
            <a:stretch>
              <a:fillRect/>
            </a:stretch>
          </p:blipFill>
          <p:spPr>
            <a:xfrm>
              <a:off x="123893" y="1170457"/>
              <a:ext cx="9321049" cy="756118"/>
            </a:xfrm>
            <a:prstGeom prst="rect">
              <a:avLst/>
            </a:prstGeom>
          </p:spPr>
        </p:pic>
        <p:sp>
          <p:nvSpPr>
            <p:cNvPr id="26" name="หัวข้อ">
              <a:extLst>
                <a:ext uri="{FF2B5EF4-FFF2-40B4-BE49-F238E27FC236}">
                  <a16:creationId xmlns:a16="http://schemas.microsoft.com/office/drawing/2014/main" id="{F617E754-1967-48C4-998C-7C6C6EE409C0}"/>
                </a:ext>
              </a:extLst>
            </p:cNvPr>
            <p:cNvSpPr txBox="1"/>
            <p:nvPr/>
          </p:nvSpPr>
          <p:spPr>
            <a:xfrm>
              <a:off x="123892" y="1211097"/>
              <a:ext cx="9321049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จงเขียนบอกเวลาแบบใช้มหัพภาค (.) และ ทวิภาค (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:)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6D63D00-BD96-429C-9475-F7477FC21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48" y="2231058"/>
            <a:ext cx="864000" cy="642463"/>
          </a:xfrm>
          <a:prstGeom prst="rect">
            <a:avLst/>
          </a:prstGeom>
        </p:spPr>
      </p:pic>
      <p:sp>
        <p:nvSpPr>
          <p:cNvPr id="74" name="หัวข้อ">
            <a:extLst>
              <a:ext uri="{FF2B5EF4-FFF2-40B4-BE49-F238E27FC236}">
                <a16:creationId xmlns:a16="http://schemas.microsoft.com/office/drawing/2014/main" id="{6A230ABF-06C7-457B-B52B-4E118780447B}"/>
              </a:ext>
            </a:extLst>
          </p:cNvPr>
          <p:cNvSpPr txBox="1"/>
          <p:nvPr/>
        </p:nvSpPr>
        <p:spPr>
          <a:xfrm>
            <a:off x="6280766" y="2168497"/>
            <a:ext cx="55485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เขียนบอกเวลาแบบใช้มหัพภาค (.)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593AADA-E0BB-4687-9243-00A0A165BB4F}"/>
              </a:ext>
            </a:extLst>
          </p:cNvPr>
          <p:cNvGrpSpPr/>
          <p:nvPr/>
        </p:nvGrpSpPr>
        <p:grpSpPr>
          <a:xfrm>
            <a:off x="6547524" y="2983747"/>
            <a:ext cx="4749952" cy="828000"/>
            <a:chOff x="6177128" y="3016666"/>
            <a:chExt cx="4749952" cy="82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FD083B-9818-4BA4-8012-90A2D46D6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4F3B830-2557-4DA8-9716-B64867FB9F15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F2EC98F3-3255-42CA-B1EF-A25C2768BAA5}"/>
              </a:ext>
            </a:extLst>
          </p:cNvPr>
          <p:cNvSpPr txBox="1"/>
          <p:nvPr/>
        </p:nvSpPr>
        <p:spPr>
          <a:xfrm>
            <a:off x="6674691" y="3075302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21.37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6871CD0-9AF0-40EB-8C17-E3082DC71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254" y="4306910"/>
            <a:ext cx="864000" cy="642463"/>
          </a:xfrm>
          <a:prstGeom prst="rect">
            <a:avLst/>
          </a:prstGeom>
        </p:spPr>
      </p:pic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E96DA80E-3F32-443E-A559-D5C2E45F2454}"/>
              </a:ext>
            </a:extLst>
          </p:cNvPr>
          <p:cNvSpPr txBox="1"/>
          <p:nvPr/>
        </p:nvSpPr>
        <p:spPr>
          <a:xfrm>
            <a:off x="6320072" y="4244349"/>
            <a:ext cx="527776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เขียนบอกเวลาแบบใช้ทวิภาค (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)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088361-82EA-49FD-930E-4D3ED0B2D476}"/>
              </a:ext>
            </a:extLst>
          </p:cNvPr>
          <p:cNvGrpSpPr/>
          <p:nvPr/>
        </p:nvGrpSpPr>
        <p:grpSpPr>
          <a:xfrm>
            <a:off x="6586830" y="5059599"/>
            <a:ext cx="4749952" cy="828000"/>
            <a:chOff x="6177128" y="3016666"/>
            <a:chExt cx="4749952" cy="828000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6F160B6-6442-48C3-8076-FD2451ED8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77128" y="3016666"/>
              <a:ext cx="4749952" cy="82800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9572E3A-D4FE-47A4-AC5E-21A4CBE83B21}"/>
                </a:ext>
              </a:extLst>
            </p:cNvPr>
            <p:cNvSpPr/>
            <p:nvPr/>
          </p:nvSpPr>
          <p:spPr>
            <a:xfrm>
              <a:off x="6304295" y="3124666"/>
              <a:ext cx="4495619" cy="61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CF6DEF72-C973-443C-84A2-4C012283A4F7}"/>
              </a:ext>
            </a:extLst>
          </p:cNvPr>
          <p:cNvSpPr txBox="1"/>
          <p:nvPr/>
        </p:nvSpPr>
        <p:spPr>
          <a:xfrm>
            <a:off x="6713997" y="5151154"/>
            <a:ext cx="449561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21</a:t>
            </a:r>
            <a:r>
              <a:rPr lang="en-US" sz="2600" dirty="0">
                <a:latin typeface="Mali" panose="00000800000000000000" pitchFamily="2" charset="-34"/>
                <a:cs typeface="Mali" panose="00000800000000000000" pitchFamily="2" charset="-34"/>
              </a:rPr>
              <a:t>:</a:t>
            </a: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37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16534-3A49-4E3D-BA90-48D4C52BC0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07" y="1920915"/>
            <a:ext cx="4545784" cy="43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D2FEF-1A9D-43A1-A54C-FD0F7A2D7C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2747" y="2070255"/>
            <a:ext cx="1444853" cy="1435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7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D4920292-5A76-4E98-9B93-FA2F0A50B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19412" flipH="1">
            <a:off x="5399915" y="4017486"/>
            <a:ext cx="1570297" cy="2624974"/>
          </a:xfrm>
          <a:prstGeom prst="rect">
            <a:avLst/>
          </a:prstGeom>
        </p:spPr>
      </p:pic>
      <p:grpSp>
        <p:nvGrpSpPr>
          <p:cNvPr id="59" name="A">
            <a:extLst>
              <a:ext uri="{FF2B5EF4-FFF2-40B4-BE49-F238E27FC236}">
                <a16:creationId xmlns:a16="http://schemas.microsoft.com/office/drawing/2014/main" id="{087D2537-BCA5-471C-9995-01575D35F7BF}"/>
              </a:ext>
            </a:extLst>
          </p:cNvPr>
          <p:cNvGrpSpPr/>
          <p:nvPr/>
        </p:nvGrpSpPr>
        <p:grpSpPr>
          <a:xfrm>
            <a:off x="5257274" y="1601665"/>
            <a:ext cx="2888073" cy="2156305"/>
            <a:chOff x="5280424" y="1914183"/>
            <a:chExt cx="2888073" cy="21563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B899E-D88C-4D1B-9DC6-2D2F0EB7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>
              <a:off x="5288497" y="1914183"/>
              <a:ext cx="2880000" cy="2156305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C85B3800-F6FC-4ABC-8FD1-9BA61DC17904}"/>
                </a:ext>
              </a:extLst>
            </p:cNvPr>
            <p:cNvSpPr txBox="1"/>
            <p:nvPr/>
          </p:nvSpPr>
          <p:spPr>
            <a:xfrm>
              <a:off x="5280424" y="3081758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17:20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B">
            <a:extLst>
              <a:ext uri="{FF2B5EF4-FFF2-40B4-BE49-F238E27FC236}">
                <a16:creationId xmlns:a16="http://schemas.microsoft.com/office/drawing/2014/main" id="{1C1DA128-4838-423D-9C4E-D02650E355AA}"/>
              </a:ext>
            </a:extLst>
          </p:cNvPr>
          <p:cNvGrpSpPr/>
          <p:nvPr/>
        </p:nvGrpSpPr>
        <p:grpSpPr>
          <a:xfrm>
            <a:off x="8747118" y="1614055"/>
            <a:ext cx="2880001" cy="2164980"/>
            <a:chOff x="8747118" y="1926573"/>
            <a:chExt cx="2880001" cy="2164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FBDC2-11F3-4972-8AB6-09EF903B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contrast="20000"/>
            </a:blip>
            <a:stretch>
              <a:fillRect/>
            </a:stretch>
          </p:blipFill>
          <p:spPr>
            <a:xfrm>
              <a:off x="8747118" y="1926573"/>
              <a:ext cx="2880000" cy="2131525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74FAE3A6-181E-4629-B7A5-937829AA5F2C}"/>
                </a:ext>
              </a:extLst>
            </p:cNvPr>
            <p:cNvSpPr txBox="1"/>
            <p:nvPr/>
          </p:nvSpPr>
          <p:spPr>
            <a:xfrm>
              <a:off x="8747119" y="3107245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5.20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C643F2D3-FA6B-4415-AB71-C312F52966C5}"/>
              </a:ext>
            </a:extLst>
          </p:cNvPr>
          <p:cNvGrpSpPr/>
          <p:nvPr/>
        </p:nvGrpSpPr>
        <p:grpSpPr>
          <a:xfrm>
            <a:off x="7063128" y="4013230"/>
            <a:ext cx="2880489" cy="2142610"/>
            <a:chOff x="7017318" y="4163604"/>
            <a:chExt cx="2880489" cy="2142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AC4E40-40CF-4A24-8FBA-83A8DFE2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contrast="20000"/>
            </a:blip>
            <a:stretch>
              <a:fillRect/>
            </a:stretch>
          </p:blipFill>
          <p:spPr>
            <a:xfrm>
              <a:off x="7017807" y="4163604"/>
              <a:ext cx="2880000" cy="2131525"/>
            </a:xfrm>
            <a:prstGeom prst="rect">
              <a:avLst/>
            </a:prstGeom>
          </p:spPr>
        </p:pic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A26423B7-96AA-4B4C-8D26-B93D0D6B7E06}"/>
                </a:ext>
              </a:extLst>
            </p:cNvPr>
            <p:cNvSpPr txBox="1"/>
            <p:nvPr/>
          </p:nvSpPr>
          <p:spPr>
            <a:xfrm>
              <a:off x="7017318" y="5321906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6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.20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B09051-3A50-4006-97EC-DBDCBF7DB0EA}"/>
              </a:ext>
            </a:extLst>
          </p:cNvPr>
          <p:cNvGrpSpPr/>
          <p:nvPr/>
        </p:nvGrpSpPr>
        <p:grpSpPr>
          <a:xfrm>
            <a:off x="757961" y="1034564"/>
            <a:ext cx="4955037" cy="1278253"/>
            <a:chOff x="4962295" y="1618903"/>
            <a:chExt cx="4955037" cy="129394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B7579FE-9856-4C07-8B66-74B3ED85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62295" y="1618903"/>
              <a:ext cx="4819879" cy="1293942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9F8919E1-C7DC-4FFC-9E9B-FDA2BF1C50CF}"/>
                </a:ext>
              </a:extLst>
            </p:cNvPr>
            <p:cNvSpPr txBox="1"/>
            <p:nvPr/>
          </p:nvSpPr>
          <p:spPr>
            <a:xfrm>
              <a:off x="5226156" y="1951535"/>
              <a:ext cx="4691176" cy="61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จงคลิกคำตอบที่ถูกต้อง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F60B10CA-23C8-4E03-9B45-863B79588F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837" y="998074"/>
            <a:ext cx="1331513" cy="1278252"/>
          </a:xfrm>
          <a:prstGeom prst="rect">
            <a:avLst/>
          </a:prstGeom>
        </p:spPr>
      </p:pic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B86037F9-213F-44B8-AA19-6C7F35B42E51}"/>
              </a:ext>
            </a:extLst>
          </p:cNvPr>
          <p:cNvSpPr txBox="1"/>
          <p:nvPr/>
        </p:nvSpPr>
        <p:spPr>
          <a:xfrm>
            <a:off x="371579" y="774497"/>
            <a:ext cx="788556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400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4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93FEB1-976E-4CED-A098-8EB7FFEBF7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08192" y="2555505"/>
            <a:ext cx="1357852" cy="13578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5956247-9D8F-484A-AFF3-ED7D2E8677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18348" y="2555505"/>
            <a:ext cx="1357852" cy="13578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24D29B7-CD21-4840-B179-75E26C8B5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0410" y="5001866"/>
            <a:ext cx="1357852" cy="13578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E735B35-965B-434F-9593-1083F54849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060" y="2494626"/>
            <a:ext cx="4166968" cy="3960000"/>
          </a:xfrm>
          <a:prstGeom prst="rect">
            <a:avLst/>
          </a:prstGeom>
        </p:spPr>
      </p:pic>
      <p:pic>
        <p:nvPicPr>
          <p:cNvPr id="90" name="Picture 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58CB30-B6C0-41B2-ABE9-548B1FA4E2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68419" y="5760738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26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drap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087D2537-BCA5-471C-9995-01575D35F7BF}"/>
              </a:ext>
            </a:extLst>
          </p:cNvPr>
          <p:cNvGrpSpPr/>
          <p:nvPr/>
        </p:nvGrpSpPr>
        <p:grpSpPr>
          <a:xfrm>
            <a:off x="5257274" y="1601665"/>
            <a:ext cx="2888073" cy="2156305"/>
            <a:chOff x="5280424" y="1914183"/>
            <a:chExt cx="2888073" cy="21563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B899E-D88C-4D1B-9DC6-2D2F0EB7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20000"/>
            </a:blip>
            <a:stretch>
              <a:fillRect/>
            </a:stretch>
          </p:blipFill>
          <p:spPr>
            <a:xfrm>
              <a:off x="5288497" y="1914183"/>
              <a:ext cx="2880000" cy="2156305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C85B3800-F6FC-4ABC-8FD1-9BA61DC17904}"/>
                </a:ext>
              </a:extLst>
            </p:cNvPr>
            <p:cNvSpPr txBox="1"/>
            <p:nvPr/>
          </p:nvSpPr>
          <p:spPr>
            <a:xfrm>
              <a:off x="5280424" y="3081758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16.50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B">
            <a:extLst>
              <a:ext uri="{FF2B5EF4-FFF2-40B4-BE49-F238E27FC236}">
                <a16:creationId xmlns:a16="http://schemas.microsoft.com/office/drawing/2014/main" id="{1C1DA128-4838-423D-9C4E-D02650E355AA}"/>
              </a:ext>
            </a:extLst>
          </p:cNvPr>
          <p:cNvGrpSpPr/>
          <p:nvPr/>
        </p:nvGrpSpPr>
        <p:grpSpPr>
          <a:xfrm>
            <a:off x="8747118" y="1614055"/>
            <a:ext cx="2880001" cy="2164980"/>
            <a:chOff x="8747118" y="1926573"/>
            <a:chExt cx="2880001" cy="2164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FBDC2-11F3-4972-8AB6-09EF903B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>
              <a:off x="8747118" y="1926573"/>
              <a:ext cx="2880000" cy="2131525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74FAE3A6-181E-4629-B7A5-937829AA5F2C}"/>
                </a:ext>
              </a:extLst>
            </p:cNvPr>
            <p:cNvSpPr txBox="1"/>
            <p:nvPr/>
          </p:nvSpPr>
          <p:spPr>
            <a:xfrm>
              <a:off x="8747119" y="3107245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04:50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C643F2D3-FA6B-4415-AB71-C312F52966C5}"/>
              </a:ext>
            </a:extLst>
          </p:cNvPr>
          <p:cNvGrpSpPr/>
          <p:nvPr/>
        </p:nvGrpSpPr>
        <p:grpSpPr>
          <a:xfrm>
            <a:off x="7237484" y="4013132"/>
            <a:ext cx="2880489" cy="2142610"/>
            <a:chOff x="7017318" y="4163604"/>
            <a:chExt cx="2880489" cy="2142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AC4E40-40CF-4A24-8FBA-83A8DFE2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>
              <a:off x="7017807" y="4163604"/>
              <a:ext cx="2880000" cy="2131525"/>
            </a:xfrm>
            <a:prstGeom prst="rect">
              <a:avLst/>
            </a:prstGeom>
          </p:spPr>
        </p:pic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A26423B7-96AA-4B4C-8D26-B93D0D6B7E06}"/>
                </a:ext>
              </a:extLst>
            </p:cNvPr>
            <p:cNvSpPr txBox="1"/>
            <p:nvPr/>
          </p:nvSpPr>
          <p:spPr>
            <a:xfrm>
              <a:off x="7017318" y="5321906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05.50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B09051-3A50-4006-97EC-DBDCBF7DB0EA}"/>
              </a:ext>
            </a:extLst>
          </p:cNvPr>
          <p:cNvGrpSpPr/>
          <p:nvPr/>
        </p:nvGrpSpPr>
        <p:grpSpPr>
          <a:xfrm>
            <a:off x="757961" y="1034564"/>
            <a:ext cx="4955037" cy="1278253"/>
            <a:chOff x="4962295" y="1618903"/>
            <a:chExt cx="4955037" cy="129394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B7579FE-9856-4C07-8B66-74B3ED85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2295" y="1618903"/>
              <a:ext cx="4819879" cy="1293942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9F8919E1-C7DC-4FFC-9E9B-FDA2BF1C50CF}"/>
                </a:ext>
              </a:extLst>
            </p:cNvPr>
            <p:cNvSpPr txBox="1"/>
            <p:nvPr/>
          </p:nvSpPr>
          <p:spPr>
            <a:xfrm>
              <a:off x="5226156" y="1951535"/>
              <a:ext cx="4691176" cy="61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จงคลิกคำตอบที่ถูกต้อง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F60B10CA-23C8-4E03-9B45-863B79588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37" y="998074"/>
            <a:ext cx="1331513" cy="1278252"/>
          </a:xfrm>
          <a:prstGeom prst="rect">
            <a:avLst/>
          </a:prstGeom>
        </p:spPr>
      </p:pic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B86037F9-213F-44B8-AA19-6C7F35B42E51}"/>
              </a:ext>
            </a:extLst>
          </p:cNvPr>
          <p:cNvSpPr txBox="1"/>
          <p:nvPr/>
        </p:nvSpPr>
        <p:spPr>
          <a:xfrm>
            <a:off x="371579" y="774497"/>
            <a:ext cx="788556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93FEB1-976E-4CED-A098-8EB7FFEBF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9735" y="4997348"/>
            <a:ext cx="1357852" cy="13578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5956247-9D8F-484A-AFF3-ED7D2E8677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31810" y="2633962"/>
            <a:ext cx="1357852" cy="13578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24D29B7-CD21-4840-B179-75E26C8B5C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2796" y="2633962"/>
            <a:ext cx="1357852" cy="135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D2FEF-1A9D-43A1-A54C-FD0F7A2D7C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5560" y="2670026"/>
            <a:ext cx="1444853" cy="14352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9D02413-4B73-4773-B4C6-E70AF98B75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40825" y="4265903"/>
            <a:ext cx="1998737" cy="2049987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D0E14D-4A32-4848-BE00-899D37C78D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68419" y="5760738"/>
            <a:ext cx="1395736" cy="555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C7D6F-E8F9-4FF3-A47B-950BCB8BA8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060" y="2494626"/>
            <a:ext cx="4166968" cy="39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1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drap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087D2537-BCA5-471C-9995-01575D35F7BF}"/>
              </a:ext>
            </a:extLst>
          </p:cNvPr>
          <p:cNvGrpSpPr/>
          <p:nvPr/>
        </p:nvGrpSpPr>
        <p:grpSpPr>
          <a:xfrm>
            <a:off x="5257274" y="1601665"/>
            <a:ext cx="2888073" cy="2156305"/>
            <a:chOff x="5280424" y="1914183"/>
            <a:chExt cx="2888073" cy="21563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B899E-D88C-4D1B-9DC6-2D2F0EB7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20000"/>
            </a:blip>
            <a:stretch>
              <a:fillRect/>
            </a:stretch>
          </p:blipFill>
          <p:spPr>
            <a:xfrm>
              <a:off x="5288497" y="1914183"/>
              <a:ext cx="2880000" cy="2156305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C85B3800-F6FC-4ABC-8FD1-9BA61DC17904}"/>
                </a:ext>
              </a:extLst>
            </p:cNvPr>
            <p:cNvSpPr txBox="1"/>
            <p:nvPr/>
          </p:nvSpPr>
          <p:spPr>
            <a:xfrm>
              <a:off x="5280424" y="3081758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21.33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B">
            <a:extLst>
              <a:ext uri="{FF2B5EF4-FFF2-40B4-BE49-F238E27FC236}">
                <a16:creationId xmlns:a16="http://schemas.microsoft.com/office/drawing/2014/main" id="{1C1DA128-4838-423D-9C4E-D02650E355AA}"/>
              </a:ext>
            </a:extLst>
          </p:cNvPr>
          <p:cNvGrpSpPr/>
          <p:nvPr/>
        </p:nvGrpSpPr>
        <p:grpSpPr>
          <a:xfrm>
            <a:off x="8747118" y="1614055"/>
            <a:ext cx="2880001" cy="2164980"/>
            <a:chOff x="8747118" y="1926573"/>
            <a:chExt cx="2880001" cy="2164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FBDC2-11F3-4972-8AB6-09EF903B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>
              <a:off x="8747118" y="1926573"/>
              <a:ext cx="2880000" cy="2131525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74FAE3A6-181E-4629-B7A5-937829AA5F2C}"/>
                </a:ext>
              </a:extLst>
            </p:cNvPr>
            <p:cNvSpPr txBox="1"/>
            <p:nvPr/>
          </p:nvSpPr>
          <p:spPr>
            <a:xfrm>
              <a:off x="8747119" y="3107245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09:33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C643F2D3-FA6B-4415-AB71-C312F52966C5}"/>
              </a:ext>
            </a:extLst>
          </p:cNvPr>
          <p:cNvGrpSpPr/>
          <p:nvPr/>
        </p:nvGrpSpPr>
        <p:grpSpPr>
          <a:xfrm>
            <a:off x="7144886" y="4013132"/>
            <a:ext cx="2880489" cy="2142610"/>
            <a:chOff x="7017318" y="4163604"/>
            <a:chExt cx="2880489" cy="2142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AC4E40-40CF-4A24-8FBA-83A8DFE2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>
              <a:off x="7017807" y="4163604"/>
              <a:ext cx="2880000" cy="2131525"/>
            </a:xfrm>
            <a:prstGeom prst="rect">
              <a:avLst/>
            </a:prstGeom>
          </p:spPr>
        </p:pic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A26423B7-96AA-4B4C-8D26-B93D0D6B7E06}"/>
                </a:ext>
              </a:extLst>
            </p:cNvPr>
            <p:cNvSpPr txBox="1"/>
            <p:nvPr/>
          </p:nvSpPr>
          <p:spPr>
            <a:xfrm>
              <a:off x="7017318" y="5321906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9.33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B09051-3A50-4006-97EC-DBDCBF7DB0EA}"/>
              </a:ext>
            </a:extLst>
          </p:cNvPr>
          <p:cNvGrpSpPr/>
          <p:nvPr/>
        </p:nvGrpSpPr>
        <p:grpSpPr>
          <a:xfrm>
            <a:off x="757961" y="1034564"/>
            <a:ext cx="4955037" cy="1278253"/>
            <a:chOff x="4962295" y="1618903"/>
            <a:chExt cx="4955037" cy="129394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B7579FE-9856-4C07-8B66-74B3ED85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2295" y="1618903"/>
              <a:ext cx="4819879" cy="1293942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9F8919E1-C7DC-4FFC-9E9B-FDA2BF1C50CF}"/>
                </a:ext>
              </a:extLst>
            </p:cNvPr>
            <p:cNvSpPr txBox="1"/>
            <p:nvPr/>
          </p:nvSpPr>
          <p:spPr>
            <a:xfrm>
              <a:off x="5226156" y="1951535"/>
              <a:ext cx="4691176" cy="61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จงคลิกคำตอบที่ถูกต้อง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F60B10CA-23C8-4E03-9B45-863B79588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37" y="998074"/>
            <a:ext cx="1331513" cy="1278252"/>
          </a:xfrm>
          <a:prstGeom prst="rect">
            <a:avLst/>
          </a:prstGeom>
        </p:spPr>
      </p:pic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B86037F9-213F-44B8-AA19-6C7F35B42E51}"/>
              </a:ext>
            </a:extLst>
          </p:cNvPr>
          <p:cNvSpPr txBox="1"/>
          <p:nvPr/>
        </p:nvSpPr>
        <p:spPr>
          <a:xfrm>
            <a:off x="371579" y="786072"/>
            <a:ext cx="788556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93FEB1-976E-4CED-A098-8EB7FFEBF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6421" y="2565370"/>
            <a:ext cx="1357852" cy="13578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5956247-9D8F-484A-AFF3-ED7D2E8677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05960" y="5032636"/>
            <a:ext cx="1357852" cy="1357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B1ECBF-3A57-46BF-8EFE-E3F05E3894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060" y="2494626"/>
            <a:ext cx="4166968" cy="39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7C0880-48BE-48D6-B2F6-6D29820FA6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03769" y="4034947"/>
            <a:ext cx="1713479" cy="2639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12BFFD-8F82-4BFE-A027-6A984A0AEBC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68419" y="5760738"/>
            <a:ext cx="1395736" cy="555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0B0615-89F6-408C-96B1-89ACC57193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8192" y="2565370"/>
            <a:ext cx="1357852" cy="1357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761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drap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087D2537-BCA5-471C-9995-01575D35F7BF}"/>
              </a:ext>
            </a:extLst>
          </p:cNvPr>
          <p:cNvGrpSpPr/>
          <p:nvPr/>
        </p:nvGrpSpPr>
        <p:grpSpPr>
          <a:xfrm>
            <a:off x="5257274" y="1601665"/>
            <a:ext cx="2888073" cy="2156305"/>
            <a:chOff x="5280424" y="1914183"/>
            <a:chExt cx="2888073" cy="21563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B899E-D88C-4D1B-9DC6-2D2F0EB7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20000"/>
            </a:blip>
            <a:stretch>
              <a:fillRect/>
            </a:stretch>
          </p:blipFill>
          <p:spPr>
            <a:xfrm>
              <a:off x="5288497" y="1914183"/>
              <a:ext cx="2880000" cy="2156305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C85B3800-F6FC-4ABC-8FD1-9BA61DC17904}"/>
                </a:ext>
              </a:extLst>
            </p:cNvPr>
            <p:cNvSpPr txBox="1"/>
            <p:nvPr/>
          </p:nvSpPr>
          <p:spPr>
            <a:xfrm>
              <a:off x="5280424" y="3081758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8:44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B">
            <a:extLst>
              <a:ext uri="{FF2B5EF4-FFF2-40B4-BE49-F238E27FC236}">
                <a16:creationId xmlns:a16="http://schemas.microsoft.com/office/drawing/2014/main" id="{1C1DA128-4838-423D-9C4E-D02650E355AA}"/>
              </a:ext>
            </a:extLst>
          </p:cNvPr>
          <p:cNvGrpSpPr/>
          <p:nvPr/>
        </p:nvGrpSpPr>
        <p:grpSpPr>
          <a:xfrm>
            <a:off x="8747118" y="1614055"/>
            <a:ext cx="2880001" cy="2164980"/>
            <a:chOff x="8747118" y="1926573"/>
            <a:chExt cx="2880001" cy="2164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FBDC2-11F3-4972-8AB6-09EF903B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>
              <a:off x="8747118" y="1926573"/>
              <a:ext cx="2880000" cy="2131525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74FAE3A6-181E-4629-B7A5-937829AA5F2C}"/>
                </a:ext>
              </a:extLst>
            </p:cNvPr>
            <p:cNvSpPr txBox="1"/>
            <p:nvPr/>
          </p:nvSpPr>
          <p:spPr>
            <a:xfrm>
              <a:off x="8747119" y="3107245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20.44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C643F2D3-FA6B-4415-AB71-C312F52966C5}"/>
              </a:ext>
            </a:extLst>
          </p:cNvPr>
          <p:cNvGrpSpPr/>
          <p:nvPr/>
        </p:nvGrpSpPr>
        <p:grpSpPr>
          <a:xfrm>
            <a:off x="7191186" y="4013132"/>
            <a:ext cx="2880489" cy="2142610"/>
            <a:chOff x="7017318" y="4163604"/>
            <a:chExt cx="2880489" cy="2142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AC4E40-40CF-4A24-8FBA-83A8DFE2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>
              <a:off x="7017807" y="4163604"/>
              <a:ext cx="2880000" cy="2131525"/>
            </a:xfrm>
            <a:prstGeom prst="rect">
              <a:avLst/>
            </a:prstGeom>
          </p:spPr>
        </p:pic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A26423B7-96AA-4B4C-8D26-B93D0D6B7E06}"/>
                </a:ext>
              </a:extLst>
            </p:cNvPr>
            <p:cNvSpPr txBox="1"/>
            <p:nvPr/>
          </p:nvSpPr>
          <p:spPr>
            <a:xfrm>
              <a:off x="7017318" y="5321906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21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:44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B09051-3A50-4006-97EC-DBDCBF7DB0EA}"/>
              </a:ext>
            </a:extLst>
          </p:cNvPr>
          <p:cNvGrpSpPr/>
          <p:nvPr/>
        </p:nvGrpSpPr>
        <p:grpSpPr>
          <a:xfrm>
            <a:off x="757961" y="1034564"/>
            <a:ext cx="4955037" cy="1278253"/>
            <a:chOff x="4962295" y="1618903"/>
            <a:chExt cx="4955037" cy="129394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B7579FE-9856-4C07-8B66-74B3ED85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2295" y="1618903"/>
              <a:ext cx="4819879" cy="1293942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9F8919E1-C7DC-4FFC-9E9B-FDA2BF1C50CF}"/>
                </a:ext>
              </a:extLst>
            </p:cNvPr>
            <p:cNvSpPr txBox="1"/>
            <p:nvPr/>
          </p:nvSpPr>
          <p:spPr>
            <a:xfrm>
              <a:off x="5226156" y="1951535"/>
              <a:ext cx="4691176" cy="61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จงคลิกคำตอบที่ถูกต้อง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F60B10CA-23C8-4E03-9B45-863B79588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37" y="998074"/>
            <a:ext cx="1331513" cy="1278252"/>
          </a:xfrm>
          <a:prstGeom prst="rect">
            <a:avLst/>
          </a:prstGeom>
        </p:spPr>
      </p:pic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B86037F9-213F-44B8-AA19-6C7F35B42E51}"/>
              </a:ext>
            </a:extLst>
          </p:cNvPr>
          <p:cNvSpPr txBox="1"/>
          <p:nvPr/>
        </p:nvSpPr>
        <p:spPr>
          <a:xfrm>
            <a:off x="371579" y="786072"/>
            <a:ext cx="788556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93FEB1-976E-4CED-A098-8EB7FFEBF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8348" y="2578876"/>
            <a:ext cx="1357852" cy="13578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5956247-9D8F-484A-AFF3-ED7D2E8677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48308" y="2578876"/>
            <a:ext cx="1357852" cy="13578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24D29B7-CD21-4840-B179-75E26C8B5C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52260" y="5013967"/>
            <a:ext cx="1357852" cy="1357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20E84A-55D0-441D-B3BD-E60D5EF3D9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060" y="2494626"/>
            <a:ext cx="4166968" cy="39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1E12B9-A1EB-4318-A649-62EA51B724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5560" y="2670026"/>
            <a:ext cx="1444853" cy="14352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E66F37F-D65B-42FE-81EA-CBB9560392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5265347" y="4181044"/>
            <a:ext cx="1784055" cy="2421217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E54C38-E6EA-4180-A811-EE0D6EA561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68419" y="5760738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53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drap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087D2537-BCA5-471C-9995-01575D35F7BF}"/>
              </a:ext>
            </a:extLst>
          </p:cNvPr>
          <p:cNvGrpSpPr/>
          <p:nvPr/>
        </p:nvGrpSpPr>
        <p:grpSpPr>
          <a:xfrm>
            <a:off x="5257274" y="1601665"/>
            <a:ext cx="2888073" cy="2156305"/>
            <a:chOff x="5280424" y="1914183"/>
            <a:chExt cx="2888073" cy="21563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B899E-D88C-4D1B-9DC6-2D2F0EB7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20000"/>
            </a:blip>
            <a:stretch>
              <a:fillRect/>
            </a:stretch>
          </p:blipFill>
          <p:spPr>
            <a:xfrm>
              <a:off x="5288497" y="1914183"/>
              <a:ext cx="2880000" cy="2156305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C85B3800-F6FC-4ABC-8FD1-9BA61DC17904}"/>
                </a:ext>
              </a:extLst>
            </p:cNvPr>
            <p:cNvSpPr txBox="1"/>
            <p:nvPr/>
          </p:nvSpPr>
          <p:spPr>
            <a:xfrm>
              <a:off x="5280424" y="3081758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16.35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B">
            <a:extLst>
              <a:ext uri="{FF2B5EF4-FFF2-40B4-BE49-F238E27FC236}">
                <a16:creationId xmlns:a16="http://schemas.microsoft.com/office/drawing/2014/main" id="{1C1DA128-4838-423D-9C4E-D02650E355AA}"/>
              </a:ext>
            </a:extLst>
          </p:cNvPr>
          <p:cNvGrpSpPr/>
          <p:nvPr/>
        </p:nvGrpSpPr>
        <p:grpSpPr>
          <a:xfrm>
            <a:off x="8747118" y="1614055"/>
            <a:ext cx="2880001" cy="2164980"/>
            <a:chOff x="8747118" y="1926573"/>
            <a:chExt cx="2880001" cy="2164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FBDC2-11F3-4972-8AB6-09EF903B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>
              <a:off x="8747118" y="1926573"/>
              <a:ext cx="2880000" cy="2131525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74FAE3A6-181E-4629-B7A5-937829AA5F2C}"/>
                </a:ext>
              </a:extLst>
            </p:cNvPr>
            <p:cNvSpPr txBox="1"/>
            <p:nvPr/>
          </p:nvSpPr>
          <p:spPr>
            <a:xfrm>
              <a:off x="8747119" y="3107245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16.07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C643F2D3-FA6B-4415-AB71-C312F52966C5}"/>
              </a:ext>
            </a:extLst>
          </p:cNvPr>
          <p:cNvGrpSpPr/>
          <p:nvPr/>
        </p:nvGrpSpPr>
        <p:grpSpPr>
          <a:xfrm>
            <a:off x="7191183" y="4013132"/>
            <a:ext cx="2880489" cy="2142610"/>
            <a:chOff x="7017318" y="4163604"/>
            <a:chExt cx="2880489" cy="2142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AC4E40-40CF-4A24-8FBA-83A8DFE2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>
              <a:off x="7017807" y="4163604"/>
              <a:ext cx="2880000" cy="2131525"/>
            </a:xfrm>
            <a:prstGeom prst="rect">
              <a:avLst/>
            </a:prstGeom>
          </p:spPr>
        </p:pic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A26423B7-96AA-4B4C-8D26-B93D0D6B7E06}"/>
                </a:ext>
              </a:extLst>
            </p:cNvPr>
            <p:cNvSpPr txBox="1"/>
            <p:nvPr/>
          </p:nvSpPr>
          <p:spPr>
            <a:xfrm>
              <a:off x="7017318" y="5321906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4:35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B09051-3A50-4006-97EC-DBDCBF7DB0EA}"/>
              </a:ext>
            </a:extLst>
          </p:cNvPr>
          <p:cNvGrpSpPr/>
          <p:nvPr/>
        </p:nvGrpSpPr>
        <p:grpSpPr>
          <a:xfrm>
            <a:off x="757961" y="1034564"/>
            <a:ext cx="4955037" cy="1278253"/>
            <a:chOff x="4962295" y="1618903"/>
            <a:chExt cx="4955037" cy="129394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B7579FE-9856-4C07-8B66-74B3ED85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2295" y="1618903"/>
              <a:ext cx="4819879" cy="1293942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9F8919E1-C7DC-4FFC-9E9B-FDA2BF1C50CF}"/>
                </a:ext>
              </a:extLst>
            </p:cNvPr>
            <p:cNvSpPr txBox="1"/>
            <p:nvPr/>
          </p:nvSpPr>
          <p:spPr>
            <a:xfrm>
              <a:off x="5226156" y="1951535"/>
              <a:ext cx="4691176" cy="61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จงคลิกคำตอบที่ถูกต้อง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F60B10CA-23C8-4E03-9B45-863B79588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37" y="998074"/>
            <a:ext cx="1331513" cy="1278252"/>
          </a:xfrm>
          <a:prstGeom prst="rect">
            <a:avLst/>
          </a:prstGeom>
        </p:spPr>
      </p:pic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B86037F9-213F-44B8-AA19-6C7F35B42E51}"/>
              </a:ext>
            </a:extLst>
          </p:cNvPr>
          <p:cNvSpPr txBox="1"/>
          <p:nvPr/>
        </p:nvSpPr>
        <p:spPr>
          <a:xfrm>
            <a:off x="371579" y="796120"/>
            <a:ext cx="788556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93FEB1-976E-4CED-A098-8EB7FFEBF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9202" y="2623939"/>
            <a:ext cx="1357852" cy="13578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5956247-9D8F-484A-AFF3-ED7D2E8677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6421" y="2623939"/>
            <a:ext cx="1357852" cy="13578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24D29B7-CD21-4840-B179-75E26C8B5C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6109" y="4999236"/>
            <a:ext cx="1357852" cy="1357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9BA8AF-2041-4277-82E8-43BE17B9BE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060" y="2494626"/>
            <a:ext cx="4166968" cy="3960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BA3079-38EF-420D-9106-57DD04AB48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00072" y="4279628"/>
            <a:ext cx="1701580" cy="19633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rId20" action="ppaction://hlinksldjump"/>
            <a:extLst>
              <a:ext uri="{FF2B5EF4-FFF2-40B4-BE49-F238E27FC236}">
                <a16:creationId xmlns:a16="http://schemas.microsoft.com/office/drawing/2014/main" id="{CF6B769A-45A0-4B56-9A26-CC23400D3A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68419" y="5760738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16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drap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พื้นหลังสี">
            <a:extLst>
              <a:ext uri="{FF2B5EF4-FFF2-40B4-BE49-F238E27FC236}">
                <a16:creationId xmlns:a16="http://schemas.microsoft.com/office/drawing/2014/main" id="{007C11B1-7C1D-4233-AF28-0EC19C42F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8" name="พื้นหลังขาว">
            <a:extLst>
              <a:ext uri="{FF2B5EF4-FFF2-40B4-BE49-F238E27FC236}">
                <a16:creationId xmlns:a16="http://schemas.microsoft.com/office/drawing/2014/main" id="{1B9A0FA5-4916-4E8C-8C91-336A41AC9E5A}"/>
              </a:ext>
            </a:extLst>
          </p:cNvPr>
          <p:cNvSpPr/>
          <p:nvPr/>
        </p:nvSpPr>
        <p:spPr>
          <a:xfrm>
            <a:off x="227634" y="1266651"/>
            <a:ext cx="11736729" cy="5239098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940562-7124-475B-B778-A42DFD7A8630}"/>
              </a:ext>
            </a:extLst>
          </p:cNvPr>
          <p:cNvSpPr/>
          <p:nvPr/>
        </p:nvSpPr>
        <p:spPr>
          <a:xfrm>
            <a:off x="-1" y="0"/>
            <a:ext cx="12192000" cy="9144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-1" y="109715"/>
            <a:ext cx="12192000" cy="70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การอ่านและการเขียนบอกเวลาที่มีมหัพภาค (.) หรือ ทวิภาค (</a:t>
            </a:r>
            <a:r>
              <a:rPr lang="en-US" sz="3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:)</a:t>
            </a: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087D2537-BCA5-471C-9995-01575D35F7BF}"/>
              </a:ext>
            </a:extLst>
          </p:cNvPr>
          <p:cNvGrpSpPr/>
          <p:nvPr/>
        </p:nvGrpSpPr>
        <p:grpSpPr>
          <a:xfrm>
            <a:off x="5257274" y="1601665"/>
            <a:ext cx="2888073" cy="2156305"/>
            <a:chOff x="5280424" y="1914183"/>
            <a:chExt cx="2888073" cy="21563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3B899E-D88C-4D1B-9DC6-2D2F0EB7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contrast="20000"/>
            </a:blip>
            <a:stretch>
              <a:fillRect/>
            </a:stretch>
          </p:blipFill>
          <p:spPr>
            <a:xfrm>
              <a:off x="5288497" y="1914183"/>
              <a:ext cx="2880000" cy="2156305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C85B3800-F6FC-4ABC-8FD1-9BA61DC17904}"/>
                </a:ext>
              </a:extLst>
            </p:cNvPr>
            <p:cNvSpPr txBox="1"/>
            <p:nvPr/>
          </p:nvSpPr>
          <p:spPr>
            <a:xfrm>
              <a:off x="5280424" y="3081758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18.07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58" name="B">
            <a:extLst>
              <a:ext uri="{FF2B5EF4-FFF2-40B4-BE49-F238E27FC236}">
                <a16:creationId xmlns:a16="http://schemas.microsoft.com/office/drawing/2014/main" id="{1C1DA128-4838-423D-9C4E-D02650E355AA}"/>
              </a:ext>
            </a:extLst>
          </p:cNvPr>
          <p:cNvGrpSpPr/>
          <p:nvPr/>
        </p:nvGrpSpPr>
        <p:grpSpPr>
          <a:xfrm>
            <a:off x="8747118" y="1614055"/>
            <a:ext cx="2880001" cy="2164980"/>
            <a:chOff x="8747118" y="1926573"/>
            <a:chExt cx="2880001" cy="21649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F6FBDC2-11F3-4972-8AB6-09EF903B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>
              <a:off x="8747118" y="1926573"/>
              <a:ext cx="2880000" cy="2131525"/>
            </a:xfrm>
            <a:prstGeom prst="rect">
              <a:avLst/>
            </a:prstGeom>
          </p:spPr>
        </p:pic>
        <p:sp>
          <p:nvSpPr>
            <p:cNvPr id="67" name="หัวข้อ">
              <a:extLst>
                <a:ext uri="{FF2B5EF4-FFF2-40B4-BE49-F238E27FC236}">
                  <a16:creationId xmlns:a16="http://schemas.microsoft.com/office/drawing/2014/main" id="{74FAE3A6-181E-4629-B7A5-937829AA5F2C}"/>
                </a:ext>
              </a:extLst>
            </p:cNvPr>
            <p:cNvSpPr txBox="1"/>
            <p:nvPr/>
          </p:nvSpPr>
          <p:spPr>
            <a:xfrm>
              <a:off x="8747119" y="3107245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6.37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C643F2D3-FA6B-4415-AB71-C312F52966C5}"/>
              </a:ext>
            </a:extLst>
          </p:cNvPr>
          <p:cNvGrpSpPr/>
          <p:nvPr/>
        </p:nvGrpSpPr>
        <p:grpSpPr>
          <a:xfrm>
            <a:off x="7330077" y="4013132"/>
            <a:ext cx="2880489" cy="2142610"/>
            <a:chOff x="7017318" y="4163604"/>
            <a:chExt cx="2880489" cy="21426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AC4E40-40CF-4A24-8FBA-83A8DFE2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20000"/>
            </a:blip>
            <a:stretch>
              <a:fillRect/>
            </a:stretch>
          </p:blipFill>
          <p:spPr>
            <a:xfrm>
              <a:off x="7017807" y="4163604"/>
              <a:ext cx="2880000" cy="2131525"/>
            </a:xfrm>
            <a:prstGeom prst="rect">
              <a:avLst/>
            </a:prstGeom>
          </p:spPr>
        </p:pic>
        <p:sp>
          <p:nvSpPr>
            <p:cNvPr id="68" name="หัวข้อ">
              <a:extLst>
                <a:ext uri="{FF2B5EF4-FFF2-40B4-BE49-F238E27FC236}">
                  <a16:creationId xmlns:a16="http://schemas.microsoft.com/office/drawing/2014/main" id="{A26423B7-96AA-4B4C-8D26-B93D0D6B7E06}"/>
                </a:ext>
              </a:extLst>
            </p:cNvPr>
            <p:cNvSpPr txBox="1"/>
            <p:nvPr/>
          </p:nvSpPr>
          <p:spPr>
            <a:xfrm>
              <a:off x="7017318" y="5321906"/>
              <a:ext cx="2880000" cy="98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4400" dirty="0">
                  <a:latin typeface="Mali" panose="00000800000000000000" pitchFamily="2" charset="-34"/>
                  <a:cs typeface="Mali" panose="00000800000000000000" pitchFamily="2" charset="-34"/>
                </a:rPr>
                <a:t>18:27 </a:t>
              </a:r>
              <a:r>
                <a:rPr lang="th-TH" sz="4400" dirty="0">
                  <a:latin typeface="Mali" panose="00000800000000000000" pitchFamily="2" charset="-34"/>
                  <a:cs typeface="Mali" panose="00000800000000000000" pitchFamily="2" charset="-34"/>
                </a:rPr>
                <a:t>น.</a:t>
              </a:r>
              <a:endParaRPr lang="en-US" sz="4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AB09051-3A50-4006-97EC-DBDCBF7DB0EA}"/>
              </a:ext>
            </a:extLst>
          </p:cNvPr>
          <p:cNvGrpSpPr/>
          <p:nvPr/>
        </p:nvGrpSpPr>
        <p:grpSpPr>
          <a:xfrm>
            <a:off x="757961" y="1034564"/>
            <a:ext cx="4955037" cy="1278253"/>
            <a:chOff x="4962295" y="1618903"/>
            <a:chExt cx="4955037" cy="129394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B7579FE-9856-4C07-8B66-74B3ED85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2295" y="1618903"/>
              <a:ext cx="4819879" cy="1293942"/>
            </a:xfrm>
            <a:prstGeom prst="rect">
              <a:avLst/>
            </a:prstGeom>
          </p:spPr>
        </p:pic>
        <p:sp>
          <p:nvSpPr>
            <p:cNvPr id="81" name="หัวข้อ">
              <a:extLst>
                <a:ext uri="{FF2B5EF4-FFF2-40B4-BE49-F238E27FC236}">
                  <a16:creationId xmlns:a16="http://schemas.microsoft.com/office/drawing/2014/main" id="{9F8919E1-C7DC-4FFC-9E9B-FDA2BF1C50CF}"/>
                </a:ext>
              </a:extLst>
            </p:cNvPr>
            <p:cNvSpPr txBox="1"/>
            <p:nvPr/>
          </p:nvSpPr>
          <p:spPr>
            <a:xfrm>
              <a:off x="5226156" y="1951535"/>
              <a:ext cx="4691176" cy="619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600" dirty="0">
                  <a:latin typeface="Mali" panose="00000800000000000000" pitchFamily="2" charset="-34"/>
                  <a:cs typeface="Mali" panose="00000800000000000000" pitchFamily="2" charset="-34"/>
                </a:rPr>
                <a:t>จงคลิกคำตอบที่ถูกต้อง</a:t>
              </a:r>
              <a:endParaRPr lang="en-US" sz="26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F60B10CA-23C8-4E03-9B45-863B79588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37" y="998074"/>
            <a:ext cx="1331513" cy="1278252"/>
          </a:xfrm>
          <a:prstGeom prst="rect">
            <a:avLst/>
          </a:prstGeom>
        </p:spPr>
      </p:pic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B86037F9-213F-44B8-AA19-6C7F35B42E51}"/>
              </a:ext>
            </a:extLst>
          </p:cNvPr>
          <p:cNvSpPr txBox="1"/>
          <p:nvPr/>
        </p:nvSpPr>
        <p:spPr>
          <a:xfrm>
            <a:off x="371579" y="786072"/>
            <a:ext cx="788556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093FEB1-976E-4CED-A098-8EB7FFEBF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6421" y="2607955"/>
            <a:ext cx="1357852" cy="13578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5956247-9D8F-484A-AFF3-ED7D2E8677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5347" y="5027364"/>
            <a:ext cx="1357852" cy="13578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24D29B7-CD21-4840-B179-75E26C8B5C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44328" y="2607955"/>
            <a:ext cx="1357852" cy="1357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46108-25BA-482D-A9F4-83493DDE3B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060" y="2494626"/>
            <a:ext cx="4166968" cy="39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6189D8-B743-4E25-8111-4480BE36AC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45560" y="2670026"/>
            <a:ext cx="1444853" cy="14352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0ADEEA-220C-4555-9889-2D84F70B10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5098761" y="4470914"/>
            <a:ext cx="2145642" cy="1941295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451B5E-3B75-409D-A7E3-09B4C01E49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68419" y="5760738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73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drape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A7603B-859F-890C-F58B-C9E8D7EFA53C}"/>
              </a:ext>
            </a:extLst>
          </p:cNvPr>
          <p:cNvGrpSpPr/>
          <p:nvPr/>
        </p:nvGrpSpPr>
        <p:grpSpPr>
          <a:xfrm>
            <a:off x="1809031" y="2025790"/>
            <a:ext cx="9201186" cy="1477328"/>
            <a:chOff x="1540948" y="2300998"/>
            <a:chExt cx="9201186" cy="147732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DF308A-E64C-C578-6883-EF5261283352}"/>
                </a:ext>
              </a:extLst>
            </p:cNvPr>
            <p:cNvSpPr txBox="1"/>
            <p:nvPr/>
          </p:nvSpPr>
          <p:spPr>
            <a:xfrm>
              <a:off x="1540948" y="2300998"/>
              <a:ext cx="7971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1)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0F5AFE-9831-41FD-01B1-FEA429A74FE4}"/>
                </a:ext>
              </a:extLst>
            </p:cNvPr>
            <p:cNvSpPr txBox="1"/>
            <p:nvPr/>
          </p:nvSpPr>
          <p:spPr>
            <a:xfrm>
              <a:off x="2096532" y="2300998"/>
              <a:ext cx="86456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การเขียนบอกเวลาอาจใช้มหัพภาค (.) หรือ ทวิภาค (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: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คั่นระหว่างตัวเลขที่แสดงนาฬิกากับตัวเลขที่แสดงนาที</a:t>
              </a:r>
            </a:p>
            <a:p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แล้วเขียน น. ต่อท้าย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1C6E77-ECB6-FEB5-3477-D2A10F367F2D}"/>
              </a:ext>
            </a:extLst>
          </p:cNvPr>
          <p:cNvGrpSpPr/>
          <p:nvPr/>
        </p:nvGrpSpPr>
        <p:grpSpPr>
          <a:xfrm>
            <a:off x="1354006" y="3587463"/>
            <a:ext cx="10660346" cy="1477328"/>
            <a:chOff x="1540948" y="2300998"/>
            <a:chExt cx="10660346" cy="14773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D9AC94-1A73-C7E7-3FF7-3153A3380323}"/>
                </a:ext>
              </a:extLst>
            </p:cNvPr>
            <p:cNvSpPr txBox="1"/>
            <p:nvPr/>
          </p:nvSpPr>
          <p:spPr>
            <a:xfrm>
              <a:off x="1540948" y="2300998"/>
              <a:ext cx="79713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2)</a:t>
              </a:r>
              <a:endParaRPr lang="th-TH" sz="3000" dirty="0">
                <a:effectLst/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E83D9A-202D-C72C-2FC2-B7490767F43C}"/>
                </a:ext>
              </a:extLst>
            </p:cNvPr>
            <p:cNvSpPr txBox="1"/>
            <p:nvPr/>
          </p:nvSpPr>
          <p:spPr>
            <a:xfrm>
              <a:off x="2096532" y="2300998"/>
              <a:ext cx="101047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การอ่านเวลาให้อ่าน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ตัวเลขหน้า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มหัพภาค (.) หรือ ทวิภาค (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: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</a:t>
              </a:r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เป็นนาฬิกา และอ่าน</a:t>
              </a:r>
            </a:p>
            <a:p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ตัวเลขหลัง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มหัพภาค (.) หรือ ทวิภาค (</a:t>
              </a:r>
              <a:r>
                <a:rPr lang="en-US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:</a:t>
              </a:r>
              <a:r>
                <a:rPr lang="th-TH" sz="3000" dirty="0">
                  <a:effectLst/>
                  <a:latin typeface="Itim" panose="00000500000000000000" pitchFamily="2" charset="-34"/>
                  <a:cs typeface="Itim" panose="00000500000000000000" pitchFamily="2" charset="-34"/>
                </a:rPr>
                <a:t>) เป็นนาที</a:t>
              </a:r>
              <a:endParaRPr lang="th-TH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53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D7EAAD9-B272-473A-8A29-3C40EBB15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68837"/>
            <a:ext cx="9642997" cy="2583219"/>
            <a:chOff x="1561296" y="3892297"/>
            <a:chExt cx="9642997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1296" y="3892297"/>
              <a:ext cx="9642997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129258" y="4431495"/>
              <a:ext cx="8622819" cy="139301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บอกระยะเวลาเป็นชั่วโมง</a:t>
              </a:r>
            </a:p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เมื่อกำหนดเวลาเริ่มต้นและเวลาสิ้นสุดกิจกรรม</a:t>
              </a:r>
              <a:endParaRPr lang="en-US" sz="3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934902" y="1045380"/>
            <a:ext cx="8322198" cy="1826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การบอกระยะเวลาเป็น</a:t>
            </a:r>
          </a:p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ชั่วโมงและนาที (1)</a:t>
            </a:r>
            <a:endParaRPr lang="en-US" sz="40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72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พื้นหลังสี">
            <a:extLst>
              <a:ext uri="{FF2B5EF4-FFF2-40B4-BE49-F238E27FC236}">
                <a16:creationId xmlns:a16="http://schemas.microsoft.com/office/drawing/2014/main" id="{1CCD5C10-2BB3-4332-AE41-D9EA5401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B25114-29FF-4B43-9EA6-281CFA82B581}"/>
              </a:ext>
            </a:extLst>
          </p:cNvPr>
          <p:cNvSpPr/>
          <p:nvPr/>
        </p:nvSpPr>
        <p:spPr>
          <a:xfrm>
            <a:off x="6465277" y="930288"/>
            <a:ext cx="4824000" cy="48240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สีระยะทาง">
            <a:extLst>
              <a:ext uri="{FF2B5EF4-FFF2-40B4-BE49-F238E27FC236}">
                <a16:creationId xmlns:a16="http://schemas.microsoft.com/office/drawing/2014/main" id="{27F21A76-A12B-48B0-9BC6-9BF7196E2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2357" y="1739200"/>
            <a:ext cx="2901440" cy="2901440"/>
          </a:xfrm>
          <a:prstGeom prst="rect">
            <a:avLst/>
          </a:prstGeom>
        </p:spPr>
      </p:pic>
      <p:grpSp>
        <p:nvGrpSpPr>
          <p:cNvPr id="26" name="เข็มยาว">
            <a:extLst>
              <a:ext uri="{FF2B5EF4-FFF2-40B4-BE49-F238E27FC236}">
                <a16:creationId xmlns:a16="http://schemas.microsoft.com/office/drawing/2014/main" id="{193DD3E2-B8E6-4FFD-B8E8-A569D324E041}"/>
              </a:ext>
            </a:extLst>
          </p:cNvPr>
          <p:cNvGrpSpPr/>
          <p:nvPr/>
        </p:nvGrpSpPr>
        <p:grpSpPr>
          <a:xfrm>
            <a:off x="7412357" y="1739200"/>
            <a:ext cx="2901440" cy="2901440"/>
            <a:chOff x="7804342" y="1044869"/>
            <a:chExt cx="3423600" cy="3423600"/>
          </a:xfrm>
        </p:grpSpPr>
        <p:sp>
          <p:nvSpPr>
            <p:cNvPr id="27" name="Graphic 11">
              <a:extLst>
                <a:ext uri="{FF2B5EF4-FFF2-40B4-BE49-F238E27FC236}">
                  <a16:creationId xmlns:a16="http://schemas.microsoft.com/office/drawing/2014/main" id="{61BA3BD4-1079-4230-9D3A-A4BFE777F2A5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30" name="วงกลม">
              <a:extLst>
                <a:ext uri="{FF2B5EF4-FFF2-40B4-BE49-F238E27FC236}">
                  <a16:creationId xmlns:a16="http://schemas.microsoft.com/office/drawing/2014/main" id="{0584A2A2-5086-4B97-97CE-7F1D81C3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31" name="เข็มสั้น">
            <a:extLst>
              <a:ext uri="{FF2B5EF4-FFF2-40B4-BE49-F238E27FC236}">
                <a16:creationId xmlns:a16="http://schemas.microsoft.com/office/drawing/2014/main" id="{D5BE027F-F4A8-4DD0-AF2E-8F299893FED6}"/>
              </a:ext>
            </a:extLst>
          </p:cNvPr>
          <p:cNvGrpSpPr/>
          <p:nvPr/>
        </p:nvGrpSpPr>
        <p:grpSpPr>
          <a:xfrm>
            <a:off x="7412357" y="1739200"/>
            <a:ext cx="2901440" cy="2901440"/>
            <a:chOff x="9074296" y="3998120"/>
            <a:chExt cx="3423600" cy="3423600"/>
          </a:xfrm>
        </p:grpSpPr>
        <p:sp>
          <p:nvSpPr>
            <p:cNvPr id="33" name="Graphic 11">
              <a:extLst>
                <a:ext uri="{FF2B5EF4-FFF2-40B4-BE49-F238E27FC236}">
                  <a16:creationId xmlns:a16="http://schemas.microsoft.com/office/drawing/2014/main" id="{02C19DE2-1F23-422E-A958-5BB27220FAF4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35" name="วงกลม">
              <a:extLst>
                <a:ext uri="{FF2B5EF4-FFF2-40B4-BE49-F238E27FC236}">
                  <a16:creationId xmlns:a16="http://schemas.microsoft.com/office/drawing/2014/main" id="{8228DFB1-81CB-421C-BD77-D4979A82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36" name="นาฬิกาใหญ่">
            <a:extLst>
              <a:ext uri="{FF2B5EF4-FFF2-40B4-BE49-F238E27FC236}">
                <a16:creationId xmlns:a16="http://schemas.microsoft.com/office/drawing/2014/main" id="{2AC83AD8-D3E9-47CC-A9D8-AE7A656E7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2878" y="1739559"/>
            <a:ext cx="2900559" cy="2900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1AD68-288B-4A17-A032-4F14316C8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283" y="1524838"/>
            <a:ext cx="1980000" cy="19800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999CEBD-407B-4B39-B621-B67275B46AFD}"/>
              </a:ext>
            </a:extLst>
          </p:cNvPr>
          <p:cNvGrpSpPr/>
          <p:nvPr/>
        </p:nvGrpSpPr>
        <p:grpSpPr>
          <a:xfrm>
            <a:off x="6539086" y="4911747"/>
            <a:ext cx="5093078" cy="1306934"/>
            <a:chOff x="3503639" y="4971082"/>
            <a:chExt cx="4809109" cy="123406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DC9D67-4BCC-4F2C-8409-5D7EA7A10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7519" y="4971082"/>
              <a:ext cx="4096235" cy="1234065"/>
            </a:xfrm>
            <a:prstGeom prst="rect">
              <a:avLst/>
            </a:prstGeom>
          </p:spPr>
        </p:pic>
        <p:sp>
          <p:nvSpPr>
            <p:cNvPr id="24" name="หัวข้อ">
              <a:extLst>
                <a:ext uri="{FF2B5EF4-FFF2-40B4-BE49-F238E27FC236}">
                  <a16:creationId xmlns:a16="http://schemas.microsoft.com/office/drawing/2014/main" id="{B5458BFE-445C-4970-B258-62EF3274D39B}"/>
                </a:ext>
              </a:extLst>
            </p:cNvPr>
            <p:cNvSpPr txBox="1"/>
            <p:nvPr/>
          </p:nvSpPr>
          <p:spPr>
            <a:xfrm>
              <a:off x="3503639" y="5126010"/>
              <a:ext cx="4809109" cy="94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ระยะเวลาจาก </a:t>
              </a:r>
            </a:p>
            <a:p>
              <a:pPr algn="ctr">
                <a:lnSpc>
                  <a:spcPct val="150000"/>
                </a:lnSpc>
              </a:pPr>
              <a:r>
                <a:rPr lang="th-TH" sz="2400" dirty="0">
                  <a:latin typeface="Mali" panose="00000800000000000000" pitchFamily="2" charset="-34"/>
                  <a:cs typeface="Mali" panose="00000800000000000000" pitchFamily="2" charset="-34"/>
                </a:rPr>
                <a:t>6.00 น. ถึง 7.00 น.</a:t>
              </a:r>
              <a:endParaRPr lang="en-US" sz="2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9F662A7-DE4A-4BC6-91AA-1298A5F5AA00}"/>
              </a:ext>
            </a:extLst>
          </p:cNvPr>
          <p:cNvGrpSpPr/>
          <p:nvPr/>
        </p:nvGrpSpPr>
        <p:grpSpPr>
          <a:xfrm>
            <a:off x="3865823" y="3581595"/>
            <a:ext cx="2079337" cy="733094"/>
            <a:chOff x="950623" y="5064779"/>
            <a:chExt cx="2079337" cy="733094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50723F1-9D10-4FC0-8260-3B651C0F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contrast="40000"/>
            </a:blip>
            <a:stretch>
              <a:fillRect/>
            </a:stretch>
          </p:blipFill>
          <p:spPr>
            <a:xfrm>
              <a:off x="950623" y="5077873"/>
              <a:ext cx="1966908" cy="720000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F21F4617-FEF0-4573-84D8-A9E2ADB00147}"/>
                </a:ext>
              </a:extLst>
            </p:cNvPr>
            <p:cNvSpPr txBox="1"/>
            <p:nvPr/>
          </p:nvSpPr>
          <p:spPr>
            <a:xfrm>
              <a:off x="1095501" y="5064779"/>
              <a:ext cx="1934459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7.00 น.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58" name="Graphic 56">
            <a:extLst>
              <a:ext uri="{FF2B5EF4-FFF2-40B4-BE49-F238E27FC236}">
                <a16:creationId xmlns:a16="http://schemas.microsoft.com/office/drawing/2014/main" id="{EF13FDAD-E928-41A0-A13B-C41F32581646}"/>
              </a:ext>
            </a:extLst>
          </p:cNvPr>
          <p:cNvSpPr/>
          <p:nvPr/>
        </p:nvSpPr>
        <p:spPr>
          <a:xfrm flipH="1">
            <a:off x="341141" y="136904"/>
            <a:ext cx="4891405" cy="1154973"/>
          </a:xfrm>
          <a:custGeom>
            <a:avLst/>
            <a:gdLst>
              <a:gd name="connsiteX0" fmla="*/ 946286 w 2949397"/>
              <a:gd name="connsiteY0" fmla="*/ 344952 h 348524"/>
              <a:gd name="connsiteX1" fmla="*/ 946286 w 2949397"/>
              <a:gd name="connsiteY1" fmla="*/ 344952 h 348524"/>
              <a:gd name="connsiteX2" fmla="*/ 1252992 w 2949397"/>
              <a:gd name="connsiteY2" fmla="*/ 345905 h 348524"/>
              <a:gd name="connsiteX3" fmla="*/ 1473019 w 2949397"/>
              <a:gd name="connsiteY3" fmla="*/ 346857 h 348524"/>
              <a:gd name="connsiteX4" fmla="*/ 2402659 w 2949397"/>
              <a:gd name="connsiteY4" fmla="*/ 345905 h 348524"/>
              <a:gd name="connsiteX5" fmla="*/ 2948442 w 2949397"/>
              <a:gd name="connsiteY5" fmla="*/ 217317 h 348524"/>
              <a:gd name="connsiteX6" fmla="*/ 2567442 w 2949397"/>
              <a:gd name="connsiteY6" fmla="*/ 40152 h 348524"/>
              <a:gd name="connsiteX7" fmla="*/ 2034994 w 2949397"/>
              <a:gd name="connsiteY7" fmla="*/ 18245 h 348524"/>
              <a:gd name="connsiteX8" fmla="*/ 1931172 w 2949397"/>
              <a:gd name="connsiteY8" fmla="*/ 16340 h 348524"/>
              <a:gd name="connsiteX9" fmla="*/ 1756864 w 2949397"/>
              <a:gd name="connsiteY9" fmla="*/ 13482 h 348524"/>
              <a:gd name="connsiteX10" fmla="*/ 952001 w 2949397"/>
              <a:gd name="connsiteY10" fmla="*/ 1100 h 348524"/>
              <a:gd name="connsiteX11" fmla="*/ 417649 w 2949397"/>
              <a:gd name="connsiteY11" fmla="*/ 1100 h 348524"/>
              <a:gd name="connsiteX12" fmla="*/ 1406 w 2949397"/>
              <a:gd name="connsiteY12" fmla="*/ 142070 h 348524"/>
              <a:gd name="connsiteX13" fmla="*/ 69986 w 2949397"/>
              <a:gd name="connsiteY13" fmla="*/ 266847 h 348524"/>
              <a:gd name="connsiteX14" fmla="*/ 410981 w 2949397"/>
              <a:gd name="connsiteY14" fmla="*/ 330665 h 348524"/>
              <a:gd name="connsiteX15" fmla="*/ 946286 w 2949397"/>
              <a:gd name="connsiteY15" fmla="*/ 344952 h 34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49397" h="348524">
                <a:moveTo>
                  <a:pt x="946286" y="344952"/>
                </a:moveTo>
                <a:cubicBezTo>
                  <a:pt x="946286" y="344952"/>
                  <a:pt x="946286" y="344952"/>
                  <a:pt x="946286" y="344952"/>
                </a:cubicBezTo>
                <a:cubicBezTo>
                  <a:pt x="1049156" y="345905"/>
                  <a:pt x="1152979" y="345905"/>
                  <a:pt x="1252992" y="345905"/>
                </a:cubicBezTo>
                <a:cubicBezTo>
                  <a:pt x="1327286" y="345905"/>
                  <a:pt x="1400629" y="345905"/>
                  <a:pt x="1473019" y="346857"/>
                </a:cubicBezTo>
                <a:cubicBezTo>
                  <a:pt x="1787344" y="348762"/>
                  <a:pt x="2095001" y="349715"/>
                  <a:pt x="2402659" y="345905"/>
                </a:cubicBezTo>
                <a:cubicBezTo>
                  <a:pt x="2662692" y="342095"/>
                  <a:pt x="2931296" y="323997"/>
                  <a:pt x="2948442" y="217317"/>
                </a:cubicBezTo>
                <a:cubicBezTo>
                  <a:pt x="2962729" y="131592"/>
                  <a:pt x="2816044" y="63965"/>
                  <a:pt x="2567442" y="40152"/>
                </a:cubicBezTo>
                <a:cubicBezTo>
                  <a:pt x="2394086" y="23960"/>
                  <a:pt x="2212159" y="21102"/>
                  <a:pt x="2034994" y="18245"/>
                </a:cubicBezTo>
                <a:cubicBezTo>
                  <a:pt x="1999751" y="17292"/>
                  <a:pt x="1965461" y="17292"/>
                  <a:pt x="1931172" y="16340"/>
                </a:cubicBezTo>
                <a:lnTo>
                  <a:pt x="1756864" y="13482"/>
                </a:lnTo>
                <a:cubicBezTo>
                  <a:pt x="1493022" y="8720"/>
                  <a:pt x="1219654" y="3957"/>
                  <a:pt x="952001" y="1100"/>
                </a:cubicBezTo>
                <a:cubicBezTo>
                  <a:pt x="756739" y="147"/>
                  <a:pt x="581479" y="-805"/>
                  <a:pt x="417649" y="1100"/>
                </a:cubicBezTo>
                <a:cubicBezTo>
                  <a:pt x="157616" y="3005"/>
                  <a:pt x="17599" y="50630"/>
                  <a:pt x="1406" y="142070"/>
                </a:cubicBezTo>
                <a:cubicBezTo>
                  <a:pt x="-3356" y="179217"/>
                  <a:pt x="454" y="223985"/>
                  <a:pt x="69986" y="266847"/>
                </a:cubicBezTo>
                <a:cubicBezTo>
                  <a:pt x="151901" y="317330"/>
                  <a:pt x="333829" y="326855"/>
                  <a:pt x="410981" y="330665"/>
                </a:cubicBezTo>
                <a:cubicBezTo>
                  <a:pt x="565286" y="338285"/>
                  <a:pt x="734831" y="343047"/>
                  <a:pt x="946286" y="34495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59" name="Graphic 56">
            <a:extLst>
              <a:ext uri="{FF2B5EF4-FFF2-40B4-BE49-F238E27FC236}">
                <a16:creationId xmlns:a16="http://schemas.microsoft.com/office/drawing/2014/main" id="{0C8ECB26-2754-469F-8F10-F44C37071545}"/>
              </a:ext>
            </a:extLst>
          </p:cNvPr>
          <p:cNvGrpSpPr/>
          <p:nvPr/>
        </p:nvGrpSpPr>
        <p:grpSpPr>
          <a:xfrm>
            <a:off x="53103" y="162293"/>
            <a:ext cx="900016" cy="835729"/>
            <a:chOff x="200471" y="1124036"/>
            <a:chExt cx="365740" cy="36766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C55D29B-094B-4162-9912-A7DB4D307A26}"/>
                </a:ext>
              </a:extLst>
            </p:cNvPr>
            <p:cNvSpPr/>
            <p:nvPr/>
          </p:nvSpPr>
          <p:spPr>
            <a:xfrm>
              <a:off x="200471" y="1145943"/>
              <a:ext cx="343832" cy="345757"/>
            </a:xfrm>
            <a:custGeom>
              <a:avLst/>
              <a:gdLst>
                <a:gd name="connsiteX0" fmla="*/ 32300 w 343832"/>
                <a:gd name="connsiteY0" fmla="*/ 217170 h 345757"/>
                <a:gd name="connsiteX1" fmla="*/ 9440 w 343832"/>
                <a:gd name="connsiteY1" fmla="*/ 56198 h 345757"/>
                <a:gd name="connsiteX2" fmla="*/ 93260 w 343832"/>
                <a:gd name="connsiteY2" fmla="*/ 0 h 345757"/>
                <a:gd name="connsiteX3" fmla="*/ 109453 w 343832"/>
                <a:gd name="connsiteY3" fmla="*/ 1905 h 345757"/>
                <a:gd name="connsiteX4" fmla="*/ 180890 w 343832"/>
                <a:gd name="connsiteY4" fmla="*/ 40958 h 345757"/>
                <a:gd name="connsiteX5" fmla="*/ 238040 w 343832"/>
                <a:gd name="connsiteY5" fmla="*/ 3810 h 345757"/>
                <a:gd name="connsiteX6" fmla="*/ 247565 w 343832"/>
                <a:gd name="connsiteY6" fmla="*/ 2857 h 345757"/>
                <a:gd name="connsiteX7" fmla="*/ 333290 w 343832"/>
                <a:gd name="connsiteY7" fmla="*/ 75248 h 345757"/>
                <a:gd name="connsiteX8" fmla="*/ 308525 w 343832"/>
                <a:gd name="connsiteY8" fmla="*/ 255270 h 345757"/>
                <a:gd name="connsiteX9" fmla="*/ 191368 w 343832"/>
                <a:gd name="connsiteY9" fmla="*/ 345758 h 345757"/>
                <a:gd name="connsiteX10" fmla="*/ 173270 w 343832"/>
                <a:gd name="connsiteY10" fmla="*/ 343853 h 345757"/>
                <a:gd name="connsiteX11" fmla="*/ 32300 w 343832"/>
                <a:gd name="connsiteY11" fmla="*/ 217170 h 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832" h="345757">
                  <a:moveTo>
                    <a:pt x="32300" y="217170"/>
                  </a:moveTo>
                  <a:cubicBezTo>
                    <a:pt x="17060" y="190500"/>
                    <a:pt x="-16277" y="120968"/>
                    <a:pt x="9440" y="56198"/>
                  </a:cubicBezTo>
                  <a:cubicBezTo>
                    <a:pt x="23728" y="21908"/>
                    <a:pt x="57065" y="0"/>
                    <a:pt x="93260" y="0"/>
                  </a:cubicBezTo>
                  <a:cubicBezTo>
                    <a:pt x="98975" y="0"/>
                    <a:pt x="103738" y="953"/>
                    <a:pt x="109453" y="1905"/>
                  </a:cubicBezTo>
                  <a:cubicBezTo>
                    <a:pt x="136123" y="6668"/>
                    <a:pt x="159935" y="20003"/>
                    <a:pt x="180890" y="40958"/>
                  </a:cubicBezTo>
                  <a:cubicBezTo>
                    <a:pt x="198035" y="14288"/>
                    <a:pt x="219943" y="5715"/>
                    <a:pt x="238040" y="3810"/>
                  </a:cubicBezTo>
                  <a:cubicBezTo>
                    <a:pt x="241850" y="3810"/>
                    <a:pt x="244708" y="2857"/>
                    <a:pt x="247565" y="2857"/>
                  </a:cubicBezTo>
                  <a:cubicBezTo>
                    <a:pt x="284713" y="2857"/>
                    <a:pt x="316145" y="29528"/>
                    <a:pt x="333290" y="75248"/>
                  </a:cubicBezTo>
                  <a:cubicBezTo>
                    <a:pt x="353293" y="128588"/>
                    <a:pt x="344720" y="192405"/>
                    <a:pt x="308525" y="255270"/>
                  </a:cubicBezTo>
                  <a:cubicBezTo>
                    <a:pt x="289475" y="288608"/>
                    <a:pt x="248518" y="345758"/>
                    <a:pt x="191368" y="345758"/>
                  </a:cubicBezTo>
                  <a:cubicBezTo>
                    <a:pt x="184700" y="345758"/>
                    <a:pt x="178985" y="344805"/>
                    <a:pt x="173270" y="343853"/>
                  </a:cubicBezTo>
                  <a:cubicBezTo>
                    <a:pt x="121835" y="331470"/>
                    <a:pt x="74210" y="289560"/>
                    <a:pt x="32300" y="217170"/>
                  </a:cubicBezTo>
                  <a:close/>
                </a:path>
              </a:pathLst>
            </a:custGeom>
            <a:solidFill>
              <a:srgbClr val="5D5D5D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62" name="Graphic 56">
              <a:extLst>
                <a:ext uri="{FF2B5EF4-FFF2-40B4-BE49-F238E27FC236}">
                  <a16:creationId xmlns:a16="http://schemas.microsoft.com/office/drawing/2014/main" id="{059DBE06-D4EF-4DB8-9685-646C1ECD278A}"/>
                </a:ext>
              </a:extLst>
            </p:cNvPr>
            <p:cNvGrpSpPr/>
            <p:nvPr/>
          </p:nvGrpSpPr>
          <p:grpSpPr>
            <a:xfrm>
              <a:off x="222755" y="1124036"/>
              <a:ext cx="343456" cy="345757"/>
              <a:chOff x="222755" y="1124036"/>
              <a:chExt cx="343456" cy="345757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EA6C76B-0B0A-440E-84E9-3A153E64D731}"/>
                  </a:ext>
                </a:extLst>
              </p:cNvPr>
              <p:cNvSpPr/>
              <p:nvPr/>
            </p:nvSpPr>
            <p:spPr>
              <a:xfrm>
                <a:off x="222755" y="1124036"/>
                <a:ext cx="343456" cy="345757"/>
              </a:xfrm>
              <a:custGeom>
                <a:avLst/>
                <a:gdLst>
                  <a:gd name="connsiteX0" fmla="*/ 10016 w 343456"/>
                  <a:gd name="connsiteY0" fmla="*/ 56198 h 345757"/>
                  <a:gd name="connsiteX1" fmla="*/ 92884 w 343456"/>
                  <a:gd name="connsiteY1" fmla="*/ 0 h 345757"/>
                  <a:gd name="connsiteX2" fmla="*/ 109076 w 343456"/>
                  <a:gd name="connsiteY2" fmla="*/ 1905 h 345757"/>
                  <a:gd name="connsiteX3" fmla="*/ 180514 w 343456"/>
                  <a:gd name="connsiteY3" fmla="*/ 40958 h 345757"/>
                  <a:gd name="connsiteX4" fmla="*/ 237664 w 343456"/>
                  <a:gd name="connsiteY4" fmla="*/ 3810 h 345757"/>
                  <a:gd name="connsiteX5" fmla="*/ 247189 w 343456"/>
                  <a:gd name="connsiteY5" fmla="*/ 2858 h 345757"/>
                  <a:gd name="connsiteX6" fmla="*/ 332914 w 343456"/>
                  <a:gd name="connsiteY6" fmla="*/ 75248 h 345757"/>
                  <a:gd name="connsiteX7" fmla="*/ 308149 w 343456"/>
                  <a:gd name="connsiteY7" fmla="*/ 255270 h 345757"/>
                  <a:gd name="connsiteX8" fmla="*/ 190991 w 343456"/>
                  <a:gd name="connsiteY8" fmla="*/ 345758 h 345757"/>
                  <a:gd name="connsiteX9" fmla="*/ 172894 w 343456"/>
                  <a:gd name="connsiteY9" fmla="*/ 343853 h 345757"/>
                  <a:gd name="connsiteX10" fmla="*/ 31924 w 343456"/>
                  <a:gd name="connsiteY10" fmla="*/ 217170 h 345757"/>
                  <a:gd name="connsiteX11" fmla="*/ 10016 w 343456"/>
                  <a:gd name="connsiteY11" fmla="*/ 56198 h 34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456" h="345757">
                    <a:moveTo>
                      <a:pt x="10016" y="56198"/>
                    </a:moveTo>
                    <a:cubicBezTo>
                      <a:pt x="23351" y="21908"/>
                      <a:pt x="56689" y="0"/>
                      <a:pt x="92884" y="0"/>
                    </a:cubicBezTo>
                    <a:cubicBezTo>
                      <a:pt x="98599" y="0"/>
                      <a:pt x="103361" y="953"/>
                      <a:pt x="109076" y="1905"/>
                    </a:cubicBezTo>
                    <a:cubicBezTo>
                      <a:pt x="135746" y="6668"/>
                      <a:pt x="159559" y="20003"/>
                      <a:pt x="180514" y="40958"/>
                    </a:cubicBezTo>
                    <a:cubicBezTo>
                      <a:pt x="197659" y="14288"/>
                      <a:pt x="219566" y="5715"/>
                      <a:pt x="237664" y="3810"/>
                    </a:cubicBezTo>
                    <a:cubicBezTo>
                      <a:pt x="241474" y="3810"/>
                      <a:pt x="244331" y="2858"/>
                      <a:pt x="247189" y="2858"/>
                    </a:cubicBezTo>
                    <a:cubicBezTo>
                      <a:pt x="284336" y="2858"/>
                      <a:pt x="315769" y="29528"/>
                      <a:pt x="332914" y="75248"/>
                    </a:cubicBezTo>
                    <a:cubicBezTo>
                      <a:pt x="352916" y="128588"/>
                      <a:pt x="344344" y="192405"/>
                      <a:pt x="308149" y="255270"/>
                    </a:cubicBezTo>
                    <a:cubicBezTo>
                      <a:pt x="289099" y="288608"/>
                      <a:pt x="248141" y="345758"/>
                      <a:pt x="190991" y="345758"/>
                    </a:cubicBezTo>
                    <a:cubicBezTo>
                      <a:pt x="184324" y="345758"/>
                      <a:pt x="178609" y="344805"/>
                      <a:pt x="172894" y="343853"/>
                    </a:cubicBezTo>
                    <a:cubicBezTo>
                      <a:pt x="121459" y="332423"/>
                      <a:pt x="73834" y="289560"/>
                      <a:pt x="31924" y="217170"/>
                    </a:cubicBezTo>
                    <a:cubicBezTo>
                      <a:pt x="16684" y="190500"/>
                      <a:pt x="-16654" y="120968"/>
                      <a:pt x="10016" y="56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67" name="Graphic 56">
                <a:extLst>
                  <a:ext uri="{FF2B5EF4-FFF2-40B4-BE49-F238E27FC236}">
                    <a16:creationId xmlns:a16="http://schemas.microsoft.com/office/drawing/2014/main" id="{530A60C4-682E-4573-A440-2E3F3EDD9664}"/>
                  </a:ext>
                </a:extLst>
              </p:cNvPr>
              <p:cNvGrpSpPr/>
              <p:nvPr/>
            </p:nvGrpSpPr>
            <p:grpSpPr>
              <a:xfrm>
                <a:off x="254918" y="1156504"/>
                <a:ext cx="279548" cy="280382"/>
                <a:chOff x="254918" y="1156504"/>
                <a:chExt cx="279548" cy="280382"/>
              </a:xfrm>
            </p:grpSpPr>
            <p:grpSp>
              <p:nvGrpSpPr>
                <p:cNvPr id="68" name="Graphic 56">
                  <a:extLst>
                    <a:ext uri="{FF2B5EF4-FFF2-40B4-BE49-F238E27FC236}">
                      <a16:creationId xmlns:a16="http://schemas.microsoft.com/office/drawing/2014/main" id="{66B75C3D-7437-4D34-8E47-39649FED5B3F}"/>
                    </a:ext>
                  </a:extLst>
                </p:cNvPr>
                <p:cNvGrpSpPr/>
                <p:nvPr/>
              </p:nvGrpSpPr>
              <p:grpSpPr>
                <a:xfrm>
                  <a:off x="262299" y="1164945"/>
                  <a:ext cx="263527" cy="263890"/>
                  <a:chOff x="262299" y="1164945"/>
                  <a:chExt cx="263527" cy="263890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49B6EE1-6463-4783-BDD4-7CA3467DE6F7}"/>
                      </a:ext>
                    </a:extLst>
                  </p:cNvPr>
                  <p:cNvSpPr/>
                  <p:nvPr/>
                </p:nvSpPr>
                <p:spPr>
                  <a:xfrm>
                    <a:off x="262299" y="1164945"/>
                    <a:ext cx="263527" cy="254389"/>
                  </a:xfrm>
                  <a:custGeom>
                    <a:avLst/>
                    <a:gdLst>
                      <a:gd name="connsiteX0" fmla="*/ 149543 w 263527"/>
                      <a:gd name="connsiteY0" fmla="*/ 262938 h 262937"/>
                      <a:gd name="connsiteX1" fmla="*/ 224790 w 263527"/>
                      <a:gd name="connsiteY1" fmla="*/ 207693 h 262937"/>
                      <a:gd name="connsiteX2" fmla="*/ 262890 w 263527"/>
                      <a:gd name="connsiteY2" fmla="*/ 78153 h 262937"/>
                      <a:gd name="connsiteX3" fmla="*/ 209550 w 263527"/>
                      <a:gd name="connsiteY3" fmla="*/ 1000 h 262937"/>
                      <a:gd name="connsiteX4" fmla="*/ 206693 w 263527"/>
                      <a:gd name="connsiteY4" fmla="*/ 1000 h 262937"/>
                      <a:gd name="connsiteX5" fmla="*/ 155258 w 263527"/>
                      <a:gd name="connsiteY5" fmla="*/ 81010 h 262937"/>
                      <a:gd name="connsiteX6" fmla="*/ 153353 w 263527"/>
                      <a:gd name="connsiteY6" fmla="*/ 82915 h 262937"/>
                      <a:gd name="connsiteX7" fmla="*/ 152400 w 263527"/>
                      <a:gd name="connsiteY7" fmla="*/ 82915 h 262937"/>
                      <a:gd name="connsiteX8" fmla="*/ 150495 w 263527"/>
                      <a:gd name="connsiteY8" fmla="*/ 81963 h 262937"/>
                      <a:gd name="connsiteX9" fmla="*/ 76200 w 263527"/>
                      <a:gd name="connsiteY9" fmla="*/ 3858 h 262937"/>
                      <a:gd name="connsiteX10" fmla="*/ 55245 w 263527"/>
                      <a:gd name="connsiteY10" fmla="*/ 48 h 262937"/>
                      <a:gd name="connsiteX11" fmla="*/ 5715 w 263527"/>
                      <a:gd name="connsiteY11" fmla="*/ 34338 h 262937"/>
                      <a:gd name="connsiteX12" fmla="*/ 22860 w 263527"/>
                      <a:gd name="connsiteY12" fmla="*/ 147685 h 262937"/>
                      <a:gd name="connsiteX13" fmla="*/ 117157 w 263527"/>
                      <a:gd name="connsiteY13" fmla="*/ 253413 h 262937"/>
                      <a:gd name="connsiteX14" fmla="*/ 149543 w 263527"/>
                      <a:gd name="connsiteY14" fmla="*/ 262938 h 26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3527" h="262937">
                        <a:moveTo>
                          <a:pt x="149543" y="262938"/>
                        </a:moveTo>
                        <a:cubicBezTo>
                          <a:pt x="180023" y="262938"/>
                          <a:pt x="204788" y="235315"/>
                          <a:pt x="224790" y="207693"/>
                        </a:cubicBezTo>
                        <a:cubicBezTo>
                          <a:pt x="253365" y="169593"/>
                          <a:pt x="266700" y="121968"/>
                          <a:pt x="262890" y="78153"/>
                        </a:cubicBezTo>
                        <a:cubicBezTo>
                          <a:pt x="260033" y="51483"/>
                          <a:pt x="246698" y="3858"/>
                          <a:pt x="209550" y="1000"/>
                        </a:cubicBezTo>
                        <a:cubicBezTo>
                          <a:pt x="208598" y="1000"/>
                          <a:pt x="207645" y="1000"/>
                          <a:pt x="206693" y="1000"/>
                        </a:cubicBezTo>
                        <a:cubicBezTo>
                          <a:pt x="189548" y="1000"/>
                          <a:pt x="165735" y="15288"/>
                          <a:pt x="155258" y="81010"/>
                        </a:cubicBezTo>
                        <a:cubicBezTo>
                          <a:pt x="155258" y="81963"/>
                          <a:pt x="154305" y="82915"/>
                          <a:pt x="153353" y="82915"/>
                        </a:cubicBezTo>
                        <a:lnTo>
                          <a:pt x="152400" y="82915"/>
                        </a:lnTo>
                        <a:cubicBezTo>
                          <a:pt x="151448" y="82915"/>
                          <a:pt x="151448" y="82915"/>
                          <a:pt x="150495" y="81963"/>
                        </a:cubicBezTo>
                        <a:cubicBezTo>
                          <a:pt x="137160" y="55293"/>
                          <a:pt x="114300" y="19098"/>
                          <a:pt x="76200" y="3858"/>
                        </a:cubicBezTo>
                        <a:cubicBezTo>
                          <a:pt x="69533" y="1000"/>
                          <a:pt x="61913" y="48"/>
                          <a:pt x="55245" y="48"/>
                        </a:cubicBezTo>
                        <a:cubicBezTo>
                          <a:pt x="33338" y="-905"/>
                          <a:pt x="14288" y="12430"/>
                          <a:pt x="5715" y="34338"/>
                        </a:cubicBezTo>
                        <a:cubicBezTo>
                          <a:pt x="-5715" y="62913"/>
                          <a:pt x="0" y="101965"/>
                          <a:pt x="22860" y="147685"/>
                        </a:cubicBezTo>
                        <a:cubicBezTo>
                          <a:pt x="44768" y="191500"/>
                          <a:pt x="79058" y="230553"/>
                          <a:pt x="117157" y="253413"/>
                        </a:cubicBezTo>
                        <a:cubicBezTo>
                          <a:pt x="128588" y="260080"/>
                          <a:pt x="139065" y="262938"/>
                          <a:pt x="149543" y="262938"/>
                        </a:cubicBezTo>
                        <a:close/>
                      </a:path>
                    </a:pathLst>
                  </a:custGeom>
                  <a:solidFill>
                    <a:srgbClr val="E566B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99C18313-A388-4315-AC29-948BFB744C7C}"/>
                      </a:ext>
                    </a:extLst>
                  </p:cNvPr>
                  <p:cNvSpPr/>
                  <p:nvPr/>
                </p:nvSpPr>
                <p:spPr>
                  <a:xfrm>
                    <a:off x="263251" y="1198331"/>
                    <a:ext cx="262575" cy="230504"/>
                  </a:xfrm>
                  <a:custGeom>
                    <a:avLst/>
                    <a:gdLst>
                      <a:gd name="connsiteX0" fmla="*/ 21907 w 262575"/>
                      <a:gd name="connsiteY0" fmla="*/ 114300 h 230504"/>
                      <a:gd name="connsiteX1" fmla="*/ 0 w 262575"/>
                      <a:gd name="connsiteY1" fmla="*/ 50483 h 230504"/>
                      <a:gd name="connsiteX2" fmla="*/ 81915 w 262575"/>
                      <a:gd name="connsiteY2" fmla="*/ 144780 h 230504"/>
                      <a:gd name="connsiteX3" fmla="*/ 208598 w 262575"/>
                      <a:gd name="connsiteY3" fmla="*/ 142875 h 230504"/>
                      <a:gd name="connsiteX4" fmla="*/ 248603 w 262575"/>
                      <a:gd name="connsiteY4" fmla="*/ 0 h 230504"/>
                      <a:gd name="connsiteX5" fmla="*/ 261937 w 262575"/>
                      <a:gd name="connsiteY5" fmla="*/ 45720 h 230504"/>
                      <a:gd name="connsiteX6" fmla="*/ 223838 w 262575"/>
                      <a:gd name="connsiteY6" fmla="*/ 175260 h 230504"/>
                      <a:gd name="connsiteX7" fmla="*/ 148590 w 262575"/>
                      <a:gd name="connsiteY7" fmla="*/ 230505 h 230504"/>
                      <a:gd name="connsiteX8" fmla="*/ 117158 w 262575"/>
                      <a:gd name="connsiteY8" fmla="*/ 220980 h 230504"/>
                      <a:gd name="connsiteX9" fmla="*/ 21907 w 262575"/>
                      <a:gd name="connsiteY9" fmla="*/ 114300 h 230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2575" h="230504">
                        <a:moveTo>
                          <a:pt x="21907" y="114300"/>
                        </a:moveTo>
                        <a:cubicBezTo>
                          <a:pt x="10477" y="90487"/>
                          <a:pt x="2858" y="69533"/>
                          <a:pt x="0" y="50483"/>
                        </a:cubicBezTo>
                        <a:cubicBezTo>
                          <a:pt x="20955" y="87630"/>
                          <a:pt x="48578" y="120015"/>
                          <a:pt x="81915" y="144780"/>
                        </a:cubicBezTo>
                        <a:cubicBezTo>
                          <a:pt x="122873" y="174308"/>
                          <a:pt x="172403" y="182880"/>
                          <a:pt x="208598" y="142875"/>
                        </a:cubicBezTo>
                        <a:cubicBezTo>
                          <a:pt x="240983" y="106680"/>
                          <a:pt x="246698" y="52388"/>
                          <a:pt x="248603" y="0"/>
                        </a:cubicBezTo>
                        <a:cubicBezTo>
                          <a:pt x="256223" y="15240"/>
                          <a:pt x="260033" y="33338"/>
                          <a:pt x="261937" y="45720"/>
                        </a:cubicBezTo>
                        <a:cubicBezTo>
                          <a:pt x="265748" y="89535"/>
                          <a:pt x="252412" y="136208"/>
                          <a:pt x="223838" y="175260"/>
                        </a:cubicBezTo>
                        <a:cubicBezTo>
                          <a:pt x="203835" y="202883"/>
                          <a:pt x="179070" y="230505"/>
                          <a:pt x="148590" y="230505"/>
                        </a:cubicBezTo>
                        <a:cubicBezTo>
                          <a:pt x="138113" y="230505"/>
                          <a:pt x="127635" y="227648"/>
                          <a:pt x="117158" y="220980"/>
                        </a:cubicBezTo>
                        <a:cubicBezTo>
                          <a:pt x="79058" y="197168"/>
                          <a:pt x="43815" y="158115"/>
                          <a:pt x="21907" y="114300"/>
                        </a:cubicBezTo>
                        <a:close/>
                      </a:path>
                    </a:pathLst>
                  </a:custGeom>
                  <a:solidFill>
                    <a:srgbClr val="D84CB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B0245E9F-1291-4DA7-98DB-2BEB53BB3203}"/>
                      </a:ext>
                    </a:extLst>
                  </p:cNvPr>
                  <p:cNvSpPr/>
                  <p:nvPr/>
                </p:nvSpPr>
                <p:spPr>
                  <a:xfrm>
                    <a:off x="304164" y="1208263"/>
                    <a:ext cx="75612" cy="75792"/>
                  </a:xfrm>
                  <a:custGeom>
                    <a:avLst/>
                    <a:gdLst>
                      <a:gd name="connsiteX0" fmla="*/ 27668 w 75612"/>
                      <a:gd name="connsiteY0" fmla="*/ 545 h 75792"/>
                      <a:gd name="connsiteX1" fmla="*/ 32430 w 75612"/>
                      <a:gd name="connsiteY1" fmla="*/ 1498 h 75792"/>
                      <a:gd name="connsiteX2" fmla="*/ 34335 w 75612"/>
                      <a:gd name="connsiteY2" fmla="*/ 1498 h 75792"/>
                      <a:gd name="connsiteX3" fmla="*/ 75293 w 75612"/>
                      <a:gd name="connsiteY3" fmla="*/ 51028 h 75792"/>
                      <a:gd name="connsiteX4" fmla="*/ 57195 w 75612"/>
                      <a:gd name="connsiteY4" fmla="*/ 75793 h 75792"/>
                      <a:gd name="connsiteX5" fmla="*/ 45 w 75612"/>
                      <a:gd name="connsiteY5" fmla="*/ 21500 h 75792"/>
                      <a:gd name="connsiteX6" fmla="*/ 27668 w 75612"/>
                      <a:gd name="connsiteY6" fmla="*/ 545 h 75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12" h="75792">
                        <a:moveTo>
                          <a:pt x="27668" y="545"/>
                        </a:moveTo>
                        <a:cubicBezTo>
                          <a:pt x="29573" y="545"/>
                          <a:pt x="30525" y="1498"/>
                          <a:pt x="32430" y="1498"/>
                        </a:cubicBezTo>
                        <a:cubicBezTo>
                          <a:pt x="33383" y="1498"/>
                          <a:pt x="33383" y="1498"/>
                          <a:pt x="34335" y="1498"/>
                        </a:cubicBezTo>
                        <a:cubicBezTo>
                          <a:pt x="57195" y="5308"/>
                          <a:pt x="71483" y="31025"/>
                          <a:pt x="75293" y="51028"/>
                        </a:cubicBezTo>
                        <a:cubicBezTo>
                          <a:pt x="77198" y="63410"/>
                          <a:pt x="70530" y="75793"/>
                          <a:pt x="57195" y="75793"/>
                        </a:cubicBezTo>
                        <a:cubicBezTo>
                          <a:pt x="25763" y="75793"/>
                          <a:pt x="998" y="52933"/>
                          <a:pt x="45" y="21500"/>
                        </a:cubicBezTo>
                        <a:cubicBezTo>
                          <a:pt x="-907" y="6260"/>
                          <a:pt x="13380" y="-2312"/>
                          <a:pt x="27668" y="545"/>
                        </a:cubicBezTo>
                        <a:close/>
                      </a:path>
                    </a:pathLst>
                  </a:custGeom>
                  <a:solidFill>
                    <a:srgbClr val="FC8B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14287BA-41E8-4135-834D-2E2B87CAEB15}"/>
                    </a:ext>
                  </a:extLst>
                </p:cNvPr>
                <p:cNvSpPr/>
                <p:nvPr/>
              </p:nvSpPr>
              <p:spPr>
                <a:xfrm>
                  <a:off x="254918" y="1156504"/>
                  <a:ext cx="279548" cy="280382"/>
                </a:xfrm>
                <a:custGeom>
                  <a:avLst/>
                  <a:gdLst>
                    <a:gd name="connsiteX0" fmla="*/ 7381 w 279548"/>
                    <a:gd name="connsiteY0" fmla="*/ 36112 h 280382"/>
                    <a:gd name="connsiteX1" fmla="*/ 27383 w 279548"/>
                    <a:gd name="connsiteY1" fmla="*/ 167557 h 280382"/>
                    <a:gd name="connsiteX2" fmla="*/ 148351 w 279548"/>
                    <a:gd name="connsiteY2" fmla="*/ 278999 h 280382"/>
                    <a:gd name="connsiteX3" fmla="*/ 248363 w 279548"/>
                    <a:gd name="connsiteY3" fmla="*/ 205657 h 280382"/>
                    <a:gd name="connsiteX4" fmla="*/ 271223 w 279548"/>
                    <a:gd name="connsiteY4" fmla="*/ 53257 h 280382"/>
                    <a:gd name="connsiteX5" fmla="*/ 209311 w 279548"/>
                    <a:gd name="connsiteY5" fmla="*/ 1822 h 280382"/>
                    <a:gd name="connsiteX6" fmla="*/ 157876 w 279548"/>
                    <a:gd name="connsiteY6" fmla="*/ 73259 h 280382"/>
                    <a:gd name="connsiteX7" fmla="*/ 72151 w 279548"/>
                    <a:gd name="connsiteY7" fmla="*/ 869 h 280382"/>
                    <a:gd name="connsiteX8" fmla="*/ 7381 w 279548"/>
                    <a:gd name="connsiteY8" fmla="*/ 36112 h 280382"/>
                    <a:gd name="connsiteX9" fmla="*/ 15953 w 279548"/>
                    <a:gd name="connsiteY9" fmla="*/ 43732 h 280382"/>
                    <a:gd name="connsiteX10" fmla="*/ 82628 w 279548"/>
                    <a:gd name="connsiteY10" fmla="*/ 15157 h 280382"/>
                    <a:gd name="connsiteX11" fmla="*/ 155971 w 279548"/>
                    <a:gd name="connsiteY11" fmla="*/ 92309 h 280382"/>
                    <a:gd name="connsiteX12" fmla="*/ 161686 w 279548"/>
                    <a:gd name="connsiteY12" fmla="*/ 95167 h 280382"/>
                    <a:gd name="connsiteX13" fmla="*/ 166448 w 279548"/>
                    <a:gd name="connsiteY13" fmla="*/ 91357 h 280382"/>
                    <a:gd name="connsiteX14" fmla="*/ 217883 w 279548"/>
                    <a:gd name="connsiteY14" fmla="*/ 14204 h 280382"/>
                    <a:gd name="connsiteX15" fmla="*/ 268366 w 279548"/>
                    <a:gd name="connsiteY15" fmla="*/ 88499 h 280382"/>
                    <a:gd name="connsiteX16" fmla="*/ 230266 w 279548"/>
                    <a:gd name="connsiteY16" fmla="*/ 216134 h 280382"/>
                    <a:gd name="connsiteX17" fmla="*/ 126443 w 279548"/>
                    <a:gd name="connsiteY17" fmla="*/ 260902 h 280382"/>
                    <a:gd name="connsiteX18" fmla="*/ 33098 w 279548"/>
                    <a:gd name="connsiteY18" fmla="*/ 156127 h 280382"/>
                    <a:gd name="connsiteX19" fmla="*/ 15953 w 279548"/>
                    <a:gd name="connsiteY19" fmla="*/ 43732 h 28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9548" h="280382">
                      <a:moveTo>
                        <a:pt x="7381" y="36112"/>
                      </a:moveTo>
                      <a:cubicBezTo>
                        <a:pt x="-9764" y="78974"/>
                        <a:pt x="5476" y="130409"/>
                        <a:pt x="27383" y="167557"/>
                      </a:cubicBezTo>
                      <a:cubicBezTo>
                        <a:pt x="54053" y="212324"/>
                        <a:pt x="94058" y="266617"/>
                        <a:pt x="148351" y="278999"/>
                      </a:cubicBezTo>
                      <a:cubicBezTo>
                        <a:pt x="192166" y="289477"/>
                        <a:pt x="230266" y="238042"/>
                        <a:pt x="248363" y="205657"/>
                      </a:cubicBezTo>
                      <a:cubicBezTo>
                        <a:pt x="274081" y="160889"/>
                        <a:pt x="290273" y="103739"/>
                        <a:pt x="271223" y="53257"/>
                      </a:cubicBezTo>
                      <a:cubicBezTo>
                        <a:pt x="261698" y="27539"/>
                        <a:pt x="241696" y="-1988"/>
                        <a:pt x="209311" y="1822"/>
                      </a:cubicBezTo>
                      <a:cubicBezTo>
                        <a:pt x="177878" y="6584"/>
                        <a:pt x="164543" y="43732"/>
                        <a:pt x="157876" y="73259"/>
                      </a:cubicBezTo>
                      <a:cubicBezTo>
                        <a:pt x="138826" y="39922"/>
                        <a:pt x="111203" y="7537"/>
                        <a:pt x="72151" y="869"/>
                      </a:cubicBezTo>
                      <a:cubicBezTo>
                        <a:pt x="44528" y="-3893"/>
                        <a:pt x="17858" y="11347"/>
                        <a:pt x="7381" y="36112"/>
                      </a:cubicBezTo>
                      <a:close/>
                      <a:moveTo>
                        <a:pt x="15953" y="43732"/>
                      </a:moveTo>
                      <a:cubicBezTo>
                        <a:pt x="27383" y="17062"/>
                        <a:pt x="54053" y="3727"/>
                        <a:pt x="82628" y="15157"/>
                      </a:cubicBezTo>
                      <a:cubicBezTo>
                        <a:pt x="116918" y="28492"/>
                        <a:pt x="139778" y="60877"/>
                        <a:pt x="155971" y="92309"/>
                      </a:cubicBezTo>
                      <a:cubicBezTo>
                        <a:pt x="156923" y="94214"/>
                        <a:pt x="159781" y="95167"/>
                        <a:pt x="161686" y="95167"/>
                      </a:cubicBezTo>
                      <a:cubicBezTo>
                        <a:pt x="163591" y="95167"/>
                        <a:pt x="165496" y="94214"/>
                        <a:pt x="166448" y="91357"/>
                      </a:cubicBezTo>
                      <a:cubicBezTo>
                        <a:pt x="170258" y="66592"/>
                        <a:pt x="182641" y="10394"/>
                        <a:pt x="217883" y="14204"/>
                      </a:cubicBezTo>
                      <a:cubicBezTo>
                        <a:pt x="251221" y="17062"/>
                        <a:pt x="266461" y="60877"/>
                        <a:pt x="268366" y="88499"/>
                      </a:cubicBezTo>
                      <a:cubicBezTo>
                        <a:pt x="272176" y="133267"/>
                        <a:pt x="256936" y="179939"/>
                        <a:pt x="230266" y="216134"/>
                      </a:cubicBezTo>
                      <a:cubicBezTo>
                        <a:pt x="205501" y="250424"/>
                        <a:pt x="171211" y="288524"/>
                        <a:pt x="126443" y="260902"/>
                      </a:cubicBezTo>
                      <a:cubicBezTo>
                        <a:pt x="86438" y="237089"/>
                        <a:pt x="53101" y="197084"/>
                        <a:pt x="33098" y="156127"/>
                      </a:cubicBezTo>
                      <a:cubicBezTo>
                        <a:pt x="16906" y="122789"/>
                        <a:pt x="713" y="78974"/>
                        <a:pt x="15953" y="43732"/>
                      </a:cubicBezTo>
                      <a:close/>
                    </a:path>
                  </a:pathLst>
                </a:custGeom>
                <a:solidFill>
                  <a:srgbClr val="5B23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C32FF84-457D-42F3-ACF1-EB1AC33BD02D}"/>
              </a:ext>
            </a:extLst>
          </p:cNvPr>
          <p:cNvSpPr txBox="1"/>
          <p:nvPr/>
        </p:nvSpPr>
        <p:spPr>
          <a:xfrm>
            <a:off x="589724" y="100684"/>
            <a:ext cx="4885102" cy="113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จาก 6.00 น. ถึง 7.00 น. </a:t>
            </a:r>
          </a:p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เป็นระยะเวลากี่ชั่วโมง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D9B855F-8D33-4B36-A08D-D482835606A1}"/>
              </a:ext>
            </a:extLst>
          </p:cNvPr>
          <p:cNvGrpSpPr/>
          <p:nvPr/>
        </p:nvGrpSpPr>
        <p:grpSpPr>
          <a:xfrm>
            <a:off x="896615" y="3581595"/>
            <a:ext cx="2079337" cy="733094"/>
            <a:chOff x="950623" y="5064779"/>
            <a:chExt cx="2079337" cy="73309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5EEAABA-2170-48AD-B53F-08385D5DD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contrast="40000"/>
            </a:blip>
            <a:stretch>
              <a:fillRect/>
            </a:stretch>
          </p:blipFill>
          <p:spPr>
            <a:xfrm>
              <a:off x="950623" y="5077873"/>
              <a:ext cx="1966908" cy="720000"/>
            </a:xfrm>
            <a:prstGeom prst="rect">
              <a:avLst/>
            </a:prstGeom>
          </p:spPr>
        </p:pic>
        <p:sp>
          <p:nvSpPr>
            <p:cNvPr id="91" name="หัวข้อ">
              <a:extLst>
                <a:ext uri="{FF2B5EF4-FFF2-40B4-BE49-F238E27FC236}">
                  <a16:creationId xmlns:a16="http://schemas.microsoft.com/office/drawing/2014/main" id="{8CF9917B-1114-40A5-9175-7E7D0838D4D8}"/>
                </a:ext>
              </a:extLst>
            </p:cNvPr>
            <p:cNvSpPr txBox="1"/>
            <p:nvPr/>
          </p:nvSpPr>
          <p:spPr>
            <a:xfrm>
              <a:off x="1095501" y="5064779"/>
              <a:ext cx="1934459" cy="659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6.00 น.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F9FBA8B5-F0AE-416D-97D4-44198DD56E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5491" y="1524838"/>
            <a:ext cx="1980000" cy="198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029E25-14F5-44AE-BA71-A245D7773470}"/>
              </a:ext>
            </a:extLst>
          </p:cNvPr>
          <p:cNvSpPr/>
          <p:nvPr/>
        </p:nvSpPr>
        <p:spPr>
          <a:xfrm>
            <a:off x="7089750" y="1492961"/>
            <a:ext cx="3524235" cy="2990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44792"/>
              </a:avLst>
            </a:prstTxWarp>
            <a:spAutoFit/>
          </a:bodyPr>
          <a:lstStyle/>
          <a:p>
            <a:pPr algn="ctr"/>
            <a:r>
              <a:rPr lang="th-TH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ภาพเคลื่อนไหวของนาฬิกา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3DEFF-1AC6-44F0-927D-1C9F4B25F9E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3"/>
          <a:stretch/>
        </p:blipFill>
        <p:spPr>
          <a:xfrm>
            <a:off x="529495" y="4681217"/>
            <a:ext cx="5659924" cy="217678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A5DC4635-0414-4CF0-B00F-EBFCEC4A4B22}"/>
              </a:ext>
            </a:extLst>
          </p:cNvPr>
          <p:cNvGrpSpPr/>
          <p:nvPr/>
        </p:nvGrpSpPr>
        <p:grpSpPr>
          <a:xfrm>
            <a:off x="1805651" y="5887133"/>
            <a:ext cx="3058161" cy="324000"/>
            <a:chOff x="1597305" y="5474821"/>
            <a:chExt cx="3058161" cy="396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597306" y="5474821"/>
              <a:ext cx="0" cy="39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40F70F1-F259-4B5F-A5EA-AAE85BD8B961}"/>
                </a:ext>
              </a:extLst>
            </p:cNvPr>
            <p:cNvCxnSpPr>
              <a:cxnSpLocks/>
            </p:cNvCxnSpPr>
            <p:nvPr/>
          </p:nvCxnSpPr>
          <p:spPr>
            <a:xfrm>
              <a:off x="4655466" y="5474821"/>
              <a:ext cx="0" cy="39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7305" y="5671205"/>
              <a:ext cx="30581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051781" y="6090739"/>
            <a:ext cx="193445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6.00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8E66B281-C30A-4CDD-83EA-42D54FFB9B3C}"/>
              </a:ext>
            </a:extLst>
          </p:cNvPr>
          <p:cNvSpPr txBox="1"/>
          <p:nvPr/>
        </p:nvSpPr>
        <p:spPr>
          <a:xfrm>
            <a:off x="4114985" y="6090739"/>
            <a:ext cx="193445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1805392" y="5460810"/>
            <a:ext cx="3058677" cy="773181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353446" y="4823615"/>
            <a:ext cx="4012624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 หรือ 60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1" name="หัวข้อ">
            <a:extLst>
              <a:ext uri="{FF2B5EF4-FFF2-40B4-BE49-F238E27FC236}">
                <a16:creationId xmlns:a16="http://schemas.microsoft.com/office/drawing/2014/main" id="{95780888-3878-4D39-A065-FB59F3F298CB}"/>
              </a:ext>
            </a:extLst>
          </p:cNvPr>
          <p:cNvSpPr txBox="1"/>
          <p:nvPr/>
        </p:nvSpPr>
        <p:spPr>
          <a:xfrm>
            <a:off x="5095656" y="346288"/>
            <a:ext cx="200068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u="sng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62927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นาฬิกาใหญ่">
            <a:extLst>
              <a:ext uri="{FF2B5EF4-FFF2-40B4-BE49-F238E27FC236}">
                <a16:creationId xmlns:a16="http://schemas.microsoft.com/office/drawing/2014/main" id="{67492BBA-1B07-445E-A2CE-6B2E87D3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302" y="1833437"/>
            <a:ext cx="3422560" cy="342256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17" name="ท้องฟ้ากลางวัน">
            <a:extLst>
              <a:ext uri="{FF2B5EF4-FFF2-40B4-BE49-F238E27FC236}">
                <a16:creationId xmlns:a16="http://schemas.microsoft.com/office/drawing/2014/main" id="{82D60728-6DBD-4094-B306-F5C7C5EADDF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408000" y="1312981"/>
            <a:chExt cx="11400066" cy="5319205"/>
          </a:xfrm>
        </p:grpSpPr>
        <p:pic>
          <p:nvPicPr>
            <p:cNvPr id="60" name="ท้องฟ้ากลางวัน">
              <a:extLst>
                <a:ext uri="{FF2B5EF4-FFF2-40B4-BE49-F238E27FC236}">
                  <a16:creationId xmlns:a16="http://schemas.microsoft.com/office/drawing/2014/main" id="{FE1D1374-0B73-4D0C-B48C-991B343F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00" y="1312981"/>
              <a:ext cx="11400066" cy="5319205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BB851C6F-4CF2-4839-9E7C-12666E72F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56545" y="5702209"/>
              <a:ext cx="1918808" cy="772853"/>
            </a:xfrm>
            <a:prstGeom prst="rect">
              <a:avLst/>
            </a:prstGeom>
          </p:spPr>
        </p:pic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1ECFBDD0-4974-49B1-9EA5-2D160FD56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9192" y="5744808"/>
              <a:ext cx="1750737" cy="705158"/>
            </a:xfrm>
            <a:prstGeom prst="rect">
              <a:avLst/>
            </a:prstGeom>
          </p:spPr>
        </p:pic>
      </p:grpSp>
      <p:pic>
        <p:nvPicPr>
          <p:cNvPr id="149" name="ท้องฟ้าตอนกลางคืน">
            <a:extLst>
              <a:ext uri="{FF2B5EF4-FFF2-40B4-BE49-F238E27FC236}">
                <a16:creationId xmlns:a16="http://schemas.microsoft.com/office/drawing/2014/main" id="{55D71CA0-FF1F-44EA-818E-452B41635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"/>
            <a:ext cx="12192000" cy="6886722"/>
          </a:xfrm>
          <a:prstGeom prst="rect">
            <a:avLst/>
          </a:prstGeom>
        </p:spPr>
      </p:pic>
      <p:sp>
        <p:nvSpPr>
          <p:cNvPr id="151" name="วงกลมขาว">
            <a:extLst>
              <a:ext uri="{FF2B5EF4-FFF2-40B4-BE49-F238E27FC236}">
                <a16:creationId xmlns:a16="http://schemas.microsoft.com/office/drawing/2014/main" id="{917C39F7-523E-4CA3-9B21-2E60CCE60AEB}"/>
              </a:ext>
            </a:extLst>
          </p:cNvPr>
          <p:cNvSpPr/>
          <p:nvPr/>
        </p:nvSpPr>
        <p:spPr>
          <a:xfrm>
            <a:off x="4209107" y="1653106"/>
            <a:ext cx="3794739" cy="3794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กรอบหัวข้อ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กลางวัน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9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การบอกเวลาเป็นนาฬิกาและนาที-</a:t>
            </a:r>
            <a:r>
              <a:rPr lang="th-TH" sz="39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เวลากลางวัน</a:t>
            </a:r>
            <a:endParaRPr lang="en-US" sz="39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32" name="ระยะเวลา 5 นาที 6-7">
            <a:extLst>
              <a:ext uri="{FF2B5EF4-FFF2-40B4-BE49-F238E27FC236}">
                <a16:creationId xmlns:a16="http://schemas.microsoft.com/office/drawing/2014/main" id="{2B74591B-B31C-4C93-8DA5-92E519AAE930}"/>
              </a:ext>
            </a:extLst>
          </p:cNvPr>
          <p:cNvGrpSpPr/>
          <p:nvPr/>
        </p:nvGrpSpPr>
        <p:grpSpPr>
          <a:xfrm rot="10800000">
            <a:off x="4395197" y="1839195"/>
            <a:ext cx="3422560" cy="3422560"/>
            <a:chOff x="1113865" y="2799442"/>
            <a:chExt cx="3708000" cy="3708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DDD275-3539-40F1-BEEA-28D239EB6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126D6E3-F26C-4325-8D69-8B1D46F0D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49" name="ระยะเวลา 5 นาที 7-8">
            <a:extLst>
              <a:ext uri="{FF2B5EF4-FFF2-40B4-BE49-F238E27FC236}">
                <a16:creationId xmlns:a16="http://schemas.microsoft.com/office/drawing/2014/main" id="{5268F5ED-FC71-46CF-B1E9-C647C5DE7432}"/>
              </a:ext>
            </a:extLst>
          </p:cNvPr>
          <p:cNvGrpSpPr/>
          <p:nvPr/>
        </p:nvGrpSpPr>
        <p:grpSpPr>
          <a:xfrm rot="12600000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81FCAF5-8BED-419C-8F99-465E1D56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7554B52-E3E4-48F9-B69C-CE9C5F50B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62" name="ระยะเวลา 5 นาที 8-9">
            <a:extLst>
              <a:ext uri="{FF2B5EF4-FFF2-40B4-BE49-F238E27FC236}">
                <a16:creationId xmlns:a16="http://schemas.microsoft.com/office/drawing/2014/main" id="{2EDA7E4B-38E0-4E2F-B678-7BA97DCFD7FA}"/>
              </a:ext>
            </a:extLst>
          </p:cNvPr>
          <p:cNvGrpSpPr/>
          <p:nvPr/>
        </p:nvGrpSpPr>
        <p:grpSpPr>
          <a:xfrm rot="14400509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09F57C4-EEF7-4E36-A9C0-4D577B5E6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95C23FC-F460-41E7-9E4B-55A7C57A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1" name="ระยะเวลา 5 นาที 9-10">
            <a:extLst>
              <a:ext uri="{FF2B5EF4-FFF2-40B4-BE49-F238E27FC236}">
                <a16:creationId xmlns:a16="http://schemas.microsoft.com/office/drawing/2014/main" id="{C23F59B0-38DD-4AB5-8647-57CF47175563}"/>
              </a:ext>
            </a:extLst>
          </p:cNvPr>
          <p:cNvGrpSpPr/>
          <p:nvPr/>
        </p:nvGrpSpPr>
        <p:grpSpPr>
          <a:xfrm rot="16200000">
            <a:off x="4395196" y="1839196"/>
            <a:ext cx="3422560" cy="3422560"/>
            <a:chOff x="1113865" y="2799442"/>
            <a:chExt cx="3708000" cy="370800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25C052B-3862-4EEC-80A8-FFD16B79D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8C0403E-5FC4-4902-AAD5-4C4B619F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4" name="ระยะเวลา 5 นาที 10-11">
            <a:extLst>
              <a:ext uri="{FF2B5EF4-FFF2-40B4-BE49-F238E27FC236}">
                <a16:creationId xmlns:a16="http://schemas.microsoft.com/office/drawing/2014/main" id="{82D56CCE-4D7C-4DB1-8BE3-D35CF6A17076}"/>
              </a:ext>
            </a:extLst>
          </p:cNvPr>
          <p:cNvGrpSpPr/>
          <p:nvPr/>
        </p:nvGrpSpPr>
        <p:grpSpPr>
          <a:xfrm rot="17962176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14AE14E-A59D-43B8-A1B3-02BADCD0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487BF6C-D046-40BC-9232-194D9A7F5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7" name="ระยะเวลา 5 นาที 11-12">
            <a:extLst>
              <a:ext uri="{FF2B5EF4-FFF2-40B4-BE49-F238E27FC236}">
                <a16:creationId xmlns:a16="http://schemas.microsoft.com/office/drawing/2014/main" id="{41321F23-E20B-41AD-A9CE-1E4CE611C1F2}"/>
              </a:ext>
            </a:extLst>
          </p:cNvPr>
          <p:cNvGrpSpPr/>
          <p:nvPr/>
        </p:nvGrpSpPr>
        <p:grpSpPr>
          <a:xfrm rot="19786794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AA49685-DBE9-429B-8AD0-580BEBC2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A88046B-6CCD-401A-BF31-E67805375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80" name="ระยะเวลา 5 นาที 12-13">
            <a:extLst>
              <a:ext uri="{FF2B5EF4-FFF2-40B4-BE49-F238E27FC236}">
                <a16:creationId xmlns:a16="http://schemas.microsoft.com/office/drawing/2014/main" id="{4753F5A1-8CD1-40C6-B377-71CDE3B2D047}"/>
              </a:ext>
            </a:extLst>
          </p:cNvPr>
          <p:cNvGrpSpPr/>
          <p:nvPr/>
        </p:nvGrpSpPr>
        <p:grpSpPr>
          <a:xfrm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3D609E3-23AF-44CF-A6CE-E9F2ACFDE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2E4404E-37E3-4974-9C15-D0B1EA1C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157" name="ระยะเวลา 5 นาที 13-14">
            <a:extLst>
              <a:ext uri="{FF2B5EF4-FFF2-40B4-BE49-F238E27FC236}">
                <a16:creationId xmlns:a16="http://schemas.microsoft.com/office/drawing/2014/main" id="{A46B3CD2-4092-42E1-9816-0F7171B75B35}"/>
              </a:ext>
            </a:extLst>
          </p:cNvPr>
          <p:cNvGrpSpPr/>
          <p:nvPr/>
        </p:nvGrpSpPr>
        <p:grpSpPr>
          <a:xfrm rot="1766356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BCB02450-E091-48C6-AEC0-B7C32395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94336569-319D-4E70-9AB7-5B9AF75D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160" name="ระยะเวลา 5 นาที 14-15">
            <a:extLst>
              <a:ext uri="{FF2B5EF4-FFF2-40B4-BE49-F238E27FC236}">
                <a16:creationId xmlns:a16="http://schemas.microsoft.com/office/drawing/2014/main" id="{933D8533-E559-49B4-A91C-F8876EE2E443}"/>
              </a:ext>
            </a:extLst>
          </p:cNvPr>
          <p:cNvGrpSpPr/>
          <p:nvPr/>
        </p:nvGrpSpPr>
        <p:grpSpPr>
          <a:xfrm rot="3581291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59A746CD-5132-4B9E-8B6E-0A78C1F8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1AE7126E-FA60-4639-AB62-85F43836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163" name="ระยะเวลา 5 นาที 15-16">
            <a:extLst>
              <a:ext uri="{FF2B5EF4-FFF2-40B4-BE49-F238E27FC236}">
                <a16:creationId xmlns:a16="http://schemas.microsoft.com/office/drawing/2014/main" id="{5D382688-9BE4-4580-A11F-725DEB689B4A}"/>
              </a:ext>
            </a:extLst>
          </p:cNvPr>
          <p:cNvGrpSpPr/>
          <p:nvPr/>
        </p:nvGrpSpPr>
        <p:grpSpPr>
          <a:xfrm rot="5400000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BE922B9-F33E-47A7-BC76-95EEC9B68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FD69D179-6E0D-4EC0-8CC9-8101332D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168" name="ระยะเวลา 5 นาที 16-17">
            <a:extLst>
              <a:ext uri="{FF2B5EF4-FFF2-40B4-BE49-F238E27FC236}">
                <a16:creationId xmlns:a16="http://schemas.microsoft.com/office/drawing/2014/main" id="{8E9D34E0-19E1-4FCC-962F-CB1BB0FF10AC}"/>
              </a:ext>
            </a:extLst>
          </p:cNvPr>
          <p:cNvGrpSpPr/>
          <p:nvPr/>
        </p:nvGrpSpPr>
        <p:grpSpPr>
          <a:xfrm rot="7184136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2123CBE4-2B3E-4915-89EA-D477AA43E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A1A22F55-8D71-4B0F-8AAF-538F6DA3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171" name="ระยะเวลา 5 นาที 17-18">
            <a:extLst>
              <a:ext uri="{FF2B5EF4-FFF2-40B4-BE49-F238E27FC236}">
                <a16:creationId xmlns:a16="http://schemas.microsoft.com/office/drawing/2014/main" id="{AE0C8FA7-DA0A-466F-B86D-0D770192E014}"/>
              </a:ext>
            </a:extLst>
          </p:cNvPr>
          <p:cNvGrpSpPr/>
          <p:nvPr/>
        </p:nvGrpSpPr>
        <p:grpSpPr>
          <a:xfrm rot="8989686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01F7FAA7-AD7F-48DA-B2F4-786AC9D3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0613868C-51BE-465D-B297-46B0670BB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294" name="ระยะเวลา 5 นาที 18-19">
            <a:extLst>
              <a:ext uri="{FF2B5EF4-FFF2-40B4-BE49-F238E27FC236}">
                <a16:creationId xmlns:a16="http://schemas.microsoft.com/office/drawing/2014/main" id="{2913BDB2-CE9E-4D94-9105-AC6A3B693BB2}"/>
              </a:ext>
            </a:extLst>
          </p:cNvPr>
          <p:cNvGrpSpPr/>
          <p:nvPr/>
        </p:nvGrpSpPr>
        <p:grpSpPr>
          <a:xfrm rot="10800000">
            <a:off x="4395197" y="1839195"/>
            <a:ext cx="3422560" cy="3422560"/>
            <a:chOff x="1113865" y="2799442"/>
            <a:chExt cx="3708000" cy="3708000"/>
          </a:xfrm>
        </p:grpSpPr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2166CF59-45C8-40F6-9AE1-B61B175F1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451035D-8D7E-4E9A-9438-33BD3BCF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297" name="ระยะเวลา 5 นาที 19-20">
            <a:extLst>
              <a:ext uri="{FF2B5EF4-FFF2-40B4-BE49-F238E27FC236}">
                <a16:creationId xmlns:a16="http://schemas.microsoft.com/office/drawing/2014/main" id="{081F0390-C1B1-41F6-B61B-29A6984E7923}"/>
              </a:ext>
            </a:extLst>
          </p:cNvPr>
          <p:cNvGrpSpPr/>
          <p:nvPr/>
        </p:nvGrpSpPr>
        <p:grpSpPr>
          <a:xfrm rot="12600000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298" name="Picture 297">
              <a:extLst>
                <a:ext uri="{FF2B5EF4-FFF2-40B4-BE49-F238E27FC236}">
                  <a16:creationId xmlns:a16="http://schemas.microsoft.com/office/drawing/2014/main" id="{D098A9AB-513E-4218-827B-C588138A9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299" name="Picture 298">
              <a:extLst>
                <a:ext uri="{FF2B5EF4-FFF2-40B4-BE49-F238E27FC236}">
                  <a16:creationId xmlns:a16="http://schemas.microsoft.com/office/drawing/2014/main" id="{1F61F678-3AD6-462B-87B9-8A04B49F0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00" name="ระยะเวลา 5 นาที 20-21">
            <a:extLst>
              <a:ext uri="{FF2B5EF4-FFF2-40B4-BE49-F238E27FC236}">
                <a16:creationId xmlns:a16="http://schemas.microsoft.com/office/drawing/2014/main" id="{8F4C25B5-D221-46C3-9C29-94E1D3B9E712}"/>
              </a:ext>
            </a:extLst>
          </p:cNvPr>
          <p:cNvGrpSpPr/>
          <p:nvPr/>
        </p:nvGrpSpPr>
        <p:grpSpPr>
          <a:xfrm rot="14400509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301" name="Picture 300">
              <a:extLst>
                <a:ext uri="{FF2B5EF4-FFF2-40B4-BE49-F238E27FC236}">
                  <a16:creationId xmlns:a16="http://schemas.microsoft.com/office/drawing/2014/main" id="{ABA144D4-D7C1-4B7C-9CB7-8D50A29C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02" name="Picture 301">
              <a:extLst>
                <a:ext uri="{FF2B5EF4-FFF2-40B4-BE49-F238E27FC236}">
                  <a16:creationId xmlns:a16="http://schemas.microsoft.com/office/drawing/2014/main" id="{571A6523-6120-4CFA-AB21-135B16A99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03" name="ระยะเวลา 5 นาที 21-22">
            <a:extLst>
              <a:ext uri="{FF2B5EF4-FFF2-40B4-BE49-F238E27FC236}">
                <a16:creationId xmlns:a16="http://schemas.microsoft.com/office/drawing/2014/main" id="{765BC3B0-3816-41AA-90BD-E62A894866F6}"/>
              </a:ext>
            </a:extLst>
          </p:cNvPr>
          <p:cNvGrpSpPr/>
          <p:nvPr/>
        </p:nvGrpSpPr>
        <p:grpSpPr>
          <a:xfrm rot="16200000">
            <a:off x="4395196" y="1839196"/>
            <a:ext cx="3422560" cy="3422560"/>
            <a:chOff x="1113865" y="2799442"/>
            <a:chExt cx="3708000" cy="3708000"/>
          </a:xfrm>
        </p:grpSpPr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A4A9D173-343E-417A-9AE5-713A9180D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05" name="Picture 304">
              <a:extLst>
                <a:ext uri="{FF2B5EF4-FFF2-40B4-BE49-F238E27FC236}">
                  <a16:creationId xmlns:a16="http://schemas.microsoft.com/office/drawing/2014/main" id="{48BEBD4A-A913-414F-B88C-4C1FF260C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06" name="ระยะเวลา 5 นาที 22-23">
            <a:extLst>
              <a:ext uri="{FF2B5EF4-FFF2-40B4-BE49-F238E27FC236}">
                <a16:creationId xmlns:a16="http://schemas.microsoft.com/office/drawing/2014/main" id="{9D9762FB-B6D3-4B4C-AF60-EED179A0DAFB}"/>
              </a:ext>
            </a:extLst>
          </p:cNvPr>
          <p:cNvGrpSpPr/>
          <p:nvPr/>
        </p:nvGrpSpPr>
        <p:grpSpPr>
          <a:xfrm rot="17962176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26D2E851-8F19-4AF5-AAD7-CBC26E988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08" name="Picture 307">
              <a:extLst>
                <a:ext uri="{FF2B5EF4-FFF2-40B4-BE49-F238E27FC236}">
                  <a16:creationId xmlns:a16="http://schemas.microsoft.com/office/drawing/2014/main" id="{AB2EA914-D43F-4EA2-9748-E5FF9DA61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09" name="ระยะเวลา 5 นาที 23-24">
            <a:extLst>
              <a:ext uri="{FF2B5EF4-FFF2-40B4-BE49-F238E27FC236}">
                <a16:creationId xmlns:a16="http://schemas.microsoft.com/office/drawing/2014/main" id="{9E32F825-C0A1-4C56-A723-B647E3EE82EB}"/>
              </a:ext>
            </a:extLst>
          </p:cNvPr>
          <p:cNvGrpSpPr/>
          <p:nvPr/>
        </p:nvGrpSpPr>
        <p:grpSpPr>
          <a:xfrm rot="19774147">
            <a:off x="4395196" y="1839195"/>
            <a:ext cx="3422560" cy="3422560"/>
            <a:chOff x="1113865" y="2799442"/>
            <a:chExt cx="3708000" cy="3708000"/>
          </a:xfrm>
        </p:grpSpPr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B1C57527-6A96-4CEA-8A46-ABC45B17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84EA4F98-A588-4882-BA6C-F3D70B0F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12" name="ระยะเวลา 5 นาที 24-1">
            <a:extLst>
              <a:ext uri="{FF2B5EF4-FFF2-40B4-BE49-F238E27FC236}">
                <a16:creationId xmlns:a16="http://schemas.microsoft.com/office/drawing/2014/main" id="{B7E71B22-EEB0-4F0B-97BD-4DAA3455A2B6}"/>
              </a:ext>
            </a:extLst>
          </p:cNvPr>
          <p:cNvGrpSpPr/>
          <p:nvPr/>
        </p:nvGrpSpPr>
        <p:grpSpPr>
          <a:xfrm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75134FFA-8AC5-4EF3-A7EA-D007B1784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14" name="Picture 313">
              <a:extLst>
                <a:ext uri="{FF2B5EF4-FFF2-40B4-BE49-F238E27FC236}">
                  <a16:creationId xmlns:a16="http://schemas.microsoft.com/office/drawing/2014/main" id="{5DD8CEF5-A1CB-4190-9129-9F7BB4B8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15" name="ระยะเวลา 5 นาที 1-2">
            <a:extLst>
              <a:ext uri="{FF2B5EF4-FFF2-40B4-BE49-F238E27FC236}">
                <a16:creationId xmlns:a16="http://schemas.microsoft.com/office/drawing/2014/main" id="{239F0FBB-4508-4E68-91E7-A9B332974265}"/>
              </a:ext>
            </a:extLst>
          </p:cNvPr>
          <p:cNvGrpSpPr/>
          <p:nvPr/>
        </p:nvGrpSpPr>
        <p:grpSpPr>
          <a:xfrm rot="1766356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316" name="Picture 315">
              <a:extLst>
                <a:ext uri="{FF2B5EF4-FFF2-40B4-BE49-F238E27FC236}">
                  <a16:creationId xmlns:a16="http://schemas.microsoft.com/office/drawing/2014/main" id="{64F26A70-4228-44B9-A002-5A54A6230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17" name="Picture 316">
              <a:extLst>
                <a:ext uri="{FF2B5EF4-FFF2-40B4-BE49-F238E27FC236}">
                  <a16:creationId xmlns:a16="http://schemas.microsoft.com/office/drawing/2014/main" id="{40A4BC20-BF9C-44ED-9BA0-0B33E6AD9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18" name="ระยะเวลา 5 นาที 2-3">
            <a:extLst>
              <a:ext uri="{FF2B5EF4-FFF2-40B4-BE49-F238E27FC236}">
                <a16:creationId xmlns:a16="http://schemas.microsoft.com/office/drawing/2014/main" id="{CDB3EC10-6AF4-4E32-863B-F72F437E26FC}"/>
              </a:ext>
            </a:extLst>
          </p:cNvPr>
          <p:cNvGrpSpPr/>
          <p:nvPr/>
        </p:nvGrpSpPr>
        <p:grpSpPr>
          <a:xfrm rot="3581291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3DA8779D-6147-4C58-8346-EA5375258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20" name="Picture 319">
              <a:extLst>
                <a:ext uri="{FF2B5EF4-FFF2-40B4-BE49-F238E27FC236}">
                  <a16:creationId xmlns:a16="http://schemas.microsoft.com/office/drawing/2014/main" id="{E2EA1B4B-9F4E-42FC-A4A0-F5AA9230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21" name="ระยะเวลา 5 นาที 3-4">
            <a:extLst>
              <a:ext uri="{FF2B5EF4-FFF2-40B4-BE49-F238E27FC236}">
                <a16:creationId xmlns:a16="http://schemas.microsoft.com/office/drawing/2014/main" id="{68D27612-F2F3-4C42-97EA-720F3262918A}"/>
              </a:ext>
            </a:extLst>
          </p:cNvPr>
          <p:cNvGrpSpPr/>
          <p:nvPr/>
        </p:nvGrpSpPr>
        <p:grpSpPr>
          <a:xfrm rot="5400000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322" name="Picture 321">
              <a:extLst>
                <a:ext uri="{FF2B5EF4-FFF2-40B4-BE49-F238E27FC236}">
                  <a16:creationId xmlns:a16="http://schemas.microsoft.com/office/drawing/2014/main" id="{155282D5-A5A2-4085-8513-B4A3C2ECA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36AA362E-0185-4A3E-8CF1-AF6E9781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24" name="ระยะเวลา 5 นาที 4-5">
            <a:extLst>
              <a:ext uri="{FF2B5EF4-FFF2-40B4-BE49-F238E27FC236}">
                <a16:creationId xmlns:a16="http://schemas.microsoft.com/office/drawing/2014/main" id="{1D2C5D8E-177E-448E-BDBA-8B91EE731E1D}"/>
              </a:ext>
            </a:extLst>
          </p:cNvPr>
          <p:cNvGrpSpPr/>
          <p:nvPr/>
        </p:nvGrpSpPr>
        <p:grpSpPr>
          <a:xfrm rot="7184136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325" name="Picture 324">
              <a:extLst>
                <a:ext uri="{FF2B5EF4-FFF2-40B4-BE49-F238E27FC236}">
                  <a16:creationId xmlns:a16="http://schemas.microsoft.com/office/drawing/2014/main" id="{019D4C92-DB0F-40A4-9761-39716036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26" name="Picture 325">
              <a:extLst>
                <a:ext uri="{FF2B5EF4-FFF2-40B4-BE49-F238E27FC236}">
                  <a16:creationId xmlns:a16="http://schemas.microsoft.com/office/drawing/2014/main" id="{81BA0017-393E-4369-A1E6-BF710DF34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27" name="ระยะเวลา 5 นาที 5-6">
            <a:extLst>
              <a:ext uri="{FF2B5EF4-FFF2-40B4-BE49-F238E27FC236}">
                <a16:creationId xmlns:a16="http://schemas.microsoft.com/office/drawing/2014/main" id="{E16D8AD3-EBD6-4777-AB30-C7A7B9946A14}"/>
              </a:ext>
            </a:extLst>
          </p:cNvPr>
          <p:cNvGrpSpPr/>
          <p:nvPr/>
        </p:nvGrpSpPr>
        <p:grpSpPr>
          <a:xfrm rot="8989686">
            <a:off x="4395196" y="1839195"/>
            <a:ext cx="3422560" cy="3422560"/>
            <a:chOff x="1113865" y="2799441"/>
            <a:chExt cx="3708000" cy="3708000"/>
          </a:xfrm>
        </p:grpSpPr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6A226895-2633-49F7-961E-51442971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0033C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29" name="Picture 328">
              <a:extLst>
                <a:ext uri="{FF2B5EF4-FFF2-40B4-BE49-F238E27FC236}">
                  <a16:creationId xmlns:a16="http://schemas.microsoft.com/office/drawing/2014/main" id="{13232DBE-B5C8-4FF2-B20E-B938FDF0E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7" name="เข็มยาว">
            <a:extLst>
              <a:ext uri="{FF2B5EF4-FFF2-40B4-BE49-F238E27FC236}">
                <a16:creationId xmlns:a16="http://schemas.microsoft.com/office/drawing/2014/main" id="{02DB54D8-45EE-49AD-9F43-58EADEE23787}"/>
              </a:ext>
            </a:extLst>
          </p:cNvPr>
          <p:cNvGrpSpPr/>
          <p:nvPr/>
        </p:nvGrpSpPr>
        <p:grpSpPr>
          <a:xfrm>
            <a:off x="4394676" y="1838675"/>
            <a:ext cx="3423600" cy="3423600"/>
            <a:chOff x="7804342" y="1044869"/>
            <a:chExt cx="3423600" cy="3423600"/>
          </a:xfrm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C065B36B-EC55-4D03-B8D0-146E23399EC5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26" name="วงกลม">
              <a:extLst>
                <a:ext uri="{FF2B5EF4-FFF2-40B4-BE49-F238E27FC236}">
                  <a16:creationId xmlns:a16="http://schemas.microsoft.com/office/drawing/2014/main" id="{21D0619C-8F8E-4557-9749-5233ED99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6" name="เข็มสั้น">
            <a:extLst>
              <a:ext uri="{FF2B5EF4-FFF2-40B4-BE49-F238E27FC236}">
                <a16:creationId xmlns:a16="http://schemas.microsoft.com/office/drawing/2014/main" id="{A76D2EBE-1756-4A4D-A357-92DC82E3C03E}"/>
              </a:ext>
            </a:extLst>
          </p:cNvPr>
          <p:cNvGrpSpPr/>
          <p:nvPr/>
        </p:nvGrpSpPr>
        <p:grpSpPr>
          <a:xfrm>
            <a:off x="4394676" y="1838675"/>
            <a:ext cx="3423600" cy="3423600"/>
            <a:chOff x="9074296" y="3998120"/>
            <a:chExt cx="3423600" cy="3423600"/>
          </a:xfrm>
        </p:grpSpPr>
        <p:sp>
          <p:nvSpPr>
            <p:cNvPr id="17" name="Graphic 11">
              <a:extLst>
                <a:ext uri="{FF2B5EF4-FFF2-40B4-BE49-F238E27FC236}">
                  <a16:creationId xmlns:a16="http://schemas.microsoft.com/office/drawing/2014/main" id="{C065B36B-EC55-4D03-B8D0-146E23399EC5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" name="วงกลม">
              <a:extLst>
                <a:ext uri="{FF2B5EF4-FFF2-40B4-BE49-F238E27FC236}">
                  <a16:creationId xmlns:a16="http://schemas.microsoft.com/office/drawing/2014/main" id="{4281CA95-CDCD-46A4-8308-987AECBA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0" name="นาฬิกาใหญ่">
            <a:extLst>
              <a:ext uri="{FF2B5EF4-FFF2-40B4-BE49-F238E27FC236}">
                <a16:creationId xmlns:a16="http://schemas.microsoft.com/office/drawing/2014/main" id="{DDB9C3B2-846F-478F-B3BA-4C96AE39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96" y="1839195"/>
            <a:ext cx="3422560" cy="3422560"/>
          </a:xfrm>
          <a:prstGeom prst="rect">
            <a:avLst/>
          </a:prstGeom>
        </p:spPr>
      </p:pic>
      <p:grpSp>
        <p:nvGrpSpPr>
          <p:cNvPr id="144" name="6 นาฬิกา">
            <a:extLst>
              <a:ext uri="{FF2B5EF4-FFF2-40B4-BE49-F238E27FC236}">
                <a16:creationId xmlns:a16="http://schemas.microsoft.com/office/drawing/2014/main" id="{017EE0ED-CCE8-4140-AC4C-2FA5EBED7679}"/>
              </a:ext>
            </a:extLst>
          </p:cNvPr>
          <p:cNvGrpSpPr/>
          <p:nvPr/>
        </p:nvGrpSpPr>
        <p:grpSpPr>
          <a:xfrm>
            <a:off x="2594694" y="5193792"/>
            <a:ext cx="3489114" cy="1308608"/>
            <a:chOff x="2594694" y="5193792"/>
            <a:chExt cx="3489114" cy="1308608"/>
          </a:xfrm>
        </p:grpSpPr>
        <p:grpSp>
          <p:nvGrpSpPr>
            <p:cNvPr id="2" name="6นาฬิกา">
              <a:extLst>
                <a:ext uri="{FF2B5EF4-FFF2-40B4-BE49-F238E27FC236}">
                  <a16:creationId xmlns:a16="http://schemas.microsoft.com/office/drawing/2014/main" id="{BA95A6A2-1825-41FA-85B8-F26B41FDE7DE}"/>
                </a:ext>
              </a:extLst>
            </p:cNvPr>
            <p:cNvGrpSpPr/>
            <p:nvPr/>
          </p:nvGrpSpPr>
          <p:grpSpPr>
            <a:xfrm>
              <a:off x="2594694" y="5783943"/>
              <a:ext cx="2519266" cy="718457"/>
              <a:chOff x="1679364" y="5448115"/>
              <a:chExt cx="2519266" cy="718457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A9B00BB6-93DD-4B2C-9ED7-A8CDB89BF5E1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291F970A-C389-4A8F-9D4B-1DA77C06E463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6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0CB4172-3AF6-462A-BA49-04DCB251D671}"/>
                </a:ext>
              </a:extLst>
            </p:cNvPr>
            <p:cNvSpPr/>
            <p:nvPr/>
          </p:nvSpPr>
          <p:spPr>
            <a:xfrm>
              <a:off x="5120640" y="5193792"/>
              <a:ext cx="963168" cy="1042416"/>
            </a:xfrm>
            <a:custGeom>
              <a:avLst/>
              <a:gdLst>
                <a:gd name="connsiteX0" fmla="*/ 0 w 963168"/>
                <a:gd name="connsiteY0" fmla="*/ 1042416 h 1042416"/>
                <a:gd name="connsiteX1" fmla="*/ 701040 w 963168"/>
                <a:gd name="connsiteY1" fmla="*/ 786384 h 1042416"/>
                <a:gd name="connsiteX2" fmla="*/ 963168 w 963168"/>
                <a:gd name="connsiteY2" fmla="*/ 0 h 104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3168" h="1042416">
                  <a:moveTo>
                    <a:pt x="0" y="1042416"/>
                  </a:moveTo>
                  <a:cubicBezTo>
                    <a:pt x="270256" y="1001268"/>
                    <a:pt x="540512" y="960120"/>
                    <a:pt x="701040" y="786384"/>
                  </a:cubicBezTo>
                  <a:cubicBezTo>
                    <a:pt x="861568" y="612648"/>
                    <a:pt x="912368" y="306324"/>
                    <a:pt x="96316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5" name="7 นาฬิกา">
            <a:extLst>
              <a:ext uri="{FF2B5EF4-FFF2-40B4-BE49-F238E27FC236}">
                <a16:creationId xmlns:a16="http://schemas.microsoft.com/office/drawing/2014/main" id="{71773DB3-EF3D-4858-A1BA-9B3E41248D62}"/>
              </a:ext>
            </a:extLst>
          </p:cNvPr>
          <p:cNvGrpSpPr/>
          <p:nvPr/>
        </p:nvGrpSpPr>
        <p:grpSpPr>
          <a:xfrm>
            <a:off x="1822367" y="4902049"/>
            <a:ext cx="3438481" cy="718457"/>
            <a:chOff x="1822367" y="4902049"/>
            <a:chExt cx="3438481" cy="718457"/>
          </a:xfrm>
        </p:grpSpPr>
        <p:grpSp>
          <p:nvGrpSpPr>
            <p:cNvPr id="29" name="6นาฬิกา">
              <a:extLst>
                <a:ext uri="{FF2B5EF4-FFF2-40B4-BE49-F238E27FC236}">
                  <a16:creationId xmlns:a16="http://schemas.microsoft.com/office/drawing/2014/main" id="{D9761CA5-60E6-4824-81A4-C7F4234A20C8}"/>
                </a:ext>
              </a:extLst>
            </p:cNvPr>
            <p:cNvGrpSpPr/>
            <p:nvPr/>
          </p:nvGrpSpPr>
          <p:grpSpPr>
            <a:xfrm>
              <a:off x="1822367" y="4902049"/>
              <a:ext cx="2285445" cy="718457"/>
              <a:chOff x="1679364" y="5448115"/>
              <a:chExt cx="2519266" cy="71845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D384F86-9ACD-4992-81F0-A290BC35A944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461F2-D16C-470E-A789-EF07C5FC868A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7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5E2FDBF-3463-4139-8C73-AAD59586091E}"/>
                </a:ext>
              </a:extLst>
            </p:cNvPr>
            <p:cNvSpPr/>
            <p:nvPr/>
          </p:nvSpPr>
          <p:spPr>
            <a:xfrm>
              <a:off x="4102608" y="4974336"/>
              <a:ext cx="1158240" cy="375449"/>
            </a:xfrm>
            <a:custGeom>
              <a:avLst/>
              <a:gdLst>
                <a:gd name="connsiteX0" fmla="*/ 0 w 1158240"/>
                <a:gd name="connsiteY0" fmla="*/ 329184 h 375449"/>
                <a:gd name="connsiteX1" fmla="*/ 664464 w 1158240"/>
                <a:gd name="connsiteY1" fmla="*/ 347472 h 375449"/>
                <a:gd name="connsiteX2" fmla="*/ 1158240 w 1158240"/>
                <a:gd name="connsiteY2" fmla="*/ 0 h 37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8240" h="375449">
                  <a:moveTo>
                    <a:pt x="0" y="329184"/>
                  </a:moveTo>
                  <a:cubicBezTo>
                    <a:pt x="235712" y="365760"/>
                    <a:pt x="471424" y="402336"/>
                    <a:pt x="664464" y="347472"/>
                  </a:cubicBezTo>
                  <a:cubicBezTo>
                    <a:pt x="857504" y="292608"/>
                    <a:pt x="1007872" y="146304"/>
                    <a:pt x="115824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6" name="8 นาฬิกา">
            <a:extLst>
              <a:ext uri="{FF2B5EF4-FFF2-40B4-BE49-F238E27FC236}">
                <a16:creationId xmlns:a16="http://schemas.microsoft.com/office/drawing/2014/main" id="{A18EC353-13C0-4BCC-BE9E-421A60E03CFD}"/>
              </a:ext>
            </a:extLst>
          </p:cNvPr>
          <p:cNvGrpSpPr/>
          <p:nvPr/>
        </p:nvGrpSpPr>
        <p:grpSpPr>
          <a:xfrm>
            <a:off x="1428868" y="4020156"/>
            <a:ext cx="3222380" cy="718457"/>
            <a:chOff x="1428868" y="4020156"/>
            <a:chExt cx="3222380" cy="718457"/>
          </a:xfrm>
        </p:grpSpPr>
        <p:grpSp>
          <p:nvGrpSpPr>
            <p:cNvPr id="43" name="6นาฬิกา">
              <a:extLst>
                <a:ext uri="{FF2B5EF4-FFF2-40B4-BE49-F238E27FC236}">
                  <a16:creationId xmlns:a16="http://schemas.microsoft.com/office/drawing/2014/main" id="{FF8E0F57-D4C7-4B6D-93DE-DDDF6167953E}"/>
                </a:ext>
              </a:extLst>
            </p:cNvPr>
            <p:cNvGrpSpPr/>
            <p:nvPr/>
          </p:nvGrpSpPr>
          <p:grpSpPr>
            <a:xfrm>
              <a:off x="1428868" y="4020156"/>
              <a:ext cx="2285445" cy="718457"/>
              <a:chOff x="1679364" y="5448115"/>
              <a:chExt cx="2519266" cy="718457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3833F28-12F4-480F-9477-C9C41C5ECDC9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5293D83-324B-4292-898D-2F15056D86E3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8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7827D10-A054-43EA-AD8D-76AEDA94AA0E}"/>
                </a:ext>
              </a:extLst>
            </p:cNvPr>
            <p:cNvSpPr/>
            <p:nvPr/>
          </p:nvSpPr>
          <p:spPr>
            <a:xfrm>
              <a:off x="3706368" y="4358640"/>
              <a:ext cx="944880" cy="171583"/>
            </a:xfrm>
            <a:custGeom>
              <a:avLst/>
              <a:gdLst>
                <a:gd name="connsiteX0" fmla="*/ 0 w 944880"/>
                <a:gd name="connsiteY0" fmla="*/ 54864 h 171583"/>
                <a:gd name="connsiteX1" fmla="*/ 426720 w 944880"/>
                <a:gd name="connsiteY1" fmla="*/ 170688 h 171583"/>
                <a:gd name="connsiteX2" fmla="*/ 944880 w 944880"/>
                <a:gd name="connsiteY2" fmla="*/ 0 h 17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880" h="171583">
                  <a:moveTo>
                    <a:pt x="0" y="54864"/>
                  </a:moveTo>
                  <a:cubicBezTo>
                    <a:pt x="134620" y="117348"/>
                    <a:pt x="269240" y="179832"/>
                    <a:pt x="426720" y="170688"/>
                  </a:cubicBezTo>
                  <a:cubicBezTo>
                    <a:pt x="584200" y="161544"/>
                    <a:pt x="764540" y="80772"/>
                    <a:pt x="94488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7" name="9 นาฬิกา">
            <a:extLst>
              <a:ext uri="{FF2B5EF4-FFF2-40B4-BE49-F238E27FC236}">
                <a16:creationId xmlns:a16="http://schemas.microsoft.com/office/drawing/2014/main" id="{E4399C8B-8260-43A5-9317-D0C73B51F714}"/>
              </a:ext>
            </a:extLst>
          </p:cNvPr>
          <p:cNvGrpSpPr/>
          <p:nvPr/>
        </p:nvGrpSpPr>
        <p:grpSpPr>
          <a:xfrm>
            <a:off x="1070054" y="3138263"/>
            <a:ext cx="3361738" cy="718457"/>
            <a:chOff x="1070054" y="3138263"/>
            <a:chExt cx="3361738" cy="718457"/>
          </a:xfrm>
        </p:grpSpPr>
        <p:grpSp>
          <p:nvGrpSpPr>
            <p:cNvPr id="56" name="9โมง">
              <a:extLst>
                <a:ext uri="{FF2B5EF4-FFF2-40B4-BE49-F238E27FC236}">
                  <a16:creationId xmlns:a16="http://schemas.microsoft.com/office/drawing/2014/main" id="{C465DB55-EC5A-4772-BD48-3AFE78C7533E}"/>
                </a:ext>
              </a:extLst>
            </p:cNvPr>
            <p:cNvGrpSpPr/>
            <p:nvPr/>
          </p:nvGrpSpPr>
          <p:grpSpPr>
            <a:xfrm>
              <a:off x="1070054" y="3138263"/>
              <a:ext cx="2285445" cy="718457"/>
              <a:chOff x="1679364" y="5448115"/>
              <a:chExt cx="2519266" cy="718457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7C36E4A-5770-4DEA-8691-7201725B2923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7EE3CCD-8474-4266-86ED-603775A2062D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9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A9C4470-CD23-4694-8C43-48D4497818F2}"/>
                </a:ext>
              </a:extLst>
            </p:cNvPr>
            <p:cNvSpPr/>
            <p:nvPr/>
          </p:nvSpPr>
          <p:spPr>
            <a:xfrm>
              <a:off x="3352800" y="3541776"/>
              <a:ext cx="1078992" cy="6096"/>
            </a:xfrm>
            <a:custGeom>
              <a:avLst/>
              <a:gdLst>
                <a:gd name="connsiteX0" fmla="*/ 0 w 1078992"/>
                <a:gd name="connsiteY0" fmla="*/ 6096 h 6096"/>
                <a:gd name="connsiteX1" fmla="*/ 1078992 w 1078992"/>
                <a:gd name="connsiteY1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8992" h="6096">
                  <a:moveTo>
                    <a:pt x="0" y="6096"/>
                  </a:moveTo>
                  <a:lnTo>
                    <a:pt x="1078992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8" name="10 นาฬิกา">
            <a:extLst>
              <a:ext uri="{FF2B5EF4-FFF2-40B4-BE49-F238E27FC236}">
                <a16:creationId xmlns:a16="http://schemas.microsoft.com/office/drawing/2014/main" id="{28988E21-6586-44EB-8AB8-BC97E262B147}"/>
              </a:ext>
            </a:extLst>
          </p:cNvPr>
          <p:cNvGrpSpPr/>
          <p:nvPr/>
        </p:nvGrpSpPr>
        <p:grpSpPr>
          <a:xfrm>
            <a:off x="1428868" y="2256370"/>
            <a:ext cx="3234572" cy="718457"/>
            <a:chOff x="1428868" y="2256370"/>
            <a:chExt cx="3234572" cy="718457"/>
          </a:xfrm>
        </p:grpSpPr>
        <p:grpSp>
          <p:nvGrpSpPr>
            <p:cNvPr id="88" name="9โมง">
              <a:extLst>
                <a:ext uri="{FF2B5EF4-FFF2-40B4-BE49-F238E27FC236}">
                  <a16:creationId xmlns:a16="http://schemas.microsoft.com/office/drawing/2014/main" id="{618C15E7-2FEF-4A85-963C-C72A1D0E943A}"/>
                </a:ext>
              </a:extLst>
            </p:cNvPr>
            <p:cNvGrpSpPr/>
            <p:nvPr/>
          </p:nvGrpSpPr>
          <p:grpSpPr>
            <a:xfrm>
              <a:off x="1428868" y="2256370"/>
              <a:ext cx="2285445" cy="718457"/>
              <a:chOff x="1679364" y="5448115"/>
              <a:chExt cx="2519266" cy="718457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31B2AC1-3323-421E-8C5F-7914301EA4A0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AF464EE-F237-40BD-8B6B-F64E677137BC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10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7EFCE0E-6E17-4222-80EB-CFEDA94448CC}"/>
                </a:ext>
              </a:extLst>
            </p:cNvPr>
            <p:cNvSpPr/>
            <p:nvPr/>
          </p:nvSpPr>
          <p:spPr>
            <a:xfrm>
              <a:off x="3718560" y="2516203"/>
              <a:ext cx="944880" cy="196517"/>
            </a:xfrm>
            <a:custGeom>
              <a:avLst/>
              <a:gdLst>
                <a:gd name="connsiteX0" fmla="*/ 0 w 944880"/>
                <a:gd name="connsiteY0" fmla="*/ 123365 h 196517"/>
                <a:gd name="connsiteX1" fmla="*/ 554736 w 944880"/>
                <a:gd name="connsiteY1" fmla="*/ 1445 h 196517"/>
                <a:gd name="connsiteX2" fmla="*/ 944880 w 944880"/>
                <a:gd name="connsiteY2" fmla="*/ 196517 h 19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880" h="196517">
                  <a:moveTo>
                    <a:pt x="0" y="123365"/>
                  </a:moveTo>
                  <a:cubicBezTo>
                    <a:pt x="198628" y="56309"/>
                    <a:pt x="397256" y="-10747"/>
                    <a:pt x="554736" y="1445"/>
                  </a:cubicBezTo>
                  <a:cubicBezTo>
                    <a:pt x="712216" y="13637"/>
                    <a:pt x="828548" y="105077"/>
                    <a:pt x="944880" y="1965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0" name="11 นาฬิกา">
            <a:extLst>
              <a:ext uri="{FF2B5EF4-FFF2-40B4-BE49-F238E27FC236}">
                <a16:creationId xmlns:a16="http://schemas.microsoft.com/office/drawing/2014/main" id="{F7B9B680-FEAC-470E-B9E2-74F698CE617F}"/>
              </a:ext>
            </a:extLst>
          </p:cNvPr>
          <p:cNvGrpSpPr/>
          <p:nvPr/>
        </p:nvGrpSpPr>
        <p:grpSpPr>
          <a:xfrm>
            <a:off x="1934188" y="1374477"/>
            <a:ext cx="3338203" cy="726697"/>
            <a:chOff x="1934188" y="1374477"/>
            <a:chExt cx="3338203" cy="726697"/>
          </a:xfrm>
        </p:grpSpPr>
        <p:grpSp>
          <p:nvGrpSpPr>
            <p:cNvPr id="92" name="9โมง">
              <a:extLst>
                <a:ext uri="{FF2B5EF4-FFF2-40B4-BE49-F238E27FC236}">
                  <a16:creationId xmlns:a16="http://schemas.microsoft.com/office/drawing/2014/main" id="{7318D252-9DCE-48F0-A262-3DE37C6914DB}"/>
                </a:ext>
              </a:extLst>
            </p:cNvPr>
            <p:cNvGrpSpPr/>
            <p:nvPr/>
          </p:nvGrpSpPr>
          <p:grpSpPr>
            <a:xfrm>
              <a:off x="1934188" y="1374477"/>
              <a:ext cx="2285445" cy="718457"/>
              <a:chOff x="1679364" y="5448115"/>
              <a:chExt cx="2519266" cy="71845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CF26729-C4B0-49C5-A45A-43F0EF3ED6AA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F767A3B-483E-46D0-A020-21F56B23B1F6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11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230933E-07EC-44F8-BBBC-C710B57B5536}"/>
                </a:ext>
              </a:extLst>
            </p:cNvPr>
            <p:cNvSpPr/>
            <p:nvPr/>
          </p:nvSpPr>
          <p:spPr>
            <a:xfrm>
              <a:off x="4231532" y="1616539"/>
              <a:ext cx="1040859" cy="484635"/>
            </a:xfrm>
            <a:custGeom>
              <a:avLst/>
              <a:gdLst>
                <a:gd name="connsiteX0" fmla="*/ 0 w 1040859"/>
                <a:gd name="connsiteY0" fmla="*/ 56618 h 484635"/>
                <a:gd name="connsiteX1" fmla="*/ 583659 w 1040859"/>
                <a:gd name="connsiteY1" fmla="*/ 37163 h 484635"/>
                <a:gd name="connsiteX2" fmla="*/ 1040859 w 1040859"/>
                <a:gd name="connsiteY2" fmla="*/ 484635 h 4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859" h="484635">
                  <a:moveTo>
                    <a:pt x="0" y="56618"/>
                  </a:moveTo>
                  <a:cubicBezTo>
                    <a:pt x="205091" y="11222"/>
                    <a:pt x="410183" y="-34173"/>
                    <a:pt x="583659" y="37163"/>
                  </a:cubicBezTo>
                  <a:cubicBezTo>
                    <a:pt x="757135" y="108499"/>
                    <a:pt x="974387" y="473286"/>
                    <a:pt x="1040859" y="48463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3" name="12 นาฬิกา">
            <a:extLst>
              <a:ext uri="{FF2B5EF4-FFF2-40B4-BE49-F238E27FC236}">
                <a16:creationId xmlns:a16="http://schemas.microsoft.com/office/drawing/2014/main" id="{2FF7194A-9E07-4F03-9819-9CEC5BFC4D93}"/>
              </a:ext>
            </a:extLst>
          </p:cNvPr>
          <p:cNvGrpSpPr/>
          <p:nvPr/>
        </p:nvGrpSpPr>
        <p:grpSpPr>
          <a:xfrm>
            <a:off x="6096000" y="1374477"/>
            <a:ext cx="4147255" cy="718457"/>
            <a:chOff x="6096000" y="1374477"/>
            <a:chExt cx="4147255" cy="718457"/>
          </a:xfrm>
        </p:grpSpPr>
        <p:grpSp>
          <p:nvGrpSpPr>
            <p:cNvPr id="95" name="9โมง">
              <a:extLst>
                <a:ext uri="{FF2B5EF4-FFF2-40B4-BE49-F238E27FC236}">
                  <a16:creationId xmlns:a16="http://schemas.microsoft.com/office/drawing/2014/main" id="{7075B6D5-A1D7-45DD-848E-DBC7BA8D5E2D}"/>
                </a:ext>
              </a:extLst>
            </p:cNvPr>
            <p:cNvGrpSpPr/>
            <p:nvPr/>
          </p:nvGrpSpPr>
          <p:grpSpPr>
            <a:xfrm>
              <a:off x="7957810" y="1374477"/>
              <a:ext cx="2285445" cy="718457"/>
              <a:chOff x="1679364" y="5448115"/>
              <a:chExt cx="2519266" cy="718457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9D40BD0-72AD-44F5-A6D6-4EC9E688D707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E768494-D4F1-463B-94D1-A8FD9994F896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12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BA42599-733E-466F-A33E-79B1522EAE75}"/>
                </a:ext>
              </a:extLst>
            </p:cNvPr>
            <p:cNvSpPr/>
            <p:nvPr/>
          </p:nvSpPr>
          <p:spPr>
            <a:xfrm>
              <a:off x="6096000" y="1603856"/>
              <a:ext cx="1851660" cy="278284"/>
            </a:xfrm>
            <a:custGeom>
              <a:avLst/>
              <a:gdLst>
                <a:gd name="connsiteX0" fmla="*/ 1851660 w 1851660"/>
                <a:gd name="connsiteY0" fmla="*/ 141124 h 278284"/>
                <a:gd name="connsiteX1" fmla="*/ 548640 w 1851660"/>
                <a:gd name="connsiteY1" fmla="*/ 3964 h 278284"/>
                <a:gd name="connsiteX2" fmla="*/ 0 w 1851660"/>
                <a:gd name="connsiteY2" fmla="*/ 278284 h 2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1660" h="278284">
                  <a:moveTo>
                    <a:pt x="1851660" y="141124"/>
                  </a:moveTo>
                  <a:cubicBezTo>
                    <a:pt x="1354455" y="61114"/>
                    <a:pt x="857250" y="-18896"/>
                    <a:pt x="548640" y="3964"/>
                  </a:cubicBezTo>
                  <a:cubicBezTo>
                    <a:pt x="240030" y="26824"/>
                    <a:pt x="86360" y="255424"/>
                    <a:pt x="0" y="2782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2" name="13 นาฬิกา">
            <a:extLst>
              <a:ext uri="{FF2B5EF4-FFF2-40B4-BE49-F238E27FC236}">
                <a16:creationId xmlns:a16="http://schemas.microsoft.com/office/drawing/2014/main" id="{B6A5556D-A005-42C1-8906-1D2252A7E07B}"/>
              </a:ext>
            </a:extLst>
          </p:cNvPr>
          <p:cNvGrpSpPr/>
          <p:nvPr/>
        </p:nvGrpSpPr>
        <p:grpSpPr>
          <a:xfrm>
            <a:off x="6918960" y="2078692"/>
            <a:ext cx="3841716" cy="896135"/>
            <a:chOff x="6918960" y="2078692"/>
            <a:chExt cx="3841716" cy="896135"/>
          </a:xfrm>
        </p:grpSpPr>
        <p:grpSp>
          <p:nvGrpSpPr>
            <p:cNvPr id="98" name="9โมง">
              <a:extLst>
                <a:ext uri="{FF2B5EF4-FFF2-40B4-BE49-F238E27FC236}">
                  <a16:creationId xmlns:a16="http://schemas.microsoft.com/office/drawing/2014/main" id="{777285D8-82CA-4D52-AC4A-9F93409FAA5E}"/>
                </a:ext>
              </a:extLst>
            </p:cNvPr>
            <p:cNvGrpSpPr/>
            <p:nvPr/>
          </p:nvGrpSpPr>
          <p:grpSpPr>
            <a:xfrm>
              <a:off x="8475231" y="2256370"/>
              <a:ext cx="2285445" cy="718457"/>
              <a:chOff x="1679364" y="5448115"/>
              <a:chExt cx="2519266" cy="71845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4C89225-D344-42EC-87E9-00ED146BB22F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1BD0063-86DC-4BFB-B8ED-23D5D41B23C9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13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7EB79B6-B16E-4E42-9F4D-E0D51BCDC173}"/>
                </a:ext>
              </a:extLst>
            </p:cNvPr>
            <p:cNvSpPr/>
            <p:nvPr/>
          </p:nvSpPr>
          <p:spPr>
            <a:xfrm>
              <a:off x="6918960" y="2078692"/>
              <a:ext cx="1554480" cy="512108"/>
            </a:xfrm>
            <a:custGeom>
              <a:avLst/>
              <a:gdLst>
                <a:gd name="connsiteX0" fmla="*/ 0 w 1554480"/>
                <a:gd name="connsiteY0" fmla="*/ 39668 h 512108"/>
                <a:gd name="connsiteX1" fmla="*/ 571500 w 1554480"/>
                <a:gd name="connsiteY1" fmla="*/ 47288 h 512108"/>
                <a:gd name="connsiteX2" fmla="*/ 1554480 w 1554480"/>
                <a:gd name="connsiteY2" fmla="*/ 512108 h 5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4480" h="512108">
                  <a:moveTo>
                    <a:pt x="0" y="39668"/>
                  </a:moveTo>
                  <a:cubicBezTo>
                    <a:pt x="156210" y="4108"/>
                    <a:pt x="312420" y="-31452"/>
                    <a:pt x="571500" y="47288"/>
                  </a:cubicBezTo>
                  <a:cubicBezTo>
                    <a:pt x="830580" y="126028"/>
                    <a:pt x="1192530" y="319068"/>
                    <a:pt x="1554480" y="5121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1" name="14 นาฬิกา">
            <a:extLst>
              <a:ext uri="{FF2B5EF4-FFF2-40B4-BE49-F238E27FC236}">
                <a16:creationId xmlns:a16="http://schemas.microsoft.com/office/drawing/2014/main" id="{08D456EC-A7E8-4021-BA2F-7FDF5AFBDBA4}"/>
              </a:ext>
            </a:extLst>
          </p:cNvPr>
          <p:cNvGrpSpPr/>
          <p:nvPr/>
        </p:nvGrpSpPr>
        <p:grpSpPr>
          <a:xfrm>
            <a:off x="7536180" y="2712720"/>
            <a:ext cx="3564906" cy="1144000"/>
            <a:chOff x="7536180" y="2712720"/>
            <a:chExt cx="3564906" cy="1144000"/>
          </a:xfrm>
        </p:grpSpPr>
        <p:grpSp>
          <p:nvGrpSpPr>
            <p:cNvPr id="101" name="9โมง">
              <a:extLst>
                <a:ext uri="{FF2B5EF4-FFF2-40B4-BE49-F238E27FC236}">
                  <a16:creationId xmlns:a16="http://schemas.microsoft.com/office/drawing/2014/main" id="{BE889BE8-DD85-4C36-A4B4-C5CCEBA349EA}"/>
                </a:ext>
              </a:extLst>
            </p:cNvPr>
            <p:cNvGrpSpPr/>
            <p:nvPr/>
          </p:nvGrpSpPr>
          <p:grpSpPr>
            <a:xfrm>
              <a:off x="8815641" y="3138263"/>
              <a:ext cx="2285445" cy="718457"/>
              <a:chOff x="1679364" y="5448115"/>
              <a:chExt cx="2519266" cy="718457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112B7C2-250C-467E-8D5B-E75481D63FE7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941E69A-2692-430E-9BB4-CDA1F9880B34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14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1771AE0-90FC-46FC-A656-32518B1A8EEE}"/>
                </a:ext>
              </a:extLst>
            </p:cNvPr>
            <p:cNvSpPr/>
            <p:nvPr/>
          </p:nvSpPr>
          <p:spPr>
            <a:xfrm>
              <a:off x="7536180" y="2712720"/>
              <a:ext cx="1279460" cy="845820"/>
            </a:xfrm>
            <a:custGeom>
              <a:avLst/>
              <a:gdLst>
                <a:gd name="connsiteX0" fmla="*/ 0 w 1295400"/>
                <a:gd name="connsiteY0" fmla="*/ 0 h 845820"/>
                <a:gd name="connsiteX1" fmla="*/ 929640 w 1295400"/>
                <a:gd name="connsiteY1" fmla="*/ 518160 h 845820"/>
                <a:gd name="connsiteX2" fmla="*/ 1295400 w 1295400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845820">
                  <a:moveTo>
                    <a:pt x="0" y="0"/>
                  </a:moveTo>
                  <a:cubicBezTo>
                    <a:pt x="356870" y="188595"/>
                    <a:pt x="713740" y="377190"/>
                    <a:pt x="929640" y="518160"/>
                  </a:cubicBezTo>
                  <a:cubicBezTo>
                    <a:pt x="1145540" y="659130"/>
                    <a:pt x="1220470" y="752475"/>
                    <a:pt x="1295400" y="8458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0" name="15 นาฬิกา">
            <a:extLst>
              <a:ext uri="{FF2B5EF4-FFF2-40B4-BE49-F238E27FC236}">
                <a16:creationId xmlns:a16="http://schemas.microsoft.com/office/drawing/2014/main" id="{7F7594D2-1C54-48D4-8D92-5C3484CE1EBF}"/>
              </a:ext>
            </a:extLst>
          </p:cNvPr>
          <p:cNvGrpSpPr/>
          <p:nvPr/>
        </p:nvGrpSpPr>
        <p:grpSpPr>
          <a:xfrm>
            <a:off x="7734300" y="3528060"/>
            <a:ext cx="3026376" cy="1210553"/>
            <a:chOff x="7734300" y="3528060"/>
            <a:chExt cx="3026376" cy="1210553"/>
          </a:xfrm>
        </p:grpSpPr>
        <p:grpSp>
          <p:nvGrpSpPr>
            <p:cNvPr id="104" name="9โมง">
              <a:extLst>
                <a:ext uri="{FF2B5EF4-FFF2-40B4-BE49-F238E27FC236}">
                  <a16:creationId xmlns:a16="http://schemas.microsoft.com/office/drawing/2014/main" id="{D0ACA464-82DF-4529-ADE8-B5728D4D020E}"/>
                </a:ext>
              </a:extLst>
            </p:cNvPr>
            <p:cNvGrpSpPr/>
            <p:nvPr/>
          </p:nvGrpSpPr>
          <p:grpSpPr>
            <a:xfrm>
              <a:off x="8475231" y="4020156"/>
              <a:ext cx="2285445" cy="718457"/>
              <a:chOff x="1679364" y="5448115"/>
              <a:chExt cx="2519266" cy="7184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835B0C8-949E-4A54-BD64-5E897F52EBC2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091699B-315E-4B43-9503-1B0D07EFC7E0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15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1B393AC-1312-45E4-AC21-0BB8FB874F0F}"/>
                </a:ext>
              </a:extLst>
            </p:cNvPr>
            <p:cNvSpPr/>
            <p:nvPr/>
          </p:nvSpPr>
          <p:spPr>
            <a:xfrm>
              <a:off x="7734300" y="3528060"/>
              <a:ext cx="746760" cy="746760"/>
            </a:xfrm>
            <a:custGeom>
              <a:avLst/>
              <a:gdLst>
                <a:gd name="connsiteX0" fmla="*/ 746760 w 746760"/>
                <a:gd name="connsiteY0" fmla="*/ 746760 h 746760"/>
                <a:gd name="connsiteX1" fmla="*/ 396240 w 746760"/>
                <a:gd name="connsiteY1" fmla="*/ 495300 h 746760"/>
                <a:gd name="connsiteX2" fmla="*/ 0 w 746760"/>
                <a:gd name="connsiteY2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746760">
                  <a:moveTo>
                    <a:pt x="746760" y="746760"/>
                  </a:moveTo>
                  <a:cubicBezTo>
                    <a:pt x="633730" y="683260"/>
                    <a:pt x="520700" y="619760"/>
                    <a:pt x="396240" y="495300"/>
                  </a:cubicBezTo>
                  <a:cubicBezTo>
                    <a:pt x="271780" y="370840"/>
                    <a:pt x="8890" y="95250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9" name="16 นาฬิกา">
            <a:extLst>
              <a:ext uri="{FF2B5EF4-FFF2-40B4-BE49-F238E27FC236}">
                <a16:creationId xmlns:a16="http://schemas.microsoft.com/office/drawing/2014/main" id="{98561EF8-4EC8-435A-BC42-EE348ED9E3C8}"/>
              </a:ext>
            </a:extLst>
          </p:cNvPr>
          <p:cNvGrpSpPr/>
          <p:nvPr/>
        </p:nvGrpSpPr>
        <p:grpSpPr>
          <a:xfrm>
            <a:off x="7513320" y="4366260"/>
            <a:ext cx="2834290" cy="1254246"/>
            <a:chOff x="7513320" y="4366260"/>
            <a:chExt cx="2834290" cy="1254246"/>
          </a:xfrm>
        </p:grpSpPr>
        <p:grpSp>
          <p:nvGrpSpPr>
            <p:cNvPr id="107" name="9โมง">
              <a:extLst>
                <a:ext uri="{FF2B5EF4-FFF2-40B4-BE49-F238E27FC236}">
                  <a16:creationId xmlns:a16="http://schemas.microsoft.com/office/drawing/2014/main" id="{ED18BE20-CC86-42C2-93AC-6A244D7DFDF3}"/>
                </a:ext>
              </a:extLst>
            </p:cNvPr>
            <p:cNvGrpSpPr/>
            <p:nvPr/>
          </p:nvGrpSpPr>
          <p:grpSpPr>
            <a:xfrm>
              <a:off x="8062165" y="4902049"/>
              <a:ext cx="2285445" cy="718457"/>
              <a:chOff x="1679364" y="5448115"/>
              <a:chExt cx="2519266" cy="71845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229C6E2-7CC5-4FAA-8BE4-F2638B53D279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DA85B0A-9B6F-449A-915E-FA702F6FC67F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16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A402388-A6B2-44E3-9A0F-838A15AFDC9E}"/>
                </a:ext>
              </a:extLst>
            </p:cNvPr>
            <p:cNvSpPr/>
            <p:nvPr/>
          </p:nvSpPr>
          <p:spPr>
            <a:xfrm>
              <a:off x="7513320" y="4366260"/>
              <a:ext cx="647700" cy="541020"/>
            </a:xfrm>
            <a:custGeom>
              <a:avLst/>
              <a:gdLst>
                <a:gd name="connsiteX0" fmla="*/ 0 w 647700"/>
                <a:gd name="connsiteY0" fmla="*/ 0 h 541020"/>
                <a:gd name="connsiteX1" fmla="*/ 518160 w 647700"/>
                <a:gd name="connsiteY1" fmla="*/ 304800 h 541020"/>
                <a:gd name="connsiteX2" fmla="*/ 647700 w 647700"/>
                <a:gd name="connsiteY2" fmla="*/ 54102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541020">
                  <a:moveTo>
                    <a:pt x="0" y="0"/>
                  </a:moveTo>
                  <a:cubicBezTo>
                    <a:pt x="205105" y="107315"/>
                    <a:pt x="410210" y="214630"/>
                    <a:pt x="518160" y="304800"/>
                  </a:cubicBezTo>
                  <a:cubicBezTo>
                    <a:pt x="626110" y="394970"/>
                    <a:pt x="604520" y="541020"/>
                    <a:pt x="647700" y="5410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8" name="17 นาฬิกา">
            <a:extLst>
              <a:ext uri="{FF2B5EF4-FFF2-40B4-BE49-F238E27FC236}">
                <a16:creationId xmlns:a16="http://schemas.microsoft.com/office/drawing/2014/main" id="{F5FB2D3F-7EC6-41B2-9A67-728F0E2B1035}"/>
              </a:ext>
            </a:extLst>
          </p:cNvPr>
          <p:cNvGrpSpPr/>
          <p:nvPr/>
        </p:nvGrpSpPr>
        <p:grpSpPr>
          <a:xfrm>
            <a:off x="6894576" y="4956048"/>
            <a:ext cx="2453970" cy="1546352"/>
            <a:chOff x="6894576" y="4956048"/>
            <a:chExt cx="2453970" cy="1546352"/>
          </a:xfrm>
        </p:grpSpPr>
        <p:grpSp>
          <p:nvGrpSpPr>
            <p:cNvPr id="110" name="17 นาฬิกา">
              <a:extLst>
                <a:ext uri="{FF2B5EF4-FFF2-40B4-BE49-F238E27FC236}">
                  <a16:creationId xmlns:a16="http://schemas.microsoft.com/office/drawing/2014/main" id="{BFC4D893-244A-4E53-87D1-FE17E3D6C9B1}"/>
                </a:ext>
              </a:extLst>
            </p:cNvPr>
            <p:cNvGrpSpPr/>
            <p:nvPr/>
          </p:nvGrpSpPr>
          <p:grpSpPr>
            <a:xfrm>
              <a:off x="7063101" y="5783943"/>
              <a:ext cx="2285445" cy="718457"/>
              <a:chOff x="1679364" y="5448115"/>
              <a:chExt cx="2519266" cy="718457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6293457-CE91-428C-B2CA-DE5F6B89B55B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F7B2B30-2510-41AD-80A2-6E11BE5DEECE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17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418B50A-FDEB-42B9-9613-A0CDBE8134FD}"/>
                </a:ext>
              </a:extLst>
            </p:cNvPr>
            <p:cNvSpPr/>
            <p:nvPr/>
          </p:nvSpPr>
          <p:spPr>
            <a:xfrm>
              <a:off x="6894576" y="4956048"/>
              <a:ext cx="533828" cy="829056"/>
            </a:xfrm>
            <a:custGeom>
              <a:avLst/>
              <a:gdLst>
                <a:gd name="connsiteX0" fmla="*/ 0 w 533828"/>
                <a:gd name="connsiteY0" fmla="*/ 0 h 829056"/>
                <a:gd name="connsiteX1" fmla="*/ 463296 w 533828"/>
                <a:gd name="connsiteY1" fmla="*/ 487680 h 829056"/>
                <a:gd name="connsiteX2" fmla="*/ 524256 w 533828"/>
                <a:gd name="connsiteY2" fmla="*/ 829056 h 82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828" h="829056">
                  <a:moveTo>
                    <a:pt x="0" y="0"/>
                  </a:moveTo>
                  <a:cubicBezTo>
                    <a:pt x="187960" y="174752"/>
                    <a:pt x="375920" y="349504"/>
                    <a:pt x="463296" y="487680"/>
                  </a:cubicBezTo>
                  <a:cubicBezTo>
                    <a:pt x="550672" y="625856"/>
                    <a:pt x="537464" y="727456"/>
                    <a:pt x="524256" y="8290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4" name="18 นาฬิกา">
            <a:extLst>
              <a:ext uri="{FF2B5EF4-FFF2-40B4-BE49-F238E27FC236}">
                <a16:creationId xmlns:a16="http://schemas.microsoft.com/office/drawing/2014/main" id="{FF20EF1D-C012-4405-91AB-5020A6DC23BD}"/>
              </a:ext>
            </a:extLst>
          </p:cNvPr>
          <p:cNvGrpSpPr/>
          <p:nvPr/>
        </p:nvGrpSpPr>
        <p:grpSpPr>
          <a:xfrm>
            <a:off x="2603694" y="5190382"/>
            <a:ext cx="3489114" cy="1308608"/>
            <a:chOff x="2594694" y="5193792"/>
            <a:chExt cx="3489114" cy="1308608"/>
          </a:xfrm>
        </p:grpSpPr>
        <p:grpSp>
          <p:nvGrpSpPr>
            <p:cNvPr id="235" name="6นาฬิกา">
              <a:extLst>
                <a:ext uri="{FF2B5EF4-FFF2-40B4-BE49-F238E27FC236}">
                  <a16:creationId xmlns:a16="http://schemas.microsoft.com/office/drawing/2014/main" id="{860BB388-AA92-44D0-9BC6-BF46703466BA}"/>
                </a:ext>
              </a:extLst>
            </p:cNvPr>
            <p:cNvGrpSpPr/>
            <p:nvPr/>
          </p:nvGrpSpPr>
          <p:grpSpPr>
            <a:xfrm>
              <a:off x="2594694" y="5783943"/>
              <a:ext cx="2519266" cy="718457"/>
              <a:chOff x="1679364" y="5448115"/>
              <a:chExt cx="2519266" cy="718457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46F26863-51B2-4066-A7FB-C087306E83C9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0ADFA2B9-FF35-4E92-B105-431D00501913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18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962EA3A-4914-47EB-B11A-7B1A77D0D148}"/>
                </a:ext>
              </a:extLst>
            </p:cNvPr>
            <p:cNvSpPr/>
            <p:nvPr/>
          </p:nvSpPr>
          <p:spPr>
            <a:xfrm>
              <a:off x="5120640" y="5193792"/>
              <a:ext cx="963168" cy="1042416"/>
            </a:xfrm>
            <a:custGeom>
              <a:avLst/>
              <a:gdLst>
                <a:gd name="connsiteX0" fmla="*/ 0 w 963168"/>
                <a:gd name="connsiteY0" fmla="*/ 1042416 h 1042416"/>
                <a:gd name="connsiteX1" fmla="*/ 701040 w 963168"/>
                <a:gd name="connsiteY1" fmla="*/ 786384 h 1042416"/>
                <a:gd name="connsiteX2" fmla="*/ 963168 w 963168"/>
                <a:gd name="connsiteY2" fmla="*/ 0 h 104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3168" h="1042416">
                  <a:moveTo>
                    <a:pt x="0" y="1042416"/>
                  </a:moveTo>
                  <a:cubicBezTo>
                    <a:pt x="270256" y="1001268"/>
                    <a:pt x="540512" y="960120"/>
                    <a:pt x="701040" y="786384"/>
                  </a:cubicBezTo>
                  <a:cubicBezTo>
                    <a:pt x="861568" y="612648"/>
                    <a:pt x="912368" y="306324"/>
                    <a:pt x="96316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9" name="19 นาฬิกา">
            <a:extLst>
              <a:ext uri="{FF2B5EF4-FFF2-40B4-BE49-F238E27FC236}">
                <a16:creationId xmlns:a16="http://schemas.microsoft.com/office/drawing/2014/main" id="{7952365A-D431-4855-BE9E-0D8001BBFF88}"/>
              </a:ext>
            </a:extLst>
          </p:cNvPr>
          <p:cNvGrpSpPr/>
          <p:nvPr/>
        </p:nvGrpSpPr>
        <p:grpSpPr>
          <a:xfrm>
            <a:off x="1831367" y="4898639"/>
            <a:ext cx="3438481" cy="718457"/>
            <a:chOff x="1822367" y="4902049"/>
            <a:chExt cx="3438481" cy="718457"/>
          </a:xfrm>
        </p:grpSpPr>
        <p:grpSp>
          <p:nvGrpSpPr>
            <p:cNvPr id="240" name="6นาฬิกา">
              <a:extLst>
                <a:ext uri="{FF2B5EF4-FFF2-40B4-BE49-F238E27FC236}">
                  <a16:creationId xmlns:a16="http://schemas.microsoft.com/office/drawing/2014/main" id="{E0153B38-1735-4E48-A5AB-B07D02871CAB}"/>
                </a:ext>
              </a:extLst>
            </p:cNvPr>
            <p:cNvGrpSpPr/>
            <p:nvPr/>
          </p:nvGrpSpPr>
          <p:grpSpPr>
            <a:xfrm>
              <a:off x="1822367" y="4902049"/>
              <a:ext cx="2285445" cy="718457"/>
              <a:chOff x="1679364" y="5448115"/>
              <a:chExt cx="2519266" cy="718457"/>
            </a:xfrm>
          </p:grpSpPr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7AF2B816-0A7B-4FC6-81D4-FE02C6FEBEE1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7034C4AD-CE26-40AA-BF64-4CB3871D7AC5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19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D0DCDF2-8C18-424E-8137-39C76B2979B6}"/>
                </a:ext>
              </a:extLst>
            </p:cNvPr>
            <p:cNvSpPr/>
            <p:nvPr/>
          </p:nvSpPr>
          <p:spPr>
            <a:xfrm>
              <a:off x="4102608" y="4974336"/>
              <a:ext cx="1158240" cy="375449"/>
            </a:xfrm>
            <a:custGeom>
              <a:avLst/>
              <a:gdLst>
                <a:gd name="connsiteX0" fmla="*/ 0 w 1158240"/>
                <a:gd name="connsiteY0" fmla="*/ 329184 h 375449"/>
                <a:gd name="connsiteX1" fmla="*/ 664464 w 1158240"/>
                <a:gd name="connsiteY1" fmla="*/ 347472 h 375449"/>
                <a:gd name="connsiteX2" fmla="*/ 1158240 w 1158240"/>
                <a:gd name="connsiteY2" fmla="*/ 0 h 37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8240" h="375449">
                  <a:moveTo>
                    <a:pt x="0" y="329184"/>
                  </a:moveTo>
                  <a:cubicBezTo>
                    <a:pt x="235712" y="365760"/>
                    <a:pt x="471424" y="402336"/>
                    <a:pt x="664464" y="347472"/>
                  </a:cubicBezTo>
                  <a:cubicBezTo>
                    <a:pt x="857504" y="292608"/>
                    <a:pt x="1007872" y="146304"/>
                    <a:pt x="115824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4" name="20 นาฬิกา">
            <a:extLst>
              <a:ext uri="{FF2B5EF4-FFF2-40B4-BE49-F238E27FC236}">
                <a16:creationId xmlns:a16="http://schemas.microsoft.com/office/drawing/2014/main" id="{B751F4F0-D2C1-4AB3-A059-7DF7A0C6D0BA}"/>
              </a:ext>
            </a:extLst>
          </p:cNvPr>
          <p:cNvGrpSpPr/>
          <p:nvPr/>
        </p:nvGrpSpPr>
        <p:grpSpPr>
          <a:xfrm>
            <a:off x="1437868" y="4016746"/>
            <a:ext cx="3222380" cy="718457"/>
            <a:chOff x="1428868" y="4020156"/>
            <a:chExt cx="3222380" cy="718457"/>
          </a:xfrm>
        </p:grpSpPr>
        <p:grpSp>
          <p:nvGrpSpPr>
            <p:cNvPr id="245" name="6นาฬิกา">
              <a:extLst>
                <a:ext uri="{FF2B5EF4-FFF2-40B4-BE49-F238E27FC236}">
                  <a16:creationId xmlns:a16="http://schemas.microsoft.com/office/drawing/2014/main" id="{4F810FB2-7DD6-498F-A626-BAE3A123BD1D}"/>
                </a:ext>
              </a:extLst>
            </p:cNvPr>
            <p:cNvGrpSpPr/>
            <p:nvPr/>
          </p:nvGrpSpPr>
          <p:grpSpPr>
            <a:xfrm>
              <a:off x="1428868" y="4020156"/>
              <a:ext cx="2285445" cy="718457"/>
              <a:chOff x="1679364" y="5448115"/>
              <a:chExt cx="2519266" cy="718457"/>
            </a:xfrm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BC68A008-E288-4CA5-B361-77336243503B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03B9D12C-62F6-4BF7-AE99-BE347C2040D6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20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7D575F0-E143-49B1-A3E3-8BDB9F5DE8A9}"/>
                </a:ext>
              </a:extLst>
            </p:cNvPr>
            <p:cNvSpPr/>
            <p:nvPr/>
          </p:nvSpPr>
          <p:spPr>
            <a:xfrm>
              <a:off x="3706368" y="4358640"/>
              <a:ext cx="944880" cy="171583"/>
            </a:xfrm>
            <a:custGeom>
              <a:avLst/>
              <a:gdLst>
                <a:gd name="connsiteX0" fmla="*/ 0 w 944880"/>
                <a:gd name="connsiteY0" fmla="*/ 54864 h 171583"/>
                <a:gd name="connsiteX1" fmla="*/ 426720 w 944880"/>
                <a:gd name="connsiteY1" fmla="*/ 170688 h 171583"/>
                <a:gd name="connsiteX2" fmla="*/ 944880 w 944880"/>
                <a:gd name="connsiteY2" fmla="*/ 0 h 17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880" h="171583">
                  <a:moveTo>
                    <a:pt x="0" y="54864"/>
                  </a:moveTo>
                  <a:cubicBezTo>
                    <a:pt x="134620" y="117348"/>
                    <a:pt x="269240" y="179832"/>
                    <a:pt x="426720" y="170688"/>
                  </a:cubicBezTo>
                  <a:cubicBezTo>
                    <a:pt x="584200" y="161544"/>
                    <a:pt x="764540" y="80772"/>
                    <a:pt x="94488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9" name="21 นาฬิกา">
            <a:extLst>
              <a:ext uri="{FF2B5EF4-FFF2-40B4-BE49-F238E27FC236}">
                <a16:creationId xmlns:a16="http://schemas.microsoft.com/office/drawing/2014/main" id="{D87B4E9B-9FAE-437B-B6C9-C29587A42D99}"/>
              </a:ext>
            </a:extLst>
          </p:cNvPr>
          <p:cNvGrpSpPr/>
          <p:nvPr/>
        </p:nvGrpSpPr>
        <p:grpSpPr>
          <a:xfrm>
            <a:off x="1079054" y="3134853"/>
            <a:ext cx="3361738" cy="718457"/>
            <a:chOff x="1070054" y="3138263"/>
            <a:chExt cx="3361738" cy="718457"/>
          </a:xfrm>
        </p:grpSpPr>
        <p:grpSp>
          <p:nvGrpSpPr>
            <p:cNvPr id="250" name="9โมง">
              <a:extLst>
                <a:ext uri="{FF2B5EF4-FFF2-40B4-BE49-F238E27FC236}">
                  <a16:creationId xmlns:a16="http://schemas.microsoft.com/office/drawing/2014/main" id="{959EFBAC-483B-497C-84F7-275859A47333}"/>
                </a:ext>
              </a:extLst>
            </p:cNvPr>
            <p:cNvGrpSpPr/>
            <p:nvPr/>
          </p:nvGrpSpPr>
          <p:grpSpPr>
            <a:xfrm>
              <a:off x="1070054" y="3138263"/>
              <a:ext cx="2285445" cy="718457"/>
              <a:chOff x="1679364" y="5448115"/>
              <a:chExt cx="2519266" cy="718457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4C18CB75-6DBE-4D2E-9861-5BAB60766424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A1551E97-1EAC-4D69-B1FB-655584E8577F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21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D4F23406-7701-4ED2-A5C5-FFB2893610EA}"/>
                </a:ext>
              </a:extLst>
            </p:cNvPr>
            <p:cNvSpPr/>
            <p:nvPr/>
          </p:nvSpPr>
          <p:spPr>
            <a:xfrm>
              <a:off x="3352800" y="3541776"/>
              <a:ext cx="1078992" cy="6096"/>
            </a:xfrm>
            <a:custGeom>
              <a:avLst/>
              <a:gdLst>
                <a:gd name="connsiteX0" fmla="*/ 0 w 1078992"/>
                <a:gd name="connsiteY0" fmla="*/ 6096 h 6096"/>
                <a:gd name="connsiteX1" fmla="*/ 1078992 w 1078992"/>
                <a:gd name="connsiteY1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8992" h="6096">
                  <a:moveTo>
                    <a:pt x="0" y="6096"/>
                  </a:moveTo>
                  <a:lnTo>
                    <a:pt x="1078992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4" name="22 นาฬิกา">
            <a:extLst>
              <a:ext uri="{FF2B5EF4-FFF2-40B4-BE49-F238E27FC236}">
                <a16:creationId xmlns:a16="http://schemas.microsoft.com/office/drawing/2014/main" id="{70CCF83F-B841-4E02-8CE4-AFF2441DCFCE}"/>
              </a:ext>
            </a:extLst>
          </p:cNvPr>
          <p:cNvGrpSpPr/>
          <p:nvPr/>
        </p:nvGrpSpPr>
        <p:grpSpPr>
          <a:xfrm>
            <a:off x="1437868" y="2252960"/>
            <a:ext cx="3234572" cy="718457"/>
            <a:chOff x="1428868" y="2256370"/>
            <a:chExt cx="3234572" cy="718457"/>
          </a:xfrm>
        </p:grpSpPr>
        <p:grpSp>
          <p:nvGrpSpPr>
            <p:cNvPr id="255" name="9โมง">
              <a:extLst>
                <a:ext uri="{FF2B5EF4-FFF2-40B4-BE49-F238E27FC236}">
                  <a16:creationId xmlns:a16="http://schemas.microsoft.com/office/drawing/2014/main" id="{C32EDCB9-2A4E-4248-B770-C69E1B228DCD}"/>
                </a:ext>
              </a:extLst>
            </p:cNvPr>
            <p:cNvGrpSpPr/>
            <p:nvPr/>
          </p:nvGrpSpPr>
          <p:grpSpPr>
            <a:xfrm>
              <a:off x="1428868" y="2256370"/>
              <a:ext cx="2285445" cy="718457"/>
              <a:chOff x="1679364" y="5448115"/>
              <a:chExt cx="2519266" cy="718457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9B4BD919-A85D-4F9E-AC15-3FF97A560B4A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72498EB8-799A-4E4F-9135-134BFB1A7ACB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22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AE822AC-CB94-42D7-B7B7-398C1767D5C0}"/>
                </a:ext>
              </a:extLst>
            </p:cNvPr>
            <p:cNvSpPr/>
            <p:nvPr/>
          </p:nvSpPr>
          <p:spPr>
            <a:xfrm>
              <a:off x="3718560" y="2516203"/>
              <a:ext cx="944880" cy="196517"/>
            </a:xfrm>
            <a:custGeom>
              <a:avLst/>
              <a:gdLst>
                <a:gd name="connsiteX0" fmla="*/ 0 w 944880"/>
                <a:gd name="connsiteY0" fmla="*/ 123365 h 196517"/>
                <a:gd name="connsiteX1" fmla="*/ 554736 w 944880"/>
                <a:gd name="connsiteY1" fmla="*/ 1445 h 196517"/>
                <a:gd name="connsiteX2" fmla="*/ 944880 w 944880"/>
                <a:gd name="connsiteY2" fmla="*/ 196517 h 196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880" h="196517">
                  <a:moveTo>
                    <a:pt x="0" y="123365"/>
                  </a:moveTo>
                  <a:cubicBezTo>
                    <a:pt x="198628" y="56309"/>
                    <a:pt x="397256" y="-10747"/>
                    <a:pt x="554736" y="1445"/>
                  </a:cubicBezTo>
                  <a:cubicBezTo>
                    <a:pt x="712216" y="13637"/>
                    <a:pt x="828548" y="105077"/>
                    <a:pt x="944880" y="1965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9" name="23 นาฬิกา">
            <a:extLst>
              <a:ext uri="{FF2B5EF4-FFF2-40B4-BE49-F238E27FC236}">
                <a16:creationId xmlns:a16="http://schemas.microsoft.com/office/drawing/2014/main" id="{E7F0DE31-FB27-4317-B891-2DF5D2441844}"/>
              </a:ext>
            </a:extLst>
          </p:cNvPr>
          <p:cNvGrpSpPr/>
          <p:nvPr/>
        </p:nvGrpSpPr>
        <p:grpSpPr>
          <a:xfrm>
            <a:off x="1943188" y="1371067"/>
            <a:ext cx="3338203" cy="726697"/>
            <a:chOff x="1934188" y="1374477"/>
            <a:chExt cx="3338203" cy="726697"/>
          </a:xfrm>
        </p:grpSpPr>
        <p:grpSp>
          <p:nvGrpSpPr>
            <p:cNvPr id="260" name="9โมง">
              <a:extLst>
                <a:ext uri="{FF2B5EF4-FFF2-40B4-BE49-F238E27FC236}">
                  <a16:creationId xmlns:a16="http://schemas.microsoft.com/office/drawing/2014/main" id="{27566B9E-F6FB-4D16-87D3-4D07A82F7AC9}"/>
                </a:ext>
              </a:extLst>
            </p:cNvPr>
            <p:cNvGrpSpPr/>
            <p:nvPr/>
          </p:nvGrpSpPr>
          <p:grpSpPr>
            <a:xfrm>
              <a:off x="1934188" y="1374477"/>
              <a:ext cx="2285445" cy="718457"/>
              <a:chOff x="1679364" y="5448115"/>
              <a:chExt cx="2519266" cy="718457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E37A2A01-796A-4954-A85C-476704999769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3D46DDD8-C114-4C54-8762-073AC5C2D4AF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23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3A67608A-88A9-4D6A-8C42-B05778F0BE3A}"/>
                </a:ext>
              </a:extLst>
            </p:cNvPr>
            <p:cNvSpPr/>
            <p:nvPr/>
          </p:nvSpPr>
          <p:spPr>
            <a:xfrm>
              <a:off x="4231532" y="1616539"/>
              <a:ext cx="1040859" cy="484635"/>
            </a:xfrm>
            <a:custGeom>
              <a:avLst/>
              <a:gdLst>
                <a:gd name="connsiteX0" fmla="*/ 0 w 1040859"/>
                <a:gd name="connsiteY0" fmla="*/ 56618 h 484635"/>
                <a:gd name="connsiteX1" fmla="*/ 583659 w 1040859"/>
                <a:gd name="connsiteY1" fmla="*/ 37163 h 484635"/>
                <a:gd name="connsiteX2" fmla="*/ 1040859 w 1040859"/>
                <a:gd name="connsiteY2" fmla="*/ 484635 h 4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859" h="484635">
                  <a:moveTo>
                    <a:pt x="0" y="56618"/>
                  </a:moveTo>
                  <a:cubicBezTo>
                    <a:pt x="205091" y="11222"/>
                    <a:pt x="410183" y="-34173"/>
                    <a:pt x="583659" y="37163"/>
                  </a:cubicBezTo>
                  <a:cubicBezTo>
                    <a:pt x="757135" y="108499"/>
                    <a:pt x="974387" y="473286"/>
                    <a:pt x="1040859" y="48463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4" name="24 นาฬิกา">
            <a:extLst>
              <a:ext uri="{FF2B5EF4-FFF2-40B4-BE49-F238E27FC236}">
                <a16:creationId xmlns:a16="http://schemas.microsoft.com/office/drawing/2014/main" id="{4E903B8E-9309-44E6-B072-59F13DC8B863}"/>
              </a:ext>
            </a:extLst>
          </p:cNvPr>
          <p:cNvGrpSpPr/>
          <p:nvPr/>
        </p:nvGrpSpPr>
        <p:grpSpPr>
          <a:xfrm>
            <a:off x="6105000" y="1371067"/>
            <a:ext cx="5826770" cy="718457"/>
            <a:chOff x="6096000" y="1374477"/>
            <a:chExt cx="5826770" cy="718457"/>
          </a:xfrm>
        </p:grpSpPr>
        <p:grpSp>
          <p:nvGrpSpPr>
            <p:cNvPr id="265" name="9โมง">
              <a:extLst>
                <a:ext uri="{FF2B5EF4-FFF2-40B4-BE49-F238E27FC236}">
                  <a16:creationId xmlns:a16="http://schemas.microsoft.com/office/drawing/2014/main" id="{3B9C7BAC-C1FD-4A79-8C23-572211D21575}"/>
                </a:ext>
              </a:extLst>
            </p:cNvPr>
            <p:cNvGrpSpPr/>
            <p:nvPr/>
          </p:nvGrpSpPr>
          <p:grpSpPr>
            <a:xfrm>
              <a:off x="7957810" y="1374477"/>
              <a:ext cx="3964960" cy="718457"/>
              <a:chOff x="1679364" y="5448115"/>
              <a:chExt cx="4370611" cy="718457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13AED65-6356-43CB-B70B-C582B2EBDA1E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4361531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4ACDE8BC-62D6-4117-B689-3CBD4B19B4DA}"/>
                  </a:ext>
                </a:extLst>
              </p:cNvPr>
              <p:cNvSpPr txBox="1"/>
              <p:nvPr/>
            </p:nvSpPr>
            <p:spPr>
              <a:xfrm>
                <a:off x="1679364" y="5613783"/>
                <a:ext cx="43706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Mali" panose="00000800000000000000" pitchFamily="2" charset="-34"/>
                    <a:cs typeface="Mali" panose="00000800000000000000" pitchFamily="2" charset="-34"/>
                  </a:rPr>
                  <a:t>24</a:t>
                </a:r>
                <a:r>
                  <a:rPr lang="th-TH" sz="24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 </a:t>
                </a:r>
                <a:r>
                  <a:rPr lang="th-TH" sz="2400" dirty="0">
                    <a:solidFill>
                      <a:srgbClr val="FF0000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หรือ</a:t>
                </a:r>
                <a:r>
                  <a:rPr lang="th-TH" sz="2400" dirty="0">
                    <a:latin typeface="Mali" panose="00000800000000000000" pitchFamily="2" charset="-34"/>
                    <a:cs typeface="Mali" panose="00000800000000000000" pitchFamily="2" charset="-34"/>
                  </a:rPr>
                  <a:t> 0 นาฬิกา</a:t>
                </a:r>
                <a:endParaRPr lang="en-US" sz="2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C3514CBF-EE5A-42EB-B7CE-0CF15C92A685}"/>
                </a:ext>
              </a:extLst>
            </p:cNvPr>
            <p:cNvSpPr/>
            <p:nvPr/>
          </p:nvSpPr>
          <p:spPr>
            <a:xfrm>
              <a:off x="6096000" y="1603856"/>
              <a:ext cx="1851660" cy="278284"/>
            </a:xfrm>
            <a:custGeom>
              <a:avLst/>
              <a:gdLst>
                <a:gd name="connsiteX0" fmla="*/ 1851660 w 1851660"/>
                <a:gd name="connsiteY0" fmla="*/ 141124 h 278284"/>
                <a:gd name="connsiteX1" fmla="*/ 548640 w 1851660"/>
                <a:gd name="connsiteY1" fmla="*/ 3964 h 278284"/>
                <a:gd name="connsiteX2" fmla="*/ 0 w 1851660"/>
                <a:gd name="connsiteY2" fmla="*/ 278284 h 2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1660" h="278284">
                  <a:moveTo>
                    <a:pt x="1851660" y="141124"/>
                  </a:moveTo>
                  <a:cubicBezTo>
                    <a:pt x="1354455" y="61114"/>
                    <a:pt x="857250" y="-18896"/>
                    <a:pt x="548640" y="3964"/>
                  </a:cubicBezTo>
                  <a:cubicBezTo>
                    <a:pt x="240030" y="26824"/>
                    <a:pt x="86360" y="255424"/>
                    <a:pt x="0" y="2782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9" name="1 นาฬิกา">
            <a:extLst>
              <a:ext uri="{FF2B5EF4-FFF2-40B4-BE49-F238E27FC236}">
                <a16:creationId xmlns:a16="http://schemas.microsoft.com/office/drawing/2014/main" id="{AAD5C8C1-8AB6-4FDA-AB91-1871A51B6003}"/>
              </a:ext>
            </a:extLst>
          </p:cNvPr>
          <p:cNvGrpSpPr/>
          <p:nvPr/>
        </p:nvGrpSpPr>
        <p:grpSpPr>
          <a:xfrm>
            <a:off x="6927960" y="2075282"/>
            <a:ext cx="3841716" cy="896135"/>
            <a:chOff x="6918960" y="2078692"/>
            <a:chExt cx="3841716" cy="896135"/>
          </a:xfrm>
        </p:grpSpPr>
        <p:grpSp>
          <p:nvGrpSpPr>
            <p:cNvPr id="270" name="9โมง">
              <a:extLst>
                <a:ext uri="{FF2B5EF4-FFF2-40B4-BE49-F238E27FC236}">
                  <a16:creationId xmlns:a16="http://schemas.microsoft.com/office/drawing/2014/main" id="{0A7BD98C-9DFC-47EA-94DA-C3EABD755DE4}"/>
                </a:ext>
              </a:extLst>
            </p:cNvPr>
            <p:cNvGrpSpPr/>
            <p:nvPr/>
          </p:nvGrpSpPr>
          <p:grpSpPr>
            <a:xfrm>
              <a:off x="8475231" y="2256370"/>
              <a:ext cx="2285445" cy="718457"/>
              <a:chOff x="1679364" y="5448115"/>
              <a:chExt cx="2519266" cy="718457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DADBDC51-AA94-40D5-8E2A-EA6FA32B9B96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E026F242-3ED8-435C-BBA9-D6E88811385F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1349EDB7-CE44-482B-BCA2-B02D16BAB751}"/>
                </a:ext>
              </a:extLst>
            </p:cNvPr>
            <p:cNvSpPr/>
            <p:nvPr/>
          </p:nvSpPr>
          <p:spPr>
            <a:xfrm>
              <a:off x="6918960" y="2078692"/>
              <a:ext cx="1554480" cy="512108"/>
            </a:xfrm>
            <a:custGeom>
              <a:avLst/>
              <a:gdLst>
                <a:gd name="connsiteX0" fmla="*/ 0 w 1554480"/>
                <a:gd name="connsiteY0" fmla="*/ 39668 h 512108"/>
                <a:gd name="connsiteX1" fmla="*/ 571500 w 1554480"/>
                <a:gd name="connsiteY1" fmla="*/ 47288 h 512108"/>
                <a:gd name="connsiteX2" fmla="*/ 1554480 w 1554480"/>
                <a:gd name="connsiteY2" fmla="*/ 512108 h 5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4480" h="512108">
                  <a:moveTo>
                    <a:pt x="0" y="39668"/>
                  </a:moveTo>
                  <a:cubicBezTo>
                    <a:pt x="156210" y="4108"/>
                    <a:pt x="312420" y="-31452"/>
                    <a:pt x="571500" y="47288"/>
                  </a:cubicBezTo>
                  <a:cubicBezTo>
                    <a:pt x="830580" y="126028"/>
                    <a:pt x="1192530" y="319068"/>
                    <a:pt x="1554480" y="5121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4" name="2 นาฬิกา">
            <a:extLst>
              <a:ext uri="{FF2B5EF4-FFF2-40B4-BE49-F238E27FC236}">
                <a16:creationId xmlns:a16="http://schemas.microsoft.com/office/drawing/2014/main" id="{85270DD3-771F-4845-8838-C5E373C73081}"/>
              </a:ext>
            </a:extLst>
          </p:cNvPr>
          <p:cNvGrpSpPr/>
          <p:nvPr/>
        </p:nvGrpSpPr>
        <p:grpSpPr>
          <a:xfrm>
            <a:off x="7545180" y="2709310"/>
            <a:ext cx="3564906" cy="1144000"/>
            <a:chOff x="7536180" y="2712720"/>
            <a:chExt cx="3564906" cy="1144000"/>
          </a:xfrm>
        </p:grpSpPr>
        <p:grpSp>
          <p:nvGrpSpPr>
            <p:cNvPr id="275" name="9โมง">
              <a:extLst>
                <a:ext uri="{FF2B5EF4-FFF2-40B4-BE49-F238E27FC236}">
                  <a16:creationId xmlns:a16="http://schemas.microsoft.com/office/drawing/2014/main" id="{ACC8913B-1440-4CAD-9D6C-A3073261619D}"/>
                </a:ext>
              </a:extLst>
            </p:cNvPr>
            <p:cNvGrpSpPr/>
            <p:nvPr/>
          </p:nvGrpSpPr>
          <p:grpSpPr>
            <a:xfrm>
              <a:off x="8815641" y="3138263"/>
              <a:ext cx="2285445" cy="718457"/>
              <a:chOff x="1679364" y="5448115"/>
              <a:chExt cx="2519266" cy="718457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B0920C2C-34B1-45B5-B4C2-F8C8B79DADDF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8" name="TextBox 277">
                <a:extLst>
                  <a:ext uri="{FF2B5EF4-FFF2-40B4-BE49-F238E27FC236}">
                    <a16:creationId xmlns:a16="http://schemas.microsoft.com/office/drawing/2014/main" id="{A0AD7246-5597-4EB8-90DA-6C91AA677016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0C4A906-6B93-41FA-A685-D9781C5FE1FE}"/>
                </a:ext>
              </a:extLst>
            </p:cNvPr>
            <p:cNvSpPr/>
            <p:nvPr/>
          </p:nvSpPr>
          <p:spPr>
            <a:xfrm>
              <a:off x="7536180" y="2712720"/>
              <a:ext cx="1279460" cy="845820"/>
            </a:xfrm>
            <a:custGeom>
              <a:avLst/>
              <a:gdLst>
                <a:gd name="connsiteX0" fmla="*/ 0 w 1295400"/>
                <a:gd name="connsiteY0" fmla="*/ 0 h 845820"/>
                <a:gd name="connsiteX1" fmla="*/ 929640 w 1295400"/>
                <a:gd name="connsiteY1" fmla="*/ 518160 h 845820"/>
                <a:gd name="connsiteX2" fmla="*/ 1295400 w 1295400"/>
                <a:gd name="connsiteY2" fmla="*/ 84582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0" h="845820">
                  <a:moveTo>
                    <a:pt x="0" y="0"/>
                  </a:moveTo>
                  <a:cubicBezTo>
                    <a:pt x="356870" y="188595"/>
                    <a:pt x="713740" y="377190"/>
                    <a:pt x="929640" y="518160"/>
                  </a:cubicBezTo>
                  <a:cubicBezTo>
                    <a:pt x="1145540" y="659130"/>
                    <a:pt x="1220470" y="752475"/>
                    <a:pt x="1295400" y="8458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9" name="3 นาฬิกา">
            <a:extLst>
              <a:ext uri="{FF2B5EF4-FFF2-40B4-BE49-F238E27FC236}">
                <a16:creationId xmlns:a16="http://schemas.microsoft.com/office/drawing/2014/main" id="{55E521D0-2729-4977-A453-0533C06A122D}"/>
              </a:ext>
            </a:extLst>
          </p:cNvPr>
          <p:cNvGrpSpPr/>
          <p:nvPr/>
        </p:nvGrpSpPr>
        <p:grpSpPr>
          <a:xfrm>
            <a:off x="7743300" y="3524650"/>
            <a:ext cx="3026376" cy="1210553"/>
            <a:chOff x="7734300" y="3528060"/>
            <a:chExt cx="3026376" cy="1210553"/>
          </a:xfrm>
        </p:grpSpPr>
        <p:grpSp>
          <p:nvGrpSpPr>
            <p:cNvPr id="280" name="9โมง">
              <a:extLst>
                <a:ext uri="{FF2B5EF4-FFF2-40B4-BE49-F238E27FC236}">
                  <a16:creationId xmlns:a16="http://schemas.microsoft.com/office/drawing/2014/main" id="{771610B7-BF2C-4FB1-AF83-0B41A1A0554A}"/>
                </a:ext>
              </a:extLst>
            </p:cNvPr>
            <p:cNvGrpSpPr/>
            <p:nvPr/>
          </p:nvGrpSpPr>
          <p:grpSpPr>
            <a:xfrm>
              <a:off x="8475231" y="4020156"/>
              <a:ext cx="2285445" cy="718457"/>
              <a:chOff x="1679364" y="5448115"/>
              <a:chExt cx="2519266" cy="718457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03D5819E-E9D7-46DA-80F7-3EE822FE1C18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E606A846-219A-40D8-B9DE-8ED50EE4B983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4CA81AC-E301-4AC1-947E-9529D16F4E61}"/>
                </a:ext>
              </a:extLst>
            </p:cNvPr>
            <p:cNvSpPr/>
            <p:nvPr/>
          </p:nvSpPr>
          <p:spPr>
            <a:xfrm>
              <a:off x="7734300" y="3528060"/>
              <a:ext cx="746760" cy="746760"/>
            </a:xfrm>
            <a:custGeom>
              <a:avLst/>
              <a:gdLst>
                <a:gd name="connsiteX0" fmla="*/ 746760 w 746760"/>
                <a:gd name="connsiteY0" fmla="*/ 746760 h 746760"/>
                <a:gd name="connsiteX1" fmla="*/ 396240 w 746760"/>
                <a:gd name="connsiteY1" fmla="*/ 495300 h 746760"/>
                <a:gd name="connsiteX2" fmla="*/ 0 w 746760"/>
                <a:gd name="connsiteY2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760" h="746760">
                  <a:moveTo>
                    <a:pt x="746760" y="746760"/>
                  </a:moveTo>
                  <a:cubicBezTo>
                    <a:pt x="633730" y="683260"/>
                    <a:pt x="520700" y="619760"/>
                    <a:pt x="396240" y="495300"/>
                  </a:cubicBezTo>
                  <a:cubicBezTo>
                    <a:pt x="271780" y="370840"/>
                    <a:pt x="8890" y="95250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4" name="4 นาฬิกา">
            <a:extLst>
              <a:ext uri="{FF2B5EF4-FFF2-40B4-BE49-F238E27FC236}">
                <a16:creationId xmlns:a16="http://schemas.microsoft.com/office/drawing/2014/main" id="{0049F89B-46EF-4BDB-840B-246C3969A6B0}"/>
              </a:ext>
            </a:extLst>
          </p:cNvPr>
          <p:cNvGrpSpPr/>
          <p:nvPr/>
        </p:nvGrpSpPr>
        <p:grpSpPr>
          <a:xfrm>
            <a:off x="7522320" y="4362850"/>
            <a:ext cx="2834290" cy="1254246"/>
            <a:chOff x="7513320" y="4366260"/>
            <a:chExt cx="2834290" cy="1254246"/>
          </a:xfrm>
        </p:grpSpPr>
        <p:grpSp>
          <p:nvGrpSpPr>
            <p:cNvPr id="285" name="9โมง">
              <a:extLst>
                <a:ext uri="{FF2B5EF4-FFF2-40B4-BE49-F238E27FC236}">
                  <a16:creationId xmlns:a16="http://schemas.microsoft.com/office/drawing/2014/main" id="{A33C4050-26C2-4BED-867C-F220C6966693}"/>
                </a:ext>
              </a:extLst>
            </p:cNvPr>
            <p:cNvGrpSpPr/>
            <p:nvPr/>
          </p:nvGrpSpPr>
          <p:grpSpPr>
            <a:xfrm>
              <a:off x="8062165" y="4902049"/>
              <a:ext cx="2285445" cy="718457"/>
              <a:chOff x="1679364" y="5448115"/>
              <a:chExt cx="2519266" cy="718457"/>
            </a:xfrm>
          </p:grpSpPr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274FA04-5772-4872-9FAC-3A4A62C09865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7EC47B75-D792-465B-BD1B-43D14175DE91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2FC8D094-2ED2-458F-9AD2-D8D2FD266AD3}"/>
                </a:ext>
              </a:extLst>
            </p:cNvPr>
            <p:cNvSpPr/>
            <p:nvPr/>
          </p:nvSpPr>
          <p:spPr>
            <a:xfrm>
              <a:off x="7513320" y="4366260"/>
              <a:ext cx="647700" cy="541020"/>
            </a:xfrm>
            <a:custGeom>
              <a:avLst/>
              <a:gdLst>
                <a:gd name="connsiteX0" fmla="*/ 0 w 647700"/>
                <a:gd name="connsiteY0" fmla="*/ 0 h 541020"/>
                <a:gd name="connsiteX1" fmla="*/ 518160 w 647700"/>
                <a:gd name="connsiteY1" fmla="*/ 304800 h 541020"/>
                <a:gd name="connsiteX2" fmla="*/ 647700 w 647700"/>
                <a:gd name="connsiteY2" fmla="*/ 54102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7700" h="541020">
                  <a:moveTo>
                    <a:pt x="0" y="0"/>
                  </a:moveTo>
                  <a:cubicBezTo>
                    <a:pt x="205105" y="107315"/>
                    <a:pt x="410210" y="214630"/>
                    <a:pt x="518160" y="304800"/>
                  </a:cubicBezTo>
                  <a:cubicBezTo>
                    <a:pt x="626110" y="394970"/>
                    <a:pt x="604520" y="541020"/>
                    <a:pt x="647700" y="5410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9" name="5 นาฬิกา">
            <a:extLst>
              <a:ext uri="{FF2B5EF4-FFF2-40B4-BE49-F238E27FC236}">
                <a16:creationId xmlns:a16="http://schemas.microsoft.com/office/drawing/2014/main" id="{DADB3D97-0796-4282-9784-6DBE4E3B620E}"/>
              </a:ext>
            </a:extLst>
          </p:cNvPr>
          <p:cNvGrpSpPr/>
          <p:nvPr/>
        </p:nvGrpSpPr>
        <p:grpSpPr>
          <a:xfrm>
            <a:off x="6903576" y="4952638"/>
            <a:ext cx="2453970" cy="1546352"/>
            <a:chOff x="6894576" y="4956048"/>
            <a:chExt cx="2453970" cy="1546352"/>
          </a:xfrm>
        </p:grpSpPr>
        <p:grpSp>
          <p:nvGrpSpPr>
            <p:cNvPr id="290" name="17 นาฬิกา">
              <a:extLst>
                <a:ext uri="{FF2B5EF4-FFF2-40B4-BE49-F238E27FC236}">
                  <a16:creationId xmlns:a16="http://schemas.microsoft.com/office/drawing/2014/main" id="{72A5CD0B-19CE-47A4-8058-E3AAE263C568}"/>
                </a:ext>
              </a:extLst>
            </p:cNvPr>
            <p:cNvGrpSpPr/>
            <p:nvPr/>
          </p:nvGrpSpPr>
          <p:grpSpPr>
            <a:xfrm>
              <a:off x="7063101" y="5783943"/>
              <a:ext cx="2285445" cy="718457"/>
              <a:chOff x="1679364" y="5448115"/>
              <a:chExt cx="2519266" cy="718457"/>
            </a:xfrm>
          </p:grpSpPr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4F2F8295-647A-426C-9DD1-E5A5F2647F50}"/>
                  </a:ext>
                </a:extLst>
              </p:cNvPr>
              <p:cNvSpPr/>
              <p:nvPr/>
            </p:nvSpPr>
            <p:spPr>
              <a:xfrm>
                <a:off x="1679365" y="5448115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D21A0830-0076-4CA6-83DF-0D496CCB7EEB}"/>
                  </a:ext>
                </a:extLst>
              </p:cNvPr>
              <p:cNvSpPr txBox="1"/>
              <p:nvPr/>
            </p:nvSpPr>
            <p:spPr>
              <a:xfrm>
                <a:off x="1679364" y="5542663"/>
                <a:ext cx="25192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  <a:r>
                  <a:rPr lang="th-TH" sz="3200" dirty="0">
                    <a:latin typeface="Mali" panose="00000800000000000000" pitchFamily="2" charset="-34"/>
                    <a:cs typeface="Mali" panose="00000800000000000000" pitchFamily="2" charset="-34"/>
                  </a:rPr>
                  <a:t> นาฬิกา</a:t>
                </a:r>
                <a:endParaRPr lang="en-US" sz="3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1848EA72-D57A-4BC3-A19F-0883F2C8B9F5}"/>
                </a:ext>
              </a:extLst>
            </p:cNvPr>
            <p:cNvSpPr/>
            <p:nvPr/>
          </p:nvSpPr>
          <p:spPr>
            <a:xfrm>
              <a:off x="6894576" y="4956048"/>
              <a:ext cx="533828" cy="829056"/>
            </a:xfrm>
            <a:custGeom>
              <a:avLst/>
              <a:gdLst>
                <a:gd name="connsiteX0" fmla="*/ 0 w 533828"/>
                <a:gd name="connsiteY0" fmla="*/ 0 h 829056"/>
                <a:gd name="connsiteX1" fmla="*/ 463296 w 533828"/>
                <a:gd name="connsiteY1" fmla="*/ 487680 h 829056"/>
                <a:gd name="connsiteX2" fmla="*/ 524256 w 533828"/>
                <a:gd name="connsiteY2" fmla="*/ 829056 h 82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828" h="829056">
                  <a:moveTo>
                    <a:pt x="0" y="0"/>
                  </a:moveTo>
                  <a:cubicBezTo>
                    <a:pt x="187960" y="174752"/>
                    <a:pt x="375920" y="349504"/>
                    <a:pt x="463296" y="487680"/>
                  </a:cubicBezTo>
                  <a:cubicBezTo>
                    <a:pt x="550672" y="625856"/>
                    <a:pt x="537464" y="727456"/>
                    <a:pt x="524256" y="8290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3" name="หัวข้อกลางคืน">
            <a:extLst>
              <a:ext uri="{FF2B5EF4-FFF2-40B4-BE49-F238E27FC236}">
                <a16:creationId xmlns:a16="http://schemas.microsoft.com/office/drawing/2014/main" id="{DDA2969A-7349-4ACF-BC44-9D92D2EEEFDA}"/>
              </a:ext>
            </a:extLst>
          </p:cNvPr>
          <p:cNvSpPr txBox="1"/>
          <p:nvPr/>
        </p:nvSpPr>
        <p:spPr>
          <a:xfrm>
            <a:off x="439326" y="341902"/>
            <a:ext cx="11376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9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การบอกเวลาเป็นนาฬิกาและนาที-</a:t>
            </a:r>
            <a:r>
              <a:rPr lang="th-TH" sz="39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เวลากลางคืน</a:t>
            </a:r>
            <a:endParaRPr lang="en-US" sz="39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348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4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3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6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9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0" dur="8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3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4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13" grpId="0"/>
      <p:bldP spid="2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พื้นหลังสี">
            <a:extLst>
              <a:ext uri="{FF2B5EF4-FFF2-40B4-BE49-F238E27FC236}">
                <a16:creationId xmlns:a16="http://schemas.microsoft.com/office/drawing/2014/main" id="{1CCD5C10-2BB3-4332-AE41-D9EA5401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sp>
        <p:nvSpPr>
          <p:cNvPr id="58" name="พื้นหลังหัวข้อ">
            <a:extLst>
              <a:ext uri="{FF2B5EF4-FFF2-40B4-BE49-F238E27FC236}">
                <a16:creationId xmlns:a16="http://schemas.microsoft.com/office/drawing/2014/main" id="{EF13FDAD-E928-41A0-A13B-C41F32581646}"/>
              </a:ext>
            </a:extLst>
          </p:cNvPr>
          <p:cNvSpPr/>
          <p:nvPr/>
        </p:nvSpPr>
        <p:spPr>
          <a:xfrm flipH="1">
            <a:off x="352638" y="372507"/>
            <a:ext cx="11210467" cy="1712114"/>
          </a:xfrm>
          <a:custGeom>
            <a:avLst/>
            <a:gdLst>
              <a:gd name="connsiteX0" fmla="*/ 946286 w 2949397"/>
              <a:gd name="connsiteY0" fmla="*/ 344952 h 348524"/>
              <a:gd name="connsiteX1" fmla="*/ 946286 w 2949397"/>
              <a:gd name="connsiteY1" fmla="*/ 344952 h 348524"/>
              <a:gd name="connsiteX2" fmla="*/ 1252992 w 2949397"/>
              <a:gd name="connsiteY2" fmla="*/ 345905 h 348524"/>
              <a:gd name="connsiteX3" fmla="*/ 1473019 w 2949397"/>
              <a:gd name="connsiteY3" fmla="*/ 346857 h 348524"/>
              <a:gd name="connsiteX4" fmla="*/ 2402659 w 2949397"/>
              <a:gd name="connsiteY4" fmla="*/ 345905 h 348524"/>
              <a:gd name="connsiteX5" fmla="*/ 2948442 w 2949397"/>
              <a:gd name="connsiteY5" fmla="*/ 217317 h 348524"/>
              <a:gd name="connsiteX6" fmla="*/ 2567442 w 2949397"/>
              <a:gd name="connsiteY6" fmla="*/ 40152 h 348524"/>
              <a:gd name="connsiteX7" fmla="*/ 2034994 w 2949397"/>
              <a:gd name="connsiteY7" fmla="*/ 18245 h 348524"/>
              <a:gd name="connsiteX8" fmla="*/ 1931172 w 2949397"/>
              <a:gd name="connsiteY8" fmla="*/ 16340 h 348524"/>
              <a:gd name="connsiteX9" fmla="*/ 1756864 w 2949397"/>
              <a:gd name="connsiteY9" fmla="*/ 13482 h 348524"/>
              <a:gd name="connsiteX10" fmla="*/ 952001 w 2949397"/>
              <a:gd name="connsiteY10" fmla="*/ 1100 h 348524"/>
              <a:gd name="connsiteX11" fmla="*/ 417649 w 2949397"/>
              <a:gd name="connsiteY11" fmla="*/ 1100 h 348524"/>
              <a:gd name="connsiteX12" fmla="*/ 1406 w 2949397"/>
              <a:gd name="connsiteY12" fmla="*/ 142070 h 348524"/>
              <a:gd name="connsiteX13" fmla="*/ 69986 w 2949397"/>
              <a:gd name="connsiteY13" fmla="*/ 266847 h 348524"/>
              <a:gd name="connsiteX14" fmla="*/ 410981 w 2949397"/>
              <a:gd name="connsiteY14" fmla="*/ 330665 h 348524"/>
              <a:gd name="connsiteX15" fmla="*/ 946286 w 2949397"/>
              <a:gd name="connsiteY15" fmla="*/ 344952 h 34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49397" h="348524">
                <a:moveTo>
                  <a:pt x="946286" y="344952"/>
                </a:moveTo>
                <a:cubicBezTo>
                  <a:pt x="946286" y="344952"/>
                  <a:pt x="946286" y="344952"/>
                  <a:pt x="946286" y="344952"/>
                </a:cubicBezTo>
                <a:cubicBezTo>
                  <a:pt x="1049156" y="345905"/>
                  <a:pt x="1152979" y="345905"/>
                  <a:pt x="1252992" y="345905"/>
                </a:cubicBezTo>
                <a:cubicBezTo>
                  <a:pt x="1327286" y="345905"/>
                  <a:pt x="1400629" y="345905"/>
                  <a:pt x="1473019" y="346857"/>
                </a:cubicBezTo>
                <a:cubicBezTo>
                  <a:pt x="1787344" y="348762"/>
                  <a:pt x="2095001" y="349715"/>
                  <a:pt x="2402659" y="345905"/>
                </a:cubicBezTo>
                <a:cubicBezTo>
                  <a:pt x="2662692" y="342095"/>
                  <a:pt x="2931296" y="323997"/>
                  <a:pt x="2948442" y="217317"/>
                </a:cubicBezTo>
                <a:cubicBezTo>
                  <a:pt x="2962729" y="131592"/>
                  <a:pt x="2816044" y="63965"/>
                  <a:pt x="2567442" y="40152"/>
                </a:cubicBezTo>
                <a:cubicBezTo>
                  <a:pt x="2394086" y="23960"/>
                  <a:pt x="2212159" y="21102"/>
                  <a:pt x="2034994" y="18245"/>
                </a:cubicBezTo>
                <a:cubicBezTo>
                  <a:pt x="1999751" y="17292"/>
                  <a:pt x="1965461" y="17292"/>
                  <a:pt x="1931172" y="16340"/>
                </a:cubicBezTo>
                <a:lnTo>
                  <a:pt x="1756864" y="13482"/>
                </a:lnTo>
                <a:cubicBezTo>
                  <a:pt x="1493022" y="8720"/>
                  <a:pt x="1219654" y="3957"/>
                  <a:pt x="952001" y="1100"/>
                </a:cubicBezTo>
                <a:cubicBezTo>
                  <a:pt x="756739" y="147"/>
                  <a:pt x="581479" y="-805"/>
                  <a:pt x="417649" y="1100"/>
                </a:cubicBezTo>
                <a:cubicBezTo>
                  <a:pt x="157616" y="3005"/>
                  <a:pt x="17599" y="50630"/>
                  <a:pt x="1406" y="142070"/>
                </a:cubicBezTo>
                <a:cubicBezTo>
                  <a:pt x="-3356" y="179217"/>
                  <a:pt x="454" y="223985"/>
                  <a:pt x="69986" y="266847"/>
                </a:cubicBezTo>
                <a:cubicBezTo>
                  <a:pt x="151901" y="317330"/>
                  <a:pt x="333829" y="326855"/>
                  <a:pt x="410981" y="330665"/>
                </a:cubicBezTo>
                <a:cubicBezTo>
                  <a:pt x="565286" y="338285"/>
                  <a:pt x="734831" y="343047"/>
                  <a:pt x="946286" y="34495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59" name="หัวใจ">
            <a:extLst>
              <a:ext uri="{FF2B5EF4-FFF2-40B4-BE49-F238E27FC236}">
                <a16:creationId xmlns:a16="http://schemas.microsoft.com/office/drawing/2014/main" id="{0C8ECB26-2754-469F-8F10-F44C37071545}"/>
              </a:ext>
            </a:extLst>
          </p:cNvPr>
          <p:cNvGrpSpPr/>
          <p:nvPr/>
        </p:nvGrpSpPr>
        <p:grpSpPr>
          <a:xfrm>
            <a:off x="3256" y="742047"/>
            <a:ext cx="1243816" cy="1154972"/>
            <a:chOff x="200471" y="1124036"/>
            <a:chExt cx="365740" cy="36766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C55D29B-094B-4162-9912-A7DB4D307A26}"/>
                </a:ext>
              </a:extLst>
            </p:cNvPr>
            <p:cNvSpPr/>
            <p:nvPr/>
          </p:nvSpPr>
          <p:spPr>
            <a:xfrm>
              <a:off x="200471" y="1145943"/>
              <a:ext cx="343832" cy="345757"/>
            </a:xfrm>
            <a:custGeom>
              <a:avLst/>
              <a:gdLst>
                <a:gd name="connsiteX0" fmla="*/ 32300 w 343832"/>
                <a:gd name="connsiteY0" fmla="*/ 217170 h 345757"/>
                <a:gd name="connsiteX1" fmla="*/ 9440 w 343832"/>
                <a:gd name="connsiteY1" fmla="*/ 56198 h 345757"/>
                <a:gd name="connsiteX2" fmla="*/ 93260 w 343832"/>
                <a:gd name="connsiteY2" fmla="*/ 0 h 345757"/>
                <a:gd name="connsiteX3" fmla="*/ 109453 w 343832"/>
                <a:gd name="connsiteY3" fmla="*/ 1905 h 345757"/>
                <a:gd name="connsiteX4" fmla="*/ 180890 w 343832"/>
                <a:gd name="connsiteY4" fmla="*/ 40958 h 345757"/>
                <a:gd name="connsiteX5" fmla="*/ 238040 w 343832"/>
                <a:gd name="connsiteY5" fmla="*/ 3810 h 345757"/>
                <a:gd name="connsiteX6" fmla="*/ 247565 w 343832"/>
                <a:gd name="connsiteY6" fmla="*/ 2857 h 345757"/>
                <a:gd name="connsiteX7" fmla="*/ 333290 w 343832"/>
                <a:gd name="connsiteY7" fmla="*/ 75248 h 345757"/>
                <a:gd name="connsiteX8" fmla="*/ 308525 w 343832"/>
                <a:gd name="connsiteY8" fmla="*/ 255270 h 345757"/>
                <a:gd name="connsiteX9" fmla="*/ 191368 w 343832"/>
                <a:gd name="connsiteY9" fmla="*/ 345758 h 345757"/>
                <a:gd name="connsiteX10" fmla="*/ 173270 w 343832"/>
                <a:gd name="connsiteY10" fmla="*/ 343853 h 345757"/>
                <a:gd name="connsiteX11" fmla="*/ 32300 w 343832"/>
                <a:gd name="connsiteY11" fmla="*/ 217170 h 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832" h="345757">
                  <a:moveTo>
                    <a:pt x="32300" y="217170"/>
                  </a:moveTo>
                  <a:cubicBezTo>
                    <a:pt x="17060" y="190500"/>
                    <a:pt x="-16277" y="120968"/>
                    <a:pt x="9440" y="56198"/>
                  </a:cubicBezTo>
                  <a:cubicBezTo>
                    <a:pt x="23728" y="21908"/>
                    <a:pt x="57065" y="0"/>
                    <a:pt x="93260" y="0"/>
                  </a:cubicBezTo>
                  <a:cubicBezTo>
                    <a:pt x="98975" y="0"/>
                    <a:pt x="103738" y="953"/>
                    <a:pt x="109453" y="1905"/>
                  </a:cubicBezTo>
                  <a:cubicBezTo>
                    <a:pt x="136123" y="6668"/>
                    <a:pt x="159935" y="20003"/>
                    <a:pt x="180890" y="40958"/>
                  </a:cubicBezTo>
                  <a:cubicBezTo>
                    <a:pt x="198035" y="14288"/>
                    <a:pt x="219943" y="5715"/>
                    <a:pt x="238040" y="3810"/>
                  </a:cubicBezTo>
                  <a:cubicBezTo>
                    <a:pt x="241850" y="3810"/>
                    <a:pt x="244708" y="2857"/>
                    <a:pt x="247565" y="2857"/>
                  </a:cubicBezTo>
                  <a:cubicBezTo>
                    <a:pt x="284713" y="2857"/>
                    <a:pt x="316145" y="29528"/>
                    <a:pt x="333290" y="75248"/>
                  </a:cubicBezTo>
                  <a:cubicBezTo>
                    <a:pt x="353293" y="128588"/>
                    <a:pt x="344720" y="192405"/>
                    <a:pt x="308525" y="255270"/>
                  </a:cubicBezTo>
                  <a:cubicBezTo>
                    <a:pt x="289475" y="288608"/>
                    <a:pt x="248518" y="345758"/>
                    <a:pt x="191368" y="345758"/>
                  </a:cubicBezTo>
                  <a:cubicBezTo>
                    <a:pt x="184700" y="345758"/>
                    <a:pt x="178985" y="344805"/>
                    <a:pt x="173270" y="343853"/>
                  </a:cubicBezTo>
                  <a:cubicBezTo>
                    <a:pt x="121835" y="331470"/>
                    <a:pt x="74210" y="289560"/>
                    <a:pt x="32300" y="217170"/>
                  </a:cubicBezTo>
                  <a:close/>
                </a:path>
              </a:pathLst>
            </a:custGeom>
            <a:solidFill>
              <a:srgbClr val="5D5D5D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62" name="Graphic 56">
              <a:extLst>
                <a:ext uri="{FF2B5EF4-FFF2-40B4-BE49-F238E27FC236}">
                  <a16:creationId xmlns:a16="http://schemas.microsoft.com/office/drawing/2014/main" id="{059DBE06-D4EF-4DB8-9685-646C1ECD278A}"/>
                </a:ext>
              </a:extLst>
            </p:cNvPr>
            <p:cNvGrpSpPr/>
            <p:nvPr/>
          </p:nvGrpSpPr>
          <p:grpSpPr>
            <a:xfrm>
              <a:off x="222755" y="1124036"/>
              <a:ext cx="343456" cy="345757"/>
              <a:chOff x="222755" y="1124036"/>
              <a:chExt cx="343456" cy="345757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EA6C76B-0B0A-440E-84E9-3A153E64D731}"/>
                  </a:ext>
                </a:extLst>
              </p:cNvPr>
              <p:cNvSpPr/>
              <p:nvPr/>
            </p:nvSpPr>
            <p:spPr>
              <a:xfrm>
                <a:off x="222755" y="1124036"/>
                <a:ext cx="343456" cy="345757"/>
              </a:xfrm>
              <a:custGeom>
                <a:avLst/>
                <a:gdLst>
                  <a:gd name="connsiteX0" fmla="*/ 10016 w 343456"/>
                  <a:gd name="connsiteY0" fmla="*/ 56198 h 345757"/>
                  <a:gd name="connsiteX1" fmla="*/ 92884 w 343456"/>
                  <a:gd name="connsiteY1" fmla="*/ 0 h 345757"/>
                  <a:gd name="connsiteX2" fmla="*/ 109076 w 343456"/>
                  <a:gd name="connsiteY2" fmla="*/ 1905 h 345757"/>
                  <a:gd name="connsiteX3" fmla="*/ 180514 w 343456"/>
                  <a:gd name="connsiteY3" fmla="*/ 40958 h 345757"/>
                  <a:gd name="connsiteX4" fmla="*/ 237664 w 343456"/>
                  <a:gd name="connsiteY4" fmla="*/ 3810 h 345757"/>
                  <a:gd name="connsiteX5" fmla="*/ 247189 w 343456"/>
                  <a:gd name="connsiteY5" fmla="*/ 2858 h 345757"/>
                  <a:gd name="connsiteX6" fmla="*/ 332914 w 343456"/>
                  <a:gd name="connsiteY6" fmla="*/ 75248 h 345757"/>
                  <a:gd name="connsiteX7" fmla="*/ 308149 w 343456"/>
                  <a:gd name="connsiteY7" fmla="*/ 255270 h 345757"/>
                  <a:gd name="connsiteX8" fmla="*/ 190991 w 343456"/>
                  <a:gd name="connsiteY8" fmla="*/ 345758 h 345757"/>
                  <a:gd name="connsiteX9" fmla="*/ 172894 w 343456"/>
                  <a:gd name="connsiteY9" fmla="*/ 343853 h 345757"/>
                  <a:gd name="connsiteX10" fmla="*/ 31924 w 343456"/>
                  <a:gd name="connsiteY10" fmla="*/ 217170 h 345757"/>
                  <a:gd name="connsiteX11" fmla="*/ 10016 w 343456"/>
                  <a:gd name="connsiteY11" fmla="*/ 56198 h 34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456" h="345757">
                    <a:moveTo>
                      <a:pt x="10016" y="56198"/>
                    </a:moveTo>
                    <a:cubicBezTo>
                      <a:pt x="23351" y="21908"/>
                      <a:pt x="56689" y="0"/>
                      <a:pt x="92884" y="0"/>
                    </a:cubicBezTo>
                    <a:cubicBezTo>
                      <a:pt x="98599" y="0"/>
                      <a:pt x="103361" y="953"/>
                      <a:pt x="109076" y="1905"/>
                    </a:cubicBezTo>
                    <a:cubicBezTo>
                      <a:pt x="135746" y="6668"/>
                      <a:pt x="159559" y="20003"/>
                      <a:pt x="180514" y="40958"/>
                    </a:cubicBezTo>
                    <a:cubicBezTo>
                      <a:pt x="197659" y="14288"/>
                      <a:pt x="219566" y="5715"/>
                      <a:pt x="237664" y="3810"/>
                    </a:cubicBezTo>
                    <a:cubicBezTo>
                      <a:pt x="241474" y="3810"/>
                      <a:pt x="244331" y="2858"/>
                      <a:pt x="247189" y="2858"/>
                    </a:cubicBezTo>
                    <a:cubicBezTo>
                      <a:pt x="284336" y="2858"/>
                      <a:pt x="315769" y="29528"/>
                      <a:pt x="332914" y="75248"/>
                    </a:cubicBezTo>
                    <a:cubicBezTo>
                      <a:pt x="352916" y="128588"/>
                      <a:pt x="344344" y="192405"/>
                      <a:pt x="308149" y="255270"/>
                    </a:cubicBezTo>
                    <a:cubicBezTo>
                      <a:pt x="289099" y="288608"/>
                      <a:pt x="248141" y="345758"/>
                      <a:pt x="190991" y="345758"/>
                    </a:cubicBezTo>
                    <a:cubicBezTo>
                      <a:pt x="184324" y="345758"/>
                      <a:pt x="178609" y="344805"/>
                      <a:pt x="172894" y="343853"/>
                    </a:cubicBezTo>
                    <a:cubicBezTo>
                      <a:pt x="121459" y="332423"/>
                      <a:pt x="73834" y="289560"/>
                      <a:pt x="31924" y="217170"/>
                    </a:cubicBezTo>
                    <a:cubicBezTo>
                      <a:pt x="16684" y="190500"/>
                      <a:pt x="-16654" y="120968"/>
                      <a:pt x="10016" y="56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67" name="Graphic 56">
                <a:extLst>
                  <a:ext uri="{FF2B5EF4-FFF2-40B4-BE49-F238E27FC236}">
                    <a16:creationId xmlns:a16="http://schemas.microsoft.com/office/drawing/2014/main" id="{530A60C4-682E-4573-A440-2E3F3EDD9664}"/>
                  </a:ext>
                </a:extLst>
              </p:cNvPr>
              <p:cNvGrpSpPr/>
              <p:nvPr/>
            </p:nvGrpSpPr>
            <p:grpSpPr>
              <a:xfrm>
                <a:off x="254918" y="1156504"/>
                <a:ext cx="279548" cy="280382"/>
                <a:chOff x="254918" y="1156504"/>
                <a:chExt cx="279548" cy="280382"/>
              </a:xfrm>
            </p:grpSpPr>
            <p:grpSp>
              <p:nvGrpSpPr>
                <p:cNvPr id="68" name="Graphic 56">
                  <a:extLst>
                    <a:ext uri="{FF2B5EF4-FFF2-40B4-BE49-F238E27FC236}">
                      <a16:creationId xmlns:a16="http://schemas.microsoft.com/office/drawing/2014/main" id="{66B75C3D-7437-4D34-8E47-39649FED5B3F}"/>
                    </a:ext>
                  </a:extLst>
                </p:cNvPr>
                <p:cNvGrpSpPr/>
                <p:nvPr/>
              </p:nvGrpSpPr>
              <p:grpSpPr>
                <a:xfrm>
                  <a:off x="262299" y="1164945"/>
                  <a:ext cx="263527" cy="263890"/>
                  <a:chOff x="262299" y="1164945"/>
                  <a:chExt cx="263527" cy="263890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49B6EE1-6463-4783-BDD4-7CA3467DE6F7}"/>
                      </a:ext>
                    </a:extLst>
                  </p:cNvPr>
                  <p:cNvSpPr/>
                  <p:nvPr/>
                </p:nvSpPr>
                <p:spPr>
                  <a:xfrm>
                    <a:off x="262299" y="1164945"/>
                    <a:ext cx="263527" cy="254389"/>
                  </a:xfrm>
                  <a:custGeom>
                    <a:avLst/>
                    <a:gdLst>
                      <a:gd name="connsiteX0" fmla="*/ 149543 w 263527"/>
                      <a:gd name="connsiteY0" fmla="*/ 262938 h 262937"/>
                      <a:gd name="connsiteX1" fmla="*/ 224790 w 263527"/>
                      <a:gd name="connsiteY1" fmla="*/ 207693 h 262937"/>
                      <a:gd name="connsiteX2" fmla="*/ 262890 w 263527"/>
                      <a:gd name="connsiteY2" fmla="*/ 78153 h 262937"/>
                      <a:gd name="connsiteX3" fmla="*/ 209550 w 263527"/>
                      <a:gd name="connsiteY3" fmla="*/ 1000 h 262937"/>
                      <a:gd name="connsiteX4" fmla="*/ 206693 w 263527"/>
                      <a:gd name="connsiteY4" fmla="*/ 1000 h 262937"/>
                      <a:gd name="connsiteX5" fmla="*/ 155258 w 263527"/>
                      <a:gd name="connsiteY5" fmla="*/ 81010 h 262937"/>
                      <a:gd name="connsiteX6" fmla="*/ 153353 w 263527"/>
                      <a:gd name="connsiteY6" fmla="*/ 82915 h 262937"/>
                      <a:gd name="connsiteX7" fmla="*/ 152400 w 263527"/>
                      <a:gd name="connsiteY7" fmla="*/ 82915 h 262937"/>
                      <a:gd name="connsiteX8" fmla="*/ 150495 w 263527"/>
                      <a:gd name="connsiteY8" fmla="*/ 81963 h 262937"/>
                      <a:gd name="connsiteX9" fmla="*/ 76200 w 263527"/>
                      <a:gd name="connsiteY9" fmla="*/ 3858 h 262937"/>
                      <a:gd name="connsiteX10" fmla="*/ 55245 w 263527"/>
                      <a:gd name="connsiteY10" fmla="*/ 48 h 262937"/>
                      <a:gd name="connsiteX11" fmla="*/ 5715 w 263527"/>
                      <a:gd name="connsiteY11" fmla="*/ 34338 h 262937"/>
                      <a:gd name="connsiteX12" fmla="*/ 22860 w 263527"/>
                      <a:gd name="connsiteY12" fmla="*/ 147685 h 262937"/>
                      <a:gd name="connsiteX13" fmla="*/ 117157 w 263527"/>
                      <a:gd name="connsiteY13" fmla="*/ 253413 h 262937"/>
                      <a:gd name="connsiteX14" fmla="*/ 149543 w 263527"/>
                      <a:gd name="connsiteY14" fmla="*/ 262938 h 26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3527" h="262937">
                        <a:moveTo>
                          <a:pt x="149543" y="262938"/>
                        </a:moveTo>
                        <a:cubicBezTo>
                          <a:pt x="180023" y="262938"/>
                          <a:pt x="204788" y="235315"/>
                          <a:pt x="224790" y="207693"/>
                        </a:cubicBezTo>
                        <a:cubicBezTo>
                          <a:pt x="253365" y="169593"/>
                          <a:pt x="266700" y="121968"/>
                          <a:pt x="262890" y="78153"/>
                        </a:cubicBezTo>
                        <a:cubicBezTo>
                          <a:pt x="260033" y="51483"/>
                          <a:pt x="246698" y="3858"/>
                          <a:pt x="209550" y="1000"/>
                        </a:cubicBezTo>
                        <a:cubicBezTo>
                          <a:pt x="208598" y="1000"/>
                          <a:pt x="207645" y="1000"/>
                          <a:pt x="206693" y="1000"/>
                        </a:cubicBezTo>
                        <a:cubicBezTo>
                          <a:pt x="189548" y="1000"/>
                          <a:pt x="165735" y="15288"/>
                          <a:pt x="155258" y="81010"/>
                        </a:cubicBezTo>
                        <a:cubicBezTo>
                          <a:pt x="155258" y="81963"/>
                          <a:pt x="154305" y="82915"/>
                          <a:pt x="153353" y="82915"/>
                        </a:cubicBezTo>
                        <a:lnTo>
                          <a:pt x="152400" y="82915"/>
                        </a:lnTo>
                        <a:cubicBezTo>
                          <a:pt x="151448" y="82915"/>
                          <a:pt x="151448" y="82915"/>
                          <a:pt x="150495" y="81963"/>
                        </a:cubicBezTo>
                        <a:cubicBezTo>
                          <a:pt x="137160" y="55293"/>
                          <a:pt x="114300" y="19098"/>
                          <a:pt x="76200" y="3858"/>
                        </a:cubicBezTo>
                        <a:cubicBezTo>
                          <a:pt x="69533" y="1000"/>
                          <a:pt x="61913" y="48"/>
                          <a:pt x="55245" y="48"/>
                        </a:cubicBezTo>
                        <a:cubicBezTo>
                          <a:pt x="33338" y="-905"/>
                          <a:pt x="14288" y="12430"/>
                          <a:pt x="5715" y="34338"/>
                        </a:cubicBezTo>
                        <a:cubicBezTo>
                          <a:pt x="-5715" y="62913"/>
                          <a:pt x="0" y="101965"/>
                          <a:pt x="22860" y="147685"/>
                        </a:cubicBezTo>
                        <a:cubicBezTo>
                          <a:pt x="44768" y="191500"/>
                          <a:pt x="79058" y="230553"/>
                          <a:pt x="117157" y="253413"/>
                        </a:cubicBezTo>
                        <a:cubicBezTo>
                          <a:pt x="128588" y="260080"/>
                          <a:pt x="139065" y="262938"/>
                          <a:pt x="149543" y="262938"/>
                        </a:cubicBezTo>
                        <a:close/>
                      </a:path>
                    </a:pathLst>
                  </a:custGeom>
                  <a:solidFill>
                    <a:srgbClr val="E566B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99C18313-A388-4315-AC29-948BFB744C7C}"/>
                      </a:ext>
                    </a:extLst>
                  </p:cNvPr>
                  <p:cNvSpPr/>
                  <p:nvPr/>
                </p:nvSpPr>
                <p:spPr>
                  <a:xfrm>
                    <a:off x="263251" y="1198331"/>
                    <a:ext cx="262575" cy="230504"/>
                  </a:xfrm>
                  <a:custGeom>
                    <a:avLst/>
                    <a:gdLst>
                      <a:gd name="connsiteX0" fmla="*/ 21907 w 262575"/>
                      <a:gd name="connsiteY0" fmla="*/ 114300 h 230504"/>
                      <a:gd name="connsiteX1" fmla="*/ 0 w 262575"/>
                      <a:gd name="connsiteY1" fmla="*/ 50483 h 230504"/>
                      <a:gd name="connsiteX2" fmla="*/ 81915 w 262575"/>
                      <a:gd name="connsiteY2" fmla="*/ 144780 h 230504"/>
                      <a:gd name="connsiteX3" fmla="*/ 208598 w 262575"/>
                      <a:gd name="connsiteY3" fmla="*/ 142875 h 230504"/>
                      <a:gd name="connsiteX4" fmla="*/ 248603 w 262575"/>
                      <a:gd name="connsiteY4" fmla="*/ 0 h 230504"/>
                      <a:gd name="connsiteX5" fmla="*/ 261937 w 262575"/>
                      <a:gd name="connsiteY5" fmla="*/ 45720 h 230504"/>
                      <a:gd name="connsiteX6" fmla="*/ 223838 w 262575"/>
                      <a:gd name="connsiteY6" fmla="*/ 175260 h 230504"/>
                      <a:gd name="connsiteX7" fmla="*/ 148590 w 262575"/>
                      <a:gd name="connsiteY7" fmla="*/ 230505 h 230504"/>
                      <a:gd name="connsiteX8" fmla="*/ 117158 w 262575"/>
                      <a:gd name="connsiteY8" fmla="*/ 220980 h 230504"/>
                      <a:gd name="connsiteX9" fmla="*/ 21907 w 262575"/>
                      <a:gd name="connsiteY9" fmla="*/ 114300 h 230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2575" h="230504">
                        <a:moveTo>
                          <a:pt x="21907" y="114300"/>
                        </a:moveTo>
                        <a:cubicBezTo>
                          <a:pt x="10477" y="90487"/>
                          <a:pt x="2858" y="69533"/>
                          <a:pt x="0" y="50483"/>
                        </a:cubicBezTo>
                        <a:cubicBezTo>
                          <a:pt x="20955" y="87630"/>
                          <a:pt x="48578" y="120015"/>
                          <a:pt x="81915" y="144780"/>
                        </a:cubicBezTo>
                        <a:cubicBezTo>
                          <a:pt x="122873" y="174308"/>
                          <a:pt x="172403" y="182880"/>
                          <a:pt x="208598" y="142875"/>
                        </a:cubicBezTo>
                        <a:cubicBezTo>
                          <a:pt x="240983" y="106680"/>
                          <a:pt x="246698" y="52388"/>
                          <a:pt x="248603" y="0"/>
                        </a:cubicBezTo>
                        <a:cubicBezTo>
                          <a:pt x="256223" y="15240"/>
                          <a:pt x="260033" y="33338"/>
                          <a:pt x="261937" y="45720"/>
                        </a:cubicBezTo>
                        <a:cubicBezTo>
                          <a:pt x="265748" y="89535"/>
                          <a:pt x="252412" y="136208"/>
                          <a:pt x="223838" y="175260"/>
                        </a:cubicBezTo>
                        <a:cubicBezTo>
                          <a:pt x="203835" y="202883"/>
                          <a:pt x="179070" y="230505"/>
                          <a:pt x="148590" y="230505"/>
                        </a:cubicBezTo>
                        <a:cubicBezTo>
                          <a:pt x="138113" y="230505"/>
                          <a:pt x="127635" y="227648"/>
                          <a:pt x="117158" y="220980"/>
                        </a:cubicBezTo>
                        <a:cubicBezTo>
                          <a:pt x="79058" y="197168"/>
                          <a:pt x="43815" y="158115"/>
                          <a:pt x="21907" y="114300"/>
                        </a:cubicBezTo>
                        <a:close/>
                      </a:path>
                    </a:pathLst>
                  </a:custGeom>
                  <a:solidFill>
                    <a:srgbClr val="D84CB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B0245E9F-1291-4DA7-98DB-2BEB53BB3203}"/>
                      </a:ext>
                    </a:extLst>
                  </p:cNvPr>
                  <p:cNvSpPr/>
                  <p:nvPr/>
                </p:nvSpPr>
                <p:spPr>
                  <a:xfrm>
                    <a:off x="304164" y="1208263"/>
                    <a:ext cx="75612" cy="75792"/>
                  </a:xfrm>
                  <a:custGeom>
                    <a:avLst/>
                    <a:gdLst>
                      <a:gd name="connsiteX0" fmla="*/ 27668 w 75612"/>
                      <a:gd name="connsiteY0" fmla="*/ 545 h 75792"/>
                      <a:gd name="connsiteX1" fmla="*/ 32430 w 75612"/>
                      <a:gd name="connsiteY1" fmla="*/ 1498 h 75792"/>
                      <a:gd name="connsiteX2" fmla="*/ 34335 w 75612"/>
                      <a:gd name="connsiteY2" fmla="*/ 1498 h 75792"/>
                      <a:gd name="connsiteX3" fmla="*/ 75293 w 75612"/>
                      <a:gd name="connsiteY3" fmla="*/ 51028 h 75792"/>
                      <a:gd name="connsiteX4" fmla="*/ 57195 w 75612"/>
                      <a:gd name="connsiteY4" fmla="*/ 75793 h 75792"/>
                      <a:gd name="connsiteX5" fmla="*/ 45 w 75612"/>
                      <a:gd name="connsiteY5" fmla="*/ 21500 h 75792"/>
                      <a:gd name="connsiteX6" fmla="*/ 27668 w 75612"/>
                      <a:gd name="connsiteY6" fmla="*/ 545 h 75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12" h="75792">
                        <a:moveTo>
                          <a:pt x="27668" y="545"/>
                        </a:moveTo>
                        <a:cubicBezTo>
                          <a:pt x="29573" y="545"/>
                          <a:pt x="30525" y="1498"/>
                          <a:pt x="32430" y="1498"/>
                        </a:cubicBezTo>
                        <a:cubicBezTo>
                          <a:pt x="33383" y="1498"/>
                          <a:pt x="33383" y="1498"/>
                          <a:pt x="34335" y="1498"/>
                        </a:cubicBezTo>
                        <a:cubicBezTo>
                          <a:pt x="57195" y="5308"/>
                          <a:pt x="71483" y="31025"/>
                          <a:pt x="75293" y="51028"/>
                        </a:cubicBezTo>
                        <a:cubicBezTo>
                          <a:pt x="77198" y="63410"/>
                          <a:pt x="70530" y="75793"/>
                          <a:pt x="57195" y="75793"/>
                        </a:cubicBezTo>
                        <a:cubicBezTo>
                          <a:pt x="25763" y="75793"/>
                          <a:pt x="998" y="52933"/>
                          <a:pt x="45" y="21500"/>
                        </a:cubicBezTo>
                        <a:cubicBezTo>
                          <a:pt x="-907" y="6260"/>
                          <a:pt x="13380" y="-2312"/>
                          <a:pt x="27668" y="545"/>
                        </a:cubicBezTo>
                        <a:close/>
                      </a:path>
                    </a:pathLst>
                  </a:custGeom>
                  <a:solidFill>
                    <a:srgbClr val="FC8B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14287BA-41E8-4135-834D-2E2B87CAEB15}"/>
                    </a:ext>
                  </a:extLst>
                </p:cNvPr>
                <p:cNvSpPr/>
                <p:nvPr/>
              </p:nvSpPr>
              <p:spPr>
                <a:xfrm>
                  <a:off x="254918" y="1156504"/>
                  <a:ext cx="279548" cy="280382"/>
                </a:xfrm>
                <a:custGeom>
                  <a:avLst/>
                  <a:gdLst>
                    <a:gd name="connsiteX0" fmla="*/ 7381 w 279548"/>
                    <a:gd name="connsiteY0" fmla="*/ 36112 h 280382"/>
                    <a:gd name="connsiteX1" fmla="*/ 27383 w 279548"/>
                    <a:gd name="connsiteY1" fmla="*/ 167557 h 280382"/>
                    <a:gd name="connsiteX2" fmla="*/ 148351 w 279548"/>
                    <a:gd name="connsiteY2" fmla="*/ 278999 h 280382"/>
                    <a:gd name="connsiteX3" fmla="*/ 248363 w 279548"/>
                    <a:gd name="connsiteY3" fmla="*/ 205657 h 280382"/>
                    <a:gd name="connsiteX4" fmla="*/ 271223 w 279548"/>
                    <a:gd name="connsiteY4" fmla="*/ 53257 h 280382"/>
                    <a:gd name="connsiteX5" fmla="*/ 209311 w 279548"/>
                    <a:gd name="connsiteY5" fmla="*/ 1822 h 280382"/>
                    <a:gd name="connsiteX6" fmla="*/ 157876 w 279548"/>
                    <a:gd name="connsiteY6" fmla="*/ 73259 h 280382"/>
                    <a:gd name="connsiteX7" fmla="*/ 72151 w 279548"/>
                    <a:gd name="connsiteY7" fmla="*/ 869 h 280382"/>
                    <a:gd name="connsiteX8" fmla="*/ 7381 w 279548"/>
                    <a:gd name="connsiteY8" fmla="*/ 36112 h 280382"/>
                    <a:gd name="connsiteX9" fmla="*/ 15953 w 279548"/>
                    <a:gd name="connsiteY9" fmla="*/ 43732 h 280382"/>
                    <a:gd name="connsiteX10" fmla="*/ 82628 w 279548"/>
                    <a:gd name="connsiteY10" fmla="*/ 15157 h 280382"/>
                    <a:gd name="connsiteX11" fmla="*/ 155971 w 279548"/>
                    <a:gd name="connsiteY11" fmla="*/ 92309 h 280382"/>
                    <a:gd name="connsiteX12" fmla="*/ 161686 w 279548"/>
                    <a:gd name="connsiteY12" fmla="*/ 95167 h 280382"/>
                    <a:gd name="connsiteX13" fmla="*/ 166448 w 279548"/>
                    <a:gd name="connsiteY13" fmla="*/ 91357 h 280382"/>
                    <a:gd name="connsiteX14" fmla="*/ 217883 w 279548"/>
                    <a:gd name="connsiteY14" fmla="*/ 14204 h 280382"/>
                    <a:gd name="connsiteX15" fmla="*/ 268366 w 279548"/>
                    <a:gd name="connsiteY15" fmla="*/ 88499 h 280382"/>
                    <a:gd name="connsiteX16" fmla="*/ 230266 w 279548"/>
                    <a:gd name="connsiteY16" fmla="*/ 216134 h 280382"/>
                    <a:gd name="connsiteX17" fmla="*/ 126443 w 279548"/>
                    <a:gd name="connsiteY17" fmla="*/ 260902 h 280382"/>
                    <a:gd name="connsiteX18" fmla="*/ 33098 w 279548"/>
                    <a:gd name="connsiteY18" fmla="*/ 156127 h 280382"/>
                    <a:gd name="connsiteX19" fmla="*/ 15953 w 279548"/>
                    <a:gd name="connsiteY19" fmla="*/ 43732 h 28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9548" h="280382">
                      <a:moveTo>
                        <a:pt x="7381" y="36112"/>
                      </a:moveTo>
                      <a:cubicBezTo>
                        <a:pt x="-9764" y="78974"/>
                        <a:pt x="5476" y="130409"/>
                        <a:pt x="27383" y="167557"/>
                      </a:cubicBezTo>
                      <a:cubicBezTo>
                        <a:pt x="54053" y="212324"/>
                        <a:pt x="94058" y="266617"/>
                        <a:pt x="148351" y="278999"/>
                      </a:cubicBezTo>
                      <a:cubicBezTo>
                        <a:pt x="192166" y="289477"/>
                        <a:pt x="230266" y="238042"/>
                        <a:pt x="248363" y="205657"/>
                      </a:cubicBezTo>
                      <a:cubicBezTo>
                        <a:pt x="274081" y="160889"/>
                        <a:pt x="290273" y="103739"/>
                        <a:pt x="271223" y="53257"/>
                      </a:cubicBezTo>
                      <a:cubicBezTo>
                        <a:pt x="261698" y="27539"/>
                        <a:pt x="241696" y="-1988"/>
                        <a:pt x="209311" y="1822"/>
                      </a:cubicBezTo>
                      <a:cubicBezTo>
                        <a:pt x="177878" y="6584"/>
                        <a:pt x="164543" y="43732"/>
                        <a:pt x="157876" y="73259"/>
                      </a:cubicBezTo>
                      <a:cubicBezTo>
                        <a:pt x="138826" y="39922"/>
                        <a:pt x="111203" y="7537"/>
                        <a:pt x="72151" y="869"/>
                      </a:cubicBezTo>
                      <a:cubicBezTo>
                        <a:pt x="44528" y="-3893"/>
                        <a:pt x="17858" y="11347"/>
                        <a:pt x="7381" y="36112"/>
                      </a:cubicBezTo>
                      <a:close/>
                      <a:moveTo>
                        <a:pt x="15953" y="43732"/>
                      </a:moveTo>
                      <a:cubicBezTo>
                        <a:pt x="27383" y="17062"/>
                        <a:pt x="54053" y="3727"/>
                        <a:pt x="82628" y="15157"/>
                      </a:cubicBezTo>
                      <a:cubicBezTo>
                        <a:pt x="116918" y="28492"/>
                        <a:pt x="139778" y="60877"/>
                        <a:pt x="155971" y="92309"/>
                      </a:cubicBezTo>
                      <a:cubicBezTo>
                        <a:pt x="156923" y="94214"/>
                        <a:pt x="159781" y="95167"/>
                        <a:pt x="161686" y="95167"/>
                      </a:cubicBezTo>
                      <a:cubicBezTo>
                        <a:pt x="163591" y="95167"/>
                        <a:pt x="165496" y="94214"/>
                        <a:pt x="166448" y="91357"/>
                      </a:cubicBezTo>
                      <a:cubicBezTo>
                        <a:pt x="170258" y="66592"/>
                        <a:pt x="182641" y="10394"/>
                        <a:pt x="217883" y="14204"/>
                      </a:cubicBezTo>
                      <a:cubicBezTo>
                        <a:pt x="251221" y="17062"/>
                        <a:pt x="266461" y="60877"/>
                        <a:pt x="268366" y="88499"/>
                      </a:cubicBezTo>
                      <a:cubicBezTo>
                        <a:pt x="272176" y="133267"/>
                        <a:pt x="256936" y="179939"/>
                        <a:pt x="230266" y="216134"/>
                      </a:cubicBezTo>
                      <a:cubicBezTo>
                        <a:pt x="205501" y="250424"/>
                        <a:pt x="171211" y="288524"/>
                        <a:pt x="126443" y="260902"/>
                      </a:cubicBezTo>
                      <a:cubicBezTo>
                        <a:pt x="86438" y="237089"/>
                        <a:pt x="53101" y="197084"/>
                        <a:pt x="33098" y="156127"/>
                      </a:cubicBezTo>
                      <a:cubicBezTo>
                        <a:pt x="16906" y="122789"/>
                        <a:pt x="713" y="78974"/>
                        <a:pt x="15953" y="43732"/>
                      </a:cubicBezTo>
                      <a:close/>
                    </a:path>
                  </a:pathLst>
                </a:custGeom>
                <a:solidFill>
                  <a:srgbClr val="5B23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C32FF84-457D-42F3-ACF1-EB1AC33BD02D}"/>
              </a:ext>
            </a:extLst>
          </p:cNvPr>
          <p:cNvSpPr txBox="1"/>
          <p:nvPr/>
        </p:nvSpPr>
        <p:spPr>
          <a:xfrm>
            <a:off x="1336780" y="463443"/>
            <a:ext cx="10124768" cy="1521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กล้าออกจากที่ทำงานเวลา 16.30 น. ถึงบ้านเวลา 18.30 น.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กล้าใช้เวลาเดินทาง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………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.... 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5DC4635-0414-4CF0-B00F-EBFCEC4A4B22}"/>
              </a:ext>
            </a:extLst>
          </p:cNvPr>
          <p:cNvGrpSpPr/>
          <p:nvPr/>
        </p:nvGrpSpPr>
        <p:grpSpPr>
          <a:xfrm>
            <a:off x="2207775" y="4000906"/>
            <a:ext cx="3737494" cy="932934"/>
            <a:chOff x="1597305" y="5474821"/>
            <a:chExt cx="3058161" cy="396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597306" y="5474821"/>
              <a:ext cx="0" cy="39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40F70F1-F259-4B5F-A5EA-AAE85BD8B961}"/>
                </a:ext>
              </a:extLst>
            </p:cNvPr>
            <p:cNvCxnSpPr>
              <a:cxnSpLocks/>
            </p:cNvCxnSpPr>
            <p:nvPr/>
          </p:nvCxnSpPr>
          <p:spPr>
            <a:xfrm>
              <a:off x="4655466" y="5474821"/>
              <a:ext cx="0" cy="39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7305" y="5671205"/>
              <a:ext cx="30581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500002" y="4837548"/>
            <a:ext cx="165913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16.30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8E66B281-C30A-4CDD-83EA-42D54FFB9B3C}"/>
              </a:ext>
            </a:extLst>
          </p:cNvPr>
          <p:cNvSpPr txBox="1"/>
          <p:nvPr/>
        </p:nvSpPr>
        <p:spPr>
          <a:xfrm>
            <a:off x="5278137" y="4837548"/>
            <a:ext cx="165913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17.30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2207517" y="3256984"/>
            <a:ext cx="3737752" cy="1304498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2207516" y="2576226"/>
            <a:ext cx="3544714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7E3AFFC8-AFB8-4E1E-B610-7BD973918909}"/>
              </a:ext>
            </a:extLst>
          </p:cNvPr>
          <p:cNvSpPr txBox="1"/>
          <p:nvPr/>
        </p:nvSpPr>
        <p:spPr>
          <a:xfrm>
            <a:off x="8974325" y="4837548"/>
            <a:ext cx="165913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18.30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E621CA-8655-4AEE-A0BD-69CC47747092}"/>
              </a:ext>
            </a:extLst>
          </p:cNvPr>
          <p:cNvGrpSpPr/>
          <p:nvPr/>
        </p:nvGrpSpPr>
        <p:grpSpPr>
          <a:xfrm>
            <a:off x="5945397" y="3989552"/>
            <a:ext cx="3737494" cy="932934"/>
            <a:chOff x="1597305" y="5474821"/>
            <a:chExt cx="3058161" cy="396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1E48773-9598-4EB9-B75F-0166A74FDE2C}"/>
                </a:ext>
              </a:extLst>
            </p:cNvPr>
            <p:cNvCxnSpPr>
              <a:cxnSpLocks/>
            </p:cNvCxnSpPr>
            <p:nvPr/>
          </p:nvCxnSpPr>
          <p:spPr>
            <a:xfrm>
              <a:off x="1597306" y="5474821"/>
              <a:ext cx="0" cy="39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769DCB8-B89F-4C42-A9B9-25967A8930A8}"/>
                </a:ext>
              </a:extLst>
            </p:cNvPr>
            <p:cNvCxnSpPr>
              <a:cxnSpLocks/>
            </p:cNvCxnSpPr>
            <p:nvPr/>
          </p:nvCxnSpPr>
          <p:spPr>
            <a:xfrm>
              <a:off x="4655466" y="5474821"/>
              <a:ext cx="0" cy="39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5884BB2-0366-40A6-91FA-0B93DD0C39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7305" y="5671205"/>
              <a:ext cx="30581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Arc 42">
            <a:extLst>
              <a:ext uri="{FF2B5EF4-FFF2-40B4-BE49-F238E27FC236}">
                <a16:creationId xmlns:a16="http://schemas.microsoft.com/office/drawing/2014/main" id="{165CA0E9-F641-48C4-B332-FB3FD2600DCC}"/>
              </a:ext>
            </a:extLst>
          </p:cNvPr>
          <p:cNvSpPr/>
          <p:nvPr/>
        </p:nvSpPr>
        <p:spPr>
          <a:xfrm>
            <a:off x="6026549" y="3256984"/>
            <a:ext cx="3656341" cy="129314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E0839852-5389-4501-B056-AB63DD0A5FB9}"/>
              </a:ext>
            </a:extLst>
          </p:cNvPr>
          <p:cNvSpPr txBox="1"/>
          <p:nvPr/>
        </p:nvSpPr>
        <p:spPr>
          <a:xfrm>
            <a:off x="5945138" y="2564872"/>
            <a:ext cx="3544714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96830-9EE5-4927-B4A1-11851453E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863" y="3527424"/>
            <a:ext cx="1800000" cy="132721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80B80CB-C4D5-4953-830F-46D626CD2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304" y="3327935"/>
            <a:ext cx="1403105" cy="1539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7B7FC-72F4-4C76-8682-17C20C16C0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1417" y="3963575"/>
            <a:ext cx="671133" cy="8224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3BF874-DC24-4A3D-A598-C60553C772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4371" y="3943911"/>
            <a:ext cx="671133" cy="822439"/>
          </a:xfrm>
          <a:prstGeom prst="rect">
            <a:avLst/>
          </a:prstGeom>
        </p:spPr>
      </p:pic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9575433-5359-4C58-B1E4-F13BE7769ADA}"/>
              </a:ext>
            </a:extLst>
          </p:cNvPr>
          <p:cNvSpPr txBox="1"/>
          <p:nvPr/>
        </p:nvSpPr>
        <p:spPr>
          <a:xfrm>
            <a:off x="381677" y="903084"/>
            <a:ext cx="614294" cy="82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</a:p>
        </p:txBody>
      </p:sp>
      <p:sp>
        <p:nvSpPr>
          <p:cNvPr id="56" name="หัวข้อ">
            <a:extLst>
              <a:ext uri="{FF2B5EF4-FFF2-40B4-BE49-F238E27FC236}">
                <a16:creationId xmlns:a16="http://schemas.microsoft.com/office/drawing/2014/main" id="{6E98FFE2-6FF0-4178-9497-ECD6D192FCDC}"/>
              </a:ext>
            </a:extLst>
          </p:cNvPr>
          <p:cNvSpPr txBox="1"/>
          <p:nvPr/>
        </p:nvSpPr>
        <p:spPr>
          <a:xfrm>
            <a:off x="5246763" y="986692"/>
            <a:ext cx="693174" cy="90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6C3C78-9DE0-44FE-9A69-06AEE3FA7328}"/>
              </a:ext>
            </a:extLst>
          </p:cNvPr>
          <p:cNvGrpSpPr/>
          <p:nvPr/>
        </p:nvGrpSpPr>
        <p:grpSpPr>
          <a:xfrm>
            <a:off x="-210264" y="5722491"/>
            <a:ext cx="13450702" cy="1137290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66695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2.96296E-6 L 0.30703 -0.00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30703 -0.0039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3" grpId="0" animBg="1"/>
      <p:bldP spid="44" grpId="0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พื้นหลังสี">
            <a:extLst>
              <a:ext uri="{FF2B5EF4-FFF2-40B4-BE49-F238E27FC236}">
                <a16:creationId xmlns:a16="http://schemas.microsoft.com/office/drawing/2014/main" id="{1CCD5C10-2BB3-4332-AE41-D9EA5401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sp>
        <p:nvSpPr>
          <p:cNvPr id="58" name="พื้นหลังหัวข้อ">
            <a:extLst>
              <a:ext uri="{FF2B5EF4-FFF2-40B4-BE49-F238E27FC236}">
                <a16:creationId xmlns:a16="http://schemas.microsoft.com/office/drawing/2014/main" id="{EF13FDAD-E928-41A0-A13B-C41F32581646}"/>
              </a:ext>
            </a:extLst>
          </p:cNvPr>
          <p:cNvSpPr/>
          <p:nvPr/>
        </p:nvSpPr>
        <p:spPr>
          <a:xfrm flipH="1">
            <a:off x="352638" y="372507"/>
            <a:ext cx="11210467" cy="1712114"/>
          </a:xfrm>
          <a:custGeom>
            <a:avLst/>
            <a:gdLst>
              <a:gd name="connsiteX0" fmla="*/ 946286 w 2949397"/>
              <a:gd name="connsiteY0" fmla="*/ 344952 h 348524"/>
              <a:gd name="connsiteX1" fmla="*/ 946286 w 2949397"/>
              <a:gd name="connsiteY1" fmla="*/ 344952 h 348524"/>
              <a:gd name="connsiteX2" fmla="*/ 1252992 w 2949397"/>
              <a:gd name="connsiteY2" fmla="*/ 345905 h 348524"/>
              <a:gd name="connsiteX3" fmla="*/ 1473019 w 2949397"/>
              <a:gd name="connsiteY3" fmla="*/ 346857 h 348524"/>
              <a:gd name="connsiteX4" fmla="*/ 2402659 w 2949397"/>
              <a:gd name="connsiteY4" fmla="*/ 345905 h 348524"/>
              <a:gd name="connsiteX5" fmla="*/ 2948442 w 2949397"/>
              <a:gd name="connsiteY5" fmla="*/ 217317 h 348524"/>
              <a:gd name="connsiteX6" fmla="*/ 2567442 w 2949397"/>
              <a:gd name="connsiteY6" fmla="*/ 40152 h 348524"/>
              <a:gd name="connsiteX7" fmla="*/ 2034994 w 2949397"/>
              <a:gd name="connsiteY7" fmla="*/ 18245 h 348524"/>
              <a:gd name="connsiteX8" fmla="*/ 1931172 w 2949397"/>
              <a:gd name="connsiteY8" fmla="*/ 16340 h 348524"/>
              <a:gd name="connsiteX9" fmla="*/ 1756864 w 2949397"/>
              <a:gd name="connsiteY9" fmla="*/ 13482 h 348524"/>
              <a:gd name="connsiteX10" fmla="*/ 952001 w 2949397"/>
              <a:gd name="connsiteY10" fmla="*/ 1100 h 348524"/>
              <a:gd name="connsiteX11" fmla="*/ 417649 w 2949397"/>
              <a:gd name="connsiteY11" fmla="*/ 1100 h 348524"/>
              <a:gd name="connsiteX12" fmla="*/ 1406 w 2949397"/>
              <a:gd name="connsiteY12" fmla="*/ 142070 h 348524"/>
              <a:gd name="connsiteX13" fmla="*/ 69986 w 2949397"/>
              <a:gd name="connsiteY13" fmla="*/ 266847 h 348524"/>
              <a:gd name="connsiteX14" fmla="*/ 410981 w 2949397"/>
              <a:gd name="connsiteY14" fmla="*/ 330665 h 348524"/>
              <a:gd name="connsiteX15" fmla="*/ 946286 w 2949397"/>
              <a:gd name="connsiteY15" fmla="*/ 344952 h 34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49397" h="348524">
                <a:moveTo>
                  <a:pt x="946286" y="344952"/>
                </a:moveTo>
                <a:cubicBezTo>
                  <a:pt x="946286" y="344952"/>
                  <a:pt x="946286" y="344952"/>
                  <a:pt x="946286" y="344952"/>
                </a:cubicBezTo>
                <a:cubicBezTo>
                  <a:pt x="1049156" y="345905"/>
                  <a:pt x="1152979" y="345905"/>
                  <a:pt x="1252992" y="345905"/>
                </a:cubicBezTo>
                <a:cubicBezTo>
                  <a:pt x="1327286" y="345905"/>
                  <a:pt x="1400629" y="345905"/>
                  <a:pt x="1473019" y="346857"/>
                </a:cubicBezTo>
                <a:cubicBezTo>
                  <a:pt x="1787344" y="348762"/>
                  <a:pt x="2095001" y="349715"/>
                  <a:pt x="2402659" y="345905"/>
                </a:cubicBezTo>
                <a:cubicBezTo>
                  <a:pt x="2662692" y="342095"/>
                  <a:pt x="2931296" y="323997"/>
                  <a:pt x="2948442" y="217317"/>
                </a:cubicBezTo>
                <a:cubicBezTo>
                  <a:pt x="2962729" y="131592"/>
                  <a:pt x="2816044" y="63965"/>
                  <a:pt x="2567442" y="40152"/>
                </a:cubicBezTo>
                <a:cubicBezTo>
                  <a:pt x="2394086" y="23960"/>
                  <a:pt x="2212159" y="21102"/>
                  <a:pt x="2034994" y="18245"/>
                </a:cubicBezTo>
                <a:cubicBezTo>
                  <a:pt x="1999751" y="17292"/>
                  <a:pt x="1965461" y="17292"/>
                  <a:pt x="1931172" y="16340"/>
                </a:cubicBezTo>
                <a:lnTo>
                  <a:pt x="1756864" y="13482"/>
                </a:lnTo>
                <a:cubicBezTo>
                  <a:pt x="1493022" y="8720"/>
                  <a:pt x="1219654" y="3957"/>
                  <a:pt x="952001" y="1100"/>
                </a:cubicBezTo>
                <a:cubicBezTo>
                  <a:pt x="756739" y="147"/>
                  <a:pt x="581479" y="-805"/>
                  <a:pt x="417649" y="1100"/>
                </a:cubicBezTo>
                <a:cubicBezTo>
                  <a:pt x="157616" y="3005"/>
                  <a:pt x="17599" y="50630"/>
                  <a:pt x="1406" y="142070"/>
                </a:cubicBezTo>
                <a:cubicBezTo>
                  <a:pt x="-3356" y="179217"/>
                  <a:pt x="454" y="223985"/>
                  <a:pt x="69986" y="266847"/>
                </a:cubicBezTo>
                <a:cubicBezTo>
                  <a:pt x="151901" y="317330"/>
                  <a:pt x="333829" y="326855"/>
                  <a:pt x="410981" y="330665"/>
                </a:cubicBezTo>
                <a:cubicBezTo>
                  <a:pt x="565286" y="338285"/>
                  <a:pt x="734831" y="343047"/>
                  <a:pt x="946286" y="34495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59" name="หัวใจ">
            <a:extLst>
              <a:ext uri="{FF2B5EF4-FFF2-40B4-BE49-F238E27FC236}">
                <a16:creationId xmlns:a16="http://schemas.microsoft.com/office/drawing/2014/main" id="{0C8ECB26-2754-469F-8F10-F44C37071545}"/>
              </a:ext>
            </a:extLst>
          </p:cNvPr>
          <p:cNvGrpSpPr/>
          <p:nvPr/>
        </p:nvGrpSpPr>
        <p:grpSpPr>
          <a:xfrm>
            <a:off x="3256" y="742047"/>
            <a:ext cx="1243816" cy="1154972"/>
            <a:chOff x="200471" y="1124036"/>
            <a:chExt cx="365740" cy="36766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C55D29B-094B-4162-9912-A7DB4D307A26}"/>
                </a:ext>
              </a:extLst>
            </p:cNvPr>
            <p:cNvSpPr/>
            <p:nvPr/>
          </p:nvSpPr>
          <p:spPr>
            <a:xfrm>
              <a:off x="200471" y="1145943"/>
              <a:ext cx="343832" cy="345757"/>
            </a:xfrm>
            <a:custGeom>
              <a:avLst/>
              <a:gdLst>
                <a:gd name="connsiteX0" fmla="*/ 32300 w 343832"/>
                <a:gd name="connsiteY0" fmla="*/ 217170 h 345757"/>
                <a:gd name="connsiteX1" fmla="*/ 9440 w 343832"/>
                <a:gd name="connsiteY1" fmla="*/ 56198 h 345757"/>
                <a:gd name="connsiteX2" fmla="*/ 93260 w 343832"/>
                <a:gd name="connsiteY2" fmla="*/ 0 h 345757"/>
                <a:gd name="connsiteX3" fmla="*/ 109453 w 343832"/>
                <a:gd name="connsiteY3" fmla="*/ 1905 h 345757"/>
                <a:gd name="connsiteX4" fmla="*/ 180890 w 343832"/>
                <a:gd name="connsiteY4" fmla="*/ 40958 h 345757"/>
                <a:gd name="connsiteX5" fmla="*/ 238040 w 343832"/>
                <a:gd name="connsiteY5" fmla="*/ 3810 h 345757"/>
                <a:gd name="connsiteX6" fmla="*/ 247565 w 343832"/>
                <a:gd name="connsiteY6" fmla="*/ 2857 h 345757"/>
                <a:gd name="connsiteX7" fmla="*/ 333290 w 343832"/>
                <a:gd name="connsiteY7" fmla="*/ 75248 h 345757"/>
                <a:gd name="connsiteX8" fmla="*/ 308525 w 343832"/>
                <a:gd name="connsiteY8" fmla="*/ 255270 h 345757"/>
                <a:gd name="connsiteX9" fmla="*/ 191368 w 343832"/>
                <a:gd name="connsiteY9" fmla="*/ 345758 h 345757"/>
                <a:gd name="connsiteX10" fmla="*/ 173270 w 343832"/>
                <a:gd name="connsiteY10" fmla="*/ 343853 h 345757"/>
                <a:gd name="connsiteX11" fmla="*/ 32300 w 343832"/>
                <a:gd name="connsiteY11" fmla="*/ 217170 h 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832" h="345757">
                  <a:moveTo>
                    <a:pt x="32300" y="217170"/>
                  </a:moveTo>
                  <a:cubicBezTo>
                    <a:pt x="17060" y="190500"/>
                    <a:pt x="-16277" y="120968"/>
                    <a:pt x="9440" y="56198"/>
                  </a:cubicBezTo>
                  <a:cubicBezTo>
                    <a:pt x="23728" y="21908"/>
                    <a:pt x="57065" y="0"/>
                    <a:pt x="93260" y="0"/>
                  </a:cubicBezTo>
                  <a:cubicBezTo>
                    <a:pt x="98975" y="0"/>
                    <a:pt x="103738" y="953"/>
                    <a:pt x="109453" y="1905"/>
                  </a:cubicBezTo>
                  <a:cubicBezTo>
                    <a:pt x="136123" y="6668"/>
                    <a:pt x="159935" y="20003"/>
                    <a:pt x="180890" y="40958"/>
                  </a:cubicBezTo>
                  <a:cubicBezTo>
                    <a:pt x="198035" y="14288"/>
                    <a:pt x="219943" y="5715"/>
                    <a:pt x="238040" y="3810"/>
                  </a:cubicBezTo>
                  <a:cubicBezTo>
                    <a:pt x="241850" y="3810"/>
                    <a:pt x="244708" y="2857"/>
                    <a:pt x="247565" y="2857"/>
                  </a:cubicBezTo>
                  <a:cubicBezTo>
                    <a:pt x="284713" y="2857"/>
                    <a:pt x="316145" y="29528"/>
                    <a:pt x="333290" y="75248"/>
                  </a:cubicBezTo>
                  <a:cubicBezTo>
                    <a:pt x="353293" y="128588"/>
                    <a:pt x="344720" y="192405"/>
                    <a:pt x="308525" y="255270"/>
                  </a:cubicBezTo>
                  <a:cubicBezTo>
                    <a:pt x="289475" y="288608"/>
                    <a:pt x="248518" y="345758"/>
                    <a:pt x="191368" y="345758"/>
                  </a:cubicBezTo>
                  <a:cubicBezTo>
                    <a:pt x="184700" y="345758"/>
                    <a:pt x="178985" y="344805"/>
                    <a:pt x="173270" y="343853"/>
                  </a:cubicBezTo>
                  <a:cubicBezTo>
                    <a:pt x="121835" y="331470"/>
                    <a:pt x="74210" y="289560"/>
                    <a:pt x="32300" y="217170"/>
                  </a:cubicBezTo>
                  <a:close/>
                </a:path>
              </a:pathLst>
            </a:custGeom>
            <a:solidFill>
              <a:srgbClr val="5D5D5D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62" name="Graphic 56">
              <a:extLst>
                <a:ext uri="{FF2B5EF4-FFF2-40B4-BE49-F238E27FC236}">
                  <a16:creationId xmlns:a16="http://schemas.microsoft.com/office/drawing/2014/main" id="{059DBE06-D4EF-4DB8-9685-646C1ECD278A}"/>
                </a:ext>
              </a:extLst>
            </p:cNvPr>
            <p:cNvGrpSpPr/>
            <p:nvPr/>
          </p:nvGrpSpPr>
          <p:grpSpPr>
            <a:xfrm>
              <a:off x="222755" y="1124036"/>
              <a:ext cx="343456" cy="345757"/>
              <a:chOff x="222755" y="1124036"/>
              <a:chExt cx="343456" cy="345757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EA6C76B-0B0A-440E-84E9-3A153E64D731}"/>
                  </a:ext>
                </a:extLst>
              </p:cNvPr>
              <p:cNvSpPr/>
              <p:nvPr/>
            </p:nvSpPr>
            <p:spPr>
              <a:xfrm>
                <a:off x="222755" y="1124036"/>
                <a:ext cx="343456" cy="345757"/>
              </a:xfrm>
              <a:custGeom>
                <a:avLst/>
                <a:gdLst>
                  <a:gd name="connsiteX0" fmla="*/ 10016 w 343456"/>
                  <a:gd name="connsiteY0" fmla="*/ 56198 h 345757"/>
                  <a:gd name="connsiteX1" fmla="*/ 92884 w 343456"/>
                  <a:gd name="connsiteY1" fmla="*/ 0 h 345757"/>
                  <a:gd name="connsiteX2" fmla="*/ 109076 w 343456"/>
                  <a:gd name="connsiteY2" fmla="*/ 1905 h 345757"/>
                  <a:gd name="connsiteX3" fmla="*/ 180514 w 343456"/>
                  <a:gd name="connsiteY3" fmla="*/ 40958 h 345757"/>
                  <a:gd name="connsiteX4" fmla="*/ 237664 w 343456"/>
                  <a:gd name="connsiteY4" fmla="*/ 3810 h 345757"/>
                  <a:gd name="connsiteX5" fmla="*/ 247189 w 343456"/>
                  <a:gd name="connsiteY5" fmla="*/ 2858 h 345757"/>
                  <a:gd name="connsiteX6" fmla="*/ 332914 w 343456"/>
                  <a:gd name="connsiteY6" fmla="*/ 75248 h 345757"/>
                  <a:gd name="connsiteX7" fmla="*/ 308149 w 343456"/>
                  <a:gd name="connsiteY7" fmla="*/ 255270 h 345757"/>
                  <a:gd name="connsiteX8" fmla="*/ 190991 w 343456"/>
                  <a:gd name="connsiteY8" fmla="*/ 345758 h 345757"/>
                  <a:gd name="connsiteX9" fmla="*/ 172894 w 343456"/>
                  <a:gd name="connsiteY9" fmla="*/ 343853 h 345757"/>
                  <a:gd name="connsiteX10" fmla="*/ 31924 w 343456"/>
                  <a:gd name="connsiteY10" fmla="*/ 217170 h 345757"/>
                  <a:gd name="connsiteX11" fmla="*/ 10016 w 343456"/>
                  <a:gd name="connsiteY11" fmla="*/ 56198 h 34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456" h="345757">
                    <a:moveTo>
                      <a:pt x="10016" y="56198"/>
                    </a:moveTo>
                    <a:cubicBezTo>
                      <a:pt x="23351" y="21908"/>
                      <a:pt x="56689" y="0"/>
                      <a:pt x="92884" y="0"/>
                    </a:cubicBezTo>
                    <a:cubicBezTo>
                      <a:pt x="98599" y="0"/>
                      <a:pt x="103361" y="953"/>
                      <a:pt x="109076" y="1905"/>
                    </a:cubicBezTo>
                    <a:cubicBezTo>
                      <a:pt x="135746" y="6668"/>
                      <a:pt x="159559" y="20003"/>
                      <a:pt x="180514" y="40958"/>
                    </a:cubicBezTo>
                    <a:cubicBezTo>
                      <a:pt x="197659" y="14288"/>
                      <a:pt x="219566" y="5715"/>
                      <a:pt x="237664" y="3810"/>
                    </a:cubicBezTo>
                    <a:cubicBezTo>
                      <a:pt x="241474" y="3810"/>
                      <a:pt x="244331" y="2858"/>
                      <a:pt x="247189" y="2858"/>
                    </a:cubicBezTo>
                    <a:cubicBezTo>
                      <a:pt x="284336" y="2858"/>
                      <a:pt x="315769" y="29528"/>
                      <a:pt x="332914" y="75248"/>
                    </a:cubicBezTo>
                    <a:cubicBezTo>
                      <a:pt x="352916" y="128588"/>
                      <a:pt x="344344" y="192405"/>
                      <a:pt x="308149" y="255270"/>
                    </a:cubicBezTo>
                    <a:cubicBezTo>
                      <a:pt x="289099" y="288608"/>
                      <a:pt x="248141" y="345758"/>
                      <a:pt x="190991" y="345758"/>
                    </a:cubicBezTo>
                    <a:cubicBezTo>
                      <a:pt x="184324" y="345758"/>
                      <a:pt x="178609" y="344805"/>
                      <a:pt x="172894" y="343853"/>
                    </a:cubicBezTo>
                    <a:cubicBezTo>
                      <a:pt x="121459" y="332423"/>
                      <a:pt x="73834" y="289560"/>
                      <a:pt x="31924" y="217170"/>
                    </a:cubicBezTo>
                    <a:cubicBezTo>
                      <a:pt x="16684" y="190500"/>
                      <a:pt x="-16654" y="120968"/>
                      <a:pt x="10016" y="56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67" name="Graphic 56">
                <a:extLst>
                  <a:ext uri="{FF2B5EF4-FFF2-40B4-BE49-F238E27FC236}">
                    <a16:creationId xmlns:a16="http://schemas.microsoft.com/office/drawing/2014/main" id="{530A60C4-682E-4573-A440-2E3F3EDD9664}"/>
                  </a:ext>
                </a:extLst>
              </p:cNvPr>
              <p:cNvGrpSpPr/>
              <p:nvPr/>
            </p:nvGrpSpPr>
            <p:grpSpPr>
              <a:xfrm>
                <a:off x="254918" y="1156504"/>
                <a:ext cx="279548" cy="280382"/>
                <a:chOff x="254918" y="1156504"/>
                <a:chExt cx="279548" cy="280382"/>
              </a:xfrm>
            </p:grpSpPr>
            <p:grpSp>
              <p:nvGrpSpPr>
                <p:cNvPr id="68" name="Graphic 56">
                  <a:extLst>
                    <a:ext uri="{FF2B5EF4-FFF2-40B4-BE49-F238E27FC236}">
                      <a16:creationId xmlns:a16="http://schemas.microsoft.com/office/drawing/2014/main" id="{66B75C3D-7437-4D34-8E47-39649FED5B3F}"/>
                    </a:ext>
                  </a:extLst>
                </p:cNvPr>
                <p:cNvGrpSpPr/>
                <p:nvPr/>
              </p:nvGrpSpPr>
              <p:grpSpPr>
                <a:xfrm>
                  <a:off x="262299" y="1164945"/>
                  <a:ext cx="263527" cy="263890"/>
                  <a:chOff x="262299" y="1164945"/>
                  <a:chExt cx="263527" cy="263890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49B6EE1-6463-4783-BDD4-7CA3467DE6F7}"/>
                      </a:ext>
                    </a:extLst>
                  </p:cNvPr>
                  <p:cNvSpPr/>
                  <p:nvPr/>
                </p:nvSpPr>
                <p:spPr>
                  <a:xfrm>
                    <a:off x="262299" y="1164945"/>
                    <a:ext cx="263527" cy="254389"/>
                  </a:xfrm>
                  <a:custGeom>
                    <a:avLst/>
                    <a:gdLst>
                      <a:gd name="connsiteX0" fmla="*/ 149543 w 263527"/>
                      <a:gd name="connsiteY0" fmla="*/ 262938 h 262937"/>
                      <a:gd name="connsiteX1" fmla="*/ 224790 w 263527"/>
                      <a:gd name="connsiteY1" fmla="*/ 207693 h 262937"/>
                      <a:gd name="connsiteX2" fmla="*/ 262890 w 263527"/>
                      <a:gd name="connsiteY2" fmla="*/ 78153 h 262937"/>
                      <a:gd name="connsiteX3" fmla="*/ 209550 w 263527"/>
                      <a:gd name="connsiteY3" fmla="*/ 1000 h 262937"/>
                      <a:gd name="connsiteX4" fmla="*/ 206693 w 263527"/>
                      <a:gd name="connsiteY4" fmla="*/ 1000 h 262937"/>
                      <a:gd name="connsiteX5" fmla="*/ 155258 w 263527"/>
                      <a:gd name="connsiteY5" fmla="*/ 81010 h 262937"/>
                      <a:gd name="connsiteX6" fmla="*/ 153353 w 263527"/>
                      <a:gd name="connsiteY6" fmla="*/ 82915 h 262937"/>
                      <a:gd name="connsiteX7" fmla="*/ 152400 w 263527"/>
                      <a:gd name="connsiteY7" fmla="*/ 82915 h 262937"/>
                      <a:gd name="connsiteX8" fmla="*/ 150495 w 263527"/>
                      <a:gd name="connsiteY8" fmla="*/ 81963 h 262937"/>
                      <a:gd name="connsiteX9" fmla="*/ 76200 w 263527"/>
                      <a:gd name="connsiteY9" fmla="*/ 3858 h 262937"/>
                      <a:gd name="connsiteX10" fmla="*/ 55245 w 263527"/>
                      <a:gd name="connsiteY10" fmla="*/ 48 h 262937"/>
                      <a:gd name="connsiteX11" fmla="*/ 5715 w 263527"/>
                      <a:gd name="connsiteY11" fmla="*/ 34338 h 262937"/>
                      <a:gd name="connsiteX12" fmla="*/ 22860 w 263527"/>
                      <a:gd name="connsiteY12" fmla="*/ 147685 h 262937"/>
                      <a:gd name="connsiteX13" fmla="*/ 117157 w 263527"/>
                      <a:gd name="connsiteY13" fmla="*/ 253413 h 262937"/>
                      <a:gd name="connsiteX14" fmla="*/ 149543 w 263527"/>
                      <a:gd name="connsiteY14" fmla="*/ 262938 h 26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3527" h="262937">
                        <a:moveTo>
                          <a:pt x="149543" y="262938"/>
                        </a:moveTo>
                        <a:cubicBezTo>
                          <a:pt x="180023" y="262938"/>
                          <a:pt x="204788" y="235315"/>
                          <a:pt x="224790" y="207693"/>
                        </a:cubicBezTo>
                        <a:cubicBezTo>
                          <a:pt x="253365" y="169593"/>
                          <a:pt x="266700" y="121968"/>
                          <a:pt x="262890" y="78153"/>
                        </a:cubicBezTo>
                        <a:cubicBezTo>
                          <a:pt x="260033" y="51483"/>
                          <a:pt x="246698" y="3858"/>
                          <a:pt x="209550" y="1000"/>
                        </a:cubicBezTo>
                        <a:cubicBezTo>
                          <a:pt x="208598" y="1000"/>
                          <a:pt x="207645" y="1000"/>
                          <a:pt x="206693" y="1000"/>
                        </a:cubicBezTo>
                        <a:cubicBezTo>
                          <a:pt x="189548" y="1000"/>
                          <a:pt x="165735" y="15288"/>
                          <a:pt x="155258" y="81010"/>
                        </a:cubicBezTo>
                        <a:cubicBezTo>
                          <a:pt x="155258" y="81963"/>
                          <a:pt x="154305" y="82915"/>
                          <a:pt x="153353" y="82915"/>
                        </a:cubicBezTo>
                        <a:lnTo>
                          <a:pt x="152400" y="82915"/>
                        </a:lnTo>
                        <a:cubicBezTo>
                          <a:pt x="151448" y="82915"/>
                          <a:pt x="151448" y="82915"/>
                          <a:pt x="150495" y="81963"/>
                        </a:cubicBezTo>
                        <a:cubicBezTo>
                          <a:pt x="137160" y="55293"/>
                          <a:pt x="114300" y="19098"/>
                          <a:pt x="76200" y="3858"/>
                        </a:cubicBezTo>
                        <a:cubicBezTo>
                          <a:pt x="69533" y="1000"/>
                          <a:pt x="61913" y="48"/>
                          <a:pt x="55245" y="48"/>
                        </a:cubicBezTo>
                        <a:cubicBezTo>
                          <a:pt x="33338" y="-905"/>
                          <a:pt x="14288" y="12430"/>
                          <a:pt x="5715" y="34338"/>
                        </a:cubicBezTo>
                        <a:cubicBezTo>
                          <a:pt x="-5715" y="62913"/>
                          <a:pt x="0" y="101965"/>
                          <a:pt x="22860" y="147685"/>
                        </a:cubicBezTo>
                        <a:cubicBezTo>
                          <a:pt x="44768" y="191500"/>
                          <a:pt x="79058" y="230553"/>
                          <a:pt x="117157" y="253413"/>
                        </a:cubicBezTo>
                        <a:cubicBezTo>
                          <a:pt x="128588" y="260080"/>
                          <a:pt x="139065" y="262938"/>
                          <a:pt x="149543" y="262938"/>
                        </a:cubicBezTo>
                        <a:close/>
                      </a:path>
                    </a:pathLst>
                  </a:custGeom>
                  <a:solidFill>
                    <a:srgbClr val="E566B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99C18313-A388-4315-AC29-948BFB744C7C}"/>
                      </a:ext>
                    </a:extLst>
                  </p:cNvPr>
                  <p:cNvSpPr/>
                  <p:nvPr/>
                </p:nvSpPr>
                <p:spPr>
                  <a:xfrm>
                    <a:off x="263251" y="1198331"/>
                    <a:ext cx="262575" cy="230504"/>
                  </a:xfrm>
                  <a:custGeom>
                    <a:avLst/>
                    <a:gdLst>
                      <a:gd name="connsiteX0" fmla="*/ 21907 w 262575"/>
                      <a:gd name="connsiteY0" fmla="*/ 114300 h 230504"/>
                      <a:gd name="connsiteX1" fmla="*/ 0 w 262575"/>
                      <a:gd name="connsiteY1" fmla="*/ 50483 h 230504"/>
                      <a:gd name="connsiteX2" fmla="*/ 81915 w 262575"/>
                      <a:gd name="connsiteY2" fmla="*/ 144780 h 230504"/>
                      <a:gd name="connsiteX3" fmla="*/ 208598 w 262575"/>
                      <a:gd name="connsiteY3" fmla="*/ 142875 h 230504"/>
                      <a:gd name="connsiteX4" fmla="*/ 248603 w 262575"/>
                      <a:gd name="connsiteY4" fmla="*/ 0 h 230504"/>
                      <a:gd name="connsiteX5" fmla="*/ 261937 w 262575"/>
                      <a:gd name="connsiteY5" fmla="*/ 45720 h 230504"/>
                      <a:gd name="connsiteX6" fmla="*/ 223838 w 262575"/>
                      <a:gd name="connsiteY6" fmla="*/ 175260 h 230504"/>
                      <a:gd name="connsiteX7" fmla="*/ 148590 w 262575"/>
                      <a:gd name="connsiteY7" fmla="*/ 230505 h 230504"/>
                      <a:gd name="connsiteX8" fmla="*/ 117158 w 262575"/>
                      <a:gd name="connsiteY8" fmla="*/ 220980 h 230504"/>
                      <a:gd name="connsiteX9" fmla="*/ 21907 w 262575"/>
                      <a:gd name="connsiteY9" fmla="*/ 114300 h 230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2575" h="230504">
                        <a:moveTo>
                          <a:pt x="21907" y="114300"/>
                        </a:moveTo>
                        <a:cubicBezTo>
                          <a:pt x="10477" y="90487"/>
                          <a:pt x="2858" y="69533"/>
                          <a:pt x="0" y="50483"/>
                        </a:cubicBezTo>
                        <a:cubicBezTo>
                          <a:pt x="20955" y="87630"/>
                          <a:pt x="48578" y="120015"/>
                          <a:pt x="81915" y="144780"/>
                        </a:cubicBezTo>
                        <a:cubicBezTo>
                          <a:pt x="122873" y="174308"/>
                          <a:pt x="172403" y="182880"/>
                          <a:pt x="208598" y="142875"/>
                        </a:cubicBezTo>
                        <a:cubicBezTo>
                          <a:pt x="240983" y="106680"/>
                          <a:pt x="246698" y="52388"/>
                          <a:pt x="248603" y="0"/>
                        </a:cubicBezTo>
                        <a:cubicBezTo>
                          <a:pt x="256223" y="15240"/>
                          <a:pt x="260033" y="33338"/>
                          <a:pt x="261937" y="45720"/>
                        </a:cubicBezTo>
                        <a:cubicBezTo>
                          <a:pt x="265748" y="89535"/>
                          <a:pt x="252412" y="136208"/>
                          <a:pt x="223838" y="175260"/>
                        </a:cubicBezTo>
                        <a:cubicBezTo>
                          <a:pt x="203835" y="202883"/>
                          <a:pt x="179070" y="230505"/>
                          <a:pt x="148590" y="230505"/>
                        </a:cubicBezTo>
                        <a:cubicBezTo>
                          <a:pt x="138113" y="230505"/>
                          <a:pt x="127635" y="227648"/>
                          <a:pt x="117158" y="220980"/>
                        </a:cubicBezTo>
                        <a:cubicBezTo>
                          <a:pt x="79058" y="197168"/>
                          <a:pt x="43815" y="158115"/>
                          <a:pt x="21907" y="114300"/>
                        </a:cubicBezTo>
                        <a:close/>
                      </a:path>
                    </a:pathLst>
                  </a:custGeom>
                  <a:solidFill>
                    <a:srgbClr val="D84CB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B0245E9F-1291-4DA7-98DB-2BEB53BB3203}"/>
                      </a:ext>
                    </a:extLst>
                  </p:cNvPr>
                  <p:cNvSpPr/>
                  <p:nvPr/>
                </p:nvSpPr>
                <p:spPr>
                  <a:xfrm>
                    <a:off x="304164" y="1208263"/>
                    <a:ext cx="75612" cy="75792"/>
                  </a:xfrm>
                  <a:custGeom>
                    <a:avLst/>
                    <a:gdLst>
                      <a:gd name="connsiteX0" fmla="*/ 27668 w 75612"/>
                      <a:gd name="connsiteY0" fmla="*/ 545 h 75792"/>
                      <a:gd name="connsiteX1" fmla="*/ 32430 w 75612"/>
                      <a:gd name="connsiteY1" fmla="*/ 1498 h 75792"/>
                      <a:gd name="connsiteX2" fmla="*/ 34335 w 75612"/>
                      <a:gd name="connsiteY2" fmla="*/ 1498 h 75792"/>
                      <a:gd name="connsiteX3" fmla="*/ 75293 w 75612"/>
                      <a:gd name="connsiteY3" fmla="*/ 51028 h 75792"/>
                      <a:gd name="connsiteX4" fmla="*/ 57195 w 75612"/>
                      <a:gd name="connsiteY4" fmla="*/ 75793 h 75792"/>
                      <a:gd name="connsiteX5" fmla="*/ 45 w 75612"/>
                      <a:gd name="connsiteY5" fmla="*/ 21500 h 75792"/>
                      <a:gd name="connsiteX6" fmla="*/ 27668 w 75612"/>
                      <a:gd name="connsiteY6" fmla="*/ 545 h 75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12" h="75792">
                        <a:moveTo>
                          <a:pt x="27668" y="545"/>
                        </a:moveTo>
                        <a:cubicBezTo>
                          <a:pt x="29573" y="545"/>
                          <a:pt x="30525" y="1498"/>
                          <a:pt x="32430" y="1498"/>
                        </a:cubicBezTo>
                        <a:cubicBezTo>
                          <a:pt x="33383" y="1498"/>
                          <a:pt x="33383" y="1498"/>
                          <a:pt x="34335" y="1498"/>
                        </a:cubicBezTo>
                        <a:cubicBezTo>
                          <a:pt x="57195" y="5308"/>
                          <a:pt x="71483" y="31025"/>
                          <a:pt x="75293" y="51028"/>
                        </a:cubicBezTo>
                        <a:cubicBezTo>
                          <a:pt x="77198" y="63410"/>
                          <a:pt x="70530" y="75793"/>
                          <a:pt x="57195" y="75793"/>
                        </a:cubicBezTo>
                        <a:cubicBezTo>
                          <a:pt x="25763" y="75793"/>
                          <a:pt x="998" y="52933"/>
                          <a:pt x="45" y="21500"/>
                        </a:cubicBezTo>
                        <a:cubicBezTo>
                          <a:pt x="-907" y="6260"/>
                          <a:pt x="13380" y="-2312"/>
                          <a:pt x="27668" y="545"/>
                        </a:cubicBezTo>
                        <a:close/>
                      </a:path>
                    </a:pathLst>
                  </a:custGeom>
                  <a:solidFill>
                    <a:srgbClr val="FC8B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14287BA-41E8-4135-834D-2E2B87CAEB15}"/>
                    </a:ext>
                  </a:extLst>
                </p:cNvPr>
                <p:cNvSpPr/>
                <p:nvPr/>
              </p:nvSpPr>
              <p:spPr>
                <a:xfrm>
                  <a:off x="254918" y="1156504"/>
                  <a:ext cx="279548" cy="280382"/>
                </a:xfrm>
                <a:custGeom>
                  <a:avLst/>
                  <a:gdLst>
                    <a:gd name="connsiteX0" fmla="*/ 7381 w 279548"/>
                    <a:gd name="connsiteY0" fmla="*/ 36112 h 280382"/>
                    <a:gd name="connsiteX1" fmla="*/ 27383 w 279548"/>
                    <a:gd name="connsiteY1" fmla="*/ 167557 h 280382"/>
                    <a:gd name="connsiteX2" fmla="*/ 148351 w 279548"/>
                    <a:gd name="connsiteY2" fmla="*/ 278999 h 280382"/>
                    <a:gd name="connsiteX3" fmla="*/ 248363 w 279548"/>
                    <a:gd name="connsiteY3" fmla="*/ 205657 h 280382"/>
                    <a:gd name="connsiteX4" fmla="*/ 271223 w 279548"/>
                    <a:gd name="connsiteY4" fmla="*/ 53257 h 280382"/>
                    <a:gd name="connsiteX5" fmla="*/ 209311 w 279548"/>
                    <a:gd name="connsiteY5" fmla="*/ 1822 h 280382"/>
                    <a:gd name="connsiteX6" fmla="*/ 157876 w 279548"/>
                    <a:gd name="connsiteY6" fmla="*/ 73259 h 280382"/>
                    <a:gd name="connsiteX7" fmla="*/ 72151 w 279548"/>
                    <a:gd name="connsiteY7" fmla="*/ 869 h 280382"/>
                    <a:gd name="connsiteX8" fmla="*/ 7381 w 279548"/>
                    <a:gd name="connsiteY8" fmla="*/ 36112 h 280382"/>
                    <a:gd name="connsiteX9" fmla="*/ 15953 w 279548"/>
                    <a:gd name="connsiteY9" fmla="*/ 43732 h 280382"/>
                    <a:gd name="connsiteX10" fmla="*/ 82628 w 279548"/>
                    <a:gd name="connsiteY10" fmla="*/ 15157 h 280382"/>
                    <a:gd name="connsiteX11" fmla="*/ 155971 w 279548"/>
                    <a:gd name="connsiteY11" fmla="*/ 92309 h 280382"/>
                    <a:gd name="connsiteX12" fmla="*/ 161686 w 279548"/>
                    <a:gd name="connsiteY12" fmla="*/ 95167 h 280382"/>
                    <a:gd name="connsiteX13" fmla="*/ 166448 w 279548"/>
                    <a:gd name="connsiteY13" fmla="*/ 91357 h 280382"/>
                    <a:gd name="connsiteX14" fmla="*/ 217883 w 279548"/>
                    <a:gd name="connsiteY14" fmla="*/ 14204 h 280382"/>
                    <a:gd name="connsiteX15" fmla="*/ 268366 w 279548"/>
                    <a:gd name="connsiteY15" fmla="*/ 88499 h 280382"/>
                    <a:gd name="connsiteX16" fmla="*/ 230266 w 279548"/>
                    <a:gd name="connsiteY16" fmla="*/ 216134 h 280382"/>
                    <a:gd name="connsiteX17" fmla="*/ 126443 w 279548"/>
                    <a:gd name="connsiteY17" fmla="*/ 260902 h 280382"/>
                    <a:gd name="connsiteX18" fmla="*/ 33098 w 279548"/>
                    <a:gd name="connsiteY18" fmla="*/ 156127 h 280382"/>
                    <a:gd name="connsiteX19" fmla="*/ 15953 w 279548"/>
                    <a:gd name="connsiteY19" fmla="*/ 43732 h 28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9548" h="280382">
                      <a:moveTo>
                        <a:pt x="7381" y="36112"/>
                      </a:moveTo>
                      <a:cubicBezTo>
                        <a:pt x="-9764" y="78974"/>
                        <a:pt x="5476" y="130409"/>
                        <a:pt x="27383" y="167557"/>
                      </a:cubicBezTo>
                      <a:cubicBezTo>
                        <a:pt x="54053" y="212324"/>
                        <a:pt x="94058" y="266617"/>
                        <a:pt x="148351" y="278999"/>
                      </a:cubicBezTo>
                      <a:cubicBezTo>
                        <a:pt x="192166" y="289477"/>
                        <a:pt x="230266" y="238042"/>
                        <a:pt x="248363" y="205657"/>
                      </a:cubicBezTo>
                      <a:cubicBezTo>
                        <a:pt x="274081" y="160889"/>
                        <a:pt x="290273" y="103739"/>
                        <a:pt x="271223" y="53257"/>
                      </a:cubicBezTo>
                      <a:cubicBezTo>
                        <a:pt x="261698" y="27539"/>
                        <a:pt x="241696" y="-1988"/>
                        <a:pt x="209311" y="1822"/>
                      </a:cubicBezTo>
                      <a:cubicBezTo>
                        <a:pt x="177878" y="6584"/>
                        <a:pt x="164543" y="43732"/>
                        <a:pt x="157876" y="73259"/>
                      </a:cubicBezTo>
                      <a:cubicBezTo>
                        <a:pt x="138826" y="39922"/>
                        <a:pt x="111203" y="7537"/>
                        <a:pt x="72151" y="869"/>
                      </a:cubicBezTo>
                      <a:cubicBezTo>
                        <a:pt x="44528" y="-3893"/>
                        <a:pt x="17858" y="11347"/>
                        <a:pt x="7381" y="36112"/>
                      </a:cubicBezTo>
                      <a:close/>
                      <a:moveTo>
                        <a:pt x="15953" y="43732"/>
                      </a:moveTo>
                      <a:cubicBezTo>
                        <a:pt x="27383" y="17062"/>
                        <a:pt x="54053" y="3727"/>
                        <a:pt x="82628" y="15157"/>
                      </a:cubicBezTo>
                      <a:cubicBezTo>
                        <a:pt x="116918" y="28492"/>
                        <a:pt x="139778" y="60877"/>
                        <a:pt x="155971" y="92309"/>
                      </a:cubicBezTo>
                      <a:cubicBezTo>
                        <a:pt x="156923" y="94214"/>
                        <a:pt x="159781" y="95167"/>
                        <a:pt x="161686" y="95167"/>
                      </a:cubicBezTo>
                      <a:cubicBezTo>
                        <a:pt x="163591" y="95167"/>
                        <a:pt x="165496" y="94214"/>
                        <a:pt x="166448" y="91357"/>
                      </a:cubicBezTo>
                      <a:cubicBezTo>
                        <a:pt x="170258" y="66592"/>
                        <a:pt x="182641" y="10394"/>
                        <a:pt x="217883" y="14204"/>
                      </a:cubicBezTo>
                      <a:cubicBezTo>
                        <a:pt x="251221" y="17062"/>
                        <a:pt x="266461" y="60877"/>
                        <a:pt x="268366" y="88499"/>
                      </a:cubicBezTo>
                      <a:cubicBezTo>
                        <a:pt x="272176" y="133267"/>
                        <a:pt x="256936" y="179939"/>
                        <a:pt x="230266" y="216134"/>
                      </a:cubicBezTo>
                      <a:cubicBezTo>
                        <a:pt x="205501" y="250424"/>
                        <a:pt x="171211" y="288524"/>
                        <a:pt x="126443" y="260902"/>
                      </a:cubicBezTo>
                      <a:cubicBezTo>
                        <a:pt x="86438" y="237089"/>
                        <a:pt x="53101" y="197084"/>
                        <a:pt x="33098" y="156127"/>
                      </a:cubicBezTo>
                      <a:cubicBezTo>
                        <a:pt x="16906" y="122789"/>
                        <a:pt x="713" y="78974"/>
                        <a:pt x="15953" y="43732"/>
                      </a:cubicBezTo>
                      <a:close/>
                    </a:path>
                  </a:pathLst>
                </a:custGeom>
                <a:solidFill>
                  <a:srgbClr val="5B23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C32FF84-457D-42F3-ACF1-EB1AC33BD02D}"/>
              </a:ext>
            </a:extLst>
          </p:cNvPr>
          <p:cNvSpPr txBox="1"/>
          <p:nvPr/>
        </p:nvSpPr>
        <p:spPr>
          <a:xfrm>
            <a:off x="1336780" y="463443"/>
            <a:ext cx="10124768" cy="1521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หนูนาเริ่มทำขนมเวลา 11.17 น. ทำเสร็จเวลา 14.17 น.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หนูนาใช้เวลาทำขนม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……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...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…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 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57466E5-3DCE-43D1-87F5-1849001BEAEA}"/>
              </a:ext>
            </a:extLst>
          </p:cNvPr>
          <p:cNvCxnSpPr>
            <a:cxnSpLocks/>
          </p:cNvCxnSpPr>
          <p:nvPr/>
        </p:nvCxnSpPr>
        <p:spPr>
          <a:xfrm>
            <a:off x="1768595" y="3598483"/>
            <a:ext cx="0" cy="136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E8F203-983D-4A82-8EE8-0B0A87D8E8BC}"/>
              </a:ext>
            </a:extLst>
          </p:cNvPr>
          <p:cNvCxnSpPr>
            <a:cxnSpLocks/>
          </p:cNvCxnSpPr>
          <p:nvPr/>
        </p:nvCxnSpPr>
        <p:spPr>
          <a:xfrm flipH="1">
            <a:off x="1768595" y="4419163"/>
            <a:ext cx="77977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119480" y="4886849"/>
            <a:ext cx="170536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11.17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8E66B281-C30A-4CDD-83EA-42D54FFB9B3C}"/>
              </a:ext>
            </a:extLst>
          </p:cNvPr>
          <p:cNvSpPr txBox="1"/>
          <p:nvPr/>
        </p:nvSpPr>
        <p:spPr>
          <a:xfrm>
            <a:off x="3688515" y="4886849"/>
            <a:ext cx="170536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12.17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1787417" y="2905300"/>
            <a:ext cx="2551727" cy="124378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2371888" y="2299020"/>
            <a:ext cx="153214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7E3AFFC8-AFB8-4E1E-B610-7BD973918909}"/>
              </a:ext>
            </a:extLst>
          </p:cNvPr>
          <p:cNvSpPr txBox="1"/>
          <p:nvPr/>
        </p:nvSpPr>
        <p:spPr>
          <a:xfrm>
            <a:off x="8826584" y="4886849"/>
            <a:ext cx="170536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14.17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9575433-5359-4C58-B1E4-F13BE7769ADA}"/>
              </a:ext>
            </a:extLst>
          </p:cNvPr>
          <p:cNvSpPr txBox="1"/>
          <p:nvPr/>
        </p:nvSpPr>
        <p:spPr>
          <a:xfrm>
            <a:off x="381677" y="903084"/>
            <a:ext cx="614294" cy="82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sp>
        <p:nvSpPr>
          <p:cNvPr id="56" name="หัวข้อ">
            <a:extLst>
              <a:ext uri="{FF2B5EF4-FFF2-40B4-BE49-F238E27FC236}">
                <a16:creationId xmlns:a16="http://schemas.microsoft.com/office/drawing/2014/main" id="{6E98FFE2-6FF0-4178-9497-ECD6D192FCDC}"/>
              </a:ext>
            </a:extLst>
          </p:cNvPr>
          <p:cNvSpPr txBox="1"/>
          <p:nvPr/>
        </p:nvSpPr>
        <p:spPr>
          <a:xfrm>
            <a:off x="5397204" y="975925"/>
            <a:ext cx="693174" cy="90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40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210264" y="5722491"/>
            <a:ext cx="13450702" cy="1137290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6257550" y="4886849"/>
            <a:ext cx="170536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13.17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BE288CCE-2A0D-4DFA-BFC4-F9A745571DC3}"/>
              </a:ext>
            </a:extLst>
          </p:cNvPr>
          <p:cNvSpPr/>
          <p:nvPr/>
        </p:nvSpPr>
        <p:spPr>
          <a:xfrm>
            <a:off x="4396561" y="2905301"/>
            <a:ext cx="2527830" cy="124378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119FBB4E-66F6-45BA-A4B1-121B9022ABA2}"/>
              </a:ext>
            </a:extLst>
          </p:cNvPr>
          <p:cNvSpPr txBox="1"/>
          <p:nvPr/>
        </p:nvSpPr>
        <p:spPr>
          <a:xfrm>
            <a:off x="4901425" y="2299020"/>
            <a:ext cx="1532111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CC62C35-D61D-4565-BB43-D299891E226A}"/>
              </a:ext>
            </a:extLst>
          </p:cNvPr>
          <p:cNvCxnSpPr>
            <a:cxnSpLocks/>
          </p:cNvCxnSpPr>
          <p:nvPr/>
        </p:nvCxnSpPr>
        <p:spPr>
          <a:xfrm>
            <a:off x="4367852" y="3598483"/>
            <a:ext cx="0" cy="136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A961C9-5369-4B36-86C7-06A7FF63B4AD}"/>
              </a:ext>
            </a:extLst>
          </p:cNvPr>
          <p:cNvCxnSpPr>
            <a:cxnSpLocks/>
          </p:cNvCxnSpPr>
          <p:nvPr/>
        </p:nvCxnSpPr>
        <p:spPr>
          <a:xfrm>
            <a:off x="6967109" y="3598483"/>
            <a:ext cx="0" cy="136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255BA08-FA27-48BB-A2C7-8CE086F68FB6}"/>
              </a:ext>
            </a:extLst>
          </p:cNvPr>
          <p:cNvCxnSpPr>
            <a:cxnSpLocks/>
          </p:cNvCxnSpPr>
          <p:nvPr/>
        </p:nvCxnSpPr>
        <p:spPr>
          <a:xfrm>
            <a:off x="9566366" y="3598483"/>
            <a:ext cx="0" cy="136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c 94">
            <a:extLst>
              <a:ext uri="{FF2B5EF4-FFF2-40B4-BE49-F238E27FC236}">
                <a16:creationId xmlns:a16="http://schemas.microsoft.com/office/drawing/2014/main" id="{764845CB-4462-480B-A956-CF24843DBE0B}"/>
              </a:ext>
            </a:extLst>
          </p:cNvPr>
          <p:cNvSpPr/>
          <p:nvPr/>
        </p:nvSpPr>
        <p:spPr>
          <a:xfrm>
            <a:off x="6980461" y="2905301"/>
            <a:ext cx="2585901" cy="1283911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9306AF07-7C15-478C-872D-2B89DE03036C}"/>
              </a:ext>
            </a:extLst>
          </p:cNvPr>
          <p:cNvSpPr txBox="1"/>
          <p:nvPr/>
        </p:nvSpPr>
        <p:spPr>
          <a:xfrm>
            <a:off x="7614819" y="2299020"/>
            <a:ext cx="1532105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AE4A6BF-FAAC-4F0A-AA90-C1E5A5817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754" y="3536687"/>
            <a:ext cx="951972" cy="1152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2C7F1C-0542-4448-8AF3-D02A88CA2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034" y="3920477"/>
            <a:ext cx="683636" cy="929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8672BB-0789-4306-B7CC-CB423AFF76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7054" y="3826117"/>
            <a:ext cx="719896" cy="7906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B44546-A38B-4D14-AAF9-2CE321268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9097" y="3150848"/>
            <a:ext cx="1479406" cy="18156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71ACD9-13B3-4D92-8799-48541ECD95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9272" y="3881670"/>
            <a:ext cx="936934" cy="669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43303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48148E-6 L 0.20833 1.48148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0.21276 -0.0053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7.40741E-7 L 0.21159 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46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56" grpId="0"/>
      <p:bldP spid="57" grpId="0" animBg="1"/>
      <p:bldP spid="61" grpId="0"/>
      <p:bldP spid="95" grpId="0" animBg="1"/>
      <p:bldP spid="1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พื้นหลังสี">
            <a:extLst>
              <a:ext uri="{FF2B5EF4-FFF2-40B4-BE49-F238E27FC236}">
                <a16:creationId xmlns:a16="http://schemas.microsoft.com/office/drawing/2014/main" id="{1CCD5C10-2BB3-4332-AE41-D9EA5401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sp>
        <p:nvSpPr>
          <p:cNvPr id="58" name="พื้นหลังหัวข้อ">
            <a:extLst>
              <a:ext uri="{FF2B5EF4-FFF2-40B4-BE49-F238E27FC236}">
                <a16:creationId xmlns:a16="http://schemas.microsoft.com/office/drawing/2014/main" id="{EF13FDAD-E928-41A0-A13B-C41F32581646}"/>
              </a:ext>
            </a:extLst>
          </p:cNvPr>
          <p:cNvSpPr/>
          <p:nvPr/>
        </p:nvSpPr>
        <p:spPr>
          <a:xfrm flipH="1">
            <a:off x="352638" y="372507"/>
            <a:ext cx="11210467" cy="1712114"/>
          </a:xfrm>
          <a:custGeom>
            <a:avLst/>
            <a:gdLst>
              <a:gd name="connsiteX0" fmla="*/ 946286 w 2949397"/>
              <a:gd name="connsiteY0" fmla="*/ 344952 h 348524"/>
              <a:gd name="connsiteX1" fmla="*/ 946286 w 2949397"/>
              <a:gd name="connsiteY1" fmla="*/ 344952 h 348524"/>
              <a:gd name="connsiteX2" fmla="*/ 1252992 w 2949397"/>
              <a:gd name="connsiteY2" fmla="*/ 345905 h 348524"/>
              <a:gd name="connsiteX3" fmla="*/ 1473019 w 2949397"/>
              <a:gd name="connsiteY3" fmla="*/ 346857 h 348524"/>
              <a:gd name="connsiteX4" fmla="*/ 2402659 w 2949397"/>
              <a:gd name="connsiteY4" fmla="*/ 345905 h 348524"/>
              <a:gd name="connsiteX5" fmla="*/ 2948442 w 2949397"/>
              <a:gd name="connsiteY5" fmla="*/ 217317 h 348524"/>
              <a:gd name="connsiteX6" fmla="*/ 2567442 w 2949397"/>
              <a:gd name="connsiteY6" fmla="*/ 40152 h 348524"/>
              <a:gd name="connsiteX7" fmla="*/ 2034994 w 2949397"/>
              <a:gd name="connsiteY7" fmla="*/ 18245 h 348524"/>
              <a:gd name="connsiteX8" fmla="*/ 1931172 w 2949397"/>
              <a:gd name="connsiteY8" fmla="*/ 16340 h 348524"/>
              <a:gd name="connsiteX9" fmla="*/ 1756864 w 2949397"/>
              <a:gd name="connsiteY9" fmla="*/ 13482 h 348524"/>
              <a:gd name="connsiteX10" fmla="*/ 952001 w 2949397"/>
              <a:gd name="connsiteY10" fmla="*/ 1100 h 348524"/>
              <a:gd name="connsiteX11" fmla="*/ 417649 w 2949397"/>
              <a:gd name="connsiteY11" fmla="*/ 1100 h 348524"/>
              <a:gd name="connsiteX12" fmla="*/ 1406 w 2949397"/>
              <a:gd name="connsiteY12" fmla="*/ 142070 h 348524"/>
              <a:gd name="connsiteX13" fmla="*/ 69986 w 2949397"/>
              <a:gd name="connsiteY13" fmla="*/ 266847 h 348524"/>
              <a:gd name="connsiteX14" fmla="*/ 410981 w 2949397"/>
              <a:gd name="connsiteY14" fmla="*/ 330665 h 348524"/>
              <a:gd name="connsiteX15" fmla="*/ 946286 w 2949397"/>
              <a:gd name="connsiteY15" fmla="*/ 344952 h 34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49397" h="348524">
                <a:moveTo>
                  <a:pt x="946286" y="344952"/>
                </a:moveTo>
                <a:cubicBezTo>
                  <a:pt x="946286" y="344952"/>
                  <a:pt x="946286" y="344952"/>
                  <a:pt x="946286" y="344952"/>
                </a:cubicBezTo>
                <a:cubicBezTo>
                  <a:pt x="1049156" y="345905"/>
                  <a:pt x="1152979" y="345905"/>
                  <a:pt x="1252992" y="345905"/>
                </a:cubicBezTo>
                <a:cubicBezTo>
                  <a:pt x="1327286" y="345905"/>
                  <a:pt x="1400629" y="345905"/>
                  <a:pt x="1473019" y="346857"/>
                </a:cubicBezTo>
                <a:cubicBezTo>
                  <a:pt x="1787344" y="348762"/>
                  <a:pt x="2095001" y="349715"/>
                  <a:pt x="2402659" y="345905"/>
                </a:cubicBezTo>
                <a:cubicBezTo>
                  <a:pt x="2662692" y="342095"/>
                  <a:pt x="2931296" y="323997"/>
                  <a:pt x="2948442" y="217317"/>
                </a:cubicBezTo>
                <a:cubicBezTo>
                  <a:pt x="2962729" y="131592"/>
                  <a:pt x="2816044" y="63965"/>
                  <a:pt x="2567442" y="40152"/>
                </a:cubicBezTo>
                <a:cubicBezTo>
                  <a:pt x="2394086" y="23960"/>
                  <a:pt x="2212159" y="21102"/>
                  <a:pt x="2034994" y="18245"/>
                </a:cubicBezTo>
                <a:cubicBezTo>
                  <a:pt x="1999751" y="17292"/>
                  <a:pt x="1965461" y="17292"/>
                  <a:pt x="1931172" y="16340"/>
                </a:cubicBezTo>
                <a:lnTo>
                  <a:pt x="1756864" y="13482"/>
                </a:lnTo>
                <a:cubicBezTo>
                  <a:pt x="1493022" y="8720"/>
                  <a:pt x="1219654" y="3957"/>
                  <a:pt x="952001" y="1100"/>
                </a:cubicBezTo>
                <a:cubicBezTo>
                  <a:pt x="756739" y="147"/>
                  <a:pt x="581479" y="-805"/>
                  <a:pt x="417649" y="1100"/>
                </a:cubicBezTo>
                <a:cubicBezTo>
                  <a:pt x="157616" y="3005"/>
                  <a:pt x="17599" y="50630"/>
                  <a:pt x="1406" y="142070"/>
                </a:cubicBezTo>
                <a:cubicBezTo>
                  <a:pt x="-3356" y="179217"/>
                  <a:pt x="454" y="223985"/>
                  <a:pt x="69986" y="266847"/>
                </a:cubicBezTo>
                <a:cubicBezTo>
                  <a:pt x="151901" y="317330"/>
                  <a:pt x="333829" y="326855"/>
                  <a:pt x="410981" y="330665"/>
                </a:cubicBezTo>
                <a:cubicBezTo>
                  <a:pt x="565286" y="338285"/>
                  <a:pt x="734831" y="343047"/>
                  <a:pt x="946286" y="34495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59" name="หัวใจ">
            <a:extLst>
              <a:ext uri="{FF2B5EF4-FFF2-40B4-BE49-F238E27FC236}">
                <a16:creationId xmlns:a16="http://schemas.microsoft.com/office/drawing/2014/main" id="{0C8ECB26-2754-469F-8F10-F44C37071545}"/>
              </a:ext>
            </a:extLst>
          </p:cNvPr>
          <p:cNvGrpSpPr/>
          <p:nvPr/>
        </p:nvGrpSpPr>
        <p:grpSpPr>
          <a:xfrm>
            <a:off x="3256" y="742047"/>
            <a:ext cx="1243816" cy="1154972"/>
            <a:chOff x="200471" y="1124036"/>
            <a:chExt cx="365740" cy="36766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C55D29B-094B-4162-9912-A7DB4D307A26}"/>
                </a:ext>
              </a:extLst>
            </p:cNvPr>
            <p:cNvSpPr/>
            <p:nvPr/>
          </p:nvSpPr>
          <p:spPr>
            <a:xfrm>
              <a:off x="200471" y="1145943"/>
              <a:ext cx="343832" cy="345757"/>
            </a:xfrm>
            <a:custGeom>
              <a:avLst/>
              <a:gdLst>
                <a:gd name="connsiteX0" fmla="*/ 32300 w 343832"/>
                <a:gd name="connsiteY0" fmla="*/ 217170 h 345757"/>
                <a:gd name="connsiteX1" fmla="*/ 9440 w 343832"/>
                <a:gd name="connsiteY1" fmla="*/ 56198 h 345757"/>
                <a:gd name="connsiteX2" fmla="*/ 93260 w 343832"/>
                <a:gd name="connsiteY2" fmla="*/ 0 h 345757"/>
                <a:gd name="connsiteX3" fmla="*/ 109453 w 343832"/>
                <a:gd name="connsiteY3" fmla="*/ 1905 h 345757"/>
                <a:gd name="connsiteX4" fmla="*/ 180890 w 343832"/>
                <a:gd name="connsiteY4" fmla="*/ 40958 h 345757"/>
                <a:gd name="connsiteX5" fmla="*/ 238040 w 343832"/>
                <a:gd name="connsiteY5" fmla="*/ 3810 h 345757"/>
                <a:gd name="connsiteX6" fmla="*/ 247565 w 343832"/>
                <a:gd name="connsiteY6" fmla="*/ 2857 h 345757"/>
                <a:gd name="connsiteX7" fmla="*/ 333290 w 343832"/>
                <a:gd name="connsiteY7" fmla="*/ 75248 h 345757"/>
                <a:gd name="connsiteX8" fmla="*/ 308525 w 343832"/>
                <a:gd name="connsiteY8" fmla="*/ 255270 h 345757"/>
                <a:gd name="connsiteX9" fmla="*/ 191368 w 343832"/>
                <a:gd name="connsiteY9" fmla="*/ 345758 h 345757"/>
                <a:gd name="connsiteX10" fmla="*/ 173270 w 343832"/>
                <a:gd name="connsiteY10" fmla="*/ 343853 h 345757"/>
                <a:gd name="connsiteX11" fmla="*/ 32300 w 343832"/>
                <a:gd name="connsiteY11" fmla="*/ 217170 h 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3832" h="345757">
                  <a:moveTo>
                    <a:pt x="32300" y="217170"/>
                  </a:moveTo>
                  <a:cubicBezTo>
                    <a:pt x="17060" y="190500"/>
                    <a:pt x="-16277" y="120968"/>
                    <a:pt x="9440" y="56198"/>
                  </a:cubicBezTo>
                  <a:cubicBezTo>
                    <a:pt x="23728" y="21908"/>
                    <a:pt x="57065" y="0"/>
                    <a:pt x="93260" y="0"/>
                  </a:cubicBezTo>
                  <a:cubicBezTo>
                    <a:pt x="98975" y="0"/>
                    <a:pt x="103738" y="953"/>
                    <a:pt x="109453" y="1905"/>
                  </a:cubicBezTo>
                  <a:cubicBezTo>
                    <a:pt x="136123" y="6668"/>
                    <a:pt x="159935" y="20003"/>
                    <a:pt x="180890" y="40958"/>
                  </a:cubicBezTo>
                  <a:cubicBezTo>
                    <a:pt x="198035" y="14288"/>
                    <a:pt x="219943" y="5715"/>
                    <a:pt x="238040" y="3810"/>
                  </a:cubicBezTo>
                  <a:cubicBezTo>
                    <a:pt x="241850" y="3810"/>
                    <a:pt x="244708" y="2857"/>
                    <a:pt x="247565" y="2857"/>
                  </a:cubicBezTo>
                  <a:cubicBezTo>
                    <a:pt x="284713" y="2857"/>
                    <a:pt x="316145" y="29528"/>
                    <a:pt x="333290" y="75248"/>
                  </a:cubicBezTo>
                  <a:cubicBezTo>
                    <a:pt x="353293" y="128588"/>
                    <a:pt x="344720" y="192405"/>
                    <a:pt x="308525" y="255270"/>
                  </a:cubicBezTo>
                  <a:cubicBezTo>
                    <a:pt x="289475" y="288608"/>
                    <a:pt x="248518" y="345758"/>
                    <a:pt x="191368" y="345758"/>
                  </a:cubicBezTo>
                  <a:cubicBezTo>
                    <a:pt x="184700" y="345758"/>
                    <a:pt x="178985" y="344805"/>
                    <a:pt x="173270" y="343853"/>
                  </a:cubicBezTo>
                  <a:cubicBezTo>
                    <a:pt x="121835" y="331470"/>
                    <a:pt x="74210" y="289560"/>
                    <a:pt x="32300" y="217170"/>
                  </a:cubicBezTo>
                  <a:close/>
                </a:path>
              </a:pathLst>
            </a:custGeom>
            <a:solidFill>
              <a:srgbClr val="5D5D5D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62" name="Graphic 56">
              <a:extLst>
                <a:ext uri="{FF2B5EF4-FFF2-40B4-BE49-F238E27FC236}">
                  <a16:creationId xmlns:a16="http://schemas.microsoft.com/office/drawing/2014/main" id="{059DBE06-D4EF-4DB8-9685-646C1ECD278A}"/>
                </a:ext>
              </a:extLst>
            </p:cNvPr>
            <p:cNvGrpSpPr/>
            <p:nvPr/>
          </p:nvGrpSpPr>
          <p:grpSpPr>
            <a:xfrm>
              <a:off x="222755" y="1124036"/>
              <a:ext cx="343456" cy="345757"/>
              <a:chOff x="222755" y="1124036"/>
              <a:chExt cx="343456" cy="345757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EA6C76B-0B0A-440E-84E9-3A153E64D731}"/>
                  </a:ext>
                </a:extLst>
              </p:cNvPr>
              <p:cNvSpPr/>
              <p:nvPr/>
            </p:nvSpPr>
            <p:spPr>
              <a:xfrm>
                <a:off x="222755" y="1124036"/>
                <a:ext cx="343456" cy="345757"/>
              </a:xfrm>
              <a:custGeom>
                <a:avLst/>
                <a:gdLst>
                  <a:gd name="connsiteX0" fmla="*/ 10016 w 343456"/>
                  <a:gd name="connsiteY0" fmla="*/ 56198 h 345757"/>
                  <a:gd name="connsiteX1" fmla="*/ 92884 w 343456"/>
                  <a:gd name="connsiteY1" fmla="*/ 0 h 345757"/>
                  <a:gd name="connsiteX2" fmla="*/ 109076 w 343456"/>
                  <a:gd name="connsiteY2" fmla="*/ 1905 h 345757"/>
                  <a:gd name="connsiteX3" fmla="*/ 180514 w 343456"/>
                  <a:gd name="connsiteY3" fmla="*/ 40958 h 345757"/>
                  <a:gd name="connsiteX4" fmla="*/ 237664 w 343456"/>
                  <a:gd name="connsiteY4" fmla="*/ 3810 h 345757"/>
                  <a:gd name="connsiteX5" fmla="*/ 247189 w 343456"/>
                  <a:gd name="connsiteY5" fmla="*/ 2858 h 345757"/>
                  <a:gd name="connsiteX6" fmla="*/ 332914 w 343456"/>
                  <a:gd name="connsiteY6" fmla="*/ 75248 h 345757"/>
                  <a:gd name="connsiteX7" fmla="*/ 308149 w 343456"/>
                  <a:gd name="connsiteY7" fmla="*/ 255270 h 345757"/>
                  <a:gd name="connsiteX8" fmla="*/ 190991 w 343456"/>
                  <a:gd name="connsiteY8" fmla="*/ 345758 h 345757"/>
                  <a:gd name="connsiteX9" fmla="*/ 172894 w 343456"/>
                  <a:gd name="connsiteY9" fmla="*/ 343853 h 345757"/>
                  <a:gd name="connsiteX10" fmla="*/ 31924 w 343456"/>
                  <a:gd name="connsiteY10" fmla="*/ 217170 h 345757"/>
                  <a:gd name="connsiteX11" fmla="*/ 10016 w 343456"/>
                  <a:gd name="connsiteY11" fmla="*/ 56198 h 34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43456" h="345757">
                    <a:moveTo>
                      <a:pt x="10016" y="56198"/>
                    </a:moveTo>
                    <a:cubicBezTo>
                      <a:pt x="23351" y="21908"/>
                      <a:pt x="56689" y="0"/>
                      <a:pt x="92884" y="0"/>
                    </a:cubicBezTo>
                    <a:cubicBezTo>
                      <a:pt x="98599" y="0"/>
                      <a:pt x="103361" y="953"/>
                      <a:pt x="109076" y="1905"/>
                    </a:cubicBezTo>
                    <a:cubicBezTo>
                      <a:pt x="135746" y="6668"/>
                      <a:pt x="159559" y="20003"/>
                      <a:pt x="180514" y="40958"/>
                    </a:cubicBezTo>
                    <a:cubicBezTo>
                      <a:pt x="197659" y="14288"/>
                      <a:pt x="219566" y="5715"/>
                      <a:pt x="237664" y="3810"/>
                    </a:cubicBezTo>
                    <a:cubicBezTo>
                      <a:pt x="241474" y="3810"/>
                      <a:pt x="244331" y="2858"/>
                      <a:pt x="247189" y="2858"/>
                    </a:cubicBezTo>
                    <a:cubicBezTo>
                      <a:pt x="284336" y="2858"/>
                      <a:pt x="315769" y="29528"/>
                      <a:pt x="332914" y="75248"/>
                    </a:cubicBezTo>
                    <a:cubicBezTo>
                      <a:pt x="352916" y="128588"/>
                      <a:pt x="344344" y="192405"/>
                      <a:pt x="308149" y="255270"/>
                    </a:cubicBezTo>
                    <a:cubicBezTo>
                      <a:pt x="289099" y="288608"/>
                      <a:pt x="248141" y="345758"/>
                      <a:pt x="190991" y="345758"/>
                    </a:cubicBezTo>
                    <a:cubicBezTo>
                      <a:pt x="184324" y="345758"/>
                      <a:pt x="178609" y="344805"/>
                      <a:pt x="172894" y="343853"/>
                    </a:cubicBezTo>
                    <a:cubicBezTo>
                      <a:pt x="121459" y="332423"/>
                      <a:pt x="73834" y="289560"/>
                      <a:pt x="31924" y="217170"/>
                    </a:cubicBezTo>
                    <a:cubicBezTo>
                      <a:pt x="16684" y="190500"/>
                      <a:pt x="-16654" y="120968"/>
                      <a:pt x="10016" y="56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67" name="Graphic 56">
                <a:extLst>
                  <a:ext uri="{FF2B5EF4-FFF2-40B4-BE49-F238E27FC236}">
                    <a16:creationId xmlns:a16="http://schemas.microsoft.com/office/drawing/2014/main" id="{530A60C4-682E-4573-A440-2E3F3EDD9664}"/>
                  </a:ext>
                </a:extLst>
              </p:cNvPr>
              <p:cNvGrpSpPr/>
              <p:nvPr/>
            </p:nvGrpSpPr>
            <p:grpSpPr>
              <a:xfrm>
                <a:off x="254918" y="1156504"/>
                <a:ext cx="279548" cy="280382"/>
                <a:chOff x="254918" y="1156504"/>
                <a:chExt cx="279548" cy="280382"/>
              </a:xfrm>
            </p:grpSpPr>
            <p:grpSp>
              <p:nvGrpSpPr>
                <p:cNvPr id="68" name="Graphic 56">
                  <a:extLst>
                    <a:ext uri="{FF2B5EF4-FFF2-40B4-BE49-F238E27FC236}">
                      <a16:creationId xmlns:a16="http://schemas.microsoft.com/office/drawing/2014/main" id="{66B75C3D-7437-4D34-8E47-39649FED5B3F}"/>
                    </a:ext>
                  </a:extLst>
                </p:cNvPr>
                <p:cNvGrpSpPr/>
                <p:nvPr/>
              </p:nvGrpSpPr>
              <p:grpSpPr>
                <a:xfrm>
                  <a:off x="262299" y="1164945"/>
                  <a:ext cx="263527" cy="263890"/>
                  <a:chOff x="262299" y="1164945"/>
                  <a:chExt cx="263527" cy="263890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49B6EE1-6463-4783-BDD4-7CA3467DE6F7}"/>
                      </a:ext>
                    </a:extLst>
                  </p:cNvPr>
                  <p:cNvSpPr/>
                  <p:nvPr/>
                </p:nvSpPr>
                <p:spPr>
                  <a:xfrm>
                    <a:off x="262299" y="1164945"/>
                    <a:ext cx="263527" cy="254389"/>
                  </a:xfrm>
                  <a:custGeom>
                    <a:avLst/>
                    <a:gdLst>
                      <a:gd name="connsiteX0" fmla="*/ 149543 w 263527"/>
                      <a:gd name="connsiteY0" fmla="*/ 262938 h 262937"/>
                      <a:gd name="connsiteX1" fmla="*/ 224790 w 263527"/>
                      <a:gd name="connsiteY1" fmla="*/ 207693 h 262937"/>
                      <a:gd name="connsiteX2" fmla="*/ 262890 w 263527"/>
                      <a:gd name="connsiteY2" fmla="*/ 78153 h 262937"/>
                      <a:gd name="connsiteX3" fmla="*/ 209550 w 263527"/>
                      <a:gd name="connsiteY3" fmla="*/ 1000 h 262937"/>
                      <a:gd name="connsiteX4" fmla="*/ 206693 w 263527"/>
                      <a:gd name="connsiteY4" fmla="*/ 1000 h 262937"/>
                      <a:gd name="connsiteX5" fmla="*/ 155258 w 263527"/>
                      <a:gd name="connsiteY5" fmla="*/ 81010 h 262937"/>
                      <a:gd name="connsiteX6" fmla="*/ 153353 w 263527"/>
                      <a:gd name="connsiteY6" fmla="*/ 82915 h 262937"/>
                      <a:gd name="connsiteX7" fmla="*/ 152400 w 263527"/>
                      <a:gd name="connsiteY7" fmla="*/ 82915 h 262937"/>
                      <a:gd name="connsiteX8" fmla="*/ 150495 w 263527"/>
                      <a:gd name="connsiteY8" fmla="*/ 81963 h 262937"/>
                      <a:gd name="connsiteX9" fmla="*/ 76200 w 263527"/>
                      <a:gd name="connsiteY9" fmla="*/ 3858 h 262937"/>
                      <a:gd name="connsiteX10" fmla="*/ 55245 w 263527"/>
                      <a:gd name="connsiteY10" fmla="*/ 48 h 262937"/>
                      <a:gd name="connsiteX11" fmla="*/ 5715 w 263527"/>
                      <a:gd name="connsiteY11" fmla="*/ 34338 h 262937"/>
                      <a:gd name="connsiteX12" fmla="*/ 22860 w 263527"/>
                      <a:gd name="connsiteY12" fmla="*/ 147685 h 262937"/>
                      <a:gd name="connsiteX13" fmla="*/ 117157 w 263527"/>
                      <a:gd name="connsiteY13" fmla="*/ 253413 h 262937"/>
                      <a:gd name="connsiteX14" fmla="*/ 149543 w 263527"/>
                      <a:gd name="connsiteY14" fmla="*/ 262938 h 26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3527" h="262937">
                        <a:moveTo>
                          <a:pt x="149543" y="262938"/>
                        </a:moveTo>
                        <a:cubicBezTo>
                          <a:pt x="180023" y="262938"/>
                          <a:pt x="204788" y="235315"/>
                          <a:pt x="224790" y="207693"/>
                        </a:cubicBezTo>
                        <a:cubicBezTo>
                          <a:pt x="253365" y="169593"/>
                          <a:pt x="266700" y="121968"/>
                          <a:pt x="262890" y="78153"/>
                        </a:cubicBezTo>
                        <a:cubicBezTo>
                          <a:pt x="260033" y="51483"/>
                          <a:pt x="246698" y="3858"/>
                          <a:pt x="209550" y="1000"/>
                        </a:cubicBezTo>
                        <a:cubicBezTo>
                          <a:pt x="208598" y="1000"/>
                          <a:pt x="207645" y="1000"/>
                          <a:pt x="206693" y="1000"/>
                        </a:cubicBezTo>
                        <a:cubicBezTo>
                          <a:pt x="189548" y="1000"/>
                          <a:pt x="165735" y="15288"/>
                          <a:pt x="155258" y="81010"/>
                        </a:cubicBezTo>
                        <a:cubicBezTo>
                          <a:pt x="155258" y="81963"/>
                          <a:pt x="154305" y="82915"/>
                          <a:pt x="153353" y="82915"/>
                        </a:cubicBezTo>
                        <a:lnTo>
                          <a:pt x="152400" y="82915"/>
                        </a:lnTo>
                        <a:cubicBezTo>
                          <a:pt x="151448" y="82915"/>
                          <a:pt x="151448" y="82915"/>
                          <a:pt x="150495" y="81963"/>
                        </a:cubicBezTo>
                        <a:cubicBezTo>
                          <a:pt x="137160" y="55293"/>
                          <a:pt x="114300" y="19098"/>
                          <a:pt x="76200" y="3858"/>
                        </a:cubicBezTo>
                        <a:cubicBezTo>
                          <a:pt x="69533" y="1000"/>
                          <a:pt x="61913" y="48"/>
                          <a:pt x="55245" y="48"/>
                        </a:cubicBezTo>
                        <a:cubicBezTo>
                          <a:pt x="33338" y="-905"/>
                          <a:pt x="14288" y="12430"/>
                          <a:pt x="5715" y="34338"/>
                        </a:cubicBezTo>
                        <a:cubicBezTo>
                          <a:pt x="-5715" y="62913"/>
                          <a:pt x="0" y="101965"/>
                          <a:pt x="22860" y="147685"/>
                        </a:cubicBezTo>
                        <a:cubicBezTo>
                          <a:pt x="44768" y="191500"/>
                          <a:pt x="79058" y="230553"/>
                          <a:pt x="117157" y="253413"/>
                        </a:cubicBezTo>
                        <a:cubicBezTo>
                          <a:pt x="128588" y="260080"/>
                          <a:pt x="139065" y="262938"/>
                          <a:pt x="149543" y="262938"/>
                        </a:cubicBezTo>
                        <a:close/>
                      </a:path>
                    </a:pathLst>
                  </a:custGeom>
                  <a:solidFill>
                    <a:srgbClr val="E566B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99C18313-A388-4315-AC29-948BFB744C7C}"/>
                      </a:ext>
                    </a:extLst>
                  </p:cNvPr>
                  <p:cNvSpPr/>
                  <p:nvPr/>
                </p:nvSpPr>
                <p:spPr>
                  <a:xfrm>
                    <a:off x="263251" y="1198331"/>
                    <a:ext cx="262575" cy="230504"/>
                  </a:xfrm>
                  <a:custGeom>
                    <a:avLst/>
                    <a:gdLst>
                      <a:gd name="connsiteX0" fmla="*/ 21907 w 262575"/>
                      <a:gd name="connsiteY0" fmla="*/ 114300 h 230504"/>
                      <a:gd name="connsiteX1" fmla="*/ 0 w 262575"/>
                      <a:gd name="connsiteY1" fmla="*/ 50483 h 230504"/>
                      <a:gd name="connsiteX2" fmla="*/ 81915 w 262575"/>
                      <a:gd name="connsiteY2" fmla="*/ 144780 h 230504"/>
                      <a:gd name="connsiteX3" fmla="*/ 208598 w 262575"/>
                      <a:gd name="connsiteY3" fmla="*/ 142875 h 230504"/>
                      <a:gd name="connsiteX4" fmla="*/ 248603 w 262575"/>
                      <a:gd name="connsiteY4" fmla="*/ 0 h 230504"/>
                      <a:gd name="connsiteX5" fmla="*/ 261937 w 262575"/>
                      <a:gd name="connsiteY5" fmla="*/ 45720 h 230504"/>
                      <a:gd name="connsiteX6" fmla="*/ 223838 w 262575"/>
                      <a:gd name="connsiteY6" fmla="*/ 175260 h 230504"/>
                      <a:gd name="connsiteX7" fmla="*/ 148590 w 262575"/>
                      <a:gd name="connsiteY7" fmla="*/ 230505 h 230504"/>
                      <a:gd name="connsiteX8" fmla="*/ 117158 w 262575"/>
                      <a:gd name="connsiteY8" fmla="*/ 220980 h 230504"/>
                      <a:gd name="connsiteX9" fmla="*/ 21907 w 262575"/>
                      <a:gd name="connsiteY9" fmla="*/ 114300 h 230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2575" h="230504">
                        <a:moveTo>
                          <a:pt x="21907" y="114300"/>
                        </a:moveTo>
                        <a:cubicBezTo>
                          <a:pt x="10477" y="90487"/>
                          <a:pt x="2858" y="69533"/>
                          <a:pt x="0" y="50483"/>
                        </a:cubicBezTo>
                        <a:cubicBezTo>
                          <a:pt x="20955" y="87630"/>
                          <a:pt x="48578" y="120015"/>
                          <a:pt x="81915" y="144780"/>
                        </a:cubicBezTo>
                        <a:cubicBezTo>
                          <a:pt x="122873" y="174308"/>
                          <a:pt x="172403" y="182880"/>
                          <a:pt x="208598" y="142875"/>
                        </a:cubicBezTo>
                        <a:cubicBezTo>
                          <a:pt x="240983" y="106680"/>
                          <a:pt x="246698" y="52388"/>
                          <a:pt x="248603" y="0"/>
                        </a:cubicBezTo>
                        <a:cubicBezTo>
                          <a:pt x="256223" y="15240"/>
                          <a:pt x="260033" y="33338"/>
                          <a:pt x="261937" y="45720"/>
                        </a:cubicBezTo>
                        <a:cubicBezTo>
                          <a:pt x="265748" y="89535"/>
                          <a:pt x="252412" y="136208"/>
                          <a:pt x="223838" y="175260"/>
                        </a:cubicBezTo>
                        <a:cubicBezTo>
                          <a:pt x="203835" y="202883"/>
                          <a:pt x="179070" y="230505"/>
                          <a:pt x="148590" y="230505"/>
                        </a:cubicBezTo>
                        <a:cubicBezTo>
                          <a:pt x="138113" y="230505"/>
                          <a:pt x="127635" y="227648"/>
                          <a:pt x="117158" y="220980"/>
                        </a:cubicBezTo>
                        <a:cubicBezTo>
                          <a:pt x="79058" y="197168"/>
                          <a:pt x="43815" y="158115"/>
                          <a:pt x="21907" y="114300"/>
                        </a:cubicBezTo>
                        <a:close/>
                      </a:path>
                    </a:pathLst>
                  </a:custGeom>
                  <a:solidFill>
                    <a:srgbClr val="D84CB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B0245E9F-1291-4DA7-98DB-2BEB53BB3203}"/>
                      </a:ext>
                    </a:extLst>
                  </p:cNvPr>
                  <p:cNvSpPr/>
                  <p:nvPr/>
                </p:nvSpPr>
                <p:spPr>
                  <a:xfrm>
                    <a:off x="304164" y="1208263"/>
                    <a:ext cx="75612" cy="75792"/>
                  </a:xfrm>
                  <a:custGeom>
                    <a:avLst/>
                    <a:gdLst>
                      <a:gd name="connsiteX0" fmla="*/ 27668 w 75612"/>
                      <a:gd name="connsiteY0" fmla="*/ 545 h 75792"/>
                      <a:gd name="connsiteX1" fmla="*/ 32430 w 75612"/>
                      <a:gd name="connsiteY1" fmla="*/ 1498 h 75792"/>
                      <a:gd name="connsiteX2" fmla="*/ 34335 w 75612"/>
                      <a:gd name="connsiteY2" fmla="*/ 1498 h 75792"/>
                      <a:gd name="connsiteX3" fmla="*/ 75293 w 75612"/>
                      <a:gd name="connsiteY3" fmla="*/ 51028 h 75792"/>
                      <a:gd name="connsiteX4" fmla="*/ 57195 w 75612"/>
                      <a:gd name="connsiteY4" fmla="*/ 75793 h 75792"/>
                      <a:gd name="connsiteX5" fmla="*/ 45 w 75612"/>
                      <a:gd name="connsiteY5" fmla="*/ 21500 h 75792"/>
                      <a:gd name="connsiteX6" fmla="*/ 27668 w 75612"/>
                      <a:gd name="connsiteY6" fmla="*/ 545 h 75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5612" h="75792">
                        <a:moveTo>
                          <a:pt x="27668" y="545"/>
                        </a:moveTo>
                        <a:cubicBezTo>
                          <a:pt x="29573" y="545"/>
                          <a:pt x="30525" y="1498"/>
                          <a:pt x="32430" y="1498"/>
                        </a:cubicBezTo>
                        <a:cubicBezTo>
                          <a:pt x="33383" y="1498"/>
                          <a:pt x="33383" y="1498"/>
                          <a:pt x="34335" y="1498"/>
                        </a:cubicBezTo>
                        <a:cubicBezTo>
                          <a:pt x="57195" y="5308"/>
                          <a:pt x="71483" y="31025"/>
                          <a:pt x="75293" y="51028"/>
                        </a:cubicBezTo>
                        <a:cubicBezTo>
                          <a:pt x="77198" y="63410"/>
                          <a:pt x="70530" y="75793"/>
                          <a:pt x="57195" y="75793"/>
                        </a:cubicBezTo>
                        <a:cubicBezTo>
                          <a:pt x="25763" y="75793"/>
                          <a:pt x="998" y="52933"/>
                          <a:pt x="45" y="21500"/>
                        </a:cubicBezTo>
                        <a:cubicBezTo>
                          <a:pt x="-907" y="6260"/>
                          <a:pt x="13380" y="-2312"/>
                          <a:pt x="27668" y="545"/>
                        </a:cubicBezTo>
                        <a:close/>
                      </a:path>
                    </a:pathLst>
                  </a:custGeom>
                  <a:solidFill>
                    <a:srgbClr val="FC8BD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14287BA-41E8-4135-834D-2E2B87CAEB15}"/>
                    </a:ext>
                  </a:extLst>
                </p:cNvPr>
                <p:cNvSpPr/>
                <p:nvPr/>
              </p:nvSpPr>
              <p:spPr>
                <a:xfrm>
                  <a:off x="254918" y="1156504"/>
                  <a:ext cx="279548" cy="280382"/>
                </a:xfrm>
                <a:custGeom>
                  <a:avLst/>
                  <a:gdLst>
                    <a:gd name="connsiteX0" fmla="*/ 7381 w 279548"/>
                    <a:gd name="connsiteY0" fmla="*/ 36112 h 280382"/>
                    <a:gd name="connsiteX1" fmla="*/ 27383 w 279548"/>
                    <a:gd name="connsiteY1" fmla="*/ 167557 h 280382"/>
                    <a:gd name="connsiteX2" fmla="*/ 148351 w 279548"/>
                    <a:gd name="connsiteY2" fmla="*/ 278999 h 280382"/>
                    <a:gd name="connsiteX3" fmla="*/ 248363 w 279548"/>
                    <a:gd name="connsiteY3" fmla="*/ 205657 h 280382"/>
                    <a:gd name="connsiteX4" fmla="*/ 271223 w 279548"/>
                    <a:gd name="connsiteY4" fmla="*/ 53257 h 280382"/>
                    <a:gd name="connsiteX5" fmla="*/ 209311 w 279548"/>
                    <a:gd name="connsiteY5" fmla="*/ 1822 h 280382"/>
                    <a:gd name="connsiteX6" fmla="*/ 157876 w 279548"/>
                    <a:gd name="connsiteY6" fmla="*/ 73259 h 280382"/>
                    <a:gd name="connsiteX7" fmla="*/ 72151 w 279548"/>
                    <a:gd name="connsiteY7" fmla="*/ 869 h 280382"/>
                    <a:gd name="connsiteX8" fmla="*/ 7381 w 279548"/>
                    <a:gd name="connsiteY8" fmla="*/ 36112 h 280382"/>
                    <a:gd name="connsiteX9" fmla="*/ 15953 w 279548"/>
                    <a:gd name="connsiteY9" fmla="*/ 43732 h 280382"/>
                    <a:gd name="connsiteX10" fmla="*/ 82628 w 279548"/>
                    <a:gd name="connsiteY10" fmla="*/ 15157 h 280382"/>
                    <a:gd name="connsiteX11" fmla="*/ 155971 w 279548"/>
                    <a:gd name="connsiteY11" fmla="*/ 92309 h 280382"/>
                    <a:gd name="connsiteX12" fmla="*/ 161686 w 279548"/>
                    <a:gd name="connsiteY12" fmla="*/ 95167 h 280382"/>
                    <a:gd name="connsiteX13" fmla="*/ 166448 w 279548"/>
                    <a:gd name="connsiteY13" fmla="*/ 91357 h 280382"/>
                    <a:gd name="connsiteX14" fmla="*/ 217883 w 279548"/>
                    <a:gd name="connsiteY14" fmla="*/ 14204 h 280382"/>
                    <a:gd name="connsiteX15" fmla="*/ 268366 w 279548"/>
                    <a:gd name="connsiteY15" fmla="*/ 88499 h 280382"/>
                    <a:gd name="connsiteX16" fmla="*/ 230266 w 279548"/>
                    <a:gd name="connsiteY16" fmla="*/ 216134 h 280382"/>
                    <a:gd name="connsiteX17" fmla="*/ 126443 w 279548"/>
                    <a:gd name="connsiteY17" fmla="*/ 260902 h 280382"/>
                    <a:gd name="connsiteX18" fmla="*/ 33098 w 279548"/>
                    <a:gd name="connsiteY18" fmla="*/ 156127 h 280382"/>
                    <a:gd name="connsiteX19" fmla="*/ 15953 w 279548"/>
                    <a:gd name="connsiteY19" fmla="*/ 43732 h 28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9548" h="280382">
                      <a:moveTo>
                        <a:pt x="7381" y="36112"/>
                      </a:moveTo>
                      <a:cubicBezTo>
                        <a:pt x="-9764" y="78974"/>
                        <a:pt x="5476" y="130409"/>
                        <a:pt x="27383" y="167557"/>
                      </a:cubicBezTo>
                      <a:cubicBezTo>
                        <a:pt x="54053" y="212324"/>
                        <a:pt x="94058" y="266617"/>
                        <a:pt x="148351" y="278999"/>
                      </a:cubicBezTo>
                      <a:cubicBezTo>
                        <a:pt x="192166" y="289477"/>
                        <a:pt x="230266" y="238042"/>
                        <a:pt x="248363" y="205657"/>
                      </a:cubicBezTo>
                      <a:cubicBezTo>
                        <a:pt x="274081" y="160889"/>
                        <a:pt x="290273" y="103739"/>
                        <a:pt x="271223" y="53257"/>
                      </a:cubicBezTo>
                      <a:cubicBezTo>
                        <a:pt x="261698" y="27539"/>
                        <a:pt x="241696" y="-1988"/>
                        <a:pt x="209311" y="1822"/>
                      </a:cubicBezTo>
                      <a:cubicBezTo>
                        <a:pt x="177878" y="6584"/>
                        <a:pt x="164543" y="43732"/>
                        <a:pt x="157876" y="73259"/>
                      </a:cubicBezTo>
                      <a:cubicBezTo>
                        <a:pt x="138826" y="39922"/>
                        <a:pt x="111203" y="7537"/>
                        <a:pt x="72151" y="869"/>
                      </a:cubicBezTo>
                      <a:cubicBezTo>
                        <a:pt x="44528" y="-3893"/>
                        <a:pt x="17858" y="11347"/>
                        <a:pt x="7381" y="36112"/>
                      </a:cubicBezTo>
                      <a:close/>
                      <a:moveTo>
                        <a:pt x="15953" y="43732"/>
                      </a:moveTo>
                      <a:cubicBezTo>
                        <a:pt x="27383" y="17062"/>
                        <a:pt x="54053" y="3727"/>
                        <a:pt x="82628" y="15157"/>
                      </a:cubicBezTo>
                      <a:cubicBezTo>
                        <a:pt x="116918" y="28492"/>
                        <a:pt x="139778" y="60877"/>
                        <a:pt x="155971" y="92309"/>
                      </a:cubicBezTo>
                      <a:cubicBezTo>
                        <a:pt x="156923" y="94214"/>
                        <a:pt x="159781" y="95167"/>
                        <a:pt x="161686" y="95167"/>
                      </a:cubicBezTo>
                      <a:cubicBezTo>
                        <a:pt x="163591" y="95167"/>
                        <a:pt x="165496" y="94214"/>
                        <a:pt x="166448" y="91357"/>
                      </a:cubicBezTo>
                      <a:cubicBezTo>
                        <a:pt x="170258" y="66592"/>
                        <a:pt x="182641" y="10394"/>
                        <a:pt x="217883" y="14204"/>
                      </a:cubicBezTo>
                      <a:cubicBezTo>
                        <a:pt x="251221" y="17062"/>
                        <a:pt x="266461" y="60877"/>
                        <a:pt x="268366" y="88499"/>
                      </a:cubicBezTo>
                      <a:cubicBezTo>
                        <a:pt x="272176" y="133267"/>
                        <a:pt x="256936" y="179939"/>
                        <a:pt x="230266" y="216134"/>
                      </a:cubicBezTo>
                      <a:cubicBezTo>
                        <a:pt x="205501" y="250424"/>
                        <a:pt x="171211" y="288524"/>
                        <a:pt x="126443" y="260902"/>
                      </a:cubicBezTo>
                      <a:cubicBezTo>
                        <a:pt x="86438" y="237089"/>
                        <a:pt x="53101" y="197084"/>
                        <a:pt x="33098" y="156127"/>
                      </a:cubicBezTo>
                      <a:cubicBezTo>
                        <a:pt x="16906" y="122789"/>
                        <a:pt x="713" y="78974"/>
                        <a:pt x="15953" y="43732"/>
                      </a:cubicBezTo>
                      <a:close/>
                    </a:path>
                  </a:pathLst>
                </a:custGeom>
                <a:solidFill>
                  <a:srgbClr val="5B236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C32FF84-457D-42F3-ACF1-EB1AC33BD02D}"/>
              </a:ext>
            </a:extLst>
          </p:cNvPr>
          <p:cNvSpPr txBox="1"/>
          <p:nvPr/>
        </p:nvSpPr>
        <p:spPr>
          <a:xfrm>
            <a:off x="1336780" y="463443"/>
            <a:ext cx="10124768" cy="1521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บอยออกจากบ้านเวลา 8.25 น. ถึงบ้านฟ้าเวลา 13.25 น. 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บอยใช้เวลาเดินทาง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……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...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…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 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57466E5-3DCE-43D1-87F5-1849001BEAEA}"/>
              </a:ext>
            </a:extLst>
          </p:cNvPr>
          <p:cNvCxnSpPr>
            <a:cxnSpLocks/>
          </p:cNvCxnSpPr>
          <p:nvPr/>
        </p:nvCxnSpPr>
        <p:spPr>
          <a:xfrm>
            <a:off x="2362235" y="3906396"/>
            <a:ext cx="0" cy="932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40F70F1-F259-4B5F-A5EA-AAE85BD8B961}"/>
              </a:ext>
            </a:extLst>
          </p:cNvPr>
          <p:cNvCxnSpPr>
            <a:cxnSpLocks/>
          </p:cNvCxnSpPr>
          <p:nvPr/>
        </p:nvCxnSpPr>
        <p:spPr>
          <a:xfrm>
            <a:off x="10022913" y="3906396"/>
            <a:ext cx="0" cy="932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E8F203-983D-4A82-8EE8-0B0A87D8E8BC}"/>
              </a:ext>
            </a:extLst>
          </p:cNvPr>
          <p:cNvCxnSpPr>
            <a:cxnSpLocks/>
          </p:cNvCxnSpPr>
          <p:nvPr/>
        </p:nvCxnSpPr>
        <p:spPr>
          <a:xfrm flipH="1">
            <a:off x="2362232" y="4372863"/>
            <a:ext cx="76606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916692" y="4812222"/>
            <a:ext cx="1259251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8.25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8E66B281-C30A-4CDD-83EA-42D54FFB9B3C}"/>
              </a:ext>
            </a:extLst>
          </p:cNvPr>
          <p:cNvSpPr txBox="1"/>
          <p:nvPr/>
        </p:nvSpPr>
        <p:spPr>
          <a:xfrm>
            <a:off x="3420505" y="4812222"/>
            <a:ext cx="1259251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9.25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2362230" y="3171462"/>
            <a:ext cx="1494463" cy="122973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2362231" y="2563952"/>
            <a:ext cx="153214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7E3AFFC8-AFB8-4E1E-B610-7BD973918909}"/>
              </a:ext>
            </a:extLst>
          </p:cNvPr>
          <p:cNvSpPr txBox="1"/>
          <p:nvPr/>
        </p:nvSpPr>
        <p:spPr>
          <a:xfrm>
            <a:off x="6428131" y="4812222"/>
            <a:ext cx="1259251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11.25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96830-9EE5-4927-B4A1-11851453E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77" y="3559883"/>
            <a:ext cx="1604521" cy="1183086"/>
          </a:xfrm>
          <a:prstGeom prst="rect">
            <a:avLst/>
          </a:prstGeom>
        </p:spPr>
      </p:pic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D9575433-5359-4C58-B1E4-F13BE7769ADA}"/>
              </a:ext>
            </a:extLst>
          </p:cNvPr>
          <p:cNvSpPr txBox="1"/>
          <p:nvPr/>
        </p:nvSpPr>
        <p:spPr>
          <a:xfrm>
            <a:off x="381677" y="903084"/>
            <a:ext cx="614294" cy="82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</a:p>
        </p:txBody>
      </p:sp>
      <p:sp>
        <p:nvSpPr>
          <p:cNvPr id="56" name="หัวข้อ">
            <a:extLst>
              <a:ext uri="{FF2B5EF4-FFF2-40B4-BE49-F238E27FC236}">
                <a16:creationId xmlns:a16="http://schemas.microsoft.com/office/drawing/2014/main" id="{6E98FFE2-6FF0-4178-9497-ECD6D192FCDC}"/>
              </a:ext>
            </a:extLst>
          </p:cNvPr>
          <p:cNvSpPr txBox="1"/>
          <p:nvPr/>
        </p:nvSpPr>
        <p:spPr>
          <a:xfrm>
            <a:off x="5183881" y="991725"/>
            <a:ext cx="693174" cy="90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en-US" sz="40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210264" y="5722491"/>
            <a:ext cx="13450702" cy="1137290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8CCFFA-8951-4EA6-935C-3F62308EA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0757" y="3676087"/>
            <a:ext cx="1440000" cy="950679"/>
          </a:xfrm>
          <a:prstGeom prst="rect">
            <a:avLst/>
          </a:prstGeom>
        </p:spPr>
      </p:pic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4924318" y="4812222"/>
            <a:ext cx="1259251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10.25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3CBE9ECA-B249-42FA-96E8-9A7CAAB7B315}"/>
              </a:ext>
            </a:extLst>
          </p:cNvPr>
          <p:cNvSpPr txBox="1"/>
          <p:nvPr/>
        </p:nvSpPr>
        <p:spPr>
          <a:xfrm>
            <a:off x="7931944" y="4812222"/>
            <a:ext cx="1259251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12.25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DC70CD9F-885E-4FA5-8099-E23798E2D5E1}"/>
              </a:ext>
            </a:extLst>
          </p:cNvPr>
          <p:cNvSpPr txBox="1"/>
          <p:nvPr/>
        </p:nvSpPr>
        <p:spPr>
          <a:xfrm>
            <a:off x="9435757" y="4812222"/>
            <a:ext cx="1259251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13.25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BE288CCE-2A0D-4DFA-BFC4-F9A745571DC3}"/>
              </a:ext>
            </a:extLst>
          </p:cNvPr>
          <p:cNvSpPr/>
          <p:nvPr/>
        </p:nvSpPr>
        <p:spPr>
          <a:xfrm>
            <a:off x="3932050" y="3182098"/>
            <a:ext cx="1494449" cy="120846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119FBB4E-66F6-45BA-A4B1-121B9022ABA2}"/>
              </a:ext>
            </a:extLst>
          </p:cNvPr>
          <p:cNvSpPr txBox="1"/>
          <p:nvPr/>
        </p:nvSpPr>
        <p:spPr>
          <a:xfrm>
            <a:off x="3894371" y="2563952"/>
            <a:ext cx="1532111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9" name="หัวข้อ">
            <a:extLst>
              <a:ext uri="{FF2B5EF4-FFF2-40B4-BE49-F238E27FC236}">
                <a16:creationId xmlns:a16="http://schemas.microsoft.com/office/drawing/2014/main" id="{DA5DFA59-23C8-43B5-85E9-40F148B9B841}"/>
              </a:ext>
            </a:extLst>
          </p:cNvPr>
          <p:cNvSpPr txBox="1"/>
          <p:nvPr/>
        </p:nvSpPr>
        <p:spPr>
          <a:xfrm>
            <a:off x="6958636" y="2563952"/>
            <a:ext cx="153211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0" name="หัวข้อ">
            <a:extLst>
              <a:ext uri="{FF2B5EF4-FFF2-40B4-BE49-F238E27FC236}">
                <a16:creationId xmlns:a16="http://schemas.microsoft.com/office/drawing/2014/main" id="{35AA73A3-799B-4BCA-98E2-E7AB41232BAD}"/>
              </a:ext>
            </a:extLst>
          </p:cNvPr>
          <p:cNvSpPr txBox="1"/>
          <p:nvPr/>
        </p:nvSpPr>
        <p:spPr>
          <a:xfrm>
            <a:off x="8490764" y="2563952"/>
            <a:ext cx="1532115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CC62C35-D61D-4565-BB43-D299891E226A}"/>
              </a:ext>
            </a:extLst>
          </p:cNvPr>
          <p:cNvCxnSpPr>
            <a:cxnSpLocks/>
          </p:cNvCxnSpPr>
          <p:nvPr/>
        </p:nvCxnSpPr>
        <p:spPr>
          <a:xfrm>
            <a:off x="3894371" y="3906396"/>
            <a:ext cx="0" cy="932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A961C9-5369-4B36-86C7-06A7FF63B4AD}"/>
              </a:ext>
            </a:extLst>
          </p:cNvPr>
          <p:cNvCxnSpPr>
            <a:cxnSpLocks/>
          </p:cNvCxnSpPr>
          <p:nvPr/>
        </p:nvCxnSpPr>
        <p:spPr>
          <a:xfrm>
            <a:off x="5426507" y="3906396"/>
            <a:ext cx="0" cy="932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255BA08-FA27-48BB-A2C7-8CE086F68FB6}"/>
              </a:ext>
            </a:extLst>
          </p:cNvPr>
          <p:cNvCxnSpPr>
            <a:cxnSpLocks/>
          </p:cNvCxnSpPr>
          <p:nvPr/>
        </p:nvCxnSpPr>
        <p:spPr>
          <a:xfrm>
            <a:off x="6958643" y="3906396"/>
            <a:ext cx="0" cy="932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D700CD6-70CF-4174-8C5F-ED5B0D1AF303}"/>
              </a:ext>
            </a:extLst>
          </p:cNvPr>
          <p:cNvCxnSpPr>
            <a:cxnSpLocks/>
          </p:cNvCxnSpPr>
          <p:nvPr/>
        </p:nvCxnSpPr>
        <p:spPr>
          <a:xfrm>
            <a:off x="8490779" y="3906396"/>
            <a:ext cx="0" cy="932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c 94">
            <a:extLst>
              <a:ext uri="{FF2B5EF4-FFF2-40B4-BE49-F238E27FC236}">
                <a16:creationId xmlns:a16="http://schemas.microsoft.com/office/drawing/2014/main" id="{764845CB-4462-480B-A956-CF24843DBE0B}"/>
              </a:ext>
            </a:extLst>
          </p:cNvPr>
          <p:cNvSpPr/>
          <p:nvPr/>
        </p:nvSpPr>
        <p:spPr>
          <a:xfrm>
            <a:off x="5513355" y="3182098"/>
            <a:ext cx="1445281" cy="120846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CB7090B9-5DA8-4A33-AEDF-AF1F0B333B68}"/>
              </a:ext>
            </a:extLst>
          </p:cNvPr>
          <p:cNvSpPr/>
          <p:nvPr/>
        </p:nvSpPr>
        <p:spPr>
          <a:xfrm>
            <a:off x="7045484" y="3182098"/>
            <a:ext cx="1445280" cy="120846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B56A4C00-9923-430F-A8E2-CCC2F0E6228B}"/>
              </a:ext>
            </a:extLst>
          </p:cNvPr>
          <p:cNvSpPr/>
          <p:nvPr/>
        </p:nvSpPr>
        <p:spPr>
          <a:xfrm>
            <a:off x="8577604" y="3182098"/>
            <a:ext cx="1445280" cy="120846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9306AF07-7C15-478C-872D-2B89DE03036C}"/>
              </a:ext>
            </a:extLst>
          </p:cNvPr>
          <p:cNvSpPr txBox="1"/>
          <p:nvPr/>
        </p:nvSpPr>
        <p:spPr>
          <a:xfrm>
            <a:off x="5426482" y="2563952"/>
            <a:ext cx="1532105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6" name="คน13.25">
            <a:extLst>
              <a:ext uri="{FF2B5EF4-FFF2-40B4-BE49-F238E27FC236}">
                <a16:creationId xmlns:a16="http://schemas.microsoft.com/office/drawing/2014/main" id="{3E3BF874-DC24-4A3D-A598-C60553C77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4122" y="3807450"/>
            <a:ext cx="671133" cy="822439"/>
          </a:xfrm>
          <a:prstGeom prst="rect">
            <a:avLst/>
          </a:prstGeom>
        </p:spPr>
      </p:pic>
      <p:pic>
        <p:nvPicPr>
          <p:cNvPr id="106" name="คน12.25">
            <a:extLst>
              <a:ext uri="{FF2B5EF4-FFF2-40B4-BE49-F238E27FC236}">
                <a16:creationId xmlns:a16="http://schemas.microsoft.com/office/drawing/2014/main" id="{99DB565C-24BB-4469-A1BF-E3E0DE55E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020" y="3807450"/>
            <a:ext cx="671133" cy="822439"/>
          </a:xfrm>
          <a:prstGeom prst="rect">
            <a:avLst/>
          </a:prstGeom>
        </p:spPr>
      </p:pic>
      <p:pic>
        <p:nvPicPr>
          <p:cNvPr id="107" name="คน11.25">
            <a:extLst>
              <a:ext uri="{FF2B5EF4-FFF2-40B4-BE49-F238E27FC236}">
                <a16:creationId xmlns:a16="http://schemas.microsoft.com/office/drawing/2014/main" id="{86C6F159-CC10-49AA-A3A5-3BB9663D1B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1602" y="3807450"/>
            <a:ext cx="671133" cy="822439"/>
          </a:xfrm>
          <a:prstGeom prst="rect">
            <a:avLst/>
          </a:prstGeom>
        </p:spPr>
      </p:pic>
      <p:pic>
        <p:nvPicPr>
          <p:cNvPr id="108" name="คน10.25">
            <a:extLst>
              <a:ext uri="{FF2B5EF4-FFF2-40B4-BE49-F238E27FC236}">
                <a16:creationId xmlns:a16="http://schemas.microsoft.com/office/drawing/2014/main" id="{CDDFEAEC-2BB1-4D26-ADC1-134572556E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2658" y="3807450"/>
            <a:ext cx="671133" cy="822439"/>
          </a:xfrm>
          <a:prstGeom prst="rect">
            <a:avLst/>
          </a:prstGeom>
        </p:spPr>
      </p:pic>
      <p:pic>
        <p:nvPicPr>
          <p:cNvPr id="109" name="คน9.25">
            <a:extLst>
              <a:ext uri="{FF2B5EF4-FFF2-40B4-BE49-F238E27FC236}">
                <a16:creationId xmlns:a16="http://schemas.microsoft.com/office/drawing/2014/main" id="{F41F364E-AD82-414B-8B16-1C8896AD2C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0969" y="3807450"/>
            <a:ext cx="671133" cy="822439"/>
          </a:xfrm>
          <a:prstGeom prst="rect">
            <a:avLst/>
          </a:prstGeom>
        </p:spPr>
      </p:pic>
      <p:pic>
        <p:nvPicPr>
          <p:cNvPr id="4" name="คน8.25">
            <a:extLst>
              <a:ext uri="{FF2B5EF4-FFF2-40B4-BE49-F238E27FC236}">
                <a16:creationId xmlns:a16="http://schemas.microsoft.com/office/drawing/2014/main" id="{9827B7FC-72F4-4C76-8682-17C20C16C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649" y="3807450"/>
            <a:ext cx="671133" cy="822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6358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556E-17 3.7037E-6 L 0.12721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3.7037E-6 L 0.12318 3.703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3.7037E-6 L 0.13047 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3.7037E-6 L 0.12721 3.7037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3.7037E-6 L 0.12188 3.703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56" grpId="0"/>
      <p:bldP spid="57" grpId="0" animBg="1"/>
      <p:bldP spid="61" grpId="0"/>
      <p:bldP spid="79" grpId="0"/>
      <p:bldP spid="90" grpId="0"/>
      <p:bldP spid="95" grpId="0" animBg="1"/>
      <p:bldP spid="96" grpId="0" animBg="1"/>
      <p:bldP spid="99" grpId="0" animBg="1"/>
      <p:bldP spid="10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พื้นหลังสี">
            <a:extLst>
              <a:ext uri="{FF2B5EF4-FFF2-40B4-BE49-F238E27FC236}">
                <a16:creationId xmlns:a16="http://schemas.microsoft.com/office/drawing/2014/main" id="{1CCD5C10-2BB3-4332-AE41-D9EA5401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F143B77-62C2-44C1-955B-FDA5F4787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63595"/>
              </p:ext>
            </p:extLst>
          </p:nvPr>
        </p:nvGraphicFramePr>
        <p:xfrm>
          <a:off x="648181" y="1338450"/>
          <a:ext cx="10843768" cy="52216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4039">
                  <a:extLst>
                    <a:ext uri="{9D8B030D-6E8A-4147-A177-3AD203B41FA5}">
                      <a16:colId xmlns:a16="http://schemas.microsoft.com/office/drawing/2014/main" val="3130435309"/>
                    </a:ext>
                  </a:extLst>
                </a:gridCol>
                <a:gridCol w="2495337">
                  <a:extLst>
                    <a:ext uri="{9D8B030D-6E8A-4147-A177-3AD203B41FA5}">
                      <a16:colId xmlns:a16="http://schemas.microsoft.com/office/drawing/2014/main" val="3513381342"/>
                    </a:ext>
                  </a:extLst>
                </a:gridCol>
                <a:gridCol w="2434665">
                  <a:extLst>
                    <a:ext uri="{9D8B030D-6E8A-4147-A177-3AD203B41FA5}">
                      <a16:colId xmlns:a16="http://schemas.microsoft.com/office/drawing/2014/main" val="1387468432"/>
                    </a:ext>
                  </a:extLst>
                </a:gridCol>
                <a:gridCol w="2471117">
                  <a:extLst>
                    <a:ext uri="{9D8B030D-6E8A-4147-A177-3AD203B41FA5}">
                      <a16:colId xmlns:a16="http://schemas.microsoft.com/office/drawing/2014/main" val="2042233908"/>
                    </a:ext>
                  </a:extLst>
                </a:gridCol>
                <a:gridCol w="2578610">
                  <a:extLst>
                    <a:ext uri="{9D8B030D-6E8A-4147-A177-3AD203B41FA5}">
                      <a16:colId xmlns:a16="http://schemas.microsoft.com/office/drawing/2014/main" val="3466159228"/>
                    </a:ext>
                  </a:extLst>
                </a:gridCol>
              </a:tblGrid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ข้อ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กิจกรรม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เวลาเริ่มต้น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เวลาสิ้นสุด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ระยะเวลา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885584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ปลูกต้นไม้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7.30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10.30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89828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ทำกับข้าว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16.21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18.21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87703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3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ซักผ้า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8.10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11.10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626502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4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ทำการบ้าน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20.45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01.45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64716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5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ดูดาวตก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21.15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3.15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15318"/>
                  </a:ext>
                </a:extLst>
              </a:tr>
            </a:tbl>
          </a:graphicData>
        </a:graphic>
      </p:graphicFrame>
      <p:pic>
        <p:nvPicPr>
          <p:cNvPr id="88" name="Graphic 87">
            <a:extLst>
              <a:ext uri="{FF2B5EF4-FFF2-40B4-BE49-F238E27FC236}">
                <a16:creationId xmlns:a16="http://schemas.microsoft.com/office/drawing/2014/main" id="{9014E805-851F-46C5-BD70-F1B47892F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35613">
            <a:off x="9429252" y="303768"/>
            <a:ext cx="990424" cy="819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EC802B-4282-4E1B-B976-F329BA868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604">
            <a:off x="10364973" y="31920"/>
            <a:ext cx="1798813" cy="1222010"/>
          </a:xfrm>
          <a:prstGeom prst="rect">
            <a:avLst/>
          </a:prstGeom>
        </p:spPr>
      </p:pic>
      <p:sp>
        <p:nvSpPr>
          <p:cNvPr id="89" name="หัวข้อ">
            <a:extLst>
              <a:ext uri="{FF2B5EF4-FFF2-40B4-BE49-F238E27FC236}">
                <a16:creationId xmlns:a16="http://schemas.microsoft.com/office/drawing/2014/main" id="{9188E261-E38E-4270-BB75-2EC7D1D844E6}"/>
              </a:ext>
            </a:extLst>
          </p:cNvPr>
          <p:cNvSpPr txBox="1"/>
          <p:nvPr/>
        </p:nvSpPr>
        <p:spPr>
          <a:xfrm>
            <a:off x="9368948" y="2313963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 ชั่วโมง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หัวข้อ">
            <a:extLst>
              <a:ext uri="{FF2B5EF4-FFF2-40B4-BE49-F238E27FC236}">
                <a16:creationId xmlns:a16="http://schemas.microsoft.com/office/drawing/2014/main" id="{669E6C9D-4535-470B-A346-0F9C0832984F}"/>
              </a:ext>
            </a:extLst>
          </p:cNvPr>
          <p:cNvSpPr txBox="1"/>
          <p:nvPr/>
        </p:nvSpPr>
        <p:spPr>
          <a:xfrm>
            <a:off x="9368948" y="5815826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 ชั่วโมง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0E4E2827-97E7-4569-A0F7-89DFCD4B6D17}"/>
              </a:ext>
            </a:extLst>
          </p:cNvPr>
          <p:cNvSpPr txBox="1"/>
          <p:nvPr/>
        </p:nvSpPr>
        <p:spPr>
          <a:xfrm>
            <a:off x="9368948" y="4940361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 ชั่วโมง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094C9849-A240-41A3-A0D9-8172BBDDEBA5}"/>
              </a:ext>
            </a:extLst>
          </p:cNvPr>
          <p:cNvSpPr txBox="1"/>
          <p:nvPr/>
        </p:nvSpPr>
        <p:spPr>
          <a:xfrm>
            <a:off x="9368948" y="3189429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CECAD7C5-0F5D-4ED2-936E-BE1AB7A8D29A}"/>
              </a:ext>
            </a:extLst>
          </p:cNvPr>
          <p:cNvSpPr txBox="1"/>
          <p:nvPr/>
        </p:nvSpPr>
        <p:spPr>
          <a:xfrm>
            <a:off x="9368948" y="4064895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 ชั่วโมง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46126F-E389-41FC-A122-B29C6634F778}"/>
              </a:ext>
            </a:extLst>
          </p:cNvPr>
          <p:cNvGrpSpPr/>
          <p:nvPr/>
        </p:nvGrpSpPr>
        <p:grpSpPr>
          <a:xfrm>
            <a:off x="1172048" y="340438"/>
            <a:ext cx="3330845" cy="841962"/>
            <a:chOff x="637809" y="290132"/>
            <a:chExt cx="3330845" cy="841962"/>
          </a:xfrm>
        </p:grpSpPr>
        <p:sp>
          <p:nvSpPr>
            <p:cNvPr id="58" name="พื้นหลังหัวข้อ">
              <a:extLst>
                <a:ext uri="{FF2B5EF4-FFF2-40B4-BE49-F238E27FC236}">
                  <a16:creationId xmlns:a16="http://schemas.microsoft.com/office/drawing/2014/main" id="{EF13FDAD-E928-41A0-A13B-C41F32581646}"/>
                </a:ext>
              </a:extLst>
            </p:cNvPr>
            <p:cNvSpPr/>
            <p:nvPr/>
          </p:nvSpPr>
          <p:spPr>
            <a:xfrm flipH="1">
              <a:off x="637809" y="290132"/>
              <a:ext cx="3317358" cy="841962"/>
            </a:xfrm>
            <a:custGeom>
              <a:avLst/>
              <a:gdLst>
                <a:gd name="connsiteX0" fmla="*/ 946286 w 2949397"/>
                <a:gd name="connsiteY0" fmla="*/ 344952 h 348524"/>
                <a:gd name="connsiteX1" fmla="*/ 946286 w 2949397"/>
                <a:gd name="connsiteY1" fmla="*/ 344952 h 348524"/>
                <a:gd name="connsiteX2" fmla="*/ 1252992 w 2949397"/>
                <a:gd name="connsiteY2" fmla="*/ 345905 h 348524"/>
                <a:gd name="connsiteX3" fmla="*/ 1473019 w 2949397"/>
                <a:gd name="connsiteY3" fmla="*/ 346857 h 348524"/>
                <a:gd name="connsiteX4" fmla="*/ 2402659 w 2949397"/>
                <a:gd name="connsiteY4" fmla="*/ 345905 h 348524"/>
                <a:gd name="connsiteX5" fmla="*/ 2948442 w 2949397"/>
                <a:gd name="connsiteY5" fmla="*/ 217317 h 348524"/>
                <a:gd name="connsiteX6" fmla="*/ 2567442 w 2949397"/>
                <a:gd name="connsiteY6" fmla="*/ 40152 h 348524"/>
                <a:gd name="connsiteX7" fmla="*/ 2034994 w 2949397"/>
                <a:gd name="connsiteY7" fmla="*/ 18245 h 348524"/>
                <a:gd name="connsiteX8" fmla="*/ 1931172 w 2949397"/>
                <a:gd name="connsiteY8" fmla="*/ 16340 h 348524"/>
                <a:gd name="connsiteX9" fmla="*/ 1756864 w 2949397"/>
                <a:gd name="connsiteY9" fmla="*/ 13482 h 348524"/>
                <a:gd name="connsiteX10" fmla="*/ 952001 w 2949397"/>
                <a:gd name="connsiteY10" fmla="*/ 1100 h 348524"/>
                <a:gd name="connsiteX11" fmla="*/ 417649 w 2949397"/>
                <a:gd name="connsiteY11" fmla="*/ 1100 h 348524"/>
                <a:gd name="connsiteX12" fmla="*/ 1406 w 2949397"/>
                <a:gd name="connsiteY12" fmla="*/ 142070 h 348524"/>
                <a:gd name="connsiteX13" fmla="*/ 69986 w 2949397"/>
                <a:gd name="connsiteY13" fmla="*/ 266847 h 348524"/>
                <a:gd name="connsiteX14" fmla="*/ 410981 w 2949397"/>
                <a:gd name="connsiteY14" fmla="*/ 330665 h 348524"/>
                <a:gd name="connsiteX15" fmla="*/ 946286 w 2949397"/>
                <a:gd name="connsiteY15" fmla="*/ 344952 h 34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49397" h="348524">
                  <a:moveTo>
                    <a:pt x="946286" y="344952"/>
                  </a:moveTo>
                  <a:cubicBezTo>
                    <a:pt x="946286" y="344952"/>
                    <a:pt x="946286" y="344952"/>
                    <a:pt x="946286" y="344952"/>
                  </a:cubicBezTo>
                  <a:cubicBezTo>
                    <a:pt x="1049156" y="345905"/>
                    <a:pt x="1152979" y="345905"/>
                    <a:pt x="1252992" y="345905"/>
                  </a:cubicBezTo>
                  <a:cubicBezTo>
                    <a:pt x="1327286" y="345905"/>
                    <a:pt x="1400629" y="345905"/>
                    <a:pt x="1473019" y="346857"/>
                  </a:cubicBezTo>
                  <a:cubicBezTo>
                    <a:pt x="1787344" y="348762"/>
                    <a:pt x="2095001" y="349715"/>
                    <a:pt x="2402659" y="345905"/>
                  </a:cubicBezTo>
                  <a:cubicBezTo>
                    <a:pt x="2662692" y="342095"/>
                    <a:pt x="2931296" y="323997"/>
                    <a:pt x="2948442" y="217317"/>
                  </a:cubicBezTo>
                  <a:cubicBezTo>
                    <a:pt x="2962729" y="131592"/>
                    <a:pt x="2816044" y="63965"/>
                    <a:pt x="2567442" y="40152"/>
                  </a:cubicBezTo>
                  <a:cubicBezTo>
                    <a:pt x="2394086" y="23960"/>
                    <a:pt x="2212159" y="21102"/>
                    <a:pt x="2034994" y="18245"/>
                  </a:cubicBezTo>
                  <a:cubicBezTo>
                    <a:pt x="1999751" y="17292"/>
                    <a:pt x="1965461" y="17292"/>
                    <a:pt x="1931172" y="16340"/>
                  </a:cubicBezTo>
                  <a:lnTo>
                    <a:pt x="1756864" y="13482"/>
                  </a:lnTo>
                  <a:cubicBezTo>
                    <a:pt x="1493022" y="8720"/>
                    <a:pt x="1219654" y="3957"/>
                    <a:pt x="952001" y="1100"/>
                  </a:cubicBezTo>
                  <a:cubicBezTo>
                    <a:pt x="756739" y="147"/>
                    <a:pt x="581479" y="-805"/>
                    <a:pt x="417649" y="1100"/>
                  </a:cubicBezTo>
                  <a:cubicBezTo>
                    <a:pt x="157616" y="3005"/>
                    <a:pt x="17599" y="50630"/>
                    <a:pt x="1406" y="142070"/>
                  </a:cubicBezTo>
                  <a:cubicBezTo>
                    <a:pt x="-3356" y="179217"/>
                    <a:pt x="454" y="223985"/>
                    <a:pt x="69986" y="266847"/>
                  </a:cubicBezTo>
                  <a:cubicBezTo>
                    <a:pt x="151901" y="317330"/>
                    <a:pt x="333829" y="326855"/>
                    <a:pt x="410981" y="330665"/>
                  </a:cubicBezTo>
                  <a:cubicBezTo>
                    <a:pt x="565286" y="338285"/>
                    <a:pt x="734831" y="343047"/>
                    <a:pt x="946286" y="3449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1C32FF84-457D-42F3-ACF1-EB1AC33BD02D}"/>
                </a:ext>
              </a:extLst>
            </p:cNvPr>
            <p:cNvSpPr txBox="1"/>
            <p:nvPr/>
          </p:nvSpPr>
          <p:spPr>
            <a:xfrm>
              <a:off x="1092299" y="486857"/>
              <a:ext cx="2876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จงหาระยะเวลา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C0A3AEB-A8C5-40A0-94DF-C5AEC1ADB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66087" flipH="1">
            <a:off x="200621" y="145344"/>
            <a:ext cx="1373396" cy="11362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DC700D5-1A9F-42D2-AC47-4611AC3DC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35613">
            <a:off x="8092259" y="365584"/>
            <a:ext cx="990424" cy="81941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714C04C-94B9-4EDA-9FAA-F3F21AAC0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6943" flipH="1">
            <a:off x="6495628" y="358256"/>
            <a:ext cx="990424" cy="81941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B07F8B6-C180-420C-846B-031E21A61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26474" flipH="1">
            <a:off x="4898139" y="400318"/>
            <a:ext cx="990424" cy="819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52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02" grpId="0"/>
      <p:bldP spid="103" grpId="0"/>
      <p:bldP spid="104" grpId="0"/>
      <p:bldP spid="10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B981503-C26C-4963-B53A-24F59201E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BBF140-5850-4447-84A6-224892B10402}"/>
              </a:ext>
            </a:extLst>
          </p:cNvPr>
          <p:cNvGrpSpPr/>
          <p:nvPr/>
        </p:nvGrpSpPr>
        <p:grpSpPr>
          <a:xfrm>
            <a:off x="1194437" y="329600"/>
            <a:ext cx="5513920" cy="969151"/>
            <a:chOff x="1137682" y="498168"/>
            <a:chExt cx="5513920" cy="969151"/>
          </a:xfrm>
        </p:grpSpPr>
        <p:sp>
          <p:nvSpPr>
            <p:cNvPr id="58" name="พื้นหลังหัวข้อ">
              <a:extLst>
                <a:ext uri="{FF2B5EF4-FFF2-40B4-BE49-F238E27FC236}">
                  <a16:creationId xmlns:a16="http://schemas.microsoft.com/office/drawing/2014/main" id="{EF13FDAD-E928-41A0-A13B-C41F32581646}"/>
                </a:ext>
              </a:extLst>
            </p:cNvPr>
            <p:cNvSpPr/>
            <p:nvPr/>
          </p:nvSpPr>
          <p:spPr>
            <a:xfrm flipH="1">
              <a:off x="1137682" y="510736"/>
              <a:ext cx="5513919" cy="956583"/>
            </a:xfrm>
            <a:custGeom>
              <a:avLst/>
              <a:gdLst>
                <a:gd name="connsiteX0" fmla="*/ 946286 w 2949397"/>
                <a:gd name="connsiteY0" fmla="*/ 344952 h 348524"/>
                <a:gd name="connsiteX1" fmla="*/ 946286 w 2949397"/>
                <a:gd name="connsiteY1" fmla="*/ 344952 h 348524"/>
                <a:gd name="connsiteX2" fmla="*/ 1252992 w 2949397"/>
                <a:gd name="connsiteY2" fmla="*/ 345905 h 348524"/>
                <a:gd name="connsiteX3" fmla="*/ 1473019 w 2949397"/>
                <a:gd name="connsiteY3" fmla="*/ 346857 h 348524"/>
                <a:gd name="connsiteX4" fmla="*/ 2402659 w 2949397"/>
                <a:gd name="connsiteY4" fmla="*/ 345905 h 348524"/>
                <a:gd name="connsiteX5" fmla="*/ 2948442 w 2949397"/>
                <a:gd name="connsiteY5" fmla="*/ 217317 h 348524"/>
                <a:gd name="connsiteX6" fmla="*/ 2567442 w 2949397"/>
                <a:gd name="connsiteY6" fmla="*/ 40152 h 348524"/>
                <a:gd name="connsiteX7" fmla="*/ 2034994 w 2949397"/>
                <a:gd name="connsiteY7" fmla="*/ 18245 h 348524"/>
                <a:gd name="connsiteX8" fmla="*/ 1931172 w 2949397"/>
                <a:gd name="connsiteY8" fmla="*/ 16340 h 348524"/>
                <a:gd name="connsiteX9" fmla="*/ 1756864 w 2949397"/>
                <a:gd name="connsiteY9" fmla="*/ 13482 h 348524"/>
                <a:gd name="connsiteX10" fmla="*/ 952001 w 2949397"/>
                <a:gd name="connsiteY10" fmla="*/ 1100 h 348524"/>
                <a:gd name="connsiteX11" fmla="*/ 417649 w 2949397"/>
                <a:gd name="connsiteY11" fmla="*/ 1100 h 348524"/>
                <a:gd name="connsiteX12" fmla="*/ 1406 w 2949397"/>
                <a:gd name="connsiteY12" fmla="*/ 142070 h 348524"/>
                <a:gd name="connsiteX13" fmla="*/ 69986 w 2949397"/>
                <a:gd name="connsiteY13" fmla="*/ 266847 h 348524"/>
                <a:gd name="connsiteX14" fmla="*/ 410981 w 2949397"/>
                <a:gd name="connsiteY14" fmla="*/ 330665 h 348524"/>
                <a:gd name="connsiteX15" fmla="*/ 946286 w 2949397"/>
                <a:gd name="connsiteY15" fmla="*/ 344952 h 34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49397" h="348524">
                  <a:moveTo>
                    <a:pt x="946286" y="344952"/>
                  </a:moveTo>
                  <a:cubicBezTo>
                    <a:pt x="946286" y="344952"/>
                    <a:pt x="946286" y="344952"/>
                    <a:pt x="946286" y="344952"/>
                  </a:cubicBezTo>
                  <a:cubicBezTo>
                    <a:pt x="1049156" y="345905"/>
                    <a:pt x="1152979" y="345905"/>
                    <a:pt x="1252992" y="345905"/>
                  </a:cubicBezTo>
                  <a:cubicBezTo>
                    <a:pt x="1327286" y="345905"/>
                    <a:pt x="1400629" y="345905"/>
                    <a:pt x="1473019" y="346857"/>
                  </a:cubicBezTo>
                  <a:cubicBezTo>
                    <a:pt x="1787344" y="348762"/>
                    <a:pt x="2095001" y="349715"/>
                    <a:pt x="2402659" y="345905"/>
                  </a:cubicBezTo>
                  <a:cubicBezTo>
                    <a:pt x="2662692" y="342095"/>
                    <a:pt x="2931296" y="323997"/>
                    <a:pt x="2948442" y="217317"/>
                  </a:cubicBezTo>
                  <a:cubicBezTo>
                    <a:pt x="2962729" y="131592"/>
                    <a:pt x="2816044" y="63965"/>
                    <a:pt x="2567442" y="40152"/>
                  </a:cubicBezTo>
                  <a:cubicBezTo>
                    <a:pt x="2394086" y="23960"/>
                    <a:pt x="2212159" y="21102"/>
                    <a:pt x="2034994" y="18245"/>
                  </a:cubicBezTo>
                  <a:cubicBezTo>
                    <a:pt x="1999751" y="17292"/>
                    <a:pt x="1965461" y="17292"/>
                    <a:pt x="1931172" y="16340"/>
                  </a:cubicBezTo>
                  <a:lnTo>
                    <a:pt x="1756864" y="13482"/>
                  </a:lnTo>
                  <a:cubicBezTo>
                    <a:pt x="1493022" y="8720"/>
                    <a:pt x="1219654" y="3957"/>
                    <a:pt x="952001" y="1100"/>
                  </a:cubicBezTo>
                  <a:cubicBezTo>
                    <a:pt x="756739" y="147"/>
                    <a:pt x="581479" y="-805"/>
                    <a:pt x="417649" y="1100"/>
                  </a:cubicBezTo>
                  <a:cubicBezTo>
                    <a:pt x="157616" y="3005"/>
                    <a:pt x="17599" y="50630"/>
                    <a:pt x="1406" y="142070"/>
                  </a:cubicBezTo>
                  <a:cubicBezTo>
                    <a:pt x="-3356" y="179217"/>
                    <a:pt x="454" y="223985"/>
                    <a:pt x="69986" y="266847"/>
                  </a:cubicBezTo>
                  <a:cubicBezTo>
                    <a:pt x="151901" y="317330"/>
                    <a:pt x="333829" y="326855"/>
                    <a:pt x="410981" y="330665"/>
                  </a:cubicBezTo>
                  <a:cubicBezTo>
                    <a:pt x="565286" y="338285"/>
                    <a:pt x="734831" y="343047"/>
                    <a:pt x="946286" y="3449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1C32FF84-457D-42F3-ACF1-EB1AC33BD02D}"/>
                </a:ext>
              </a:extLst>
            </p:cNvPr>
            <p:cNvSpPr txBox="1"/>
            <p:nvPr/>
          </p:nvSpPr>
          <p:spPr>
            <a:xfrm>
              <a:off x="1336780" y="498168"/>
              <a:ext cx="5314822" cy="82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จงบอกเวลาเริ่มต้นหรือสิ้นสุด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844716" y="474405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9.15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8" name="หัวข้อ">
            <a:extLst>
              <a:ext uri="{FF2B5EF4-FFF2-40B4-BE49-F238E27FC236}">
                <a16:creationId xmlns:a16="http://schemas.microsoft.com/office/drawing/2014/main" id="{8E66B281-C30A-4CDD-83EA-42D54FFB9B3C}"/>
              </a:ext>
            </a:extLst>
          </p:cNvPr>
          <p:cNvSpPr txBox="1"/>
          <p:nvPr/>
        </p:nvSpPr>
        <p:spPr>
          <a:xfrm>
            <a:off x="4473528" y="4744057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10.15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2587294" y="3168626"/>
            <a:ext cx="3095990" cy="116200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2569986" y="2459383"/>
            <a:ext cx="311329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7531643" y="4744057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11.15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37F19-6530-406F-8E24-53FA30C700FC}"/>
              </a:ext>
            </a:extLst>
          </p:cNvPr>
          <p:cNvGrpSpPr/>
          <p:nvPr/>
        </p:nvGrpSpPr>
        <p:grpSpPr>
          <a:xfrm>
            <a:off x="2569986" y="3806305"/>
            <a:ext cx="6262372" cy="990809"/>
            <a:chOff x="1852945" y="4030821"/>
            <a:chExt cx="7660681" cy="99080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62C35-D61D-4565-BB43-D299891E226A}"/>
                </a:ext>
              </a:extLst>
            </p:cNvPr>
            <p:cNvCxnSpPr>
              <a:cxnSpLocks/>
            </p:cNvCxnSpPr>
            <p:nvPr/>
          </p:nvCxnSpPr>
          <p:spPr>
            <a:xfrm>
              <a:off x="5683287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30821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4CD7D2A9-932D-4AEE-85FA-BE0FD96CE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13942" flipH="1">
            <a:off x="176756" y="282542"/>
            <a:ext cx="1654245" cy="9379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CB77B-DE6E-41EF-9888-46EA2C7D85C0}"/>
              </a:ext>
            </a:extLst>
          </p:cNvPr>
          <p:cNvSpPr/>
          <p:nvPr/>
        </p:nvSpPr>
        <p:spPr>
          <a:xfrm>
            <a:off x="1160258" y="1491244"/>
            <a:ext cx="6211201" cy="900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8E756-4BDB-464A-9A61-9BE9701C9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898" y="1476970"/>
            <a:ext cx="927261" cy="910703"/>
          </a:xfrm>
          <a:prstGeom prst="rect">
            <a:avLst/>
          </a:prstGeom>
        </p:spPr>
      </p:pic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498159" y="1442013"/>
            <a:ext cx="5873300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หยกใช้เวลาปลูกดอกไม้ 2 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775290" y="896632"/>
            <a:ext cx="457175" cy="1498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160259" y="3741587"/>
            <a:ext cx="144528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104A9F37-0D12-49A8-BA19-D81BF55AD7CC}"/>
              </a:ext>
            </a:extLst>
          </p:cNvPr>
          <p:cNvSpPr/>
          <p:nvPr/>
        </p:nvSpPr>
        <p:spPr>
          <a:xfrm>
            <a:off x="5718479" y="3168625"/>
            <a:ext cx="3095988" cy="114592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39B1FBD0-984D-45D1-9423-113552721619}"/>
              </a:ext>
            </a:extLst>
          </p:cNvPr>
          <p:cNvSpPr txBox="1"/>
          <p:nvPr/>
        </p:nvSpPr>
        <p:spPr>
          <a:xfrm>
            <a:off x="5718479" y="2459383"/>
            <a:ext cx="3113297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4834734-8CC7-49CF-9C79-27B683C14F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72269" y="4822174"/>
            <a:ext cx="1467883" cy="2232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89D16D6-A88E-4CB5-9E0D-35133F0C0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92835" y="555340"/>
            <a:ext cx="1977357" cy="192621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86ED37A-8022-41F6-A5DD-399BB0857D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54379" y="2001092"/>
            <a:ext cx="2262893" cy="2964154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3D2E4245-7FFA-49A5-A097-835F95EB69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66971" y="2611621"/>
            <a:ext cx="1041106" cy="1976112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F63396CA-34F4-473D-AE5B-721D8C2A3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-96278" y="4749743"/>
            <a:ext cx="1467883" cy="223266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7AE040A-10EA-49CB-BF71-C9F02D4A98A0}"/>
              </a:ext>
            </a:extLst>
          </p:cNvPr>
          <p:cNvGrpSpPr/>
          <p:nvPr/>
        </p:nvGrpSpPr>
        <p:grpSpPr>
          <a:xfrm>
            <a:off x="3004458" y="5519825"/>
            <a:ext cx="6383068" cy="942580"/>
            <a:chOff x="1596134" y="1430251"/>
            <a:chExt cx="5490051" cy="9615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468BFA-E588-43F0-946F-6E1693F3DB5B}"/>
                </a:ext>
              </a:extLst>
            </p:cNvPr>
            <p:cNvSpPr/>
            <p:nvPr/>
          </p:nvSpPr>
          <p:spPr>
            <a:xfrm>
              <a:off x="1596134" y="1491244"/>
              <a:ext cx="5490051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หัวข้อ">
              <a:extLst>
                <a:ext uri="{FF2B5EF4-FFF2-40B4-BE49-F238E27FC236}">
                  <a16:creationId xmlns:a16="http://schemas.microsoft.com/office/drawing/2014/main" id="{D5019F99-0E08-4C1C-B84D-564D3465BF94}"/>
                </a:ext>
              </a:extLst>
            </p:cNvPr>
            <p:cNvSpPr txBox="1"/>
            <p:nvPr/>
          </p:nvSpPr>
          <p:spPr>
            <a:xfrm>
              <a:off x="1652312" y="1430251"/>
              <a:ext cx="5433873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หยกปลูกดอกไม้เสร็จเวลา ...............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031166" y="5518044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11.15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0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13672 -0.0081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87" grpId="0" animBg="1"/>
      <p:bldP spid="100" grpId="0"/>
      <p:bldP spid="45" grpId="0"/>
      <p:bldP spid="76" grpId="0" animBg="1"/>
      <p:bldP spid="77" grpId="0"/>
      <p:bldP spid="3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B981503-C26C-4963-B53A-24F59201E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130408" y="467309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5.20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1843874" y="3204518"/>
            <a:ext cx="1582614" cy="1117592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843873" y="2453021"/>
            <a:ext cx="166718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344023-2C29-4CB3-ACD9-13C185F0F94A}"/>
              </a:ext>
            </a:extLst>
          </p:cNvPr>
          <p:cNvGrpSpPr/>
          <p:nvPr/>
        </p:nvGrpSpPr>
        <p:grpSpPr>
          <a:xfrm>
            <a:off x="465332" y="1235997"/>
            <a:ext cx="6861442" cy="941124"/>
            <a:chOff x="570898" y="1450655"/>
            <a:chExt cx="6861442" cy="941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7CB77B-DE6E-41EF-9888-46EA2C7D85C0}"/>
                </a:ext>
              </a:extLst>
            </p:cNvPr>
            <p:cNvSpPr/>
            <p:nvPr/>
          </p:nvSpPr>
          <p:spPr>
            <a:xfrm>
              <a:off x="1160259" y="1491244"/>
              <a:ext cx="5566026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48E756-4BDB-464A-9A61-9BE9701C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898" y="1476970"/>
              <a:ext cx="927261" cy="910703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38F8CE7B-9967-49C2-A2E8-7CD2E4E19DF6}"/>
                </a:ext>
              </a:extLst>
            </p:cNvPr>
            <p:cNvSpPr txBox="1"/>
            <p:nvPr/>
          </p:nvSpPr>
          <p:spPr>
            <a:xfrm>
              <a:off x="1596133" y="1474671"/>
              <a:ext cx="5836207" cy="82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แม่ใช้เวลาทำอาหาร 4 ชั่วโมง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3" name="หัวข้อ">
              <a:extLst>
                <a:ext uri="{FF2B5EF4-FFF2-40B4-BE49-F238E27FC236}">
                  <a16:creationId xmlns:a16="http://schemas.microsoft.com/office/drawing/2014/main" id="{E3C63DD9-FBF0-426A-99C0-BCA6A22CCBBC}"/>
                </a:ext>
              </a:extLst>
            </p:cNvPr>
            <p:cNvSpPr txBox="1"/>
            <p:nvPr/>
          </p:nvSpPr>
          <p:spPr>
            <a:xfrm>
              <a:off x="753372" y="1450655"/>
              <a:ext cx="4571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5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413780" y="3739530"/>
            <a:ext cx="144528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896AF9-A30E-4227-8DD4-6F37BA1FD12A}"/>
              </a:ext>
            </a:extLst>
          </p:cNvPr>
          <p:cNvGrpSpPr/>
          <p:nvPr/>
        </p:nvGrpSpPr>
        <p:grpSpPr>
          <a:xfrm>
            <a:off x="1843875" y="3868389"/>
            <a:ext cx="6668754" cy="932934"/>
            <a:chOff x="2094246" y="3214225"/>
            <a:chExt cx="7010945" cy="93293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2094248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4246" y="3680692"/>
              <a:ext cx="701094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62C35-D61D-4565-BB43-D299891E226A}"/>
                </a:ext>
              </a:extLst>
            </p:cNvPr>
            <p:cNvCxnSpPr>
              <a:cxnSpLocks/>
            </p:cNvCxnSpPr>
            <p:nvPr/>
          </p:nvCxnSpPr>
          <p:spPr>
            <a:xfrm>
              <a:off x="3846984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9105191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97D164-5DF5-40C3-A9A0-8D844CA92E0F}"/>
                </a:ext>
              </a:extLst>
            </p:cNvPr>
            <p:cNvCxnSpPr>
              <a:cxnSpLocks/>
            </p:cNvCxnSpPr>
            <p:nvPr/>
          </p:nvCxnSpPr>
          <p:spPr>
            <a:xfrm>
              <a:off x="5599720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E08455-04C9-406B-A897-88EF77093986}"/>
                </a:ext>
              </a:extLst>
            </p:cNvPr>
            <p:cNvCxnSpPr>
              <a:cxnSpLocks/>
            </p:cNvCxnSpPr>
            <p:nvPr/>
          </p:nvCxnSpPr>
          <p:spPr>
            <a:xfrm>
              <a:off x="7352456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7B2136B8-5AED-4C52-8337-C95AF2103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8785015" y="2867380"/>
            <a:ext cx="3049113" cy="239683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8AA6E3E-C54C-4C95-B71A-47CD496ACD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46240" y="4289156"/>
            <a:ext cx="555771" cy="350240"/>
          </a:xfrm>
          <a:prstGeom prst="rect">
            <a:avLst/>
          </a:prstGeom>
        </p:spPr>
      </p:pic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FC8F534-5DD5-4F32-8D16-AD588B62E9FA}"/>
              </a:ext>
            </a:extLst>
          </p:cNvPr>
          <p:cNvSpPr txBox="1"/>
          <p:nvPr/>
        </p:nvSpPr>
        <p:spPr>
          <a:xfrm>
            <a:off x="2810676" y="467309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6.20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3E226B6D-5F81-4877-BC29-90998E715670}"/>
              </a:ext>
            </a:extLst>
          </p:cNvPr>
          <p:cNvSpPr txBox="1"/>
          <p:nvPr/>
        </p:nvSpPr>
        <p:spPr>
          <a:xfrm>
            <a:off x="4490944" y="467309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7.20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202D450-3E25-4683-A750-342613FDBAB8}"/>
              </a:ext>
            </a:extLst>
          </p:cNvPr>
          <p:cNvSpPr txBox="1"/>
          <p:nvPr/>
        </p:nvSpPr>
        <p:spPr>
          <a:xfrm>
            <a:off x="6171212" y="467309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8.20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3" name="หัวข้อ">
            <a:extLst>
              <a:ext uri="{FF2B5EF4-FFF2-40B4-BE49-F238E27FC236}">
                <a16:creationId xmlns:a16="http://schemas.microsoft.com/office/drawing/2014/main" id="{3D6731C1-4899-41F5-B751-E12FC553217A}"/>
              </a:ext>
            </a:extLst>
          </p:cNvPr>
          <p:cNvSpPr txBox="1"/>
          <p:nvPr/>
        </p:nvSpPr>
        <p:spPr>
          <a:xfrm>
            <a:off x="7851481" y="467309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9.20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C42837-7A81-4D22-8E7B-6649589E88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1" y="-25196"/>
            <a:ext cx="12184059" cy="1082464"/>
          </a:xfrm>
          <a:prstGeom prst="rect">
            <a:avLst/>
          </a:prstGeom>
        </p:spPr>
      </p:pic>
      <p:sp>
        <p:nvSpPr>
          <p:cNvPr id="43" name="Arc 42">
            <a:extLst>
              <a:ext uri="{FF2B5EF4-FFF2-40B4-BE49-F238E27FC236}">
                <a16:creationId xmlns:a16="http://schemas.microsoft.com/office/drawing/2014/main" id="{0A261F7B-6339-49A3-882A-CC2B1488BCE3}"/>
              </a:ext>
            </a:extLst>
          </p:cNvPr>
          <p:cNvSpPr/>
          <p:nvPr/>
        </p:nvSpPr>
        <p:spPr>
          <a:xfrm>
            <a:off x="3526248" y="3206386"/>
            <a:ext cx="1582613" cy="1113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CBBCCE2A-60FA-49D6-BAE2-9C2D862BA3EC}"/>
              </a:ext>
            </a:extLst>
          </p:cNvPr>
          <p:cNvSpPr txBox="1"/>
          <p:nvPr/>
        </p:nvSpPr>
        <p:spPr>
          <a:xfrm>
            <a:off x="3509865" y="2453021"/>
            <a:ext cx="166718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0E1C3DA-D75E-44A0-AA38-6AAAC8F4DB4E}"/>
              </a:ext>
            </a:extLst>
          </p:cNvPr>
          <p:cNvSpPr/>
          <p:nvPr/>
        </p:nvSpPr>
        <p:spPr>
          <a:xfrm>
            <a:off x="5208620" y="3206388"/>
            <a:ext cx="1550449" cy="1113852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5775030A-A6FE-4D3D-B387-7A6D3E16B03D}"/>
              </a:ext>
            </a:extLst>
          </p:cNvPr>
          <p:cNvSpPr/>
          <p:nvPr/>
        </p:nvSpPr>
        <p:spPr>
          <a:xfrm>
            <a:off x="6858830" y="3196775"/>
            <a:ext cx="1650208" cy="1133078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20B08B3-05A2-40F2-A505-93101A52728B}"/>
              </a:ext>
            </a:extLst>
          </p:cNvPr>
          <p:cNvSpPr txBox="1"/>
          <p:nvPr/>
        </p:nvSpPr>
        <p:spPr>
          <a:xfrm>
            <a:off x="5175857" y="2453021"/>
            <a:ext cx="166718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9" name="หัวข้อ">
            <a:extLst>
              <a:ext uri="{FF2B5EF4-FFF2-40B4-BE49-F238E27FC236}">
                <a16:creationId xmlns:a16="http://schemas.microsoft.com/office/drawing/2014/main" id="{832EFE4B-506F-455D-9DC5-94DC720733E2}"/>
              </a:ext>
            </a:extLst>
          </p:cNvPr>
          <p:cNvSpPr txBox="1"/>
          <p:nvPr/>
        </p:nvSpPr>
        <p:spPr>
          <a:xfrm>
            <a:off x="6841850" y="2453021"/>
            <a:ext cx="166718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A58A49-7786-406A-9E4A-219106020AF4}"/>
              </a:ext>
            </a:extLst>
          </p:cNvPr>
          <p:cNvGrpSpPr/>
          <p:nvPr/>
        </p:nvGrpSpPr>
        <p:grpSpPr>
          <a:xfrm>
            <a:off x="3004458" y="5563369"/>
            <a:ext cx="6383068" cy="899036"/>
            <a:chOff x="1596134" y="1474671"/>
            <a:chExt cx="5490051" cy="91710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0D71D99-20F5-4A6B-BE8B-C5F09478F4D7}"/>
                </a:ext>
              </a:extLst>
            </p:cNvPr>
            <p:cNvSpPr/>
            <p:nvPr/>
          </p:nvSpPr>
          <p:spPr>
            <a:xfrm>
              <a:off x="1596134" y="1491244"/>
              <a:ext cx="5490051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หัวข้อ">
              <a:extLst>
                <a:ext uri="{FF2B5EF4-FFF2-40B4-BE49-F238E27FC236}">
                  <a16:creationId xmlns:a16="http://schemas.microsoft.com/office/drawing/2014/main" id="{6CD713E6-B62C-4CAF-991F-4969A3EB460F}"/>
                </a:ext>
              </a:extLst>
            </p:cNvPr>
            <p:cNvSpPr txBox="1"/>
            <p:nvPr/>
          </p:nvSpPr>
          <p:spPr>
            <a:xfrm>
              <a:off x="1652312" y="1474671"/>
              <a:ext cx="5433873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แม่ทำอาหารเสร็จเวลา ..............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64F6C0B5-A82E-4308-B38E-19912D43D5FA}"/>
              </a:ext>
            </a:extLst>
          </p:cNvPr>
          <p:cNvSpPr txBox="1"/>
          <p:nvPr/>
        </p:nvSpPr>
        <p:spPr>
          <a:xfrm>
            <a:off x="7286398" y="5563175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9.20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1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00013 -0.349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0" grpId="0"/>
      <p:bldP spid="31" grpId="0"/>
      <p:bldP spid="32" grpId="0"/>
      <p:bldP spid="33" grpId="0"/>
      <p:bldP spid="43" grpId="0" animBg="1"/>
      <p:bldP spid="44" grpId="0"/>
      <p:bldP spid="46" grpId="0" animBg="1"/>
      <p:bldP spid="47" grpId="0" animBg="1"/>
      <p:bldP spid="48" grpId="0"/>
      <p:bldP spid="49" grpId="0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B981503-C26C-4963-B53A-24F59201E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247536" y="458683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19.35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1982774" y="3139325"/>
            <a:ext cx="2167208" cy="106271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982773" y="2346341"/>
            <a:ext cx="216720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344023-2C29-4CB3-ACD9-13C185F0F94A}"/>
              </a:ext>
            </a:extLst>
          </p:cNvPr>
          <p:cNvGrpSpPr/>
          <p:nvPr/>
        </p:nvGrpSpPr>
        <p:grpSpPr>
          <a:xfrm>
            <a:off x="465332" y="1235997"/>
            <a:ext cx="6972436" cy="941124"/>
            <a:chOff x="570898" y="1450655"/>
            <a:chExt cx="6972436" cy="941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7CB77B-DE6E-41EF-9888-46EA2C7D85C0}"/>
                </a:ext>
              </a:extLst>
            </p:cNvPr>
            <p:cNvSpPr/>
            <p:nvPr/>
          </p:nvSpPr>
          <p:spPr>
            <a:xfrm>
              <a:off x="1160259" y="1491244"/>
              <a:ext cx="6121609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48E756-4BDB-464A-9A61-9BE9701C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898" y="1476970"/>
              <a:ext cx="927261" cy="910703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38F8CE7B-9967-49C2-A2E8-7CD2E4E19DF6}"/>
                </a:ext>
              </a:extLst>
            </p:cNvPr>
            <p:cNvSpPr txBox="1"/>
            <p:nvPr/>
          </p:nvSpPr>
          <p:spPr>
            <a:xfrm>
              <a:off x="1596133" y="1474671"/>
              <a:ext cx="5947201" cy="82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นิสาใช้เวลาทำการบ้าน 3 ชั่วโมง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3" name="หัวข้อ">
              <a:extLst>
                <a:ext uri="{FF2B5EF4-FFF2-40B4-BE49-F238E27FC236}">
                  <a16:creationId xmlns:a16="http://schemas.microsoft.com/office/drawing/2014/main" id="{E3C63DD9-FBF0-426A-99C0-BCA6A22CCBBC}"/>
                </a:ext>
              </a:extLst>
            </p:cNvPr>
            <p:cNvSpPr txBox="1"/>
            <p:nvPr/>
          </p:nvSpPr>
          <p:spPr>
            <a:xfrm>
              <a:off x="718647" y="1450655"/>
              <a:ext cx="4571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dirty="0">
                  <a:latin typeface="Mali" panose="00000800000000000000" pitchFamily="2" charset="-34"/>
                  <a:cs typeface="Mali" panose="00000800000000000000" pitchFamily="2" charset="-34"/>
                </a:rPr>
                <a:t>3</a:t>
              </a:r>
              <a:endParaRPr lang="en-US" sz="5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552680" y="3632850"/>
            <a:ext cx="144528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896AF9-A30E-4227-8DD4-6F37BA1FD12A}"/>
              </a:ext>
            </a:extLst>
          </p:cNvPr>
          <p:cNvGrpSpPr/>
          <p:nvPr/>
        </p:nvGrpSpPr>
        <p:grpSpPr>
          <a:xfrm>
            <a:off x="1982775" y="3761709"/>
            <a:ext cx="6673335" cy="932934"/>
            <a:chOff x="2094246" y="3214225"/>
            <a:chExt cx="5258210" cy="93293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2094248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4246" y="3680692"/>
              <a:ext cx="52556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62C35-D61D-4565-BB43-D299891E226A}"/>
                </a:ext>
              </a:extLst>
            </p:cNvPr>
            <p:cNvCxnSpPr>
              <a:cxnSpLocks/>
            </p:cNvCxnSpPr>
            <p:nvPr/>
          </p:nvCxnSpPr>
          <p:spPr>
            <a:xfrm>
              <a:off x="3846984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97D164-5DF5-40C3-A9A0-8D844CA92E0F}"/>
                </a:ext>
              </a:extLst>
            </p:cNvPr>
            <p:cNvCxnSpPr>
              <a:cxnSpLocks/>
            </p:cNvCxnSpPr>
            <p:nvPr/>
          </p:nvCxnSpPr>
          <p:spPr>
            <a:xfrm>
              <a:off x="5599720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E08455-04C9-406B-A897-88EF77093986}"/>
                </a:ext>
              </a:extLst>
            </p:cNvPr>
            <p:cNvCxnSpPr>
              <a:cxnSpLocks/>
            </p:cNvCxnSpPr>
            <p:nvPr/>
          </p:nvCxnSpPr>
          <p:spPr>
            <a:xfrm>
              <a:off x="7352456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FC8F534-5DD5-4F32-8D16-AD588B62E9FA}"/>
              </a:ext>
            </a:extLst>
          </p:cNvPr>
          <p:cNvSpPr txBox="1"/>
          <p:nvPr/>
        </p:nvSpPr>
        <p:spPr>
          <a:xfrm>
            <a:off x="3451652" y="458683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20.35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3E226B6D-5F81-4877-BC29-90998E715670}"/>
              </a:ext>
            </a:extLst>
          </p:cNvPr>
          <p:cNvSpPr txBox="1"/>
          <p:nvPr/>
        </p:nvSpPr>
        <p:spPr>
          <a:xfrm>
            <a:off x="5655768" y="458683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21.35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202D450-3E25-4683-A750-342613FDBAB8}"/>
              </a:ext>
            </a:extLst>
          </p:cNvPr>
          <p:cNvSpPr txBox="1"/>
          <p:nvPr/>
        </p:nvSpPr>
        <p:spPr>
          <a:xfrm>
            <a:off x="7859885" y="458683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22.35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C42837-7A81-4D22-8E7B-6649589E8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" y="-25196"/>
            <a:ext cx="12184059" cy="1082464"/>
          </a:xfrm>
          <a:prstGeom prst="rect">
            <a:avLst/>
          </a:prstGeom>
        </p:spPr>
      </p:pic>
      <p:sp>
        <p:nvSpPr>
          <p:cNvPr id="43" name="Arc 42">
            <a:extLst>
              <a:ext uri="{FF2B5EF4-FFF2-40B4-BE49-F238E27FC236}">
                <a16:creationId xmlns:a16="http://schemas.microsoft.com/office/drawing/2014/main" id="{0A261F7B-6339-49A3-882A-CC2B1488BCE3}"/>
              </a:ext>
            </a:extLst>
          </p:cNvPr>
          <p:cNvSpPr/>
          <p:nvPr/>
        </p:nvSpPr>
        <p:spPr>
          <a:xfrm>
            <a:off x="4222404" y="3098772"/>
            <a:ext cx="2173051" cy="1145457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CBBCCE2A-60FA-49D6-BAE2-9C2D862BA3EC}"/>
              </a:ext>
            </a:extLst>
          </p:cNvPr>
          <p:cNvSpPr txBox="1"/>
          <p:nvPr/>
        </p:nvSpPr>
        <p:spPr>
          <a:xfrm>
            <a:off x="4207222" y="2346341"/>
            <a:ext cx="225128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0E1C3DA-D75E-44A0-AA38-6AAAC8F4DB4E}"/>
              </a:ext>
            </a:extLst>
          </p:cNvPr>
          <p:cNvSpPr/>
          <p:nvPr/>
        </p:nvSpPr>
        <p:spPr>
          <a:xfrm>
            <a:off x="6467878" y="3112320"/>
            <a:ext cx="2191429" cy="1118361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20B08B3-05A2-40F2-A505-93101A52728B}"/>
              </a:ext>
            </a:extLst>
          </p:cNvPr>
          <p:cNvSpPr txBox="1"/>
          <p:nvPr/>
        </p:nvSpPr>
        <p:spPr>
          <a:xfrm>
            <a:off x="6467877" y="2346341"/>
            <a:ext cx="219142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6935D78-DE36-4FCA-94E8-F66E6893A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0187" y="1570045"/>
            <a:ext cx="2737854" cy="302446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DAA0E48-7C61-4AC8-8170-D37A3125D8DB}"/>
              </a:ext>
            </a:extLst>
          </p:cNvPr>
          <p:cNvGrpSpPr/>
          <p:nvPr/>
        </p:nvGrpSpPr>
        <p:grpSpPr>
          <a:xfrm>
            <a:off x="3004458" y="5563369"/>
            <a:ext cx="6383068" cy="899036"/>
            <a:chOff x="1596134" y="1474671"/>
            <a:chExt cx="5490051" cy="91710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F7474C3-2830-4028-9F85-9E93A070605C}"/>
                </a:ext>
              </a:extLst>
            </p:cNvPr>
            <p:cNvSpPr/>
            <p:nvPr/>
          </p:nvSpPr>
          <p:spPr>
            <a:xfrm>
              <a:off x="1596134" y="1491244"/>
              <a:ext cx="5490051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หัวข้อ">
              <a:extLst>
                <a:ext uri="{FF2B5EF4-FFF2-40B4-BE49-F238E27FC236}">
                  <a16:creationId xmlns:a16="http://schemas.microsoft.com/office/drawing/2014/main" id="{886F390A-E495-48F3-B7AE-143EE2FEF4FD}"/>
                </a:ext>
              </a:extLst>
            </p:cNvPr>
            <p:cNvSpPr txBox="1"/>
            <p:nvPr/>
          </p:nvSpPr>
          <p:spPr>
            <a:xfrm>
              <a:off x="1652312" y="1474671"/>
              <a:ext cx="5433873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นิสาทำการบ้านเสร็จเวลา ..............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A60C2CFF-1900-4DA5-8DA1-98E213AB3ECA}"/>
              </a:ext>
            </a:extLst>
          </p:cNvPr>
          <p:cNvSpPr txBox="1"/>
          <p:nvPr/>
        </p:nvSpPr>
        <p:spPr>
          <a:xfrm>
            <a:off x="7563591" y="553791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22.35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0" grpId="0"/>
      <p:bldP spid="31" grpId="0"/>
      <p:bldP spid="32" grpId="0"/>
      <p:bldP spid="43" grpId="0" animBg="1"/>
      <p:bldP spid="44" grpId="0"/>
      <p:bldP spid="46" grpId="0" animBg="1"/>
      <p:bldP spid="48" grpId="0"/>
      <p:bldP spid="3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พื้นหลังสี">
            <a:extLst>
              <a:ext uri="{FF2B5EF4-FFF2-40B4-BE49-F238E27FC236}">
                <a16:creationId xmlns:a16="http://schemas.microsoft.com/office/drawing/2014/main" id="{9B981503-C26C-4963-B53A-24F59201E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668416" y="3834996"/>
            <a:ext cx="2165857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18.00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1709996" y="2224925"/>
            <a:ext cx="2167208" cy="106271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586384" y="1431941"/>
            <a:ext cx="240141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344023-2C29-4CB3-ACD9-13C185F0F94A}"/>
              </a:ext>
            </a:extLst>
          </p:cNvPr>
          <p:cNvGrpSpPr/>
          <p:nvPr/>
        </p:nvGrpSpPr>
        <p:grpSpPr>
          <a:xfrm>
            <a:off x="450092" y="321597"/>
            <a:ext cx="7394552" cy="941124"/>
            <a:chOff x="570898" y="1450655"/>
            <a:chExt cx="7394552" cy="941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7CB77B-DE6E-41EF-9888-46EA2C7D85C0}"/>
                </a:ext>
              </a:extLst>
            </p:cNvPr>
            <p:cNvSpPr/>
            <p:nvPr/>
          </p:nvSpPr>
          <p:spPr>
            <a:xfrm>
              <a:off x="1160260" y="1491244"/>
              <a:ext cx="6670138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48E756-4BDB-464A-9A61-9BE9701C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898" y="1476970"/>
              <a:ext cx="927261" cy="910703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38F8CE7B-9967-49C2-A2E8-7CD2E4E19DF6}"/>
                </a:ext>
              </a:extLst>
            </p:cNvPr>
            <p:cNvSpPr txBox="1"/>
            <p:nvPr/>
          </p:nvSpPr>
          <p:spPr>
            <a:xfrm>
              <a:off x="1596133" y="1474671"/>
              <a:ext cx="6369317" cy="82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แนนใช้เวลาเรียนออนไลน์ 3 ชั่วโมง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3" name="หัวข้อ">
              <a:extLst>
                <a:ext uri="{FF2B5EF4-FFF2-40B4-BE49-F238E27FC236}">
                  <a16:creationId xmlns:a16="http://schemas.microsoft.com/office/drawing/2014/main" id="{E3C63DD9-FBF0-426A-99C0-BCA6A22CCBBC}"/>
                </a:ext>
              </a:extLst>
            </p:cNvPr>
            <p:cNvSpPr txBox="1"/>
            <p:nvPr/>
          </p:nvSpPr>
          <p:spPr>
            <a:xfrm>
              <a:off x="718647" y="1450655"/>
              <a:ext cx="4571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dirty="0">
                  <a:latin typeface="Mali" panose="00000800000000000000" pitchFamily="2" charset="-34"/>
                  <a:cs typeface="Mali" panose="00000800000000000000" pitchFamily="2" charset="-34"/>
                </a:rPr>
                <a:t>4</a:t>
              </a:r>
              <a:endParaRPr lang="en-US" sz="5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8756841" y="2927697"/>
            <a:ext cx="144528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สิ้นสุด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896AF9-A30E-4227-8DD4-6F37BA1FD12A}"/>
              </a:ext>
            </a:extLst>
          </p:cNvPr>
          <p:cNvGrpSpPr/>
          <p:nvPr/>
        </p:nvGrpSpPr>
        <p:grpSpPr>
          <a:xfrm>
            <a:off x="1687985" y="2847308"/>
            <a:ext cx="6670138" cy="1184619"/>
            <a:chOff x="2094246" y="3214225"/>
            <a:chExt cx="5258210" cy="93293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2094248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4246" y="3680692"/>
              <a:ext cx="52556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62C35-D61D-4565-BB43-D299891E226A}"/>
                </a:ext>
              </a:extLst>
            </p:cNvPr>
            <p:cNvCxnSpPr>
              <a:cxnSpLocks/>
            </p:cNvCxnSpPr>
            <p:nvPr/>
          </p:nvCxnSpPr>
          <p:spPr>
            <a:xfrm>
              <a:off x="3846984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97D164-5DF5-40C3-A9A0-8D844CA92E0F}"/>
                </a:ext>
              </a:extLst>
            </p:cNvPr>
            <p:cNvCxnSpPr>
              <a:cxnSpLocks/>
            </p:cNvCxnSpPr>
            <p:nvPr/>
          </p:nvCxnSpPr>
          <p:spPr>
            <a:xfrm>
              <a:off x="5599720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E08455-04C9-406B-A897-88EF77093986}"/>
                </a:ext>
              </a:extLst>
            </p:cNvPr>
            <p:cNvCxnSpPr>
              <a:cxnSpLocks/>
            </p:cNvCxnSpPr>
            <p:nvPr/>
          </p:nvCxnSpPr>
          <p:spPr>
            <a:xfrm>
              <a:off x="7352456" y="3214225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FC8F534-5DD5-4F32-8D16-AD588B62E9FA}"/>
              </a:ext>
            </a:extLst>
          </p:cNvPr>
          <p:cNvSpPr txBox="1"/>
          <p:nvPr/>
        </p:nvSpPr>
        <p:spPr>
          <a:xfrm>
            <a:off x="3216488" y="383499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19.00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3E226B6D-5F81-4877-BC29-90998E715670}"/>
              </a:ext>
            </a:extLst>
          </p:cNvPr>
          <p:cNvSpPr txBox="1"/>
          <p:nvPr/>
        </p:nvSpPr>
        <p:spPr>
          <a:xfrm>
            <a:off x="5380706" y="383499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20.00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202D450-3E25-4683-A750-342613FDBAB8}"/>
              </a:ext>
            </a:extLst>
          </p:cNvPr>
          <p:cNvSpPr txBox="1"/>
          <p:nvPr/>
        </p:nvSpPr>
        <p:spPr>
          <a:xfrm>
            <a:off x="7544925" y="3834996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21.00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0A261F7B-6339-49A3-882A-CC2B1488BCE3}"/>
              </a:ext>
            </a:extLst>
          </p:cNvPr>
          <p:cNvSpPr/>
          <p:nvPr/>
        </p:nvSpPr>
        <p:spPr>
          <a:xfrm flipH="1">
            <a:off x="3949626" y="2184372"/>
            <a:ext cx="2173051" cy="1145457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CBBCCE2A-60FA-49D6-BAE2-9C2D862BA3EC}"/>
              </a:ext>
            </a:extLst>
          </p:cNvPr>
          <p:cNvSpPr txBox="1"/>
          <p:nvPr/>
        </p:nvSpPr>
        <p:spPr>
          <a:xfrm>
            <a:off x="3934444" y="1431941"/>
            <a:ext cx="225128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90E1C3DA-D75E-44A0-AA38-6AAAC8F4DB4E}"/>
              </a:ext>
            </a:extLst>
          </p:cNvPr>
          <p:cNvSpPr/>
          <p:nvPr/>
        </p:nvSpPr>
        <p:spPr>
          <a:xfrm flipH="1">
            <a:off x="6195100" y="2197920"/>
            <a:ext cx="2191429" cy="1118361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720B08B3-05A2-40F2-A505-93101A52728B}"/>
              </a:ext>
            </a:extLst>
          </p:cNvPr>
          <p:cNvSpPr txBox="1"/>
          <p:nvPr/>
        </p:nvSpPr>
        <p:spPr>
          <a:xfrm>
            <a:off x="6195099" y="1431941"/>
            <a:ext cx="248661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315808-5F7D-416C-AE9E-B5AE7BCB6D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783" y="2257009"/>
            <a:ext cx="797282" cy="680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02309-1592-4350-88FB-9F45E24D14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7132" y="1210267"/>
            <a:ext cx="2155026" cy="2687525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1025CFF7-EAF1-4022-9854-0651C8D8744E}"/>
              </a:ext>
            </a:extLst>
          </p:cNvPr>
          <p:cNvSpPr txBox="1"/>
          <p:nvPr/>
        </p:nvSpPr>
        <p:spPr>
          <a:xfrm>
            <a:off x="316813" y="2717673"/>
            <a:ext cx="144528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คน21.00">
            <a:extLst>
              <a:ext uri="{FF2B5EF4-FFF2-40B4-BE49-F238E27FC236}">
                <a16:creationId xmlns:a16="http://schemas.microsoft.com/office/drawing/2014/main" id="{B7837BE8-4B40-4161-9281-7AAECB2E58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4329" y="2842882"/>
            <a:ext cx="941772" cy="774361"/>
          </a:xfrm>
          <a:prstGeom prst="rect">
            <a:avLst/>
          </a:prstGeom>
        </p:spPr>
      </p:pic>
      <p:pic>
        <p:nvPicPr>
          <p:cNvPr id="36" name="คน20.00">
            <a:extLst>
              <a:ext uri="{FF2B5EF4-FFF2-40B4-BE49-F238E27FC236}">
                <a16:creationId xmlns:a16="http://schemas.microsoft.com/office/drawing/2014/main" id="{B13D9E4B-83E0-439A-AABE-CB2484EEE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1109" y="2839000"/>
            <a:ext cx="941772" cy="774361"/>
          </a:xfrm>
          <a:prstGeom prst="rect">
            <a:avLst/>
          </a:prstGeom>
        </p:spPr>
      </p:pic>
      <p:pic>
        <p:nvPicPr>
          <p:cNvPr id="37" name="คน19.00">
            <a:extLst>
              <a:ext uri="{FF2B5EF4-FFF2-40B4-BE49-F238E27FC236}">
                <a16:creationId xmlns:a16="http://schemas.microsoft.com/office/drawing/2014/main" id="{16B948C4-297D-4DC7-BB86-0C38B8194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1913" y="2862946"/>
            <a:ext cx="941772" cy="774361"/>
          </a:xfrm>
          <a:prstGeom prst="rect">
            <a:avLst/>
          </a:prstGeom>
        </p:spPr>
      </p:pic>
      <p:pic>
        <p:nvPicPr>
          <p:cNvPr id="39" name="คน18.00">
            <a:extLst>
              <a:ext uri="{FF2B5EF4-FFF2-40B4-BE49-F238E27FC236}">
                <a16:creationId xmlns:a16="http://schemas.microsoft.com/office/drawing/2014/main" id="{96AD8806-BE2E-4DBF-8358-BC1F62D6A5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5363" y="2870850"/>
            <a:ext cx="941772" cy="7743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1205267-B7BE-4D7C-A924-8A5F59B822E7}"/>
              </a:ext>
            </a:extLst>
          </p:cNvPr>
          <p:cNvGrpSpPr/>
          <p:nvPr/>
        </p:nvGrpSpPr>
        <p:grpSpPr>
          <a:xfrm>
            <a:off x="2910191" y="4798857"/>
            <a:ext cx="6862880" cy="899036"/>
            <a:chOff x="1596134" y="1474671"/>
            <a:chExt cx="5902735" cy="91710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1C32EA-8CDE-4BB4-99DA-C2E7F2112B53}"/>
                </a:ext>
              </a:extLst>
            </p:cNvPr>
            <p:cNvSpPr/>
            <p:nvPr/>
          </p:nvSpPr>
          <p:spPr>
            <a:xfrm>
              <a:off x="1596134" y="1491244"/>
              <a:ext cx="5490051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0D493E86-AD91-40AB-8C09-77454AC257C3}"/>
                </a:ext>
              </a:extLst>
            </p:cNvPr>
            <p:cNvSpPr txBox="1"/>
            <p:nvPr/>
          </p:nvSpPr>
          <p:spPr>
            <a:xfrm>
              <a:off x="1652311" y="1474671"/>
              <a:ext cx="5846558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แนนเริ่มเรียนออนไลน์เวลา .............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AFF7EB65-A529-480B-A6D8-BC806DBCA0A8}"/>
              </a:ext>
            </a:extLst>
          </p:cNvPr>
          <p:cNvSpPr txBox="1"/>
          <p:nvPr/>
        </p:nvSpPr>
        <p:spPr>
          <a:xfrm>
            <a:off x="7352997" y="4801662"/>
            <a:ext cx="2165857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18.00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6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18372 0.0048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18372 0.0048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2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8372 0.0048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87" grpId="0" animBg="1"/>
      <p:bldP spid="100" grpId="0"/>
      <p:bldP spid="30" grpId="0"/>
      <p:bldP spid="31" grpId="0"/>
      <p:bldP spid="43" grpId="0" animBg="1"/>
      <p:bldP spid="44" grpId="0"/>
      <p:bldP spid="46" grpId="0" animBg="1"/>
      <p:bldP spid="48" grpId="0"/>
      <p:bldP spid="4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พื้นหลังสี">
            <a:extLst>
              <a:ext uri="{FF2B5EF4-FFF2-40B4-BE49-F238E27FC236}">
                <a16:creationId xmlns:a16="http://schemas.microsoft.com/office/drawing/2014/main" id="{9B981503-C26C-4963-B53A-24F59201E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3" y="150470"/>
            <a:ext cx="11845555" cy="670753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2125488" y="3718851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7.25 น.</a:t>
            </a:r>
            <a:endParaRPr lang="en-US" sz="2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6" name="หญ้า">
            <a:extLst>
              <a:ext uri="{FF2B5EF4-FFF2-40B4-BE49-F238E27FC236}">
                <a16:creationId xmlns:a16="http://schemas.microsoft.com/office/drawing/2014/main" id="{D9DEBE7B-27BA-4CDB-ABDE-AAA2C40EBBFA}"/>
              </a:ext>
            </a:extLst>
          </p:cNvPr>
          <p:cNvGrpSpPr/>
          <p:nvPr/>
        </p:nvGrpSpPr>
        <p:grpSpPr>
          <a:xfrm>
            <a:off x="-319124" y="5714323"/>
            <a:ext cx="13450702" cy="1145458"/>
            <a:chOff x="-210264" y="5722491"/>
            <a:chExt cx="13450702" cy="113729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4D23243-42E7-4934-B5E2-6DB6B60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10264" y="5722491"/>
              <a:ext cx="6065547" cy="113729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B95086C-8E11-4439-96B8-EB91F7E1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30838" y="5722491"/>
              <a:ext cx="6065547" cy="1137290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5FC8C4BE-2FE0-45F4-91AF-F87C1BE6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74891" y="5722491"/>
              <a:ext cx="6065547" cy="1137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344023-2C29-4CB3-ACD9-13C185F0F94A}"/>
              </a:ext>
            </a:extLst>
          </p:cNvPr>
          <p:cNvGrpSpPr/>
          <p:nvPr/>
        </p:nvGrpSpPr>
        <p:grpSpPr>
          <a:xfrm>
            <a:off x="450092" y="321597"/>
            <a:ext cx="5881260" cy="941124"/>
            <a:chOff x="570898" y="1450655"/>
            <a:chExt cx="5881260" cy="941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7CB77B-DE6E-41EF-9888-46EA2C7D85C0}"/>
                </a:ext>
              </a:extLst>
            </p:cNvPr>
            <p:cNvSpPr/>
            <p:nvPr/>
          </p:nvSpPr>
          <p:spPr>
            <a:xfrm>
              <a:off x="1160260" y="1491244"/>
              <a:ext cx="5155645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48E756-4BDB-464A-9A61-9BE9701C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898" y="1476970"/>
              <a:ext cx="927261" cy="910703"/>
            </a:xfrm>
            <a:prstGeom prst="rect">
              <a:avLst/>
            </a:prstGeom>
          </p:spPr>
        </p:pic>
        <p:sp>
          <p:nvSpPr>
            <p:cNvPr id="66" name="หัวข้อ">
              <a:extLst>
                <a:ext uri="{FF2B5EF4-FFF2-40B4-BE49-F238E27FC236}">
                  <a16:creationId xmlns:a16="http://schemas.microsoft.com/office/drawing/2014/main" id="{38F8CE7B-9967-49C2-A2E8-7CD2E4E19DF6}"/>
                </a:ext>
              </a:extLst>
            </p:cNvPr>
            <p:cNvSpPr txBox="1"/>
            <p:nvPr/>
          </p:nvSpPr>
          <p:spPr>
            <a:xfrm>
              <a:off x="1596133" y="1474671"/>
              <a:ext cx="4856025" cy="82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อั้มใช้เวลาทำงาน 8 ชั่วโมง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sp>
          <p:nvSpPr>
            <p:cNvPr id="73" name="หัวข้อ">
              <a:extLst>
                <a:ext uri="{FF2B5EF4-FFF2-40B4-BE49-F238E27FC236}">
                  <a16:creationId xmlns:a16="http://schemas.microsoft.com/office/drawing/2014/main" id="{E3C63DD9-FBF0-426A-99C0-BCA6A22CCBBC}"/>
                </a:ext>
              </a:extLst>
            </p:cNvPr>
            <p:cNvSpPr txBox="1"/>
            <p:nvPr/>
          </p:nvSpPr>
          <p:spPr>
            <a:xfrm>
              <a:off x="718647" y="1450655"/>
              <a:ext cx="4571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dirty="0">
                  <a:latin typeface="Mali" panose="00000800000000000000" pitchFamily="2" charset="-34"/>
                  <a:cs typeface="Mali" panose="00000800000000000000" pitchFamily="2" charset="-34"/>
                </a:rPr>
                <a:t>5</a:t>
              </a:r>
              <a:endParaRPr lang="en-US" sz="54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0958561" y="3184094"/>
            <a:ext cx="966704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สิ้นสุด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FC8F534-5DD5-4F32-8D16-AD588B62E9FA}"/>
              </a:ext>
            </a:extLst>
          </p:cNvPr>
          <p:cNvSpPr txBox="1"/>
          <p:nvPr/>
        </p:nvSpPr>
        <p:spPr>
          <a:xfrm>
            <a:off x="3146375" y="4346769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8.25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3E226B6D-5F81-4877-BC29-90998E715670}"/>
              </a:ext>
            </a:extLst>
          </p:cNvPr>
          <p:cNvSpPr txBox="1"/>
          <p:nvPr/>
        </p:nvSpPr>
        <p:spPr>
          <a:xfrm>
            <a:off x="4174882" y="3718851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9.25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C202D450-3E25-4683-A750-342613FDBAB8}"/>
              </a:ext>
            </a:extLst>
          </p:cNvPr>
          <p:cNvSpPr txBox="1"/>
          <p:nvPr/>
        </p:nvSpPr>
        <p:spPr>
          <a:xfrm>
            <a:off x="5164442" y="4346769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10.25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1025CFF7-EAF1-4022-9854-0651C8D8744E}"/>
              </a:ext>
            </a:extLst>
          </p:cNvPr>
          <p:cNvSpPr txBox="1"/>
          <p:nvPr/>
        </p:nvSpPr>
        <p:spPr>
          <a:xfrm>
            <a:off x="1718609" y="2999196"/>
            <a:ext cx="1445282" cy="61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205267-B7BE-4D7C-A924-8A5F59B822E7}"/>
              </a:ext>
            </a:extLst>
          </p:cNvPr>
          <p:cNvGrpSpPr/>
          <p:nvPr/>
        </p:nvGrpSpPr>
        <p:grpSpPr>
          <a:xfrm>
            <a:off x="2991431" y="5042183"/>
            <a:ext cx="6383068" cy="899036"/>
            <a:chOff x="1596134" y="1474671"/>
            <a:chExt cx="5490051" cy="91710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1C32EA-8CDE-4BB4-99DA-C2E7F2112B53}"/>
                </a:ext>
              </a:extLst>
            </p:cNvPr>
            <p:cNvSpPr/>
            <p:nvPr/>
          </p:nvSpPr>
          <p:spPr>
            <a:xfrm>
              <a:off x="1596134" y="1491244"/>
              <a:ext cx="5490051" cy="9005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หัวข้อ">
              <a:extLst>
                <a:ext uri="{FF2B5EF4-FFF2-40B4-BE49-F238E27FC236}">
                  <a16:creationId xmlns:a16="http://schemas.microsoft.com/office/drawing/2014/main" id="{0D493E86-AD91-40AB-8C09-77454AC257C3}"/>
                </a:ext>
              </a:extLst>
            </p:cNvPr>
            <p:cNvSpPr txBox="1"/>
            <p:nvPr/>
          </p:nvSpPr>
          <p:spPr>
            <a:xfrm>
              <a:off x="1652311" y="1474671"/>
              <a:ext cx="5424025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อั้มเริ่มทำงานเวลา .................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815518E-7129-4A4A-A7BD-E88068D914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091" y="2244876"/>
            <a:ext cx="2045300" cy="1777501"/>
          </a:xfrm>
          <a:prstGeom prst="rect">
            <a:avLst/>
          </a:prstGeom>
        </p:spPr>
      </p:pic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CBC7A8E0-692D-4328-A110-0D9423F53273}"/>
              </a:ext>
            </a:extLst>
          </p:cNvPr>
          <p:cNvSpPr txBox="1"/>
          <p:nvPr/>
        </p:nvSpPr>
        <p:spPr>
          <a:xfrm>
            <a:off x="6224276" y="3718851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11.25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0D8D51DC-2170-415B-9DBE-1B65EF4B3C1B}"/>
              </a:ext>
            </a:extLst>
          </p:cNvPr>
          <p:cNvSpPr txBox="1"/>
          <p:nvPr/>
        </p:nvSpPr>
        <p:spPr>
          <a:xfrm>
            <a:off x="7233309" y="4346769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12.25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5" name="หัวข้อ">
            <a:extLst>
              <a:ext uri="{FF2B5EF4-FFF2-40B4-BE49-F238E27FC236}">
                <a16:creationId xmlns:a16="http://schemas.microsoft.com/office/drawing/2014/main" id="{1FB23985-726E-4A0B-986B-A3A45F796FF7}"/>
              </a:ext>
            </a:extLst>
          </p:cNvPr>
          <p:cNvSpPr txBox="1"/>
          <p:nvPr/>
        </p:nvSpPr>
        <p:spPr>
          <a:xfrm>
            <a:off x="8273671" y="3718851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13.25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6" name="หัวข้อ">
            <a:extLst>
              <a:ext uri="{FF2B5EF4-FFF2-40B4-BE49-F238E27FC236}">
                <a16:creationId xmlns:a16="http://schemas.microsoft.com/office/drawing/2014/main" id="{ADAEA6E2-6675-4631-A209-65379CCD700A}"/>
              </a:ext>
            </a:extLst>
          </p:cNvPr>
          <p:cNvSpPr txBox="1"/>
          <p:nvPr/>
        </p:nvSpPr>
        <p:spPr>
          <a:xfrm>
            <a:off x="9200577" y="4346769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14.25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77B464-56CC-4ABE-BFDF-210BE474EBE6}"/>
              </a:ext>
            </a:extLst>
          </p:cNvPr>
          <p:cNvGrpSpPr/>
          <p:nvPr/>
        </p:nvGrpSpPr>
        <p:grpSpPr>
          <a:xfrm>
            <a:off x="2712721" y="2954666"/>
            <a:ext cx="8245840" cy="1548000"/>
            <a:chOff x="3216488" y="2954666"/>
            <a:chExt cx="7477898" cy="1548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3216488" y="2954667"/>
              <a:ext cx="0" cy="9005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7830" y="3404934"/>
              <a:ext cx="747431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CC62C35-D61D-4565-BB43-D299891E226A}"/>
                </a:ext>
              </a:extLst>
            </p:cNvPr>
            <p:cNvCxnSpPr>
              <a:cxnSpLocks/>
            </p:cNvCxnSpPr>
            <p:nvPr/>
          </p:nvCxnSpPr>
          <p:spPr>
            <a:xfrm>
              <a:off x="4151225" y="2954666"/>
              <a:ext cx="0" cy="15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B97D164-5DF5-40C3-A9A0-8D844CA92E0F}"/>
                </a:ext>
              </a:extLst>
            </p:cNvPr>
            <p:cNvCxnSpPr>
              <a:cxnSpLocks/>
            </p:cNvCxnSpPr>
            <p:nvPr/>
          </p:nvCxnSpPr>
          <p:spPr>
            <a:xfrm>
              <a:off x="6020699" y="2954666"/>
              <a:ext cx="0" cy="15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E08455-04C9-406B-A897-88EF77093986}"/>
                </a:ext>
              </a:extLst>
            </p:cNvPr>
            <p:cNvCxnSpPr>
              <a:cxnSpLocks/>
            </p:cNvCxnSpPr>
            <p:nvPr/>
          </p:nvCxnSpPr>
          <p:spPr>
            <a:xfrm>
              <a:off x="10694386" y="2954667"/>
              <a:ext cx="0" cy="9005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805647-F79F-45CC-9BDF-3CF087043AF1}"/>
                </a:ext>
              </a:extLst>
            </p:cNvPr>
            <p:cNvCxnSpPr>
              <a:cxnSpLocks/>
            </p:cNvCxnSpPr>
            <p:nvPr/>
          </p:nvCxnSpPr>
          <p:spPr>
            <a:xfrm>
              <a:off x="5085962" y="2954667"/>
              <a:ext cx="0" cy="9005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9E7BE0F-1DE2-4CAE-A459-8F877815E3F9}"/>
                </a:ext>
              </a:extLst>
            </p:cNvPr>
            <p:cNvCxnSpPr>
              <a:cxnSpLocks/>
            </p:cNvCxnSpPr>
            <p:nvPr/>
          </p:nvCxnSpPr>
          <p:spPr>
            <a:xfrm>
              <a:off x="6955436" y="2954667"/>
              <a:ext cx="0" cy="9005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37EEB5-7913-4799-BDC2-49408534DB6F}"/>
                </a:ext>
              </a:extLst>
            </p:cNvPr>
            <p:cNvCxnSpPr>
              <a:cxnSpLocks/>
            </p:cNvCxnSpPr>
            <p:nvPr/>
          </p:nvCxnSpPr>
          <p:spPr>
            <a:xfrm>
              <a:off x="7890173" y="2954666"/>
              <a:ext cx="0" cy="15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3C3BE1F-8122-482B-B2EF-FD054EFAC110}"/>
                </a:ext>
              </a:extLst>
            </p:cNvPr>
            <p:cNvCxnSpPr>
              <a:cxnSpLocks/>
            </p:cNvCxnSpPr>
            <p:nvPr/>
          </p:nvCxnSpPr>
          <p:spPr>
            <a:xfrm>
              <a:off x="8824910" y="2954667"/>
              <a:ext cx="0" cy="9005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22F07C-3179-4E80-9E37-FF502CC995BE}"/>
                </a:ext>
              </a:extLst>
            </p:cNvPr>
            <p:cNvCxnSpPr>
              <a:cxnSpLocks/>
            </p:cNvCxnSpPr>
            <p:nvPr/>
          </p:nvCxnSpPr>
          <p:spPr>
            <a:xfrm>
              <a:off x="9759647" y="2954666"/>
              <a:ext cx="0" cy="15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509FC9C6-5334-435B-87A7-0753634737E0}"/>
              </a:ext>
            </a:extLst>
          </p:cNvPr>
          <p:cNvSpPr txBox="1"/>
          <p:nvPr/>
        </p:nvSpPr>
        <p:spPr>
          <a:xfrm>
            <a:off x="10323066" y="3718851"/>
            <a:ext cx="1512000" cy="5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15.25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90D818C0-3C73-4DC4-936C-B0B215EDC209}"/>
              </a:ext>
            </a:extLst>
          </p:cNvPr>
          <p:cNvSpPr/>
          <p:nvPr/>
        </p:nvSpPr>
        <p:spPr>
          <a:xfrm flipH="1">
            <a:off x="9952311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2F46B2DF-3CB2-4BDB-9B77-5DE1DEBD7516}"/>
              </a:ext>
            </a:extLst>
          </p:cNvPr>
          <p:cNvSpPr txBox="1"/>
          <p:nvPr/>
        </p:nvSpPr>
        <p:spPr>
          <a:xfrm>
            <a:off x="9785671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 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2BB34EF-C341-4A10-8DDF-0DAAB74485ED}"/>
              </a:ext>
            </a:extLst>
          </p:cNvPr>
          <p:cNvSpPr/>
          <p:nvPr/>
        </p:nvSpPr>
        <p:spPr>
          <a:xfrm flipH="1">
            <a:off x="8913459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55CD970F-09C2-4DD8-8390-79644CEE3F2E}"/>
              </a:ext>
            </a:extLst>
          </p:cNvPr>
          <p:cNvSpPr txBox="1"/>
          <p:nvPr/>
        </p:nvSpPr>
        <p:spPr>
          <a:xfrm>
            <a:off x="8725455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ACB77205-DAF7-4477-A468-2833A0D69ED9}"/>
              </a:ext>
            </a:extLst>
          </p:cNvPr>
          <p:cNvSpPr/>
          <p:nvPr/>
        </p:nvSpPr>
        <p:spPr>
          <a:xfrm flipH="1">
            <a:off x="7874607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492043A1-5146-4868-81AD-BECB5A197437}"/>
              </a:ext>
            </a:extLst>
          </p:cNvPr>
          <p:cNvSpPr txBox="1"/>
          <p:nvPr/>
        </p:nvSpPr>
        <p:spPr>
          <a:xfrm>
            <a:off x="7698989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FD7C048B-3D72-4389-85EA-D5D2EAA05C21}"/>
              </a:ext>
            </a:extLst>
          </p:cNvPr>
          <p:cNvSpPr/>
          <p:nvPr/>
        </p:nvSpPr>
        <p:spPr>
          <a:xfrm flipH="1">
            <a:off x="6835755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BE1EBE71-6CB9-4BD4-9E6D-5593F3DD71DE}"/>
              </a:ext>
            </a:extLst>
          </p:cNvPr>
          <p:cNvSpPr txBox="1"/>
          <p:nvPr/>
        </p:nvSpPr>
        <p:spPr>
          <a:xfrm>
            <a:off x="6674749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327FA064-B8B6-4B66-946C-4DF1DAECAB99}"/>
              </a:ext>
            </a:extLst>
          </p:cNvPr>
          <p:cNvSpPr/>
          <p:nvPr/>
        </p:nvSpPr>
        <p:spPr>
          <a:xfrm flipH="1">
            <a:off x="5796903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ACA180D2-C474-4FA3-9A7D-0E418DE834E1}"/>
              </a:ext>
            </a:extLst>
          </p:cNvPr>
          <p:cNvSpPr txBox="1"/>
          <p:nvPr/>
        </p:nvSpPr>
        <p:spPr>
          <a:xfrm>
            <a:off x="5633263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DACA767-DE9F-472B-A5FE-D44A3161F3D7}"/>
              </a:ext>
            </a:extLst>
          </p:cNvPr>
          <p:cNvSpPr/>
          <p:nvPr/>
        </p:nvSpPr>
        <p:spPr>
          <a:xfrm flipH="1">
            <a:off x="4758051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หัวข้อ">
            <a:extLst>
              <a:ext uri="{FF2B5EF4-FFF2-40B4-BE49-F238E27FC236}">
                <a16:creationId xmlns:a16="http://schemas.microsoft.com/office/drawing/2014/main" id="{3D5C0CC9-4CC4-43FF-A0B1-958BA713D9C9}"/>
              </a:ext>
            </a:extLst>
          </p:cNvPr>
          <p:cNvSpPr txBox="1"/>
          <p:nvPr/>
        </p:nvSpPr>
        <p:spPr>
          <a:xfrm>
            <a:off x="4589269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1DA905C7-8767-4E16-BBD3-D97CB3AC0F9E}"/>
              </a:ext>
            </a:extLst>
          </p:cNvPr>
          <p:cNvSpPr/>
          <p:nvPr/>
        </p:nvSpPr>
        <p:spPr>
          <a:xfrm flipH="1">
            <a:off x="3719199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80B0032-7B57-4B95-9326-D16350230EE3}"/>
              </a:ext>
            </a:extLst>
          </p:cNvPr>
          <p:cNvSpPr txBox="1"/>
          <p:nvPr/>
        </p:nvSpPr>
        <p:spPr>
          <a:xfrm>
            <a:off x="3550494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B9043C4D-3850-4303-9D83-48C09362255D}"/>
              </a:ext>
            </a:extLst>
          </p:cNvPr>
          <p:cNvSpPr/>
          <p:nvPr/>
        </p:nvSpPr>
        <p:spPr>
          <a:xfrm flipH="1">
            <a:off x="2680347" y="2501802"/>
            <a:ext cx="991627" cy="72985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หัวข้อ">
            <a:extLst>
              <a:ext uri="{FF2B5EF4-FFF2-40B4-BE49-F238E27FC236}">
                <a16:creationId xmlns:a16="http://schemas.microsoft.com/office/drawing/2014/main" id="{5806176B-8713-4C9B-B270-5617BE3BDCBC}"/>
              </a:ext>
            </a:extLst>
          </p:cNvPr>
          <p:cNvSpPr txBox="1"/>
          <p:nvPr/>
        </p:nvSpPr>
        <p:spPr>
          <a:xfrm>
            <a:off x="2513707" y="1546595"/>
            <a:ext cx="1321228" cy="87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dirty="0">
                <a:latin typeface="Mali" panose="00000800000000000000" pitchFamily="2" charset="-34"/>
                <a:cs typeface="Mali" panose="00000800000000000000" pitchFamily="2" charset="-34"/>
              </a:rPr>
              <a:t>ชั่วโมง</a:t>
            </a:r>
            <a:endParaRPr lang="en-US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8" name="หัวข้อ">
            <a:extLst>
              <a:ext uri="{FF2B5EF4-FFF2-40B4-BE49-F238E27FC236}">
                <a16:creationId xmlns:a16="http://schemas.microsoft.com/office/drawing/2014/main" id="{1FACD555-372C-4FE2-ACF7-7727766B4825}"/>
              </a:ext>
            </a:extLst>
          </p:cNvPr>
          <p:cNvSpPr txBox="1"/>
          <p:nvPr/>
        </p:nvSpPr>
        <p:spPr>
          <a:xfrm>
            <a:off x="6835640" y="5068456"/>
            <a:ext cx="17943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7.25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9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30" grpId="0"/>
      <p:bldP spid="31" grpId="0"/>
      <p:bldP spid="32" grpId="0"/>
      <p:bldP spid="53" grpId="0"/>
      <p:bldP spid="54" grpId="0"/>
      <p:bldP spid="55" grpId="0"/>
      <p:bldP spid="56" grpId="0"/>
      <p:bldP spid="61" grpId="0" animBg="1"/>
      <p:bldP spid="62" grpId="0"/>
      <p:bldP spid="63" grpId="0" animBg="1"/>
      <p:bldP spid="67" grpId="0"/>
      <p:bldP spid="68" grpId="0" animBg="1"/>
      <p:bldP spid="69" grpId="0"/>
      <p:bldP spid="70" grpId="0" animBg="1"/>
      <p:bldP spid="71" grpId="0"/>
      <p:bldP spid="72" grpId="0" animBg="1"/>
      <p:bldP spid="76" grpId="0"/>
      <p:bldP spid="77" grpId="0" animBg="1"/>
      <p:bldP spid="78" grpId="0"/>
      <p:bldP spid="79" grpId="0" animBg="1"/>
      <p:bldP spid="80" grpId="0"/>
      <p:bldP spid="85" grpId="0" animBg="1"/>
      <p:bldP spid="86" grpId="0"/>
      <p:bldP spid="8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2139148" y="2302789"/>
            <a:ext cx="812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การบอกระยะเวลาอาจบอกเป็นชั่วโมง </a:t>
            </a:r>
          </a:p>
          <a:p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โดยนับจากเวลาเริ่มต้นจนถึงเวลาสิ้นสุด</a:t>
            </a:r>
          </a:p>
        </p:txBody>
      </p:sp>
    </p:spTree>
    <p:extLst>
      <p:ext uri="{BB962C8B-B14F-4D97-AF65-F5344CB8AC3E}">
        <p14:creationId xmlns:p14="http://schemas.microsoft.com/office/powerpoint/2010/main" val="333154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17" name="ท้องฟ้ากลางวัน">
            <a:extLst>
              <a:ext uri="{FF2B5EF4-FFF2-40B4-BE49-F238E27FC236}">
                <a16:creationId xmlns:a16="http://schemas.microsoft.com/office/drawing/2014/main" id="{82D60728-6DBD-4094-B306-F5C7C5EADDF6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408000" y="1312981"/>
            <a:chExt cx="11400066" cy="5319205"/>
          </a:xfrm>
        </p:grpSpPr>
        <p:pic>
          <p:nvPicPr>
            <p:cNvPr id="60" name="ท้องฟ้ากลางวัน">
              <a:extLst>
                <a:ext uri="{FF2B5EF4-FFF2-40B4-BE49-F238E27FC236}">
                  <a16:creationId xmlns:a16="http://schemas.microsoft.com/office/drawing/2014/main" id="{FE1D1374-0B73-4D0C-B48C-991B343F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000" y="1312981"/>
              <a:ext cx="11400066" cy="5319205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BB851C6F-4CF2-4839-9E7C-12666E72F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56545" y="5702209"/>
              <a:ext cx="1918808" cy="772853"/>
            </a:xfrm>
            <a:prstGeom prst="rect">
              <a:avLst/>
            </a:prstGeom>
          </p:spPr>
        </p:pic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1ECFBDD0-4974-49B1-9EA5-2D160FD56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192" y="5744808"/>
              <a:ext cx="1750737" cy="705158"/>
            </a:xfrm>
            <a:prstGeom prst="rect">
              <a:avLst/>
            </a:prstGeom>
          </p:spPr>
        </p:pic>
      </p:grpSp>
      <p:sp>
        <p:nvSpPr>
          <p:cNvPr id="13" name="กรอบหัวข้อ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842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หัวข้อกลางวัน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842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9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การบอกเวลาเป็นนาที</a:t>
            </a:r>
            <a:endParaRPr lang="en-US" sz="39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5263354A-A154-4AB1-9092-5F899DC7C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877" y="2430408"/>
            <a:ext cx="3112778" cy="3115198"/>
          </a:xfrm>
          <a:prstGeom prst="rect">
            <a:avLst/>
          </a:prstGeom>
        </p:spPr>
      </p:pic>
      <p:sp>
        <p:nvSpPr>
          <p:cNvPr id="251" name="วงกลมขาว">
            <a:extLst>
              <a:ext uri="{FF2B5EF4-FFF2-40B4-BE49-F238E27FC236}">
                <a16:creationId xmlns:a16="http://schemas.microsoft.com/office/drawing/2014/main" id="{F5388292-503F-4B7A-86F8-0E59AE5140AE}"/>
              </a:ext>
            </a:extLst>
          </p:cNvPr>
          <p:cNvSpPr/>
          <p:nvPr/>
        </p:nvSpPr>
        <p:spPr>
          <a:xfrm>
            <a:off x="4228605" y="2260003"/>
            <a:ext cx="3453322" cy="34560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7" name="ระยะเวลา 1 ชม.">
            <a:extLst>
              <a:ext uri="{FF2B5EF4-FFF2-40B4-BE49-F238E27FC236}">
                <a16:creationId xmlns:a16="http://schemas.microsoft.com/office/drawing/2014/main" id="{4F95B3BA-55E4-4197-A645-2E4CEB7C84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2984" y="2435258"/>
            <a:ext cx="3114000" cy="3114000"/>
          </a:xfrm>
          <a:prstGeom prst="rect">
            <a:avLst/>
          </a:prstGeom>
        </p:spPr>
      </p:pic>
      <p:grpSp>
        <p:nvGrpSpPr>
          <p:cNvPr id="253" name="ระยะเวลา 5 นาที 6-7">
            <a:extLst>
              <a:ext uri="{FF2B5EF4-FFF2-40B4-BE49-F238E27FC236}">
                <a16:creationId xmlns:a16="http://schemas.microsoft.com/office/drawing/2014/main" id="{8DA431D1-5FA0-4054-8493-DD39245600E6}"/>
              </a:ext>
            </a:extLst>
          </p:cNvPr>
          <p:cNvGrpSpPr/>
          <p:nvPr/>
        </p:nvGrpSpPr>
        <p:grpSpPr>
          <a:xfrm rot="10800000">
            <a:off x="4397953" y="2429483"/>
            <a:ext cx="3114628" cy="3117049"/>
            <a:chOff x="1113865" y="2799442"/>
            <a:chExt cx="3708000" cy="3708000"/>
          </a:xfrm>
        </p:grpSpPr>
        <p:pic>
          <p:nvPicPr>
            <p:cNvPr id="254" name="Picture 253">
              <a:extLst>
                <a:ext uri="{FF2B5EF4-FFF2-40B4-BE49-F238E27FC236}">
                  <a16:creationId xmlns:a16="http://schemas.microsoft.com/office/drawing/2014/main" id="{5D49E5A5-9243-4E7F-AA18-F4C8831CE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id="{114FA245-2948-4E70-A2C5-CB9419C80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256" name="ระยะเวลา 5 นาที 7-8">
            <a:extLst>
              <a:ext uri="{FF2B5EF4-FFF2-40B4-BE49-F238E27FC236}">
                <a16:creationId xmlns:a16="http://schemas.microsoft.com/office/drawing/2014/main" id="{48F5C264-FFCF-4C4A-8E26-7798D6E7D926}"/>
              </a:ext>
            </a:extLst>
          </p:cNvPr>
          <p:cNvGrpSpPr/>
          <p:nvPr/>
        </p:nvGrpSpPr>
        <p:grpSpPr>
          <a:xfrm rot="12600000">
            <a:off x="4397953" y="2429483"/>
            <a:ext cx="3114628" cy="3117049"/>
            <a:chOff x="1113865" y="2799442"/>
            <a:chExt cx="3708000" cy="3708000"/>
          </a:xfrm>
        </p:grpSpPr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7038E3EE-3A7B-4A18-9B9F-AAF0B2C70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FB9A96D5-4E37-4AAB-8A81-1E0503781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259" name="ระยะเวลา 5 นาที 8-9">
            <a:extLst>
              <a:ext uri="{FF2B5EF4-FFF2-40B4-BE49-F238E27FC236}">
                <a16:creationId xmlns:a16="http://schemas.microsoft.com/office/drawing/2014/main" id="{C1610180-050D-44BF-95FF-2E2E3C178B96}"/>
              </a:ext>
            </a:extLst>
          </p:cNvPr>
          <p:cNvGrpSpPr/>
          <p:nvPr/>
        </p:nvGrpSpPr>
        <p:grpSpPr>
          <a:xfrm rot="14400509">
            <a:off x="4396742" y="2430694"/>
            <a:ext cx="3117049" cy="3114628"/>
            <a:chOff x="1113865" y="2799442"/>
            <a:chExt cx="3708000" cy="3708000"/>
          </a:xfrm>
        </p:grpSpPr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2D8883A5-B829-44AE-A532-B90637B71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id="{0D065BB0-0C47-4EB3-B0D3-EE0F66AE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58" name="ระยะเวลา 5 นาที 9-10">
            <a:extLst>
              <a:ext uri="{FF2B5EF4-FFF2-40B4-BE49-F238E27FC236}">
                <a16:creationId xmlns:a16="http://schemas.microsoft.com/office/drawing/2014/main" id="{AE425753-4C91-48B3-AED1-33CC0D4630F7}"/>
              </a:ext>
            </a:extLst>
          </p:cNvPr>
          <p:cNvGrpSpPr/>
          <p:nvPr/>
        </p:nvGrpSpPr>
        <p:grpSpPr>
          <a:xfrm rot="16200000">
            <a:off x="4396524" y="2424856"/>
            <a:ext cx="3117049" cy="3114628"/>
            <a:chOff x="1113865" y="2799442"/>
            <a:chExt cx="3708000" cy="3708000"/>
          </a:xfrm>
        </p:grpSpPr>
        <p:pic>
          <p:nvPicPr>
            <p:cNvPr id="359" name="Picture 358">
              <a:extLst>
                <a:ext uri="{FF2B5EF4-FFF2-40B4-BE49-F238E27FC236}">
                  <a16:creationId xmlns:a16="http://schemas.microsoft.com/office/drawing/2014/main" id="{79D3A20F-A1CA-4488-9850-70DC9CB60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60" name="Picture 359">
              <a:extLst>
                <a:ext uri="{FF2B5EF4-FFF2-40B4-BE49-F238E27FC236}">
                  <a16:creationId xmlns:a16="http://schemas.microsoft.com/office/drawing/2014/main" id="{B316BC85-93F7-4DAB-B180-478E2956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61" name="ระยะเวลา 5 นาที 10-11">
            <a:extLst>
              <a:ext uri="{FF2B5EF4-FFF2-40B4-BE49-F238E27FC236}">
                <a16:creationId xmlns:a16="http://schemas.microsoft.com/office/drawing/2014/main" id="{8A244D94-7F7D-450C-AEDA-212B4B6087EC}"/>
              </a:ext>
            </a:extLst>
          </p:cNvPr>
          <p:cNvGrpSpPr/>
          <p:nvPr/>
        </p:nvGrpSpPr>
        <p:grpSpPr>
          <a:xfrm rot="17988985">
            <a:off x="4396743" y="2430694"/>
            <a:ext cx="3117049" cy="3114628"/>
            <a:chOff x="1113865" y="2799442"/>
            <a:chExt cx="3708000" cy="3708000"/>
          </a:xfrm>
        </p:grpSpPr>
        <p:pic>
          <p:nvPicPr>
            <p:cNvPr id="362" name="Picture 361">
              <a:extLst>
                <a:ext uri="{FF2B5EF4-FFF2-40B4-BE49-F238E27FC236}">
                  <a16:creationId xmlns:a16="http://schemas.microsoft.com/office/drawing/2014/main" id="{5B345A95-007F-4944-899C-3E2208081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63" name="Picture 362">
              <a:extLst>
                <a:ext uri="{FF2B5EF4-FFF2-40B4-BE49-F238E27FC236}">
                  <a16:creationId xmlns:a16="http://schemas.microsoft.com/office/drawing/2014/main" id="{B62BDCED-93CE-4A62-A6C9-3C4B6193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364" name="ระยะเวลา 5 นาที 11-12">
            <a:extLst>
              <a:ext uri="{FF2B5EF4-FFF2-40B4-BE49-F238E27FC236}">
                <a16:creationId xmlns:a16="http://schemas.microsoft.com/office/drawing/2014/main" id="{8D0B29B5-3562-438C-9F40-F64071597B8D}"/>
              </a:ext>
            </a:extLst>
          </p:cNvPr>
          <p:cNvGrpSpPr/>
          <p:nvPr/>
        </p:nvGrpSpPr>
        <p:grpSpPr>
          <a:xfrm rot="19814937">
            <a:off x="4396743" y="2430694"/>
            <a:ext cx="3117049" cy="3114628"/>
            <a:chOff x="1113865" y="2799442"/>
            <a:chExt cx="3708000" cy="3708000"/>
          </a:xfrm>
        </p:grpSpPr>
        <p:pic>
          <p:nvPicPr>
            <p:cNvPr id="365" name="Picture 364">
              <a:extLst>
                <a:ext uri="{FF2B5EF4-FFF2-40B4-BE49-F238E27FC236}">
                  <a16:creationId xmlns:a16="http://schemas.microsoft.com/office/drawing/2014/main" id="{6FC48BFA-8FB3-4D78-A94E-E4D99BFF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66" name="Picture 365">
              <a:extLst>
                <a:ext uri="{FF2B5EF4-FFF2-40B4-BE49-F238E27FC236}">
                  <a16:creationId xmlns:a16="http://schemas.microsoft.com/office/drawing/2014/main" id="{6D22F3B2-9884-43CC-97CA-8DFD3337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pic>
        <p:nvPicPr>
          <p:cNvPr id="33" name="ระยะเวลา 5 นาที">
            <a:extLst>
              <a:ext uri="{FF2B5EF4-FFF2-40B4-BE49-F238E27FC236}">
                <a16:creationId xmlns:a16="http://schemas.microsoft.com/office/drawing/2014/main" id="{4B6823F9-877E-4E81-918D-A7021C35D4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7953" y="2429483"/>
            <a:ext cx="3117600" cy="3117600"/>
          </a:xfrm>
          <a:prstGeom prst="rect">
            <a:avLst/>
          </a:prstGeom>
        </p:spPr>
      </p:pic>
      <p:grpSp>
        <p:nvGrpSpPr>
          <p:cNvPr id="262" name="ระยะเวลา 5 นาที 12-1">
            <a:extLst>
              <a:ext uri="{FF2B5EF4-FFF2-40B4-BE49-F238E27FC236}">
                <a16:creationId xmlns:a16="http://schemas.microsoft.com/office/drawing/2014/main" id="{54CF6055-6F41-44E9-98F2-CB7264AB5242}"/>
              </a:ext>
            </a:extLst>
          </p:cNvPr>
          <p:cNvGrpSpPr/>
          <p:nvPr/>
        </p:nvGrpSpPr>
        <p:grpSpPr>
          <a:xfrm>
            <a:off x="4397953" y="2429483"/>
            <a:ext cx="3114628" cy="3117049"/>
            <a:chOff x="1113865" y="2799441"/>
            <a:chExt cx="3708000" cy="3708000"/>
          </a:xfrm>
        </p:grpSpPr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19290B4C-6F68-4599-BDCB-15195A96B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ED3C73CD-E2F1-4230-B9FC-08DAA684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265" name="ระยะเวลา 5 นาที 1-2">
            <a:extLst>
              <a:ext uri="{FF2B5EF4-FFF2-40B4-BE49-F238E27FC236}">
                <a16:creationId xmlns:a16="http://schemas.microsoft.com/office/drawing/2014/main" id="{464D5720-B790-45DE-AA90-767250100BC9}"/>
              </a:ext>
            </a:extLst>
          </p:cNvPr>
          <p:cNvGrpSpPr/>
          <p:nvPr/>
        </p:nvGrpSpPr>
        <p:grpSpPr>
          <a:xfrm rot="1766356">
            <a:off x="4397953" y="2429483"/>
            <a:ext cx="3114628" cy="3117049"/>
            <a:chOff x="1113865" y="2799441"/>
            <a:chExt cx="3708000" cy="3708000"/>
          </a:xfrm>
        </p:grpSpPr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3F72D0DC-E68E-4173-83E2-757337F35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267" name="Picture 266">
              <a:extLst>
                <a:ext uri="{FF2B5EF4-FFF2-40B4-BE49-F238E27FC236}">
                  <a16:creationId xmlns:a16="http://schemas.microsoft.com/office/drawing/2014/main" id="{E165EEE7-9EBA-409B-A501-9CC2328B8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268" name="ระยะเวลา 5 นาที 2-3">
            <a:extLst>
              <a:ext uri="{FF2B5EF4-FFF2-40B4-BE49-F238E27FC236}">
                <a16:creationId xmlns:a16="http://schemas.microsoft.com/office/drawing/2014/main" id="{B2C2EE58-207D-4746-B686-D32308B315BC}"/>
              </a:ext>
            </a:extLst>
          </p:cNvPr>
          <p:cNvGrpSpPr/>
          <p:nvPr/>
        </p:nvGrpSpPr>
        <p:grpSpPr>
          <a:xfrm rot="3581291">
            <a:off x="4396742" y="2430694"/>
            <a:ext cx="3117049" cy="3114628"/>
            <a:chOff x="1113865" y="2799441"/>
            <a:chExt cx="3708000" cy="3708000"/>
          </a:xfrm>
        </p:grpSpPr>
        <p:pic>
          <p:nvPicPr>
            <p:cNvPr id="294" name="Picture 293">
              <a:extLst>
                <a:ext uri="{FF2B5EF4-FFF2-40B4-BE49-F238E27FC236}">
                  <a16:creationId xmlns:a16="http://schemas.microsoft.com/office/drawing/2014/main" id="{963CEE4E-A861-4EC1-B86B-BFCDCAC9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2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11F39ED6-CF17-4F36-8BF0-C5E6BB80E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296" name="ระยะเวลา 5 นาที 3-4">
            <a:extLst>
              <a:ext uri="{FF2B5EF4-FFF2-40B4-BE49-F238E27FC236}">
                <a16:creationId xmlns:a16="http://schemas.microsoft.com/office/drawing/2014/main" id="{D3DCE221-982F-49AF-BED6-D134653AEF92}"/>
              </a:ext>
            </a:extLst>
          </p:cNvPr>
          <p:cNvGrpSpPr/>
          <p:nvPr/>
        </p:nvGrpSpPr>
        <p:grpSpPr>
          <a:xfrm rot="5400000">
            <a:off x="4396742" y="2430694"/>
            <a:ext cx="3117049" cy="3114628"/>
            <a:chOff x="1113865" y="2799441"/>
            <a:chExt cx="3708000" cy="3708000"/>
          </a:xfrm>
        </p:grpSpPr>
        <p:pic>
          <p:nvPicPr>
            <p:cNvPr id="297" name="Picture 296">
              <a:extLst>
                <a:ext uri="{FF2B5EF4-FFF2-40B4-BE49-F238E27FC236}">
                  <a16:creationId xmlns:a16="http://schemas.microsoft.com/office/drawing/2014/main" id="{D2C1C445-076F-4E66-8495-4A75ADE37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298" name="Picture 297">
              <a:extLst>
                <a:ext uri="{FF2B5EF4-FFF2-40B4-BE49-F238E27FC236}">
                  <a16:creationId xmlns:a16="http://schemas.microsoft.com/office/drawing/2014/main" id="{B5225C33-D007-4228-BD2F-24D9C9D08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299" name="ระยะเวลา 5 นาที 4-5">
            <a:extLst>
              <a:ext uri="{FF2B5EF4-FFF2-40B4-BE49-F238E27FC236}">
                <a16:creationId xmlns:a16="http://schemas.microsoft.com/office/drawing/2014/main" id="{AF3C9015-9676-4201-8C94-49E0B09F1CBA}"/>
              </a:ext>
            </a:extLst>
          </p:cNvPr>
          <p:cNvGrpSpPr/>
          <p:nvPr/>
        </p:nvGrpSpPr>
        <p:grpSpPr>
          <a:xfrm rot="7184136">
            <a:off x="4396742" y="2430694"/>
            <a:ext cx="3117049" cy="3114628"/>
            <a:chOff x="1113865" y="2799441"/>
            <a:chExt cx="3708000" cy="3708000"/>
          </a:xfrm>
        </p:grpSpPr>
        <p:pic>
          <p:nvPicPr>
            <p:cNvPr id="300" name="Picture 299">
              <a:extLst>
                <a:ext uri="{FF2B5EF4-FFF2-40B4-BE49-F238E27FC236}">
                  <a16:creationId xmlns:a16="http://schemas.microsoft.com/office/drawing/2014/main" id="{5229F0A9-5D1F-4C62-95DA-DECC7873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01" name="Picture 300">
              <a:extLst>
                <a:ext uri="{FF2B5EF4-FFF2-40B4-BE49-F238E27FC236}">
                  <a16:creationId xmlns:a16="http://schemas.microsoft.com/office/drawing/2014/main" id="{A652B00D-0432-43C7-ADBB-FBEE4CEE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02" name="ระยะเวลา 5 นาที 5-6">
            <a:extLst>
              <a:ext uri="{FF2B5EF4-FFF2-40B4-BE49-F238E27FC236}">
                <a16:creationId xmlns:a16="http://schemas.microsoft.com/office/drawing/2014/main" id="{86E2CF17-25BE-471B-9458-4C27D55F3603}"/>
              </a:ext>
            </a:extLst>
          </p:cNvPr>
          <p:cNvGrpSpPr/>
          <p:nvPr/>
        </p:nvGrpSpPr>
        <p:grpSpPr>
          <a:xfrm rot="8989686">
            <a:off x="4397953" y="2429483"/>
            <a:ext cx="3114628" cy="3117049"/>
            <a:chOff x="1113865" y="2799441"/>
            <a:chExt cx="3708000" cy="3708000"/>
          </a:xfrm>
        </p:grpSpPr>
        <p:pic>
          <p:nvPicPr>
            <p:cNvPr id="303" name="Picture 302">
              <a:extLst>
                <a:ext uri="{FF2B5EF4-FFF2-40B4-BE49-F238E27FC236}">
                  <a16:creationId xmlns:a16="http://schemas.microsoft.com/office/drawing/2014/main" id="{FF263B11-94F6-4071-B4BA-672224F4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1BD9A1F0-4A58-4C53-A2D6-52E617A1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305" name="เข็มยาว">
            <a:extLst>
              <a:ext uri="{FF2B5EF4-FFF2-40B4-BE49-F238E27FC236}">
                <a16:creationId xmlns:a16="http://schemas.microsoft.com/office/drawing/2014/main" id="{C2D6B947-DCB3-47E5-9F3C-701668A1CD83}"/>
              </a:ext>
            </a:extLst>
          </p:cNvPr>
          <p:cNvGrpSpPr/>
          <p:nvPr/>
        </p:nvGrpSpPr>
        <p:grpSpPr>
          <a:xfrm>
            <a:off x="4397480" y="2429009"/>
            <a:ext cx="3115575" cy="3117997"/>
            <a:chOff x="7804342" y="1044869"/>
            <a:chExt cx="3423600" cy="3423600"/>
          </a:xfrm>
        </p:grpSpPr>
        <p:sp>
          <p:nvSpPr>
            <p:cNvPr id="306" name="Graphic 11">
              <a:extLst>
                <a:ext uri="{FF2B5EF4-FFF2-40B4-BE49-F238E27FC236}">
                  <a16:creationId xmlns:a16="http://schemas.microsoft.com/office/drawing/2014/main" id="{57A513D3-F983-481E-ADE2-306FE9E464B4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307" name="วงกลม">
              <a:extLst>
                <a:ext uri="{FF2B5EF4-FFF2-40B4-BE49-F238E27FC236}">
                  <a16:creationId xmlns:a16="http://schemas.microsoft.com/office/drawing/2014/main" id="{96E7D3D5-DBE5-450C-B5A1-7F035EBB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308" name="เข็มสั้น">
            <a:extLst>
              <a:ext uri="{FF2B5EF4-FFF2-40B4-BE49-F238E27FC236}">
                <a16:creationId xmlns:a16="http://schemas.microsoft.com/office/drawing/2014/main" id="{4F812818-4163-4157-B9AD-28977CA55318}"/>
              </a:ext>
            </a:extLst>
          </p:cNvPr>
          <p:cNvGrpSpPr/>
          <p:nvPr/>
        </p:nvGrpSpPr>
        <p:grpSpPr>
          <a:xfrm rot="19800000">
            <a:off x="4397480" y="2429009"/>
            <a:ext cx="3115575" cy="3117997"/>
            <a:chOff x="9074296" y="3998120"/>
            <a:chExt cx="3423600" cy="3423600"/>
          </a:xfrm>
        </p:grpSpPr>
        <p:sp>
          <p:nvSpPr>
            <p:cNvPr id="309" name="Graphic 11">
              <a:extLst>
                <a:ext uri="{FF2B5EF4-FFF2-40B4-BE49-F238E27FC236}">
                  <a16:creationId xmlns:a16="http://schemas.microsoft.com/office/drawing/2014/main" id="{9572741D-725C-4F77-88E9-24F5D0595F01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310" name="วงกลม">
              <a:extLst>
                <a:ext uri="{FF2B5EF4-FFF2-40B4-BE49-F238E27FC236}">
                  <a16:creationId xmlns:a16="http://schemas.microsoft.com/office/drawing/2014/main" id="{CE47AD33-D8E5-493E-955A-277C94B3D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311" name="นาฬิกาใหญ่">
            <a:extLst>
              <a:ext uri="{FF2B5EF4-FFF2-40B4-BE49-F238E27FC236}">
                <a16:creationId xmlns:a16="http://schemas.microsoft.com/office/drawing/2014/main" id="{9E006282-53C3-4873-948F-A265E4261A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7953" y="2429483"/>
            <a:ext cx="3114628" cy="3117049"/>
          </a:xfrm>
          <a:prstGeom prst="rect">
            <a:avLst/>
          </a:prstGeom>
        </p:spPr>
      </p:pic>
      <p:grpSp>
        <p:nvGrpSpPr>
          <p:cNvPr id="312" name="5 นาที">
            <a:extLst>
              <a:ext uri="{FF2B5EF4-FFF2-40B4-BE49-F238E27FC236}">
                <a16:creationId xmlns:a16="http://schemas.microsoft.com/office/drawing/2014/main" id="{EDFEF8EC-A8A7-4F82-9F3A-102A1A578623}"/>
              </a:ext>
            </a:extLst>
          </p:cNvPr>
          <p:cNvGrpSpPr/>
          <p:nvPr/>
        </p:nvGrpSpPr>
        <p:grpSpPr>
          <a:xfrm>
            <a:off x="6707068" y="1606346"/>
            <a:ext cx="2397551" cy="1055575"/>
            <a:chOff x="6060223" y="2051613"/>
            <a:chExt cx="2071746" cy="781922"/>
          </a:xfrm>
        </p:grpSpPr>
        <p:grpSp>
          <p:nvGrpSpPr>
            <p:cNvPr id="313" name="17 นาฬิกา">
              <a:extLst>
                <a:ext uri="{FF2B5EF4-FFF2-40B4-BE49-F238E27FC236}">
                  <a16:creationId xmlns:a16="http://schemas.microsoft.com/office/drawing/2014/main" id="{B21CD90A-B2B5-4A4D-BBBB-C612EBD7B63E}"/>
                </a:ext>
              </a:extLst>
            </p:cNvPr>
            <p:cNvGrpSpPr/>
            <p:nvPr/>
          </p:nvGrpSpPr>
          <p:grpSpPr>
            <a:xfrm>
              <a:off x="6709040" y="2051613"/>
              <a:ext cx="1422929" cy="606001"/>
              <a:chOff x="250181" y="3965729"/>
              <a:chExt cx="2519266" cy="833551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DCC8CB38-2FFF-4931-974B-46D72E4D2A2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2B3484C-F6B1-428F-AB06-9FE030A63DF6}"/>
                  </a:ext>
                </a:extLst>
              </p:cNvPr>
              <p:cNvSpPr txBox="1"/>
              <p:nvPr/>
            </p:nvSpPr>
            <p:spPr>
              <a:xfrm>
                <a:off x="250181" y="4143094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BC7AB775-E62B-461E-8800-531498A9F8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0223" y="2582666"/>
              <a:ext cx="648817" cy="2508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10 นาที">
            <a:extLst>
              <a:ext uri="{FF2B5EF4-FFF2-40B4-BE49-F238E27FC236}">
                <a16:creationId xmlns:a16="http://schemas.microsoft.com/office/drawing/2014/main" id="{300135F8-1540-473C-9163-CED928DDF897}"/>
              </a:ext>
            </a:extLst>
          </p:cNvPr>
          <p:cNvGrpSpPr/>
          <p:nvPr/>
        </p:nvGrpSpPr>
        <p:grpSpPr>
          <a:xfrm>
            <a:off x="7254675" y="2482074"/>
            <a:ext cx="2437801" cy="797764"/>
            <a:chOff x="6889855" y="2733661"/>
            <a:chExt cx="1807218" cy="590948"/>
          </a:xfrm>
        </p:grpSpPr>
        <p:grpSp>
          <p:nvGrpSpPr>
            <p:cNvPr id="318" name="17 นาฬิกา">
              <a:extLst>
                <a:ext uri="{FF2B5EF4-FFF2-40B4-BE49-F238E27FC236}">
                  <a16:creationId xmlns:a16="http://schemas.microsoft.com/office/drawing/2014/main" id="{A0361B9C-5C99-4D48-8918-4851B24F1AB7}"/>
                </a:ext>
              </a:extLst>
            </p:cNvPr>
            <p:cNvGrpSpPr/>
            <p:nvPr/>
          </p:nvGrpSpPr>
          <p:grpSpPr>
            <a:xfrm>
              <a:off x="7274144" y="2733661"/>
              <a:ext cx="1422929" cy="590948"/>
              <a:chOff x="250181" y="3965729"/>
              <a:chExt cx="2519266" cy="812846"/>
            </a:xfrm>
          </p:grpSpPr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888DAA90-D11F-4156-B2A5-ECEA50F12E72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C2C588CB-4EF7-4294-8024-AEE80629115E}"/>
                  </a:ext>
                </a:extLst>
              </p:cNvPr>
              <p:cNvSpPr txBox="1"/>
              <p:nvPr/>
            </p:nvSpPr>
            <p:spPr>
              <a:xfrm>
                <a:off x="250181" y="4122390"/>
                <a:ext cx="2519263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854FFD9-8266-400F-8B4C-DDDBBF7D1562}"/>
                </a:ext>
              </a:extLst>
            </p:cNvPr>
            <p:cNvCxnSpPr>
              <a:cxnSpLocks/>
              <a:stCxn id="320" idx="1"/>
            </p:cNvCxnSpPr>
            <p:nvPr/>
          </p:nvCxnSpPr>
          <p:spPr>
            <a:xfrm flipH="1">
              <a:off x="6889855" y="2994823"/>
              <a:ext cx="384290" cy="2911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15 นาที">
            <a:extLst>
              <a:ext uri="{FF2B5EF4-FFF2-40B4-BE49-F238E27FC236}">
                <a16:creationId xmlns:a16="http://schemas.microsoft.com/office/drawing/2014/main" id="{38799201-5D4B-4626-9053-D899EC4CBBEF}"/>
              </a:ext>
            </a:extLst>
          </p:cNvPr>
          <p:cNvGrpSpPr/>
          <p:nvPr/>
        </p:nvGrpSpPr>
        <p:grpSpPr>
          <a:xfrm>
            <a:off x="7512581" y="3387344"/>
            <a:ext cx="2461315" cy="818084"/>
            <a:chOff x="6988299" y="3415710"/>
            <a:chExt cx="1824650" cy="606000"/>
          </a:xfrm>
        </p:grpSpPr>
        <p:grpSp>
          <p:nvGrpSpPr>
            <p:cNvPr id="323" name="17 นาฬิกา">
              <a:extLst>
                <a:ext uri="{FF2B5EF4-FFF2-40B4-BE49-F238E27FC236}">
                  <a16:creationId xmlns:a16="http://schemas.microsoft.com/office/drawing/2014/main" id="{7D74DEA7-AB7A-4077-A7DF-967C3AAF381C}"/>
                </a:ext>
              </a:extLst>
            </p:cNvPr>
            <p:cNvGrpSpPr/>
            <p:nvPr/>
          </p:nvGrpSpPr>
          <p:grpSpPr>
            <a:xfrm>
              <a:off x="7390020" y="3415710"/>
              <a:ext cx="1422929" cy="606000"/>
              <a:chOff x="250181" y="3965729"/>
              <a:chExt cx="2519266" cy="833550"/>
            </a:xfrm>
          </p:grpSpPr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9831668E-9BBB-436C-BCA9-D843BE72404D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BB22EFE-30C4-4345-B6E1-2F4AB2F38A62}"/>
                  </a:ext>
                </a:extLst>
              </p:cNvPr>
              <p:cNvSpPr txBox="1"/>
              <p:nvPr/>
            </p:nvSpPr>
            <p:spPr>
              <a:xfrm>
                <a:off x="250181" y="4143094"/>
                <a:ext cx="2519263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8CF2D80A-C497-4F80-9301-BCE9B072573B}"/>
                </a:ext>
              </a:extLst>
            </p:cNvPr>
            <p:cNvCxnSpPr>
              <a:cxnSpLocks/>
              <a:stCxn id="325" idx="1"/>
              <a:endCxn id="311" idx="3"/>
            </p:cNvCxnSpPr>
            <p:nvPr/>
          </p:nvCxnSpPr>
          <p:spPr>
            <a:xfrm flipH="1">
              <a:off x="6988299" y="3676873"/>
              <a:ext cx="401722" cy="1837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" name="20 นาที">
            <a:extLst>
              <a:ext uri="{FF2B5EF4-FFF2-40B4-BE49-F238E27FC236}">
                <a16:creationId xmlns:a16="http://schemas.microsoft.com/office/drawing/2014/main" id="{457651CC-E709-4248-A342-DED2AF35649E}"/>
              </a:ext>
            </a:extLst>
          </p:cNvPr>
          <p:cNvGrpSpPr/>
          <p:nvPr/>
        </p:nvGrpSpPr>
        <p:grpSpPr>
          <a:xfrm>
            <a:off x="7250357" y="4323575"/>
            <a:ext cx="2434664" cy="797764"/>
            <a:chOff x="6886654" y="4097759"/>
            <a:chExt cx="1804893" cy="590948"/>
          </a:xfrm>
        </p:grpSpPr>
        <p:grpSp>
          <p:nvGrpSpPr>
            <p:cNvPr id="328" name="17 นาฬิกา">
              <a:extLst>
                <a:ext uri="{FF2B5EF4-FFF2-40B4-BE49-F238E27FC236}">
                  <a16:creationId xmlns:a16="http://schemas.microsoft.com/office/drawing/2014/main" id="{83488470-BFAC-44F5-BB45-D382028C0FC8}"/>
                </a:ext>
              </a:extLst>
            </p:cNvPr>
            <p:cNvGrpSpPr/>
            <p:nvPr/>
          </p:nvGrpSpPr>
          <p:grpSpPr>
            <a:xfrm>
              <a:off x="7268618" y="4097759"/>
              <a:ext cx="1422929" cy="590948"/>
              <a:chOff x="250181" y="3965729"/>
              <a:chExt cx="2519266" cy="812846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7776C25F-5F78-4A40-8AB0-E74E813F8CF8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C9492969-D3C6-40F9-9781-1E9F34916C16}"/>
                  </a:ext>
                </a:extLst>
              </p:cNvPr>
              <p:cNvSpPr txBox="1"/>
              <p:nvPr/>
            </p:nvSpPr>
            <p:spPr>
              <a:xfrm>
                <a:off x="250181" y="4122390"/>
                <a:ext cx="2519263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3B76D469-60BF-47DE-B2DB-98F4B54D97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6654" y="4397372"/>
              <a:ext cx="381902" cy="1705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25 นาที">
            <a:extLst>
              <a:ext uri="{FF2B5EF4-FFF2-40B4-BE49-F238E27FC236}">
                <a16:creationId xmlns:a16="http://schemas.microsoft.com/office/drawing/2014/main" id="{41173B55-ACCF-4D81-8157-429F7B39A77C}"/>
              </a:ext>
            </a:extLst>
          </p:cNvPr>
          <p:cNvGrpSpPr/>
          <p:nvPr/>
        </p:nvGrpSpPr>
        <p:grpSpPr>
          <a:xfrm>
            <a:off x="6714469" y="5244323"/>
            <a:ext cx="2321855" cy="807924"/>
            <a:chOff x="6489385" y="4779808"/>
            <a:chExt cx="1721264" cy="598474"/>
          </a:xfrm>
        </p:grpSpPr>
        <p:grpSp>
          <p:nvGrpSpPr>
            <p:cNvPr id="333" name="17 นาฬิกา">
              <a:extLst>
                <a:ext uri="{FF2B5EF4-FFF2-40B4-BE49-F238E27FC236}">
                  <a16:creationId xmlns:a16="http://schemas.microsoft.com/office/drawing/2014/main" id="{71E147A6-6A99-4CD0-AA1F-50B205B9F12C}"/>
                </a:ext>
              </a:extLst>
            </p:cNvPr>
            <p:cNvGrpSpPr/>
            <p:nvPr/>
          </p:nvGrpSpPr>
          <p:grpSpPr>
            <a:xfrm>
              <a:off x="6787720" y="4779808"/>
              <a:ext cx="1422929" cy="598474"/>
              <a:chOff x="250181" y="3965729"/>
              <a:chExt cx="2519266" cy="823198"/>
            </a:xfrm>
          </p:grpSpPr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1A7E18FA-7D1A-42AB-AE92-E20056801CDF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928E9F77-612B-4329-BF3A-11F9D971DF6F}"/>
                  </a:ext>
                </a:extLst>
              </p:cNvPr>
              <p:cNvSpPr txBox="1"/>
              <p:nvPr/>
            </p:nvSpPr>
            <p:spPr>
              <a:xfrm>
                <a:off x="250181" y="4132742"/>
                <a:ext cx="2519263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34" name="Straight Arrow Connector 333">
              <a:extLst>
                <a:ext uri="{FF2B5EF4-FFF2-40B4-BE49-F238E27FC236}">
                  <a16:creationId xmlns:a16="http://schemas.microsoft.com/office/drawing/2014/main" id="{D7EF6CBF-8909-410C-A2C6-D55C105BFA40}"/>
                </a:ext>
              </a:extLst>
            </p:cNvPr>
            <p:cNvCxnSpPr>
              <a:cxnSpLocks/>
              <a:stCxn id="336" idx="1"/>
            </p:cNvCxnSpPr>
            <p:nvPr/>
          </p:nvCxnSpPr>
          <p:spPr>
            <a:xfrm flipH="1" flipV="1">
              <a:off x="6489385" y="4824249"/>
              <a:ext cx="298335" cy="3155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30 นาที">
            <a:extLst>
              <a:ext uri="{FF2B5EF4-FFF2-40B4-BE49-F238E27FC236}">
                <a16:creationId xmlns:a16="http://schemas.microsoft.com/office/drawing/2014/main" id="{BC154127-0ADA-43B6-B088-C8E8B9CD34A7}"/>
              </a:ext>
            </a:extLst>
          </p:cNvPr>
          <p:cNvGrpSpPr/>
          <p:nvPr/>
        </p:nvGrpSpPr>
        <p:grpSpPr>
          <a:xfrm>
            <a:off x="4985336" y="5546530"/>
            <a:ext cx="1919424" cy="1140528"/>
            <a:chOff x="5207523" y="5215477"/>
            <a:chExt cx="1422929" cy="844856"/>
          </a:xfrm>
        </p:grpSpPr>
        <p:grpSp>
          <p:nvGrpSpPr>
            <p:cNvPr id="338" name="17 นาฬิกา">
              <a:extLst>
                <a:ext uri="{FF2B5EF4-FFF2-40B4-BE49-F238E27FC236}">
                  <a16:creationId xmlns:a16="http://schemas.microsoft.com/office/drawing/2014/main" id="{E18547EF-DFF9-46AF-A949-73CAF3E7148D}"/>
                </a:ext>
              </a:extLst>
            </p:cNvPr>
            <p:cNvGrpSpPr/>
            <p:nvPr/>
          </p:nvGrpSpPr>
          <p:grpSpPr>
            <a:xfrm>
              <a:off x="5207523" y="5461858"/>
              <a:ext cx="1422929" cy="598475"/>
              <a:chOff x="250181" y="3965729"/>
              <a:chExt cx="2519266" cy="823199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5DBCF0A4-AB2D-4BC8-B3E6-8871BA21850D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92C3CAEF-2DF4-48FD-9FAF-2853F82697D7}"/>
                  </a:ext>
                </a:extLst>
              </p:cNvPr>
              <p:cNvSpPr txBox="1"/>
              <p:nvPr/>
            </p:nvSpPr>
            <p:spPr>
              <a:xfrm>
                <a:off x="250181" y="4132742"/>
                <a:ext cx="2519263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4A601498-9D40-4FC9-87D1-290B718A2097}"/>
                </a:ext>
              </a:extLst>
            </p:cNvPr>
            <p:cNvCxnSpPr>
              <a:cxnSpLocks/>
              <a:stCxn id="340" idx="0"/>
              <a:endCxn id="311" idx="2"/>
            </p:cNvCxnSpPr>
            <p:nvPr/>
          </p:nvCxnSpPr>
          <p:spPr>
            <a:xfrm flipV="1">
              <a:off x="5918988" y="5215477"/>
              <a:ext cx="7575" cy="2463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35 นาที">
            <a:extLst>
              <a:ext uri="{FF2B5EF4-FFF2-40B4-BE49-F238E27FC236}">
                <a16:creationId xmlns:a16="http://schemas.microsoft.com/office/drawing/2014/main" id="{2B2130FF-1C2E-45E0-AA6B-574798F6BFCF}"/>
              </a:ext>
            </a:extLst>
          </p:cNvPr>
          <p:cNvGrpSpPr/>
          <p:nvPr/>
        </p:nvGrpSpPr>
        <p:grpSpPr>
          <a:xfrm>
            <a:off x="2899214" y="5244323"/>
            <a:ext cx="2305247" cy="806188"/>
            <a:chOff x="3661016" y="4779808"/>
            <a:chExt cx="1708952" cy="597188"/>
          </a:xfrm>
        </p:grpSpPr>
        <p:grpSp>
          <p:nvGrpSpPr>
            <p:cNvPr id="343" name="17 นาฬิกา">
              <a:extLst>
                <a:ext uri="{FF2B5EF4-FFF2-40B4-BE49-F238E27FC236}">
                  <a16:creationId xmlns:a16="http://schemas.microsoft.com/office/drawing/2014/main" id="{0CDFF6B2-824E-4AD0-86F8-CF10CB5BCD1B}"/>
                </a:ext>
              </a:extLst>
            </p:cNvPr>
            <p:cNvGrpSpPr/>
            <p:nvPr/>
          </p:nvGrpSpPr>
          <p:grpSpPr>
            <a:xfrm>
              <a:off x="3661016" y="4779808"/>
              <a:ext cx="1423544" cy="597188"/>
              <a:chOff x="249093" y="3965729"/>
              <a:chExt cx="2520354" cy="821429"/>
            </a:xfrm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51192065-C3A8-4992-ADAB-D00E73DAEDB7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60B6B988-17B1-44F7-B76B-20FCF35DE517}"/>
                  </a:ext>
                </a:extLst>
              </p:cNvPr>
              <p:cNvSpPr txBox="1"/>
              <p:nvPr/>
            </p:nvSpPr>
            <p:spPr>
              <a:xfrm>
                <a:off x="249093" y="4130972"/>
                <a:ext cx="2519263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EEA7BE2D-4B39-4BAF-95D9-C6BC747AEF08}"/>
                </a:ext>
              </a:extLst>
            </p:cNvPr>
            <p:cNvCxnSpPr>
              <a:cxnSpLocks/>
              <a:stCxn id="345" idx="3"/>
            </p:cNvCxnSpPr>
            <p:nvPr/>
          </p:nvCxnSpPr>
          <p:spPr>
            <a:xfrm flipV="1">
              <a:off x="5084559" y="4821100"/>
              <a:ext cx="285409" cy="2198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7" name="40 นาที">
            <a:extLst>
              <a:ext uri="{FF2B5EF4-FFF2-40B4-BE49-F238E27FC236}">
                <a16:creationId xmlns:a16="http://schemas.microsoft.com/office/drawing/2014/main" id="{9E5DBC90-CDA9-4366-B40D-1CDE8C1B3E16}"/>
              </a:ext>
            </a:extLst>
          </p:cNvPr>
          <p:cNvGrpSpPr/>
          <p:nvPr/>
        </p:nvGrpSpPr>
        <p:grpSpPr>
          <a:xfrm>
            <a:off x="2234661" y="4323570"/>
            <a:ext cx="2399240" cy="787604"/>
            <a:chOff x="3168362" y="4097759"/>
            <a:chExt cx="1778632" cy="583422"/>
          </a:xfrm>
        </p:grpSpPr>
        <p:grpSp>
          <p:nvGrpSpPr>
            <p:cNvPr id="348" name="17 นาฬิกา">
              <a:extLst>
                <a:ext uri="{FF2B5EF4-FFF2-40B4-BE49-F238E27FC236}">
                  <a16:creationId xmlns:a16="http://schemas.microsoft.com/office/drawing/2014/main" id="{68382EBF-9A0B-4CEB-95BC-E207CB6CC4C3}"/>
                </a:ext>
              </a:extLst>
            </p:cNvPr>
            <p:cNvGrpSpPr/>
            <p:nvPr/>
          </p:nvGrpSpPr>
          <p:grpSpPr>
            <a:xfrm>
              <a:off x="3168362" y="4097759"/>
              <a:ext cx="1422929" cy="583422"/>
              <a:chOff x="250181" y="3965729"/>
              <a:chExt cx="2519266" cy="802494"/>
            </a:xfrm>
          </p:grpSpPr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26AC48AA-7C5F-470F-BFE4-577EC731DF48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92CB295F-BFC9-40B7-8987-07545D71FC84}"/>
                  </a:ext>
                </a:extLst>
              </p:cNvPr>
              <p:cNvSpPr txBox="1"/>
              <p:nvPr/>
            </p:nvSpPr>
            <p:spPr>
              <a:xfrm>
                <a:off x="250181" y="4112038"/>
                <a:ext cx="2519263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40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836B3FB5-F149-4170-B448-6CBF34159215}"/>
                </a:ext>
              </a:extLst>
            </p:cNvPr>
            <p:cNvCxnSpPr>
              <a:cxnSpLocks/>
              <a:stCxn id="351" idx="3"/>
            </p:cNvCxnSpPr>
            <p:nvPr/>
          </p:nvCxnSpPr>
          <p:spPr>
            <a:xfrm flipV="1">
              <a:off x="4591290" y="4412505"/>
              <a:ext cx="355704" cy="301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2" name="45 นาที">
            <a:extLst>
              <a:ext uri="{FF2B5EF4-FFF2-40B4-BE49-F238E27FC236}">
                <a16:creationId xmlns:a16="http://schemas.microsoft.com/office/drawing/2014/main" id="{500948B5-E115-4C9B-9073-66A5E33339D5}"/>
              </a:ext>
            </a:extLst>
          </p:cNvPr>
          <p:cNvGrpSpPr/>
          <p:nvPr/>
        </p:nvGrpSpPr>
        <p:grpSpPr>
          <a:xfrm>
            <a:off x="2053897" y="3402826"/>
            <a:ext cx="2344056" cy="797764"/>
            <a:chOff x="3034355" y="3415710"/>
            <a:chExt cx="1737722" cy="590948"/>
          </a:xfrm>
        </p:grpSpPr>
        <p:grpSp>
          <p:nvGrpSpPr>
            <p:cNvPr id="353" name="17 นาฬิกา">
              <a:extLst>
                <a:ext uri="{FF2B5EF4-FFF2-40B4-BE49-F238E27FC236}">
                  <a16:creationId xmlns:a16="http://schemas.microsoft.com/office/drawing/2014/main" id="{EB7D3F18-AE3A-4BE2-BEF3-5E64BF40A886}"/>
                </a:ext>
              </a:extLst>
            </p:cNvPr>
            <p:cNvGrpSpPr/>
            <p:nvPr/>
          </p:nvGrpSpPr>
          <p:grpSpPr>
            <a:xfrm>
              <a:off x="3034355" y="3415710"/>
              <a:ext cx="1422929" cy="590948"/>
              <a:chOff x="250181" y="3965729"/>
              <a:chExt cx="2519266" cy="812846"/>
            </a:xfrm>
          </p:grpSpPr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155DD512-5C9D-4A2A-AD7E-BB8F8F4E9CE3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02FA19CB-3E5E-4F00-B4AF-2FD2DD447895}"/>
                  </a:ext>
                </a:extLst>
              </p:cNvPr>
              <p:cNvSpPr txBox="1"/>
              <p:nvPr/>
            </p:nvSpPr>
            <p:spPr>
              <a:xfrm>
                <a:off x="250181" y="4122390"/>
                <a:ext cx="2519263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54" name="Straight Arrow Connector 353">
              <a:extLst>
                <a:ext uri="{FF2B5EF4-FFF2-40B4-BE49-F238E27FC236}">
                  <a16:creationId xmlns:a16="http://schemas.microsoft.com/office/drawing/2014/main" id="{EB128F4A-24CC-418A-8719-19D2D26A5254}"/>
                </a:ext>
              </a:extLst>
            </p:cNvPr>
            <p:cNvCxnSpPr>
              <a:cxnSpLocks/>
              <a:stCxn id="356" idx="3"/>
              <a:endCxn id="311" idx="1"/>
            </p:cNvCxnSpPr>
            <p:nvPr/>
          </p:nvCxnSpPr>
          <p:spPr>
            <a:xfrm>
              <a:off x="4457283" y="3768131"/>
              <a:ext cx="314794" cy="81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" name="50 นาที">
            <a:extLst>
              <a:ext uri="{FF2B5EF4-FFF2-40B4-BE49-F238E27FC236}">
                <a16:creationId xmlns:a16="http://schemas.microsoft.com/office/drawing/2014/main" id="{8FE8043D-610E-4850-8027-8010187B9B93}"/>
              </a:ext>
            </a:extLst>
          </p:cNvPr>
          <p:cNvGrpSpPr/>
          <p:nvPr/>
        </p:nvGrpSpPr>
        <p:grpSpPr>
          <a:xfrm>
            <a:off x="2225740" y="2518456"/>
            <a:ext cx="2449805" cy="713029"/>
            <a:chOff x="3034355" y="3415709"/>
            <a:chExt cx="1816117" cy="528180"/>
          </a:xfrm>
        </p:grpSpPr>
        <p:grpSp>
          <p:nvGrpSpPr>
            <p:cNvPr id="368" name="17 นาฬิกา">
              <a:extLst>
                <a:ext uri="{FF2B5EF4-FFF2-40B4-BE49-F238E27FC236}">
                  <a16:creationId xmlns:a16="http://schemas.microsoft.com/office/drawing/2014/main" id="{F262927B-91DE-4642-B9CD-B8D677FE28D3}"/>
                </a:ext>
              </a:extLst>
            </p:cNvPr>
            <p:cNvGrpSpPr/>
            <p:nvPr/>
          </p:nvGrpSpPr>
          <p:grpSpPr>
            <a:xfrm>
              <a:off x="3034355" y="3415709"/>
              <a:ext cx="1422929" cy="522326"/>
              <a:chOff x="250181" y="3965729"/>
              <a:chExt cx="2519266" cy="718457"/>
            </a:xfrm>
          </p:grpSpPr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984BB4DB-731E-4D62-917A-E3BE1D836AE6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94A819D1-6472-49C1-852F-38406C46E898}"/>
                  </a:ext>
                </a:extLst>
              </p:cNvPr>
              <p:cNvSpPr txBox="1"/>
              <p:nvPr/>
            </p:nvSpPr>
            <p:spPr>
              <a:xfrm>
                <a:off x="250181" y="4143094"/>
                <a:ext cx="2519263" cy="48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69" name="Straight Arrow Connector 368">
              <a:extLst>
                <a:ext uri="{FF2B5EF4-FFF2-40B4-BE49-F238E27FC236}">
                  <a16:creationId xmlns:a16="http://schemas.microsoft.com/office/drawing/2014/main" id="{63CD44B9-0509-4FE6-9BE1-DAA2494C186A}"/>
                </a:ext>
              </a:extLst>
            </p:cNvPr>
            <p:cNvCxnSpPr>
              <a:cxnSpLocks/>
              <a:stCxn id="371" idx="3"/>
            </p:cNvCxnSpPr>
            <p:nvPr/>
          </p:nvCxnSpPr>
          <p:spPr>
            <a:xfrm>
              <a:off x="4457283" y="3721345"/>
              <a:ext cx="393189" cy="2225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55 นาที">
            <a:extLst>
              <a:ext uri="{FF2B5EF4-FFF2-40B4-BE49-F238E27FC236}">
                <a16:creationId xmlns:a16="http://schemas.microsoft.com/office/drawing/2014/main" id="{548055DB-B9A9-43FE-893B-44C462ECA174}"/>
              </a:ext>
            </a:extLst>
          </p:cNvPr>
          <p:cNvGrpSpPr/>
          <p:nvPr/>
        </p:nvGrpSpPr>
        <p:grpSpPr>
          <a:xfrm>
            <a:off x="2684032" y="1606342"/>
            <a:ext cx="2520431" cy="1083943"/>
            <a:chOff x="3034355" y="3415709"/>
            <a:chExt cx="1868474" cy="802937"/>
          </a:xfrm>
        </p:grpSpPr>
        <p:grpSp>
          <p:nvGrpSpPr>
            <p:cNvPr id="373" name="17 นาฬิกา">
              <a:extLst>
                <a:ext uri="{FF2B5EF4-FFF2-40B4-BE49-F238E27FC236}">
                  <a16:creationId xmlns:a16="http://schemas.microsoft.com/office/drawing/2014/main" id="{E710541A-9F56-4A66-92D6-407140FF2FA1}"/>
                </a:ext>
              </a:extLst>
            </p:cNvPr>
            <p:cNvGrpSpPr/>
            <p:nvPr/>
          </p:nvGrpSpPr>
          <p:grpSpPr>
            <a:xfrm>
              <a:off x="3034355" y="3415709"/>
              <a:ext cx="1422929" cy="522326"/>
              <a:chOff x="250181" y="3965729"/>
              <a:chExt cx="2519266" cy="718457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AA9960CC-2818-47B8-AF3F-B8359AFF0A23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47114AD0-A1B2-41DB-AD85-2B967165CBAD}"/>
                  </a:ext>
                </a:extLst>
              </p:cNvPr>
              <p:cNvSpPr txBox="1"/>
              <p:nvPr/>
            </p:nvSpPr>
            <p:spPr>
              <a:xfrm>
                <a:off x="250181" y="4137067"/>
                <a:ext cx="2519263" cy="48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74" name="Straight Arrow Connector 373">
              <a:extLst>
                <a:ext uri="{FF2B5EF4-FFF2-40B4-BE49-F238E27FC236}">
                  <a16:creationId xmlns:a16="http://schemas.microsoft.com/office/drawing/2014/main" id="{15C38EC7-35A3-4DDA-96FB-5CF5A3E7560A}"/>
                </a:ext>
              </a:extLst>
            </p:cNvPr>
            <p:cNvCxnSpPr>
              <a:cxnSpLocks/>
            </p:cNvCxnSpPr>
            <p:nvPr/>
          </p:nvCxnSpPr>
          <p:spPr>
            <a:xfrm>
              <a:off x="4451118" y="3939857"/>
              <a:ext cx="451711" cy="2787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60 นาที">
            <a:extLst>
              <a:ext uri="{FF2B5EF4-FFF2-40B4-BE49-F238E27FC236}">
                <a16:creationId xmlns:a16="http://schemas.microsoft.com/office/drawing/2014/main" id="{CC35FC2E-3FFF-463F-8700-72BF1D819DAB}"/>
              </a:ext>
            </a:extLst>
          </p:cNvPr>
          <p:cNvGrpSpPr/>
          <p:nvPr/>
        </p:nvGrpSpPr>
        <p:grpSpPr>
          <a:xfrm>
            <a:off x="4906301" y="1382861"/>
            <a:ext cx="1919424" cy="1046624"/>
            <a:chOff x="3034355" y="3415709"/>
            <a:chExt cx="1422929" cy="775293"/>
          </a:xfrm>
        </p:grpSpPr>
        <p:grpSp>
          <p:nvGrpSpPr>
            <p:cNvPr id="378" name="17 นาฬิกา">
              <a:extLst>
                <a:ext uri="{FF2B5EF4-FFF2-40B4-BE49-F238E27FC236}">
                  <a16:creationId xmlns:a16="http://schemas.microsoft.com/office/drawing/2014/main" id="{CB38F979-547B-41EA-9CCC-F75902ACDE03}"/>
                </a:ext>
              </a:extLst>
            </p:cNvPr>
            <p:cNvGrpSpPr/>
            <p:nvPr/>
          </p:nvGrpSpPr>
          <p:grpSpPr>
            <a:xfrm>
              <a:off x="3034355" y="3415709"/>
              <a:ext cx="1422929" cy="522326"/>
              <a:chOff x="250181" y="3965729"/>
              <a:chExt cx="2519266" cy="718457"/>
            </a:xfrm>
          </p:grpSpPr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753DEDA9-9603-49B8-BA53-2FD459AEB5C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A306E674-9AFF-4661-A849-29702D62F860}"/>
                  </a:ext>
                </a:extLst>
              </p:cNvPr>
              <p:cNvSpPr txBox="1"/>
              <p:nvPr/>
            </p:nvSpPr>
            <p:spPr>
              <a:xfrm>
                <a:off x="250181" y="4127566"/>
                <a:ext cx="2519263" cy="48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60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379" name="Straight Arrow Connector 378">
              <a:extLst>
                <a:ext uri="{FF2B5EF4-FFF2-40B4-BE49-F238E27FC236}">
                  <a16:creationId xmlns:a16="http://schemas.microsoft.com/office/drawing/2014/main" id="{4FED1F3E-3AA7-421E-B06D-1976553FD93F}"/>
                </a:ext>
              </a:extLst>
            </p:cNvPr>
            <p:cNvCxnSpPr>
              <a:cxnSpLocks/>
              <a:stCxn id="380" idx="2"/>
              <a:endCxn id="311" idx="0"/>
            </p:cNvCxnSpPr>
            <p:nvPr/>
          </p:nvCxnSpPr>
          <p:spPr>
            <a:xfrm>
              <a:off x="3745820" y="3938035"/>
              <a:ext cx="66166" cy="2529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32881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3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2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4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6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5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71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4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9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9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10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2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2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23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5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25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3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8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0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2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4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1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3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D7EAAD9-B272-473A-8A29-3C40EBB15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68837"/>
            <a:ext cx="9642997" cy="2583219"/>
            <a:chOff x="1561296" y="3892297"/>
            <a:chExt cx="9642997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1296" y="3892297"/>
              <a:ext cx="9642997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129258" y="4431495"/>
              <a:ext cx="8622819" cy="139301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บอกระยะเวลาเป็นนาที</a:t>
              </a:r>
            </a:p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เมื่อกำหนดเวลาเริ่มต้นและเวลาสิ้นสุดกิจกรรม</a:t>
              </a:r>
              <a:endParaRPr lang="en-US" sz="3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934902" y="1045380"/>
            <a:ext cx="8322198" cy="1826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การบอกระยะเวลาเป็น</a:t>
            </a:r>
          </a:p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ชั่วโมงและนาที (2)</a:t>
            </a:r>
            <a:endParaRPr lang="en-US" sz="40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37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พื้นหลังสี">
            <a:extLst>
              <a:ext uri="{FF2B5EF4-FFF2-40B4-BE49-F238E27FC236}">
                <a16:creationId xmlns:a16="http://schemas.microsoft.com/office/drawing/2014/main" id="{680F40A9-0564-4F0B-BDF1-CC166F374597}"/>
              </a:ext>
            </a:extLst>
          </p:cNvPr>
          <p:cNvSpPr/>
          <p:nvPr/>
        </p:nvSpPr>
        <p:spPr>
          <a:xfrm>
            <a:off x="3256" y="-6893"/>
            <a:ext cx="12238359" cy="6859798"/>
          </a:xfrm>
          <a:custGeom>
            <a:avLst/>
            <a:gdLst>
              <a:gd name="connsiteX0" fmla="*/ 0 w 12238359"/>
              <a:gd name="connsiteY0" fmla="*/ 0 h 6859798"/>
              <a:gd name="connsiteX1" fmla="*/ 12238360 w 12238359"/>
              <a:gd name="connsiteY1" fmla="*/ 0 h 6859798"/>
              <a:gd name="connsiteX2" fmla="*/ 12238360 w 12238359"/>
              <a:gd name="connsiteY2" fmla="*/ 6859798 h 6859798"/>
              <a:gd name="connsiteX3" fmla="*/ 0 w 12238359"/>
              <a:gd name="connsiteY3" fmla="*/ 6859798 h 68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359" h="6859798">
                <a:moveTo>
                  <a:pt x="0" y="0"/>
                </a:moveTo>
                <a:lnTo>
                  <a:pt x="12238360" y="0"/>
                </a:lnTo>
                <a:lnTo>
                  <a:pt x="12238360" y="6859798"/>
                </a:lnTo>
                <a:lnTo>
                  <a:pt x="0" y="6859798"/>
                </a:lnTo>
                <a:close/>
              </a:path>
            </a:pathLst>
          </a:custGeom>
          <a:solidFill>
            <a:srgbClr val="7DF1E4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พื้นหลังขาว">
            <a:extLst>
              <a:ext uri="{FF2B5EF4-FFF2-40B4-BE49-F238E27FC236}">
                <a16:creationId xmlns:a16="http://schemas.microsoft.com/office/drawing/2014/main" id="{00102489-D13C-423D-940E-F22742FE5D6F}"/>
              </a:ext>
            </a:extLst>
          </p:cNvPr>
          <p:cNvSpPr/>
          <p:nvPr/>
        </p:nvSpPr>
        <p:spPr>
          <a:xfrm>
            <a:off x="314022" y="353545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พื้นหลังโจทย์">
            <a:extLst>
              <a:ext uri="{FF2B5EF4-FFF2-40B4-BE49-F238E27FC236}">
                <a16:creationId xmlns:a16="http://schemas.microsoft.com/office/drawing/2014/main" id="{9B97FC6A-B99A-4385-9DBD-6D8535102185}"/>
              </a:ext>
            </a:extLst>
          </p:cNvPr>
          <p:cNvSpPr/>
          <p:nvPr/>
        </p:nvSpPr>
        <p:spPr>
          <a:xfrm>
            <a:off x="3255" y="4675"/>
            <a:ext cx="12239633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B216A0C3-DF49-4073-8B44-E8B736D62290}"/>
              </a:ext>
            </a:extLst>
          </p:cNvPr>
          <p:cNvSpPr/>
          <p:nvPr/>
        </p:nvSpPr>
        <p:spPr>
          <a:xfrm>
            <a:off x="5259200" y="1956122"/>
            <a:ext cx="6335165" cy="4259483"/>
          </a:xfrm>
          <a:prstGeom prst="roundRect">
            <a:avLst>
              <a:gd name="adj" fmla="val 6881"/>
            </a:avLst>
          </a:prstGeom>
          <a:solidFill>
            <a:srgbClr val="F7C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0F7626CF-9B7E-4496-AA56-C7FC956C6404}"/>
              </a:ext>
            </a:extLst>
          </p:cNvPr>
          <p:cNvSpPr txBox="1"/>
          <p:nvPr/>
        </p:nvSpPr>
        <p:spPr>
          <a:xfrm>
            <a:off x="340780" y="169178"/>
            <a:ext cx="11847964" cy="13062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1) กล้าเริ่มปั่นจักรยานเวลา 17.00 น. ปั่นจักรยานเสร็จเวลา 17.45 น.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16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กล้าใช้เวลาปั่นจักรยาน ............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78" name="ตกแต่ง-พระอาทิตย์" hidden="1">
            <a:extLst>
              <a:ext uri="{FF2B5EF4-FFF2-40B4-BE49-F238E27FC236}">
                <a16:creationId xmlns:a16="http://schemas.microsoft.com/office/drawing/2014/main" id="{95F320B1-F785-4B74-BE0D-85AE4F814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19" y="692033"/>
            <a:ext cx="1118292" cy="111163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702D7C6-BF9A-4F68-9267-D852D5796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161" y="2795812"/>
            <a:ext cx="2307600" cy="2307600"/>
          </a:xfrm>
          <a:prstGeom prst="rect">
            <a:avLst/>
          </a:prstGeom>
        </p:spPr>
      </p:pic>
      <p:sp>
        <p:nvSpPr>
          <p:cNvPr id="62" name="วงกลมขาว">
            <a:extLst>
              <a:ext uri="{FF2B5EF4-FFF2-40B4-BE49-F238E27FC236}">
                <a16:creationId xmlns:a16="http://schemas.microsoft.com/office/drawing/2014/main" id="{45949F56-4D93-4A18-9A5C-842D03053B73}"/>
              </a:ext>
            </a:extLst>
          </p:cNvPr>
          <p:cNvSpPr/>
          <p:nvPr/>
        </p:nvSpPr>
        <p:spPr>
          <a:xfrm>
            <a:off x="7111933" y="2669584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วงกลมระยะ45 นาที">
            <a:extLst>
              <a:ext uri="{FF2B5EF4-FFF2-40B4-BE49-F238E27FC236}">
                <a16:creationId xmlns:a16="http://schemas.microsoft.com/office/drawing/2014/main" id="{65F8011D-F7BF-4004-9007-206CD74D7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961" y="2797612"/>
            <a:ext cx="2304000" cy="2304000"/>
          </a:xfrm>
          <a:prstGeom prst="rect">
            <a:avLst/>
          </a:prstGeom>
        </p:spPr>
      </p:pic>
      <p:grpSp>
        <p:nvGrpSpPr>
          <p:cNvPr id="64" name="ระยะเวลา 5 นาที 6-7">
            <a:extLst>
              <a:ext uri="{FF2B5EF4-FFF2-40B4-BE49-F238E27FC236}">
                <a16:creationId xmlns:a16="http://schemas.microsoft.com/office/drawing/2014/main" id="{583006B9-E371-4C7F-961A-A68C36F222D1}"/>
              </a:ext>
            </a:extLst>
          </p:cNvPr>
          <p:cNvGrpSpPr/>
          <p:nvPr/>
        </p:nvGrpSpPr>
        <p:grpSpPr>
          <a:xfrm rot="10800000">
            <a:off x="7237476" y="2795127"/>
            <a:ext cx="2308971" cy="2308971"/>
            <a:chOff x="1113865" y="2799442"/>
            <a:chExt cx="3708000" cy="370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0E2EDB5-70D8-4A32-A8FE-E6C9F8ABC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2082F96-F2BA-443A-B9E7-AC1A6627C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67" name="ระยะเวลา 5 นาที 7-8">
            <a:extLst>
              <a:ext uri="{FF2B5EF4-FFF2-40B4-BE49-F238E27FC236}">
                <a16:creationId xmlns:a16="http://schemas.microsoft.com/office/drawing/2014/main" id="{1010ED0C-FEF6-4346-92EC-D2C41879626A}"/>
              </a:ext>
            </a:extLst>
          </p:cNvPr>
          <p:cNvGrpSpPr/>
          <p:nvPr/>
        </p:nvGrpSpPr>
        <p:grpSpPr>
          <a:xfrm rot="12600000">
            <a:off x="7237476" y="2795127"/>
            <a:ext cx="2308971" cy="2308971"/>
            <a:chOff x="1113865" y="2799442"/>
            <a:chExt cx="3708000" cy="3708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AF40E1A-6E92-41A6-B747-18CEFB6E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8C5579B-842C-44CC-A131-DA78BE05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0" name="ระยะเวลา 5 นาที 8-9">
            <a:extLst>
              <a:ext uri="{FF2B5EF4-FFF2-40B4-BE49-F238E27FC236}">
                <a16:creationId xmlns:a16="http://schemas.microsoft.com/office/drawing/2014/main" id="{84ABC7F4-839D-4F98-B900-990CB1550099}"/>
              </a:ext>
            </a:extLst>
          </p:cNvPr>
          <p:cNvGrpSpPr/>
          <p:nvPr/>
        </p:nvGrpSpPr>
        <p:grpSpPr>
          <a:xfrm rot="14400509">
            <a:off x="7237476" y="2795127"/>
            <a:ext cx="2308971" cy="2308971"/>
            <a:chOff x="1113865" y="2799442"/>
            <a:chExt cx="3708000" cy="37080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CE41BE0-F50C-4C69-B8AE-85C093ADA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5700430-6115-43FE-B34D-7DEA02AC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3" name="ระยะเวลา 5 นาที 12-13">
            <a:extLst>
              <a:ext uri="{FF2B5EF4-FFF2-40B4-BE49-F238E27FC236}">
                <a16:creationId xmlns:a16="http://schemas.microsoft.com/office/drawing/2014/main" id="{CDDC5653-BCC3-4690-945B-5556BDC81204}"/>
              </a:ext>
            </a:extLst>
          </p:cNvPr>
          <p:cNvGrpSpPr/>
          <p:nvPr/>
        </p:nvGrpSpPr>
        <p:grpSpPr>
          <a:xfrm>
            <a:off x="7237476" y="2795127"/>
            <a:ext cx="2308971" cy="2308971"/>
            <a:chOff x="1113865" y="2799441"/>
            <a:chExt cx="3708000" cy="370800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BDAECB4-DAEB-411B-A3D4-609FFDD76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7F5E46D-089B-4C0A-96AD-40A0B9E1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76" name="ระยะเวลา 5 นาที 13-14">
            <a:extLst>
              <a:ext uri="{FF2B5EF4-FFF2-40B4-BE49-F238E27FC236}">
                <a16:creationId xmlns:a16="http://schemas.microsoft.com/office/drawing/2014/main" id="{49F2FE5F-0574-4AC5-B8FF-13EB7373C65B}"/>
              </a:ext>
            </a:extLst>
          </p:cNvPr>
          <p:cNvGrpSpPr/>
          <p:nvPr/>
        </p:nvGrpSpPr>
        <p:grpSpPr>
          <a:xfrm rot="1766356">
            <a:off x="7237476" y="2795127"/>
            <a:ext cx="2308971" cy="2308971"/>
            <a:chOff x="1113865" y="2799441"/>
            <a:chExt cx="3708000" cy="3708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A8865A9-C480-4C89-8D0E-802997D9A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BE31712-703A-4816-8BEE-72577C35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79" name="ระยะเวลา 5 นาที 14-15">
            <a:extLst>
              <a:ext uri="{FF2B5EF4-FFF2-40B4-BE49-F238E27FC236}">
                <a16:creationId xmlns:a16="http://schemas.microsoft.com/office/drawing/2014/main" id="{4948B690-3D58-4C8D-A782-829C9AF05A40}"/>
              </a:ext>
            </a:extLst>
          </p:cNvPr>
          <p:cNvGrpSpPr/>
          <p:nvPr/>
        </p:nvGrpSpPr>
        <p:grpSpPr>
          <a:xfrm rot="3581291">
            <a:off x="7237476" y="2795127"/>
            <a:ext cx="2308971" cy="2308971"/>
            <a:chOff x="1113865" y="2799441"/>
            <a:chExt cx="3708000" cy="370800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AF616E5-2493-4BFC-869A-4382FD78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8D56A90-9986-4DBE-BF66-ACAF34E5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82" name="ระยะเวลา 5 นาที 15-16">
            <a:extLst>
              <a:ext uri="{FF2B5EF4-FFF2-40B4-BE49-F238E27FC236}">
                <a16:creationId xmlns:a16="http://schemas.microsoft.com/office/drawing/2014/main" id="{29673609-E8F6-4543-809B-989E7B3644F9}"/>
              </a:ext>
            </a:extLst>
          </p:cNvPr>
          <p:cNvGrpSpPr/>
          <p:nvPr/>
        </p:nvGrpSpPr>
        <p:grpSpPr>
          <a:xfrm rot="5400000">
            <a:off x="7237476" y="2795127"/>
            <a:ext cx="2308971" cy="2308971"/>
            <a:chOff x="1113865" y="2799441"/>
            <a:chExt cx="3708000" cy="37080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47A13BF-0640-4596-827C-1CC98005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1E73AC4-8779-4334-8F74-3555A682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85" name="ระยะเวลา 5 นาที 16-17">
            <a:extLst>
              <a:ext uri="{FF2B5EF4-FFF2-40B4-BE49-F238E27FC236}">
                <a16:creationId xmlns:a16="http://schemas.microsoft.com/office/drawing/2014/main" id="{3C8632FD-7E0E-4B55-B749-79750314C3C6}"/>
              </a:ext>
            </a:extLst>
          </p:cNvPr>
          <p:cNvGrpSpPr/>
          <p:nvPr/>
        </p:nvGrpSpPr>
        <p:grpSpPr>
          <a:xfrm rot="7184136">
            <a:off x="7237476" y="2795127"/>
            <a:ext cx="2308971" cy="2308971"/>
            <a:chOff x="1113865" y="2799441"/>
            <a:chExt cx="3708000" cy="3708000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C86648D-66CC-40B1-A2D8-7D2C01233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03AA7DE-B80E-412C-865F-9E16E83A1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88" name="ระยะเวลา 5 นาที 17-18">
            <a:extLst>
              <a:ext uri="{FF2B5EF4-FFF2-40B4-BE49-F238E27FC236}">
                <a16:creationId xmlns:a16="http://schemas.microsoft.com/office/drawing/2014/main" id="{24A7D413-24B7-4B65-86CC-078DF83676C0}"/>
              </a:ext>
            </a:extLst>
          </p:cNvPr>
          <p:cNvGrpSpPr/>
          <p:nvPr/>
        </p:nvGrpSpPr>
        <p:grpSpPr>
          <a:xfrm rot="8989686">
            <a:off x="7237476" y="2795127"/>
            <a:ext cx="2308971" cy="2308971"/>
            <a:chOff x="1113865" y="2799441"/>
            <a:chExt cx="3708000" cy="370800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3472F0D-742F-4B9F-912A-DD0F514F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23AB392-ED9E-44B3-A3FC-E302A686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91" name="เข็มยาว">
            <a:extLst>
              <a:ext uri="{FF2B5EF4-FFF2-40B4-BE49-F238E27FC236}">
                <a16:creationId xmlns:a16="http://schemas.microsoft.com/office/drawing/2014/main" id="{BC48788D-F2C4-4148-88ED-281CD65ED68F}"/>
              </a:ext>
            </a:extLst>
          </p:cNvPr>
          <p:cNvGrpSpPr/>
          <p:nvPr/>
        </p:nvGrpSpPr>
        <p:grpSpPr>
          <a:xfrm>
            <a:off x="7237125" y="2794776"/>
            <a:ext cx="2309673" cy="2309673"/>
            <a:chOff x="7804342" y="1044869"/>
            <a:chExt cx="3423600" cy="3423600"/>
          </a:xfrm>
        </p:grpSpPr>
        <p:sp>
          <p:nvSpPr>
            <p:cNvPr id="92" name="Graphic 11">
              <a:extLst>
                <a:ext uri="{FF2B5EF4-FFF2-40B4-BE49-F238E27FC236}">
                  <a16:creationId xmlns:a16="http://schemas.microsoft.com/office/drawing/2014/main" id="{DA90AE8A-5432-40AB-BEEE-98CFB9A7C263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93" name="วงกลม">
              <a:extLst>
                <a:ext uri="{FF2B5EF4-FFF2-40B4-BE49-F238E27FC236}">
                  <a16:creationId xmlns:a16="http://schemas.microsoft.com/office/drawing/2014/main" id="{771F9844-BB22-40E8-87CF-6D7AFCEB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94" name="เข็มสั้น">
            <a:extLst>
              <a:ext uri="{FF2B5EF4-FFF2-40B4-BE49-F238E27FC236}">
                <a16:creationId xmlns:a16="http://schemas.microsoft.com/office/drawing/2014/main" id="{6FDCB231-791A-4322-854F-CE6B96083971}"/>
              </a:ext>
            </a:extLst>
          </p:cNvPr>
          <p:cNvGrpSpPr/>
          <p:nvPr/>
        </p:nvGrpSpPr>
        <p:grpSpPr>
          <a:xfrm rot="19800000">
            <a:off x="7237125" y="2794776"/>
            <a:ext cx="2309673" cy="2309673"/>
            <a:chOff x="9074296" y="3998120"/>
            <a:chExt cx="3423600" cy="3423600"/>
          </a:xfrm>
        </p:grpSpPr>
        <p:sp>
          <p:nvSpPr>
            <p:cNvPr id="95" name="Graphic 11">
              <a:extLst>
                <a:ext uri="{FF2B5EF4-FFF2-40B4-BE49-F238E27FC236}">
                  <a16:creationId xmlns:a16="http://schemas.microsoft.com/office/drawing/2014/main" id="{B8ABAAE1-B8B6-408B-9C19-8458CEB8ACDC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3" name="วงกลม">
              <a:extLst>
                <a:ext uri="{FF2B5EF4-FFF2-40B4-BE49-F238E27FC236}">
                  <a16:creationId xmlns:a16="http://schemas.microsoft.com/office/drawing/2014/main" id="{AD8FD424-5920-4BD4-80CA-FCE29F46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04" name="นาฬิกาใหญ่">
            <a:extLst>
              <a:ext uri="{FF2B5EF4-FFF2-40B4-BE49-F238E27FC236}">
                <a16:creationId xmlns:a16="http://schemas.microsoft.com/office/drawing/2014/main" id="{3C1DA30A-61DC-41F1-841B-DD3889D2B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7476" y="2795127"/>
            <a:ext cx="2308971" cy="2308971"/>
          </a:xfrm>
          <a:prstGeom prst="rect">
            <a:avLst/>
          </a:prstGeom>
        </p:spPr>
      </p:pic>
      <p:grpSp>
        <p:nvGrpSpPr>
          <p:cNvPr id="153" name="5 นาที">
            <a:extLst>
              <a:ext uri="{FF2B5EF4-FFF2-40B4-BE49-F238E27FC236}">
                <a16:creationId xmlns:a16="http://schemas.microsoft.com/office/drawing/2014/main" id="{EA85B852-6EB2-48F4-9630-878B94F36BEC}"/>
              </a:ext>
            </a:extLst>
          </p:cNvPr>
          <p:cNvGrpSpPr/>
          <p:nvPr/>
        </p:nvGrpSpPr>
        <p:grpSpPr>
          <a:xfrm>
            <a:off x="8949295" y="2185381"/>
            <a:ext cx="1777380" cy="781924"/>
            <a:chOff x="6060223" y="2051611"/>
            <a:chExt cx="2071746" cy="781924"/>
          </a:xfrm>
        </p:grpSpPr>
        <p:grpSp>
          <p:nvGrpSpPr>
            <p:cNvPr id="106" name="17 นาฬิกา">
              <a:extLst>
                <a:ext uri="{FF2B5EF4-FFF2-40B4-BE49-F238E27FC236}">
                  <a16:creationId xmlns:a16="http://schemas.microsoft.com/office/drawing/2014/main" id="{B9E549EB-1DE2-427F-85B1-0364ABDC42B5}"/>
                </a:ext>
              </a:extLst>
            </p:cNvPr>
            <p:cNvGrpSpPr/>
            <p:nvPr/>
          </p:nvGrpSpPr>
          <p:grpSpPr>
            <a:xfrm>
              <a:off x="6709040" y="2051611"/>
              <a:ext cx="1422929" cy="545791"/>
              <a:chOff x="250181" y="3965729"/>
              <a:chExt cx="2519266" cy="750733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F5FF29D-3823-41B4-BE4C-75F2E7BEFAE1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658AF7E-9326-47D5-B5F4-E9396A55A926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16C0F3-4E9B-4220-AB4A-92B6E980D1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0223" y="2582666"/>
              <a:ext cx="648817" cy="2508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10 นาที">
            <a:extLst>
              <a:ext uri="{FF2B5EF4-FFF2-40B4-BE49-F238E27FC236}">
                <a16:creationId xmlns:a16="http://schemas.microsoft.com/office/drawing/2014/main" id="{110922E9-AF3B-40B5-9F24-DE60EE19B6C6}"/>
              </a:ext>
            </a:extLst>
          </p:cNvPr>
          <p:cNvGrpSpPr/>
          <p:nvPr/>
        </p:nvGrpSpPr>
        <p:grpSpPr>
          <a:xfrm>
            <a:off x="9355253" y="2834084"/>
            <a:ext cx="1807218" cy="552350"/>
            <a:chOff x="6889855" y="2733660"/>
            <a:chExt cx="1807218" cy="552350"/>
          </a:xfrm>
        </p:grpSpPr>
        <p:grpSp>
          <p:nvGrpSpPr>
            <p:cNvPr id="115" name="17 นาฬิกา">
              <a:extLst>
                <a:ext uri="{FF2B5EF4-FFF2-40B4-BE49-F238E27FC236}">
                  <a16:creationId xmlns:a16="http://schemas.microsoft.com/office/drawing/2014/main" id="{AA81A1F6-98AF-4081-9CB2-F74FF557B3EB}"/>
                </a:ext>
              </a:extLst>
            </p:cNvPr>
            <p:cNvGrpSpPr/>
            <p:nvPr/>
          </p:nvGrpSpPr>
          <p:grpSpPr>
            <a:xfrm>
              <a:off x="7274144" y="2733660"/>
              <a:ext cx="1422929" cy="545791"/>
              <a:chOff x="250181" y="3965729"/>
              <a:chExt cx="2519266" cy="750733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404117-A783-48CD-9E50-3F84EEAE9152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6BDCEEB-0925-47EC-9BA5-A6FC9C9279FB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E8A7EC9-5893-490E-8828-D88D5E4FA042}"/>
                </a:ext>
              </a:extLst>
            </p:cNvPr>
            <p:cNvCxnSpPr>
              <a:cxnSpLocks/>
              <a:stCxn id="116" idx="1"/>
            </p:cNvCxnSpPr>
            <p:nvPr/>
          </p:nvCxnSpPr>
          <p:spPr>
            <a:xfrm flipH="1">
              <a:off x="6889855" y="2994823"/>
              <a:ext cx="384290" cy="2911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15 นาที">
            <a:extLst>
              <a:ext uri="{FF2B5EF4-FFF2-40B4-BE49-F238E27FC236}">
                <a16:creationId xmlns:a16="http://schemas.microsoft.com/office/drawing/2014/main" id="{F27BB45C-F2C0-453C-8EDD-5659496F5D7E}"/>
              </a:ext>
            </a:extLst>
          </p:cNvPr>
          <p:cNvGrpSpPr/>
          <p:nvPr/>
        </p:nvGrpSpPr>
        <p:grpSpPr>
          <a:xfrm>
            <a:off x="9546447" y="3504664"/>
            <a:ext cx="1824650" cy="545791"/>
            <a:chOff x="6988299" y="3415709"/>
            <a:chExt cx="1824650" cy="545791"/>
          </a:xfrm>
        </p:grpSpPr>
        <p:grpSp>
          <p:nvGrpSpPr>
            <p:cNvPr id="118" name="17 นาฬิกา">
              <a:extLst>
                <a:ext uri="{FF2B5EF4-FFF2-40B4-BE49-F238E27FC236}">
                  <a16:creationId xmlns:a16="http://schemas.microsoft.com/office/drawing/2014/main" id="{1BD17EA2-FB1A-41D3-9ABE-2BAC00BC28F8}"/>
                </a:ext>
              </a:extLst>
            </p:cNvPr>
            <p:cNvGrpSpPr/>
            <p:nvPr/>
          </p:nvGrpSpPr>
          <p:grpSpPr>
            <a:xfrm>
              <a:off x="7390020" y="3415709"/>
              <a:ext cx="1422929" cy="545791"/>
              <a:chOff x="250181" y="3965729"/>
              <a:chExt cx="2519266" cy="750733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B332B7E-A18A-45B0-8B5D-C719F938894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7979772-4E7D-4BED-8739-83EEB06CB1FA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9D28812E-AE48-42BA-87B6-5D8948341BE3}"/>
                </a:ext>
              </a:extLst>
            </p:cNvPr>
            <p:cNvCxnSpPr>
              <a:cxnSpLocks/>
              <a:stCxn id="119" idx="1"/>
              <a:endCxn id="104" idx="3"/>
            </p:cNvCxnSpPr>
            <p:nvPr/>
          </p:nvCxnSpPr>
          <p:spPr>
            <a:xfrm flipH="1">
              <a:off x="6988299" y="3676872"/>
              <a:ext cx="401722" cy="1837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20 นาที">
            <a:extLst>
              <a:ext uri="{FF2B5EF4-FFF2-40B4-BE49-F238E27FC236}">
                <a16:creationId xmlns:a16="http://schemas.microsoft.com/office/drawing/2014/main" id="{AB46F489-69EB-48AD-A0A1-276E2024DC3B}"/>
              </a:ext>
            </a:extLst>
          </p:cNvPr>
          <p:cNvGrpSpPr/>
          <p:nvPr/>
        </p:nvGrpSpPr>
        <p:grpSpPr>
          <a:xfrm>
            <a:off x="9352052" y="4198182"/>
            <a:ext cx="1804893" cy="545791"/>
            <a:chOff x="6886654" y="4097758"/>
            <a:chExt cx="1804893" cy="545791"/>
          </a:xfrm>
        </p:grpSpPr>
        <p:grpSp>
          <p:nvGrpSpPr>
            <p:cNvPr id="121" name="17 นาฬิกา">
              <a:extLst>
                <a:ext uri="{FF2B5EF4-FFF2-40B4-BE49-F238E27FC236}">
                  <a16:creationId xmlns:a16="http://schemas.microsoft.com/office/drawing/2014/main" id="{3BD1D4C6-79E1-484A-9568-413BAD974A6A}"/>
                </a:ext>
              </a:extLst>
            </p:cNvPr>
            <p:cNvGrpSpPr/>
            <p:nvPr/>
          </p:nvGrpSpPr>
          <p:grpSpPr>
            <a:xfrm>
              <a:off x="7268618" y="4097758"/>
              <a:ext cx="1422929" cy="545791"/>
              <a:chOff x="250181" y="3965729"/>
              <a:chExt cx="2519266" cy="750733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6BAB8A1-6687-4FE6-A81F-8D1EA8F99AC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54D4316-AF4D-4E55-BF85-1260C765C749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3D136EB-5BE2-4796-ADE1-5E6D2812BE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6654" y="4397372"/>
              <a:ext cx="381902" cy="1705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25 นาที">
            <a:extLst>
              <a:ext uri="{FF2B5EF4-FFF2-40B4-BE49-F238E27FC236}">
                <a16:creationId xmlns:a16="http://schemas.microsoft.com/office/drawing/2014/main" id="{4128C019-EE42-4A5C-9423-556772689F07}"/>
              </a:ext>
            </a:extLst>
          </p:cNvPr>
          <p:cNvGrpSpPr/>
          <p:nvPr/>
        </p:nvGrpSpPr>
        <p:grpSpPr>
          <a:xfrm>
            <a:off x="8941790" y="4880231"/>
            <a:ext cx="1734257" cy="545791"/>
            <a:chOff x="6476392" y="4779807"/>
            <a:chExt cx="1734257" cy="545791"/>
          </a:xfrm>
        </p:grpSpPr>
        <p:grpSp>
          <p:nvGrpSpPr>
            <p:cNvPr id="124" name="17 นาฬิกา">
              <a:extLst>
                <a:ext uri="{FF2B5EF4-FFF2-40B4-BE49-F238E27FC236}">
                  <a16:creationId xmlns:a16="http://schemas.microsoft.com/office/drawing/2014/main" id="{4821CBCC-690C-435C-AC6D-0806C0F5F1AB}"/>
                </a:ext>
              </a:extLst>
            </p:cNvPr>
            <p:cNvGrpSpPr/>
            <p:nvPr/>
          </p:nvGrpSpPr>
          <p:grpSpPr>
            <a:xfrm>
              <a:off x="6787720" y="4779807"/>
              <a:ext cx="1422929" cy="545791"/>
              <a:chOff x="250181" y="3965729"/>
              <a:chExt cx="2519266" cy="750733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EF176A5-0DDD-496E-A81D-1809318F35DA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4A8D2C5-D58C-49C4-9454-2F9275915CB8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9E06FE0-6706-4EC2-B81B-4C7033D4A8B0}"/>
                </a:ext>
              </a:extLst>
            </p:cNvPr>
            <p:cNvCxnSpPr>
              <a:cxnSpLocks/>
              <a:stCxn id="126" idx="1"/>
            </p:cNvCxnSpPr>
            <p:nvPr/>
          </p:nvCxnSpPr>
          <p:spPr>
            <a:xfrm flipH="1" flipV="1">
              <a:off x="6476392" y="4811885"/>
              <a:ext cx="311328" cy="2751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30 นาที">
            <a:extLst>
              <a:ext uri="{FF2B5EF4-FFF2-40B4-BE49-F238E27FC236}">
                <a16:creationId xmlns:a16="http://schemas.microsoft.com/office/drawing/2014/main" id="{73BF089D-4953-4105-BF65-7F80CA0CB205}"/>
              </a:ext>
            </a:extLst>
          </p:cNvPr>
          <p:cNvGrpSpPr/>
          <p:nvPr/>
        </p:nvGrpSpPr>
        <p:grpSpPr>
          <a:xfrm>
            <a:off x="7672921" y="5104098"/>
            <a:ext cx="1422929" cy="903549"/>
            <a:chOff x="5207523" y="5104098"/>
            <a:chExt cx="1422929" cy="903549"/>
          </a:xfrm>
        </p:grpSpPr>
        <p:grpSp>
          <p:nvGrpSpPr>
            <p:cNvPr id="133" name="17 นาฬิกา">
              <a:extLst>
                <a:ext uri="{FF2B5EF4-FFF2-40B4-BE49-F238E27FC236}">
                  <a16:creationId xmlns:a16="http://schemas.microsoft.com/office/drawing/2014/main" id="{621CD6B6-A4A6-4CDB-88A7-DBE6EA8E1DF5}"/>
                </a:ext>
              </a:extLst>
            </p:cNvPr>
            <p:cNvGrpSpPr/>
            <p:nvPr/>
          </p:nvGrpSpPr>
          <p:grpSpPr>
            <a:xfrm>
              <a:off x="5207523" y="5461856"/>
              <a:ext cx="1422929" cy="545791"/>
              <a:chOff x="250181" y="3965729"/>
              <a:chExt cx="2519266" cy="750733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E16F6AB-DC1B-4B67-97D9-A2338480006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AC7ED97-A558-4292-B2EB-F2A67D92C343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BFE88A19-4C50-4422-990B-F6EE9E400232}"/>
                </a:ext>
              </a:extLst>
            </p:cNvPr>
            <p:cNvCxnSpPr>
              <a:cxnSpLocks/>
              <a:stCxn id="134" idx="0"/>
              <a:endCxn id="104" idx="2"/>
            </p:cNvCxnSpPr>
            <p:nvPr/>
          </p:nvCxnSpPr>
          <p:spPr>
            <a:xfrm flipV="1">
              <a:off x="5918988" y="5104098"/>
              <a:ext cx="7576" cy="3577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35 นาที">
            <a:extLst>
              <a:ext uri="{FF2B5EF4-FFF2-40B4-BE49-F238E27FC236}">
                <a16:creationId xmlns:a16="http://schemas.microsoft.com/office/drawing/2014/main" id="{57B29513-3F15-4902-B9DD-9648722C8A99}"/>
              </a:ext>
            </a:extLst>
          </p:cNvPr>
          <p:cNvGrpSpPr/>
          <p:nvPr/>
        </p:nvGrpSpPr>
        <p:grpSpPr>
          <a:xfrm>
            <a:off x="6127028" y="4880231"/>
            <a:ext cx="1708338" cy="545791"/>
            <a:chOff x="3661630" y="4779807"/>
            <a:chExt cx="1708338" cy="545791"/>
          </a:xfrm>
        </p:grpSpPr>
        <p:grpSp>
          <p:nvGrpSpPr>
            <p:cNvPr id="130" name="17 นาฬิกา">
              <a:extLst>
                <a:ext uri="{FF2B5EF4-FFF2-40B4-BE49-F238E27FC236}">
                  <a16:creationId xmlns:a16="http://schemas.microsoft.com/office/drawing/2014/main" id="{F8D9D937-B289-4720-B14F-4DB5B4501DC2}"/>
                </a:ext>
              </a:extLst>
            </p:cNvPr>
            <p:cNvGrpSpPr/>
            <p:nvPr/>
          </p:nvGrpSpPr>
          <p:grpSpPr>
            <a:xfrm>
              <a:off x="3661630" y="4779807"/>
              <a:ext cx="1422929" cy="545791"/>
              <a:chOff x="250181" y="3965729"/>
              <a:chExt cx="2519266" cy="750733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F366E80-BFE7-4530-9BE7-DF1ABE5A0D5F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9CCF6D8-5BB2-4427-A78C-0B7AB7826AC2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E30C625C-61B3-440A-9872-6BAC4D765C35}"/>
                </a:ext>
              </a:extLst>
            </p:cNvPr>
            <p:cNvCxnSpPr>
              <a:cxnSpLocks/>
              <a:stCxn id="131" idx="3"/>
            </p:cNvCxnSpPr>
            <p:nvPr/>
          </p:nvCxnSpPr>
          <p:spPr>
            <a:xfrm flipV="1">
              <a:off x="5084559" y="4821100"/>
              <a:ext cx="285409" cy="2198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40 นาที">
            <a:extLst>
              <a:ext uri="{FF2B5EF4-FFF2-40B4-BE49-F238E27FC236}">
                <a16:creationId xmlns:a16="http://schemas.microsoft.com/office/drawing/2014/main" id="{8058951F-35B9-4747-83BD-4CD09BB9FABE}"/>
              </a:ext>
            </a:extLst>
          </p:cNvPr>
          <p:cNvGrpSpPr/>
          <p:nvPr/>
        </p:nvGrpSpPr>
        <p:grpSpPr>
          <a:xfrm>
            <a:off x="5633760" y="4198182"/>
            <a:ext cx="1795744" cy="545791"/>
            <a:chOff x="3168362" y="4097758"/>
            <a:chExt cx="1795744" cy="545791"/>
          </a:xfrm>
        </p:grpSpPr>
        <p:grpSp>
          <p:nvGrpSpPr>
            <p:cNvPr id="127" name="17 นาฬิกา">
              <a:extLst>
                <a:ext uri="{FF2B5EF4-FFF2-40B4-BE49-F238E27FC236}">
                  <a16:creationId xmlns:a16="http://schemas.microsoft.com/office/drawing/2014/main" id="{D666DF18-3335-4485-83AC-7F9860448E75}"/>
                </a:ext>
              </a:extLst>
            </p:cNvPr>
            <p:cNvGrpSpPr/>
            <p:nvPr/>
          </p:nvGrpSpPr>
          <p:grpSpPr>
            <a:xfrm>
              <a:off x="3168362" y="4097758"/>
              <a:ext cx="1422929" cy="545791"/>
              <a:chOff x="250181" y="3965729"/>
              <a:chExt cx="2519266" cy="750733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1C87E37-84FD-42DC-85DD-53EBAFA3F5BA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BB1E43A-4924-4E9A-9EC8-18738C045686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40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5D37FAE3-AE98-4DB7-A48F-FE39EFA5A5A9}"/>
                </a:ext>
              </a:extLst>
            </p:cNvPr>
            <p:cNvCxnSpPr>
              <a:cxnSpLocks/>
              <a:stCxn id="129" idx="3"/>
            </p:cNvCxnSpPr>
            <p:nvPr/>
          </p:nvCxnSpPr>
          <p:spPr>
            <a:xfrm flipV="1">
              <a:off x="4591290" y="4394526"/>
              <a:ext cx="372816" cy="104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45 นาที">
            <a:extLst>
              <a:ext uri="{FF2B5EF4-FFF2-40B4-BE49-F238E27FC236}">
                <a16:creationId xmlns:a16="http://schemas.microsoft.com/office/drawing/2014/main" id="{40D97563-7E6C-43C8-B49E-BE74E74BEE53}"/>
              </a:ext>
            </a:extLst>
          </p:cNvPr>
          <p:cNvGrpSpPr/>
          <p:nvPr/>
        </p:nvGrpSpPr>
        <p:grpSpPr>
          <a:xfrm>
            <a:off x="5499753" y="3516133"/>
            <a:ext cx="1737723" cy="545791"/>
            <a:chOff x="3034355" y="3415709"/>
            <a:chExt cx="1737723" cy="545791"/>
          </a:xfrm>
        </p:grpSpPr>
        <p:grpSp>
          <p:nvGrpSpPr>
            <p:cNvPr id="136" name="17 นาฬิกา">
              <a:extLst>
                <a:ext uri="{FF2B5EF4-FFF2-40B4-BE49-F238E27FC236}">
                  <a16:creationId xmlns:a16="http://schemas.microsoft.com/office/drawing/2014/main" id="{EC11CC17-6947-43B2-A8DC-337A03AFF67C}"/>
                </a:ext>
              </a:extLst>
            </p:cNvPr>
            <p:cNvGrpSpPr/>
            <p:nvPr/>
          </p:nvGrpSpPr>
          <p:grpSpPr>
            <a:xfrm>
              <a:off x="3034355" y="3415709"/>
              <a:ext cx="1422929" cy="545791"/>
              <a:chOff x="250181" y="3965729"/>
              <a:chExt cx="2519266" cy="750733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A87504D-440A-4C18-883B-0A8C8D813E9D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048E3D3-428C-4226-89CB-A42B8A0EE7EF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675D4CF6-86F8-4C00-BBF8-AB0FF2858BFD}"/>
                </a:ext>
              </a:extLst>
            </p:cNvPr>
            <p:cNvCxnSpPr>
              <a:cxnSpLocks/>
              <a:stCxn id="138" idx="3"/>
              <a:endCxn id="104" idx="1"/>
            </p:cNvCxnSpPr>
            <p:nvPr/>
          </p:nvCxnSpPr>
          <p:spPr>
            <a:xfrm>
              <a:off x="4457283" y="3722973"/>
              <a:ext cx="314795" cy="1262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เริ่มปั่น">
            <a:extLst>
              <a:ext uri="{FF2B5EF4-FFF2-40B4-BE49-F238E27FC236}">
                <a16:creationId xmlns:a16="http://schemas.microsoft.com/office/drawing/2014/main" id="{74B24A48-8111-48B3-B3FB-FE66344AA143}"/>
              </a:ext>
            </a:extLst>
          </p:cNvPr>
          <p:cNvGrpSpPr/>
          <p:nvPr/>
        </p:nvGrpSpPr>
        <p:grpSpPr>
          <a:xfrm>
            <a:off x="890608" y="4607529"/>
            <a:ext cx="1637020" cy="1030307"/>
            <a:chOff x="5248123" y="1610278"/>
            <a:chExt cx="1637020" cy="1030307"/>
          </a:xfrm>
        </p:grpSpPr>
        <p:grpSp>
          <p:nvGrpSpPr>
            <p:cNvPr id="165" name="17 นาฬิกา">
              <a:extLst>
                <a:ext uri="{FF2B5EF4-FFF2-40B4-BE49-F238E27FC236}">
                  <a16:creationId xmlns:a16="http://schemas.microsoft.com/office/drawing/2014/main" id="{FD117C87-7D9F-44E0-BD77-6B9603BF58DA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012155"/>
              <a:chOff x="98131" y="3584342"/>
              <a:chExt cx="1657989" cy="1392214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F92A7B8-651B-4FD1-BB65-6D29504697A5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07261EC-395E-411A-9C45-B4D22BE13C4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824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เริ่มปั่น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FEB406E-1684-49EA-AA11-9BE2B1A148CF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17.00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91" name="ปั่นเสร็จ">
            <a:extLst>
              <a:ext uri="{FF2B5EF4-FFF2-40B4-BE49-F238E27FC236}">
                <a16:creationId xmlns:a16="http://schemas.microsoft.com/office/drawing/2014/main" id="{52604E0A-8F40-4E8E-8CDE-B82C6C8F28C0}"/>
              </a:ext>
            </a:extLst>
          </p:cNvPr>
          <p:cNvGrpSpPr/>
          <p:nvPr/>
        </p:nvGrpSpPr>
        <p:grpSpPr>
          <a:xfrm>
            <a:off x="3199693" y="4589252"/>
            <a:ext cx="1637020" cy="1030307"/>
            <a:chOff x="5248123" y="1610278"/>
            <a:chExt cx="1637020" cy="1030307"/>
          </a:xfrm>
        </p:grpSpPr>
        <p:grpSp>
          <p:nvGrpSpPr>
            <p:cNvPr id="192" name="17 นาฬิกา">
              <a:extLst>
                <a:ext uri="{FF2B5EF4-FFF2-40B4-BE49-F238E27FC236}">
                  <a16:creationId xmlns:a16="http://schemas.microsoft.com/office/drawing/2014/main" id="{F76DF886-58AE-45A5-8453-06731A0A7900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012155"/>
              <a:chOff x="98131" y="3584342"/>
              <a:chExt cx="1657989" cy="139221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DF626EB-04E1-437E-BBE8-DF31D0F11A83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3A0CD84-792D-4290-B0C8-9CCB8DFE45C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824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ปั่นเสร็จ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3A73EC0-6FF9-4EE6-B29D-52F91CD87F6D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17.45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03" name="Picture 202">
            <a:extLst>
              <a:ext uri="{FF2B5EF4-FFF2-40B4-BE49-F238E27FC236}">
                <a16:creationId xmlns:a16="http://schemas.microsoft.com/office/drawing/2014/main" id="{F2B04111-D70A-40DF-84ED-9E0B916471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118" y="2405277"/>
            <a:ext cx="1980000" cy="1980000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4F5508E2-DB39-4E68-8910-124A6BC1D9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8203" y="2387000"/>
            <a:ext cx="1980000" cy="1980000"/>
          </a:xfrm>
          <a:prstGeom prst="rect">
            <a:avLst/>
          </a:prstGeom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203CBD51-C769-4527-A1B2-34A43CBD25E1}"/>
              </a:ext>
            </a:extLst>
          </p:cNvPr>
          <p:cNvSpPr txBox="1"/>
          <p:nvPr/>
        </p:nvSpPr>
        <p:spPr>
          <a:xfrm>
            <a:off x="4836714" y="621415"/>
            <a:ext cx="1396136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</a:t>
            </a:r>
            <a:endParaRPr lang="en-US" sz="32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59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6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">
                                      <p:cBhvr>
                                        <p:cTn id="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0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2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พื้นหลังสี">
            <a:extLst>
              <a:ext uri="{FF2B5EF4-FFF2-40B4-BE49-F238E27FC236}">
                <a16:creationId xmlns:a16="http://schemas.microsoft.com/office/drawing/2014/main" id="{680F40A9-0564-4F0B-BDF1-CC166F374597}"/>
              </a:ext>
            </a:extLst>
          </p:cNvPr>
          <p:cNvSpPr/>
          <p:nvPr/>
        </p:nvSpPr>
        <p:spPr>
          <a:xfrm>
            <a:off x="3256" y="-6893"/>
            <a:ext cx="12238359" cy="6859798"/>
          </a:xfrm>
          <a:custGeom>
            <a:avLst/>
            <a:gdLst>
              <a:gd name="connsiteX0" fmla="*/ 0 w 12238359"/>
              <a:gd name="connsiteY0" fmla="*/ 0 h 6859798"/>
              <a:gd name="connsiteX1" fmla="*/ 12238360 w 12238359"/>
              <a:gd name="connsiteY1" fmla="*/ 0 h 6859798"/>
              <a:gd name="connsiteX2" fmla="*/ 12238360 w 12238359"/>
              <a:gd name="connsiteY2" fmla="*/ 6859798 h 6859798"/>
              <a:gd name="connsiteX3" fmla="*/ 0 w 12238359"/>
              <a:gd name="connsiteY3" fmla="*/ 6859798 h 68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359" h="6859798">
                <a:moveTo>
                  <a:pt x="0" y="0"/>
                </a:moveTo>
                <a:lnTo>
                  <a:pt x="12238360" y="0"/>
                </a:lnTo>
                <a:lnTo>
                  <a:pt x="12238360" y="6859798"/>
                </a:lnTo>
                <a:lnTo>
                  <a:pt x="0" y="6859798"/>
                </a:lnTo>
                <a:close/>
              </a:path>
            </a:pathLst>
          </a:custGeom>
          <a:solidFill>
            <a:srgbClr val="7DF1E4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พื้นหลังขาว">
            <a:extLst>
              <a:ext uri="{FF2B5EF4-FFF2-40B4-BE49-F238E27FC236}">
                <a16:creationId xmlns:a16="http://schemas.microsoft.com/office/drawing/2014/main" id="{00102489-D13C-423D-940E-F22742FE5D6F}"/>
              </a:ext>
            </a:extLst>
          </p:cNvPr>
          <p:cNvSpPr/>
          <p:nvPr/>
        </p:nvSpPr>
        <p:spPr>
          <a:xfrm>
            <a:off x="314022" y="353545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พื้นหลังโจทย์">
            <a:extLst>
              <a:ext uri="{FF2B5EF4-FFF2-40B4-BE49-F238E27FC236}">
                <a16:creationId xmlns:a16="http://schemas.microsoft.com/office/drawing/2014/main" id="{9B97FC6A-B99A-4385-9DBD-6D8535102185}"/>
              </a:ext>
            </a:extLst>
          </p:cNvPr>
          <p:cNvSpPr/>
          <p:nvPr/>
        </p:nvSpPr>
        <p:spPr>
          <a:xfrm>
            <a:off x="3255" y="4675"/>
            <a:ext cx="12239633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B216A0C3-DF49-4073-8B44-E8B736D62290}"/>
              </a:ext>
            </a:extLst>
          </p:cNvPr>
          <p:cNvSpPr/>
          <p:nvPr/>
        </p:nvSpPr>
        <p:spPr>
          <a:xfrm>
            <a:off x="6167674" y="1824304"/>
            <a:ext cx="5426691" cy="4391302"/>
          </a:xfrm>
          <a:prstGeom prst="roundRect">
            <a:avLst>
              <a:gd name="adj" fmla="val 6881"/>
            </a:avLst>
          </a:prstGeom>
          <a:solidFill>
            <a:srgbClr val="F7C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0F7626CF-9B7E-4496-AA56-C7FC956C6404}"/>
              </a:ext>
            </a:extLst>
          </p:cNvPr>
          <p:cNvSpPr txBox="1"/>
          <p:nvPr/>
        </p:nvSpPr>
        <p:spPr>
          <a:xfrm>
            <a:off x="340780" y="169178"/>
            <a:ext cx="11847964" cy="13062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2) จ๋าเริ่มทำอาหารเวลา 9.00 น. จ๋าทำอาหารเสร็จเวลา 9.34 น.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จ๋าใช้เวลาทำอาหาร ............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702D7C6-BF9A-4F68-9267-D852D5796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933" y="2484319"/>
            <a:ext cx="2307600" cy="2307600"/>
          </a:xfrm>
          <a:prstGeom prst="rect">
            <a:avLst/>
          </a:prstGeom>
        </p:spPr>
      </p:pic>
      <p:sp>
        <p:nvSpPr>
          <p:cNvPr id="62" name="วงกลมขาว">
            <a:extLst>
              <a:ext uri="{FF2B5EF4-FFF2-40B4-BE49-F238E27FC236}">
                <a16:creationId xmlns:a16="http://schemas.microsoft.com/office/drawing/2014/main" id="{45949F56-4D93-4A18-9A5C-842D03053B73}"/>
              </a:ext>
            </a:extLst>
          </p:cNvPr>
          <p:cNvSpPr/>
          <p:nvPr/>
        </p:nvSpPr>
        <p:spPr>
          <a:xfrm>
            <a:off x="7514705" y="2358091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วงกลมระยะเวลา 37 นาที">
            <a:extLst>
              <a:ext uri="{FF2B5EF4-FFF2-40B4-BE49-F238E27FC236}">
                <a16:creationId xmlns:a16="http://schemas.microsoft.com/office/drawing/2014/main" id="{A3B10E40-D9A3-41DF-993D-E64ED5D9F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405" y="2485869"/>
            <a:ext cx="2307600" cy="2307600"/>
          </a:xfrm>
          <a:prstGeom prst="rect">
            <a:avLst/>
          </a:prstGeom>
        </p:spPr>
      </p:pic>
      <p:grpSp>
        <p:nvGrpSpPr>
          <p:cNvPr id="73" name="ระยะเวลา 5 นาที 12-13">
            <a:extLst>
              <a:ext uri="{FF2B5EF4-FFF2-40B4-BE49-F238E27FC236}">
                <a16:creationId xmlns:a16="http://schemas.microsoft.com/office/drawing/2014/main" id="{CDDC5653-BCC3-4690-945B-5556BDC81204}"/>
              </a:ext>
            </a:extLst>
          </p:cNvPr>
          <p:cNvGrpSpPr/>
          <p:nvPr/>
        </p:nvGrpSpPr>
        <p:grpSpPr>
          <a:xfrm>
            <a:off x="7640248" y="2483634"/>
            <a:ext cx="2308971" cy="2308971"/>
            <a:chOff x="1113865" y="2799441"/>
            <a:chExt cx="3708000" cy="3708000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BDAECB4-DAEB-411B-A3D4-609FFDD76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7F5E46D-089B-4C0A-96AD-40A0B9E1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76" name="ระยะเวลา 5 นาที 13-14">
            <a:extLst>
              <a:ext uri="{FF2B5EF4-FFF2-40B4-BE49-F238E27FC236}">
                <a16:creationId xmlns:a16="http://schemas.microsoft.com/office/drawing/2014/main" id="{49F2FE5F-0574-4AC5-B8FF-13EB7373C65B}"/>
              </a:ext>
            </a:extLst>
          </p:cNvPr>
          <p:cNvGrpSpPr/>
          <p:nvPr/>
        </p:nvGrpSpPr>
        <p:grpSpPr>
          <a:xfrm rot="1766356">
            <a:off x="7640248" y="2483634"/>
            <a:ext cx="2308971" cy="2308971"/>
            <a:chOff x="1113865" y="2799441"/>
            <a:chExt cx="3708000" cy="37080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A8865A9-C480-4C89-8D0E-802997D9A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BE31712-703A-4816-8BEE-72577C359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79" name="ระยะเวลา 5 นาที 14-15">
            <a:extLst>
              <a:ext uri="{FF2B5EF4-FFF2-40B4-BE49-F238E27FC236}">
                <a16:creationId xmlns:a16="http://schemas.microsoft.com/office/drawing/2014/main" id="{4948B690-3D58-4C8D-A782-829C9AF05A40}"/>
              </a:ext>
            </a:extLst>
          </p:cNvPr>
          <p:cNvGrpSpPr/>
          <p:nvPr/>
        </p:nvGrpSpPr>
        <p:grpSpPr>
          <a:xfrm rot="3581291">
            <a:off x="7640248" y="2483634"/>
            <a:ext cx="2308971" cy="2308971"/>
            <a:chOff x="1113865" y="2799441"/>
            <a:chExt cx="3708000" cy="370800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AF616E5-2493-4BFC-869A-4382FD78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8D56A90-9986-4DBE-BF66-ACAF34E5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82" name="ระยะเวลา 5 นาที 15-16">
            <a:extLst>
              <a:ext uri="{FF2B5EF4-FFF2-40B4-BE49-F238E27FC236}">
                <a16:creationId xmlns:a16="http://schemas.microsoft.com/office/drawing/2014/main" id="{29673609-E8F6-4543-809B-989E7B3644F9}"/>
              </a:ext>
            </a:extLst>
          </p:cNvPr>
          <p:cNvGrpSpPr/>
          <p:nvPr/>
        </p:nvGrpSpPr>
        <p:grpSpPr>
          <a:xfrm rot="5400000">
            <a:off x="7640248" y="2483634"/>
            <a:ext cx="2308971" cy="2308971"/>
            <a:chOff x="1113865" y="2799441"/>
            <a:chExt cx="3708000" cy="37080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47A13BF-0640-4596-827C-1CC98005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1E73AC4-8779-4334-8F74-3555A682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85" name="ระยะเวลา 5 นาที 16-17">
            <a:extLst>
              <a:ext uri="{FF2B5EF4-FFF2-40B4-BE49-F238E27FC236}">
                <a16:creationId xmlns:a16="http://schemas.microsoft.com/office/drawing/2014/main" id="{3C8632FD-7E0E-4B55-B749-79750314C3C6}"/>
              </a:ext>
            </a:extLst>
          </p:cNvPr>
          <p:cNvGrpSpPr/>
          <p:nvPr/>
        </p:nvGrpSpPr>
        <p:grpSpPr>
          <a:xfrm rot="7184136">
            <a:off x="7640248" y="2483634"/>
            <a:ext cx="2308971" cy="2308971"/>
            <a:chOff x="1113865" y="2799441"/>
            <a:chExt cx="3708000" cy="3708000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C86648D-66CC-40B1-A2D8-7D2C01233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03AA7DE-B80E-412C-865F-9E16E83A1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88" name="ระยะเวลา 5 นาที 17-18">
            <a:extLst>
              <a:ext uri="{FF2B5EF4-FFF2-40B4-BE49-F238E27FC236}">
                <a16:creationId xmlns:a16="http://schemas.microsoft.com/office/drawing/2014/main" id="{24A7D413-24B7-4B65-86CC-078DF83676C0}"/>
              </a:ext>
            </a:extLst>
          </p:cNvPr>
          <p:cNvGrpSpPr/>
          <p:nvPr/>
        </p:nvGrpSpPr>
        <p:grpSpPr>
          <a:xfrm rot="8989686">
            <a:off x="7640248" y="2483634"/>
            <a:ext cx="2308971" cy="2308971"/>
            <a:chOff x="1113865" y="2799441"/>
            <a:chExt cx="3708000" cy="370800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3472F0D-742F-4B9F-912A-DD0F514F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23AB392-ED9E-44B3-A3FC-E302A686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pic>
        <p:nvPicPr>
          <p:cNvPr id="111" name="ระยะนาที31">
            <a:extLst>
              <a:ext uri="{FF2B5EF4-FFF2-40B4-BE49-F238E27FC236}">
                <a16:creationId xmlns:a16="http://schemas.microsoft.com/office/drawing/2014/main" id="{2BCBD107-9071-4217-AF37-AB30D124207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7640839" y="2478068"/>
            <a:ext cx="2307600" cy="2307600"/>
          </a:xfrm>
          <a:prstGeom prst="rect">
            <a:avLst/>
          </a:prstGeom>
        </p:spPr>
      </p:pic>
      <p:pic>
        <p:nvPicPr>
          <p:cNvPr id="112" name="ระยะนาที32">
            <a:extLst>
              <a:ext uri="{FF2B5EF4-FFF2-40B4-BE49-F238E27FC236}">
                <a16:creationId xmlns:a16="http://schemas.microsoft.com/office/drawing/2014/main" id="{4E1EC450-86D4-4D63-9980-F02E0FFB9816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 rot="355811">
            <a:off x="7639572" y="2478068"/>
            <a:ext cx="2307600" cy="2307600"/>
          </a:xfrm>
          <a:prstGeom prst="rect">
            <a:avLst/>
          </a:prstGeom>
        </p:spPr>
      </p:pic>
      <p:pic>
        <p:nvPicPr>
          <p:cNvPr id="113" name="ระยะนาที33">
            <a:extLst>
              <a:ext uri="{FF2B5EF4-FFF2-40B4-BE49-F238E27FC236}">
                <a16:creationId xmlns:a16="http://schemas.microsoft.com/office/drawing/2014/main" id="{89852D9D-A678-44A2-A27F-E7B568C8E834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 rot="713586">
            <a:off x="7640494" y="2478068"/>
            <a:ext cx="2307600" cy="2307600"/>
          </a:xfrm>
          <a:prstGeom prst="rect">
            <a:avLst/>
          </a:prstGeom>
        </p:spPr>
      </p:pic>
      <p:pic>
        <p:nvPicPr>
          <p:cNvPr id="114" name="ระยะนาที34">
            <a:extLst>
              <a:ext uri="{FF2B5EF4-FFF2-40B4-BE49-F238E27FC236}">
                <a16:creationId xmlns:a16="http://schemas.microsoft.com/office/drawing/2014/main" id="{47819DF9-53F7-471F-A9B0-98F192360500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 rot="1070670">
            <a:off x="7642849" y="2471520"/>
            <a:ext cx="2307600" cy="2307600"/>
          </a:xfrm>
          <a:prstGeom prst="rect">
            <a:avLst/>
          </a:prstGeom>
        </p:spPr>
      </p:pic>
      <p:grpSp>
        <p:nvGrpSpPr>
          <p:cNvPr id="91" name="เข็มยาว">
            <a:extLst>
              <a:ext uri="{FF2B5EF4-FFF2-40B4-BE49-F238E27FC236}">
                <a16:creationId xmlns:a16="http://schemas.microsoft.com/office/drawing/2014/main" id="{BC48788D-F2C4-4148-88ED-281CD65ED68F}"/>
              </a:ext>
            </a:extLst>
          </p:cNvPr>
          <p:cNvGrpSpPr/>
          <p:nvPr/>
        </p:nvGrpSpPr>
        <p:grpSpPr>
          <a:xfrm>
            <a:off x="7639897" y="2483283"/>
            <a:ext cx="2309673" cy="2309673"/>
            <a:chOff x="7804342" y="1044869"/>
            <a:chExt cx="3423600" cy="3423600"/>
          </a:xfrm>
        </p:grpSpPr>
        <p:sp>
          <p:nvSpPr>
            <p:cNvPr id="92" name="Graphic 11">
              <a:extLst>
                <a:ext uri="{FF2B5EF4-FFF2-40B4-BE49-F238E27FC236}">
                  <a16:creationId xmlns:a16="http://schemas.microsoft.com/office/drawing/2014/main" id="{DA90AE8A-5432-40AB-BEEE-98CFB9A7C263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93" name="วงกลม">
              <a:extLst>
                <a:ext uri="{FF2B5EF4-FFF2-40B4-BE49-F238E27FC236}">
                  <a16:creationId xmlns:a16="http://schemas.microsoft.com/office/drawing/2014/main" id="{771F9844-BB22-40E8-87CF-6D7AFCEB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94" name="เข็มสั้น">
            <a:extLst>
              <a:ext uri="{FF2B5EF4-FFF2-40B4-BE49-F238E27FC236}">
                <a16:creationId xmlns:a16="http://schemas.microsoft.com/office/drawing/2014/main" id="{6FDCB231-791A-4322-854F-CE6B96083971}"/>
              </a:ext>
            </a:extLst>
          </p:cNvPr>
          <p:cNvGrpSpPr/>
          <p:nvPr/>
        </p:nvGrpSpPr>
        <p:grpSpPr>
          <a:xfrm rot="5400000">
            <a:off x="7639897" y="2483283"/>
            <a:ext cx="2309673" cy="2309673"/>
            <a:chOff x="9074296" y="3998120"/>
            <a:chExt cx="3423600" cy="3423600"/>
          </a:xfrm>
        </p:grpSpPr>
        <p:sp>
          <p:nvSpPr>
            <p:cNvPr id="95" name="Graphic 11">
              <a:extLst>
                <a:ext uri="{FF2B5EF4-FFF2-40B4-BE49-F238E27FC236}">
                  <a16:creationId xmlns:a16="http://schemas.microsoft.com/office/drawing/2014/main" id="{B8ABAAE1-B8B6-408B-9C19-8458CEB8ACDC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3" name="วงกลม">
              <a:extLst>
                <a:ext uri="{FF2B5EF4-FFF2-40B4-BE49-F238E27FC236}">
                  <a16:creationId xmlns:a16="http://schemas.microsoft.com/office/drawing/2014/main" id="{AD8FD424-5920-4BD4-80CA-FCE29F46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04" name="นาฬิกาใหญ่">
            <a:extLst>
              <a:ext uri="{FF2B5EF4-FFF2-40B4-BE49-F238E27FC236}">
                <a16:creationId xmlns:a16="http://schemas.microsoft.com/office/drawing/2014/main" id="{3C1DA30A-61DC-41F1-841B-DD3889D2B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0248" y="2483634"/>
            <a:ext cx="2308971" cy="2308971"/>
          </a:xfrm>
          <a:prstGeom prst="rect">
            <a:avLst/>
          </a:prstGeom>
        </p:spPr>
      </p:pic>
      <p:grpSp>
        <p:nvGrpSpPr>
          <p:cNvPr id="153" name="5 นาที">
            <a:extLst>
              <a:ext uri="{FF2B5EF4-FFF2-40B4-BE49-F238E27FC236}">
                <a16:creationId xmlns:a16="http://schemas.microsoft.com/office/drawing/2014/main" id="{EA85B852-6EB2-48F4-9630-878B94F36BEC}"/>
              </a:ext>
            </a:extLst>
          </p:cNvPr>
          <p:cNvGrpSpPr/>
          <p:nvPr/>
        </p:nvGrpSpPr>
        <p:grpSpPr>
          <a:xfrm>
            <a:off x="9344560" y="2034855"/>
            <a:ext cx="779650" cy="635591"/>
            <a:chOff x="6329143" y="2249096"/>
            <a:chExt cx="908774" cy="635591"/>
          </a:xfrm>
        </p:grpSpPr>
        <p:grpSp>
          <p:nvGrpSpPr>
            <p:cNvPr id="106" name="17 นาฬิกา">
              <a:extLst>
                <a:ext uri="{FF2B5EF4-FFF2-40B4-BE49-F238E27FC236}">
                  <a16:creationId xmlns:a16="http://schemas.microsoft.com/office/drawing/2014/main" id="{B9E549EB-1DE2-427F-85B1-0364ABDC42B5}"/>
                </a:ext>
              </a:extLst>
            </p:cNvPr>
            <p:cNvGrpSpPr/>
            <p:nvPr/>
          </p:nvGrpSpPr>
          <p:grpSpPr>
            <a:xfrm>
              <a:off x="6690510" y="2249096"/>
              <a:ext cx="547407" cy="430887"/>
              <a:chOff x="217376" y="4237361"/>
              <a:chExt cx="969173" cy="592682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F5FF29D-3823-41B4-BE4C-75F2E7BEFAE1}"/>
                  </a:ext>
                </a:extLst>
              </p:cNvPr>
              <p:cNvSpPr/>
              <p:nvPr/>
            </p:nvSpPr>
            <p:spPr>
              <a:xfrm>
                <a:off x="226169" y="4241907"/>
                <a:ext cx="960380" cy="55930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658AF7E-9326-47D5-B5F4-E9396A55A926}"/>
                  </a:ext>
                </a:extLst>
              </p:cNvPr>
              <p:cNvSpPr txBox="1"/>
              <p:nvPr/>
            </p:nvSpPr>
            <p:spPr>
              <a:xfrm>
                <a:off x="217376" y="4237361"/>
                <a:ext cx="959949" cy="592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5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16C0F3-4E9B-4220-AB4A-92B6E980D1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9143" y="2570088"/>
              <a:ext cx="363719" cy="3145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10 นาที">
            <a:extLst>
              <a:ext uri="{FF2B5EF4-FFF2-40B4-BE49-F238E27FC236}">
                <a16:creationId xmlns:a16="http://schemas.microsoft.com/office/drawing/2014/main" id="{110922E9-AF3B-40B5-9F24-DE60EE19B6C6}"/>
              </a:ext>
            </a:extLst>
          </p:cNvPr>
          <p:cNvGrpSpPr/>
          <p:nvPr/>
        </p:nvGrpSpPr>
        <p:grpSpPr>
          <a:xfrm>
            <a:off x="9743099" y="2590720"/>
            <a:ext cx="880761" cy="497138"/>
            <a:chOff x="6950830" y="2733661"/>
            <a:chExt cx="880761" cy="497138"/>
          </a:xfrm>
        </p:grpSpPr>
        <p:grpSp>
          <p:nvGrpSpPr>
            <p:cNvPr id="115" name="17 นาฬิกา">
              <a:extLst>
                <a:ext uri="{FF2B5EF4-FFF2-40B4-BE49-F238E27FC236}">
                  <a16:creationId xmlns:a16="http://schemas.microsoft.com/office/drawing/2014/main" id="{AA81A1F6-98AF-4081-9CB2-F74FF557B3EB}"/>
                </a:ext>
              </a:extLst>
            </p:cNvPr>
            <p:cNvGrpSpPr/>
            <p:nvPr/>
          </p:nvGrpSpPr>
          <p:grpSpPr>
            <a:xfrm>
              <a:off x="7267621" y="2733661"/>
              <a:ext cx="563970" cy="463849"/>
              <a:chOff x="238632" y="3965729"/>
              <a:chExt cx="998497" cy="638022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404117-A783-48CD-9E50-3F84EEAE9152}"/>
                  </a:ext>
                </a:extLst>
              </p:cNvPr>
              <p:cNvSpPr/>
              <p:nvPr/>
            </p:nvSpPr>
            <p:spPr>
              <a:xfrm>
                <a:off x="329497" y="3965729"/>
                <a:ext cx="822972" cy="6380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6BDCEEB-0925-47EC-9BA5-A6FC9C9279FB}"/>
                  </a:ext>
                </a:extLst>
              </p:cNvPr>
              <p:cNvSpPr txBox="1"/>
              <p:nvPr/>
            </p:nvSpPr>
            <p:spPr>
              <a:xfrm>
                <a:off x="238632" y="3998858"/>
                <a:ext cx="998497" cy="59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10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E8A7EC9-5893-490E-8828-D88D5E4FA042}"/>
                </a:ext>
              </a:extLst>
            </p:cNvPr>
            <p:cNvCxnSpPr>
              <a:cxnSpLocks/>
              <a:stCxn id="116" idx="1"/>
            </p:cNvCxnSpPr>
            <p:nvPr/>
          </p:nvCxnSpPr>
          <p:spPr>
            <a:xfrm flipH="1">
              <a:off x="6950830" y="2965586"/>
              <a:ext cx="368113" cy="2652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15 นาที">
            <a:extLst>
              <a:ext uri="{FF2B5EF4-FFF2-40B4-BE49-F238E27FC236}">
                <a16:creationId xmlns:a16="http://schemas.microsoft.com/office/drawing/2014/main" id="{F27BB45C-F2C0-453C-8EDD-5659496F5D7E}"/>
              </a:ext>
            </a:extLst>
          </p:cNvPr>
          <p:cNvGrpSpPr/>
          <p:nvPr/>
        </p:nvGrpSpPr>
        <p:grpSpPr>
          <a:xfrm>
            <a:off x="9818392" y="3199618"/>
            <a:ext cx="1128192" cy="442312"/>
            <a:chOff x="6131631" y="3466151"/>
            <a:chExt cx="2667817" cy="442312"/>
          </a:xfrm>
        </p:grpSpPr>
        <p:grpSp>
          <p:nvGrpSpPr>
            <p:cNvPr id="118" name="17 นาฬิกา">
              <a:extLst>
                <a:ext uri="{FF2B5EF4-FFF2-40B4-BE49-F238E27FC236}">
                  <a16:creationId xmlns:a16="http://schemas.microsoft.com/office/drawing/2014/main" id="{1BD17EA2-FB1A-41D3-9ABE-2BAC00BC28F8}"/>
                </a:ext>
              </a:extLst>
            </p:cNvPr>
            <p:cNvGrpSpPr/>
            <p:nvPr/>
          </p:nvGrpSpPr>
          <p:grpSpPr>
            <a:xfrm>
              <a:off x="7317614" y="3466151"/>
              <a:ext cx="1481834" cy="437784"/>
              <a:chOff x="121987" y="4035121"/>
              <a:chExt cx="2623557" cy="602171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B332B7E-A18A-45B0-8B5D-C719F938894C}"/>
                  </a:ext>
                </a:extLst>
              </p:cNvPr>
              <p:cNvSpPr/>
              <p:nvPr/>
            </p:nvSpPr>
            <p:spPr>
              <a:xfrm>
                <a:off x="459336" y="4035121"/>
                <a:ext cx="2105557" cy="5926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7979772-4E7D-4BED-8739-83EEB06CB1FA}"/>
                  </a:ext>
                </a:extLst>
              </p:cNvPr>
              <p:cNvSpPr txBox="1"/>
              <p:nvPr/>
            </p:nvSpPr>
            <p:spPr>
              <a:xfrm>
                <a:off x="121987" y="4044608"/>
                <a:ext cx="2623557" cy="592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15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9D28812E-AE48-42BA-87B6-5D8948341BE3}"/>
                </a:ext>
              </a:extLst>
            </p:cNvPr>
            <p:cNvCxnSpPr>
              <a:cxnSpLocks/>
              <a:stCxn id="119" idx="1"/>
            </p:cNvCxnSpPr>
            <p:nvPr/>
          </p:nvCxnSpPr>
          <p:spPr>
            <a:xfrm flipH="1">
              <a:off x="6131631" y="3681595"/>
              <a:ext cx="1376525" cy="2268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20 นาที">
            <a:extLst>
              <a:ext uri="{FF2B5EF4-FFF2-40B4-BE49-F238E27FC236}">
                <a16:creationId xmlns:a16="http://schemas.microsoft.com/office/drawing/2014/main" id="{AB46F489-69EB-48AD-A0A1-276E2024DC3B}"/>
              </a:ext>
            </a:extLst>
          </p:cNvPr>
          <p:cNvGrpSpPr/>
          <p:nvPr/>
        </p:nvGrpSpPr>
        <p:grpSpPr>
          <a:xfrm>
            <a:off x="9732853" y="3851520"/>
            <a:ext cx="1180304" cy="448884"/>
            <a:chOff x="5888853" y="4130214"/>
            <a:chExt cx="2802693" cy="448884"/>
          </a:xfrm>
        </p:grpSpPr>
        <p:grpSp>
          <p:nvGrpSpPr>
            <p:cNvPr id="121" name="17 นาฬิกา">
              <a:extLst>
                <a:ext uri="{FF2B5EF4-FFF2-40B4-BE49-F238E27FC236}">
                  <a16:creationId xmlns:a16="http://schemas.microsoft.com/office/drawing/2014/main" id="{3BD1D4C6-79E1-484A-9568-413BAD974A6A}"/>
                </a:ext>
              </a:extLst>
            </p:cNvPr>
            <p:cNvGrpSpPr/>
            <p:nvPr/>
          </p:nvGrpSpPr>
          <p:grpSpPr>
            <a:xfrm>
              <a:off x="7364243" y="4130214"/>
              <a:ext cx="1327303" cy="448884"/>
              <a:chOff x="419484" y="4010367"/>
              <a:chExt cx="2349963" cy="617437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6BAB8A1-6687-4FE6-A81F-8D1EA8F99ACC}"/>
                  </a:ext>
                </a:extLst>
              </p:cNvPr>
              <p:cNvSpPr/>
              <p:nvPr/>
            </p:nvSpPr>
            <p:spPr>
              <a:xfrm>
                <a:off x="419484" y="4010367"/>
                <a:ext cx="2215373" cy="61743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54D4316-AF4D-4E55-BF85-1260C765C749}"/>
                  </a:ext>
                </a:extLst>
              </p:cNvPr>
              <p:cNvSpPr txBox="1"/>
              <p:nvPr/>
            </p:nvSpPr>
            <p:spPr>
              <a:xfrm>
                <a:off x="450695" y="4035120"/>
                <a:ext cx="2318752" cy="592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20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3D136EB-5BE2-4796-ADE1-5E6D2812BE7F}"/>
                </a:ext>
              </a:extLst>
            </p:cNvPr>
            <p:cNvCxnSpPr>
              <a:cxnSpLocks/>
              <a:stCxn id="123" idx="1"/>
            </p:cNvCxnSpPr>
            <p:nvPr/>
          </p:nvCxnSpPr>
          <p:spPr>
            <a:xfrm flipH="1">
              <a:off x="5888853" y="4363654"/>
              <a:ext cx="1493018" cy="1114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25 นาที">
            <a:extLst>
              <a:ext uri="{FF2B5EF4-FFF2-40B4-BE49-F238E27FC236}">
                <a16:creationId xmlns:a16="http://schemas.microsoft.com/office/drawing/2014/main" id="{4128C019-EE42-4A5C-9423-556772689F07}"/>
              </a:ext>
            </a:extLst>
          </p:cNvPr>
          <p:cNvGrpSpPr/>
          <p:nvPr/>
        </p:nvGrpSpPr>
        <p:grpSpPr>
          <a:xfrm>
            <a:off x="9329746" y="4473490"/>
            <a:ext cx="1044690" cy="481336"/>
            <a:chOff x="5589151" y="4779809"/>
            <a:chExt cx="2550772" cy="481336"/>
          </a:xfrm>
        </p:grpSpPr>
        <p:grpSp>
          <p:nvGrpSpPr>
            <p:cNvPr id="124" name="17 นาฬิกา">
              <a:extLst>
                <a:ext uri="{FF2B5EF4-FFF2-40B4-BE49-F238E27FC236}">
                  <a16:creationId xmlns:a16="http://schemas.microsoft.com/office/drawing/2014/main" id="{4821CBCC-690C-435C-AC6D-0806C0F5F1AB}"/>
                </a:ext>
              </a:extLst>
            </p:cNvPr>
            <p:cNvGrpSpPr/>
            <p:nvPr/>
          </p:nvGrpSpPr>
          <p:grpSpPr>
            <a:xfrm>
              <a:off x="6842110" y="4779809"/>
              <a:ext cx="1297813" cy="481336"/>
              <a:chOff x="346478" y="3965729"/>
              <a:chExt cx="2297752" cy="662075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EF176A5-0DDD-496E-A81D-1809318F35DA}"/>
                  </a:ext>
                </a:extLst>
              </p:cNvPr>
              <p:cNvSpPr/>
              <p:nvPr/>
            </p:nvSpPr>
            <p:spPr>
              <a:xfrm>
                <a:off x="351985" y="3965729"/>
                <a:ext cx="2292245" cy="6620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4A8D2C5-D58C-49C4-9454-2F9275915CB8}"/>
                  </a:ext>
                </a:extLst>
              </p:cNvPr>
              <p:cNvSpPr txBox="1"/>
              <p:nvPr/>
            </p:nvSpPr>
            <p:spPr>
              <a:xfrm>
                <a:off x="346478" y="4035121"/>
                <a:ext cx="2270669" cy="59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25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9E06FE0-6706-4EC2-B81B-4C7033D4A8B0}"/>
                </a:ext>
              </a:extLst>
            </p:cNvPr>
            <p:cNvCxnSpPr>
              <a:cxnSpLocks/>
              <a:stCxn id="126" idx="1"/>
            </p:cNvCxnSpPr>
            <p:nvPr/>
          </p:nvCxnSpPr>
          <p:spPr>
            <a:xfrm flipH="1" flipV="1">
              <a:off x="5589151" y="4868246"/>
              <a:ext cx="1252959" cy="1774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30 นาที">
            <a:extLst>
              <a:ext uri="{FF2B5EF4-FFF2-40B4-BE49-F238E27FC236}">
                <a16:creationId xmlns:a16="http://schemas.microsoft.com/office/drawing/2014/main" id="{73BF089D-4953-4105-BF65-7F80CA0CB205}"/>
              </a:ext>
            </a:extLst>
          </p:cNvPr>
          <p:cNvGrpSpPr/>
          <p:nvPr/>
        </p:nvGrpSpPr>
        <p:grpSpPr>
          <a:xfrm>
            <a:off x="8794734" y="4792605"/>
            <a:ext cx="1263131" cy="780670"/>
            <a:chOff x="3737648" y="5245965"/>
            <a:chExt cx="2981863" cy="780670"/>
          </a:xfrm>
        </p:grpSpPr>
        <p:grpSp>
          <p:nvGrpSpPr>
            <p:cNvPr id="133" name="17 นาฬิกา">
              <a:extLst>
                <a:ext uri="{FF2B5EF4-FFF2-40B4-BE49-F238E27FC236}">
                  <a16:creationId xmlns:a16="http://schemas.microsoft.com/office/drawing/2014/main" id="{621CD6B6-A4A6-4CDB-88A7-DBE6EA8E1DF5}"/>
                </a:ext>
              </a:extLst>
            </p:cNvPr>
            <p:cNvGrpSpPr/>
            <p:nvPr/>
          </p:nvGrpSpPr>
          <p:grpSpPr>
            <a:xfrm>
              <a:off x="5296583" y="5563590"/>
              <a:ext cx="1422928" cy="463045"/>
              <a:chOff x="407859" y="4105661"/>
              <a:chExt cx="2519265" cy="636916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E16F6AB-DC1B-4B67-97D9-A2338480006C}"/>
                  </a:ext>
                </a:extLst>
              </p:cNvPr>
              <p:cNvSpPr/>
              <p:nvPr/>
            </p:nvSpPr>
            <p:spPr>
              <a:xfrm>
                <a:off x="458816" y="4105661"/>
                <a:ext cx="2265177" cy="6325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AC7ED97-A558-4292-B2EB-F2A67D92C343}"/>
                  </a:ext>
                </a:extLst>
              </p:cNvPr>
              <p:cNvSpPr txBox="1"/>
              <p:nvPr/>
            </p:nvSpPr>
            <p:spPr>
              <a:xfrm>
                <a:off x="407859" y="4149895"/>
                <a:ext cx="2519265" cy="592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30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BFE88A19-4C50-4422-990B-F6EE9E400232}"/>
                </a:ext>
              </a:extLst>
            </p:cNvPr>
            <p:cNvCxnSpPr>
              <a:cxnSpLocks/>
              <a:endCxn id="104" idx="2"/>
            </p:cNvCxnSpPr>
            <p:nvPr/>
          </p:nvCxnSpPr>
          <p:spPr>
            <a:xfrm flipH="1" flipV="1">
              <a:off x="3737648" y="5245965"/>
              <a:ext cx="1599461" cy="349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เริ่มปั่น">
            <a:extLst>
              <a:ext uri="{FF2B5EF4-FFF2-40B4-BE49-F238E27FC236}">
                <a16:creationId xmlns:a16="http://schemas.microsoft.com/office/drawing/2014/main" id="{74B24A48-8111-48B3-B3FB-FE66344AA143}"/>
              </a:ext>
            </a:extLst>
          </p:cNvPr>
          <p:cNvGrpSpPr/>
          <p:nvPr/>
        </p:nvGrpSpPr>
        <p:grpSpPr>
          <a:xfrm>
            <a:off x="789217" y="4636258"/>
            <a:ext cx="2213217" cy="1218659"/>
            <a:chOff x="5248123" y="1610278"/>
            <a:chExt cx="1637020" cy="1218659"/>
          </a:xfrm>
        </p:grpSpPr>
        <p:grpSp>
          <p:nvGrpSpPr>
            <p:cNvPr id="165" name="17 นาฬิกา">
              <a:extLst>
                <a:ext uri="{FF2B5EF4-FFF2-40B4-BE49-F238E27FC236}">
                  <a16:creationId xmlns:a16="http://schemas.microsoft.com/office/drawing/2014/main" id="{FD117C87-7D9F-44E0-BD77-6B9603BF58DA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218659"/>
              <a:chOff x="98131" y="3584342"/>
              <a:chExt cx="1657989" cy="1676259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F92A7B8-651B-4FD1-BB65-6D29504697A5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07261EC-395E-411A-9C45-B4D22BE13C4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161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เริ่มทำอาหาร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FEB406E-1684-49EA-AA11-9BE2B1A148CF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9.00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91" name="ปั่นเสร็จ">
            <a:extLst>
              <a:ext uri="{FF2B5EF4-FFF2-40B4-BE49-F238E27FC236}">
                <a16:creationId xmlns:a16="http://schemas.microsoft.com/office/drawing/2014/main" id="{52604E0A-8F40-4E8E-8CDE-B82C6C8F28C0}"/>
              </a:ext>
            </a:extLst>
          </p:cNvPr>
          <p:cNvGrpSpPr/>
          <p:nvPr/>
        </p:nvGrpSpPr>
        <p:grpSpPr>
          <a:xfrm>
            <a:off x="3381596" y="4627995"/>
            <a:ext cx="2431701" cy="1218659"/>
            <a:chOff x="5248123" y="1610278"/>
            <a:chExt cx="1637020" cy="1218659"/>
          </a:xfrm>
        </p:grpSpPr>
        <p:grpSp>
          <p:nvGrpSpPr>
            <p:cNvPr id="192" name="17 นาฬิกา">
              <a:extLst>
                <a:ext uri="{FF2B5EF4-FFF2-40B4-BE49-F238E27FC236}">
                  <a16:creationId xmlns:a16="http://schemas.microsoft.com/office/drawing/2014/main" id="{F76DF886-58AE-45A5-8453-06731A0A7900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218659"/>
              <a:chOff x="98131" y="3584342"/>
              <a:chExt cx="1657989" cy="1676259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DF626EB-04E1-437E-BBE8-DF31D0F11A83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3A0CD84-792D-4290-B0C8-9CCB8DFE45C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161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ทำอาหารเสร็จ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3A73EC0-6FF9-4EE6-B29D-52F91CD87F6D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9.34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203CBD51-C769-4527-A1B2-34A43CBD25E1}"/>
              </a:ext>
            </a:extLst>
          </p:cNvPr>
          <p:cNvSpPr txBox="1"/>
          <p:nvPr/>
        </p:nvSpPr>
        <p:spPr>
          <a:xfrm>
            <a:off x="4267200" y="595696"/>
            <a:ext cx="1232553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34</a:t>
            </a:r>
            <a:endParaRPr lang="en-US" sz="32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0521B-AEC3-46E7-99A2-9A003FA8B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246" y="2465344"/>
            <a:ext cx="1980000" cy="19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B2A67-CDA8-4B89-B618-52A515AF60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7285" y="2465344"/>
            <a:ext cx="1980000" cy="1980000"/>
          </a:xfrm>
          <a:prstGeom prst="rect">
            <a:avLst/>
          </a:prstGeom>
        </p:spPr>
      </p:pic>
      <p:grpSp>
        <p:nvGrpSpPr>
          <p:cNvPr id="144" name="31นาที">
            <a:extLst>
              <a:ext uri="{FF2B5EF4-FFF2-40B4-BE49-F238E27FC236}">
                <a16:creationId xmlns:a16="http://schemas.microsoft.com/office/drawing/2014/main" id="{E221BF4D-60BC-476A-B6B8-0D0C31452E3D}"/>
              </a:ext>
            </a:extLst>
          </p:cNvPr>
          <p:cNvGrpSpPr/>
          <p:nvPr/>
        </p:nvGrpSpPr>
        <p:grpSpPr>
          <a:xfrm>
            <a:off x="8670596" y="4733960"/>
            <a:ext cx="662224" cy="1152834"/>
            <a:chOff x="5043501" y="4786081"/>
            <a:chExt cx="1616714" cy="1152834"/>
          </a:xfrm>
        </p:grpSpPr>
        <p:grpSp>
          <p:nvGrpSpPr>
            <p:cNvPr id="146" name="17 นาฬิกา">
              <a:extLst>
                <a:ext uri="{FF2B5EF4-FFF2-40B4-BE49-F238E27FC236}">
                  <a16:creationId xmlns:a16="http://schemas.microsoft.com/office/drawing/2014/main" id="{764D988C-B955-4171-92F3-A16485D5F5A8}"/>
                </a:ext>
              </a:extLst>
            </p:cNvPr>
            <p:cNvGrpSpPr/>
            <p:nvPr/>
          </p:nvGrpSpPr>
          <p:grpSpPr>
            <a:xfrm>
              <a:off x="5237287" y="5461860"/>
              <a:ext cx="1422928" cy="477055"/>
              <a:chOff x="302879" y="3965729"/>
              <a:chExt cx="2519264" cy="656186"/>
            </a:xfrm>
          </p:grpSpPr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9BC4562-2079-4A3F-A1AC-DDB619E59D66}"/>
                  </a:ext>
                </a:extLst>
              </p:cNvPr>
              <p:cNvSpPr/>
              <p:nvPr/>
            </p:nvSpPr>
            <p:spPr>
              <a:xfrm>
                <a:off x="538066" y="3965729"/>
                <a:ext cx="2085003" cy="6561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5ACD2628-E686-41B6-ABEF-9E47DF5CF4CC}"/>
                  </a:ext>
                </a:extLst>
              </p:cNvPr>
              <p:cNvSpPr txBox="1"/>
              <p:nvPr/>
            </p:nvSpPr>
            <p:spPr>
              <a:xfrm>
                <a:off x="302879" y="4026736"/>
                <a:ext cx="2519264" cy="59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31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52E6813F-63FF-4C54-AE0E-0E07FAB8D3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3501" y="4786081"/>
              <a:ext cx="344410" cy="6747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32 นาที">
            <a:extLst>
              <a:ext uri="{FF2B5EF4-FFF2-40B4-BE49-F238E27FC236}">
                <a16:creationId xmlns:a16="http://schemas.microsoft.com/office/drawing/2014/main" id="{0B93A295-6F69-4EF6-A162-2EE7523E0F0E}"/>
              </a:ext>
            </a:extLst>
          </p:cNvPr>
          <p:cNvGrpSpPr/>
          <p:nvPr/>
        </p:nvGrpSpPr>
        <p:grpSpPr>
          <a:xfrm>
            <a:off x="8141924" y="4712970"/>
            <a:ext cx="604172" cy="1169149"/>
            <a:chOff x="5207523" y="4807872"/>
            <a:chExt cx="1422928" cy="1169149"/>
          </a:xfrm>
        </p:grpSpPr>
        <p:grpSp>
          <p:nvGrpSpPr>
            <p:cNvPr id="162" name="17 นาฬิกา">
              <a:extLst>
                <a:ext uri="{FF2B5EF4-FFF2-40B4-BE49-F238E27FC236}">
                  <a16:creationId xmlns:a16="http://schemas.microsoft.com/office/drawing/2014/main" id="{E5BCD89C-3EBE-4240-A0A6-C6F6439FAD7D}"/>
                </a:ext>
              </a:extLst>
            </p:cNvPr>
            <p:cNvGrpSpPr/>
            <p:nvPr/>
          </p:nvGrpSpPr>
          <p:grpSpPr>
            <a:xfrm>
              <a:off x="5207523" y="5499966"/>
              <a:ext cx="1422928" cy="477055"/>
              <a:chOff x="250181" y="4018138"/>
              <a:chExt cx="2519264" cy="656185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51E556A7-3A39-4557-A080-519C6CCFD540}"/>
                  </a:ext>
                </a:extLst>
              </p:cNvPr>
              <p:cNvSpPr/>
              <p:nvPr/>
            </p:nvSpPr>
            <p:spPr>
              <a:xfrm>
                <a:off x="538067" y="4018138"/>
                <a:ext cx="2085002" cy="6561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00AC0DA-9838-4B4C-ABEE-11F679E1400B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59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32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48A9B06C-E627-448F-8CCB-94FB92D8FF41}"/>
                </a:ext>
              </a:extLst>
            </p:cNvPr>
            <p:cNvCxnSpPr>
              <a:cxnSpLocks/>
              <a:stCxn id="164" idx="0"/>
            </p:cNvCxnSpPr>
            <p:nvPr/>
          </p:nvCxnSpPr>
          <p:spPr>
            <a:xfrm flipV="1">
              <a:off x="5958952" y="4807872"/>
              <a:ext cx="241827" cy="6920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33 นาที">
            <a:extLst>
              <a:ext uri="{FF2B5EF4-FFF2-40B4-BE49-F238E27FC236}">
                <a16:creationId xmlns:a16="http://schemas.microsoft.com/office/drawing/2014/main" id="{D5D41748-5E08-41F7-A6E6-8BDB12016EE2}"/>
              </a:ext>
            </a:extLst>
          </p:cNvPr>
          <p:cNvGrpSpPr/>
          <p:nvPr/>
        </p:nvGrpSpPr>
        <p:grpSpPr>
          <a:xfrm>
            <a:off x="7591728" y="4690333"/>
            <a:ext cx="860397" cy="906913"/>
            <a:chOff x="5207523" y="5062488"/>
            <a:chExt cx="2172904" cy="906913"/>
          </a:xfrm>
        </p:grpSpPr>
        <p:grpSp>
          <p:nvGrpSpPr>
            <p:cNvPr id="170" name="17 นาฬิกา">
              <a:extLst>
                <a:ext uri="{FF2B5EF4-FFF2-40B4-BE49-F238E27FC236}">
                  <a16:creationId xmlns:a16="http://schemas.microsoft.com/office/drawing/2014/main" id="{AC520BE5-A4ED-4B95-BCEC-F6C9B13B7C80}"/>
                </a:ext>
              </a:extLst>
            </p:cNvPr>
            <p:cNvGrpSpPr/>
            <p:nvPr/>
          </p:nvGrpSpPr>
          <p:grpSpPr>
            <a:xfrm>
              <a:off x="5207523" y="5492346"/>
              <a:ext cx="1422928" cy="477055"/>
              <a:chOff x="250181" y="4007656"/>
              <a:chExt cx="2519264" cy="656185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E885F1A-DB00-4CAA-959D-57EDBAB2DD31}"/>
                  </a:ext>
                </a:extLst>
              </p:cNvPr>
              <p:cNvSpPr/>
              <p:nvPr/>
            </p:nvSpPr>
            <p:spPr>
              <a:xfrm>
                <a:off x="503993" y="4007656"/>
                <a:ext cx="2085004" cy="6561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4D60693-A7B8-4989-823F-337E1870F451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59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33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F65DEA15-2A4E-46A6-B9B6-3BA673584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8624" y="5062488"/>
              <a:ext cx="861803" cy="4416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34 นาที">
            <a:extLst>
              <a:ext uri="{FF2B5EF4-FFF2-40B4-BE49-F238E27FC236}">
                <a16:creationId xmlns:a16="http://schemas.microsoft.com/office/drawing/2014/main" id="{3482F3ED-8DC7-4635-B989-98E120E68B03}"/>
              </a:ext>
            </a:extLst>
          </p:cNvPr>
          <p:cNvGrpSpPr/>
          <p:nvPr/>
        </p:nvGrpSpPr>
        <p:grpSpPr>
          <a:xfrm>
            <a:off x="7006818" y="4568648"/>
            <a:ext cx="1342395" cy="477055"/>
            <a:chOff x="5286277" y="5492346"/>
            <a:chExt cx="3161569" cy="477055"/>
          </a:xfrm>
        </p:grpSpPr>
        <p:grpSp>
          <p:nvGrpSpPr>
            <p:cNvPr id="175" name="17 นาฬิกา">
              <a:extLst>
                <a:ext uri="{FF2B5EF4-FFF2-40B4-BE49-F238E27FC236}">
                  <a16:creationId xmlns:a16="http://schemas.microsoft.com/office/drawing/2014/main" id="{DC573CF5-CFB8-4C71-8B0C-D341AC319263}"/>
                </a:ext>
              </a:extLst>
            </p:cNvPr>
            <p:cNvGrpSpPr/>
            <p:nvPr/>
          </p:nvGrpSpPr>
          <p:grpSpPr>
            <a:xfrm>
              <a:off x="5286277" y="5492346"/>
              <a:ext cx="1261498" cy="477055"/>
              <a:chOff x="389614" y="4007656"/>
              <a:chExt cx="2233455" cy="656185"/>
            </a:xfrm>
          </p:grpSpPr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549E32F-A706-4123-B7CF-EFE61C466558}"/>
                  </a:ext>
                </a:extLst>
              </p:cNvPr>
              <p:cNvSpPr/>
              <p:nvPr/>
            </p:nvSpPr>
            <p:spPr>
              <a:xfrm>
                <a:off x="538067" y="4007656"/>
                <a:ext cx="2085002" cy="6561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 dirty="0"/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CBEDF5AE-6BAA-47E5-BC68-6D003E9331AF}"/>
                  </a:ext>
                </a:extLst>
              </p:cNvPr>
              <p:cNvSpPr txBox="1"/>
              <p:nvPr/>
            </p:nvSpPr>
            <p:spPr>
              <a:xfrm>
                <a:off x="389614" y="4067513"/>
                <a:ext cx="2233455" cy="59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200" dirty="0">
                    <a:latin typeface="Mali" panose="00000800000000000000" pitchFamily="2" charset="-34"/>
                    <a:cs typeface="Mali" panose="00000800000000000000" pitchFamily="2" charset="-34"/>
                  </a:rPr>
                  <a:t>34</a:t>
                </a:r>
                <a:endParaRPr lang="en-US" sz="22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491D4126-8954-4C89-AE52-874C0578E4C9}"/>
                </a:ext>
              </a:extLst>
            </p:cNvPr>
            <p:cNvCxnSpPr>
              <a:cxnSpLocks/>
              <a:stCxn id="178" idx="3"/>
            </p:cNvCxnSpPr>
            <p:nvPr/>
          </p:nvCxnSpPr>
          <p:spPr>
            <a:xfrm flipV="1">
              <a:off x="6547775" y="5559956"/>
              <a:ext cx="1900071" cy="1913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5156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6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">
                                      <p:cBhvr>
                                        <p:cTn id="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01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">
                                      <p:cBhvr>
                                        <p:cTn id="10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13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">
                                      <p:cBhvr>
                                        <p:cTn id="12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25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">
                                      <p:cBhvr>
                                        <p:cTn id="1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3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พื้นหลังสี">
            <a:extLst>
              <a:ext uri="{FF2B5EF4-FFF2-40B4-BE49-F238E27FC236}">
                <a16:creationId xmlns:a16="http://schemas.microsoft.com/office/drawing/2014/main" id="{680F40A9-0564-4F0B-BDF1-CC166F374597}"/>
              </a:ext>
            </a:extLst>
          </p:cNvPr>
          <p:cNvSpPr/>
          <p:nvPr/>
        </p:nvSpPr>
        <p:spPr>
          <a:xfrm>
            <a:off x="3256" y="-6893"/>
            <a:ext cx="12238359" cy="6859798"/>
          </a:xfrm>
          <a:custGeom>
            <a:avLst/>
            <a:gdLst>
              <a:gd name="connsiteX0" fmla="*/ 0 w 12238359"/>
              <a:gd name="connsiteY0" fmla="*/ 0 h 6859798"/>
              <a:gd name="connsiteX1" fmla="*/ 12238360 w 12238359"/>
              <a:gd name="connsiteY1" fmla="*/ 0 h 6859798"/>
              <a:gd name="connsiteX2" fmla="*/ 12238360 w 12238359"/>
              <a:gd name="connsiteY2" fmla="*/ 6859798 h 6859798"/>
              <a:gd name="connsiteX3" fmla="*/ 0 w 12238359"/>
              <a:gd name="connsiteY3" fmla="*/ 6859798 h 68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359" h="6859798">
                <a:moveTo>
                  <a:pt x="0" y="0"/>
                </a:moveTo>
                <a:lnTo>
                  <a:pt x="12238360" y="0"/>
                </a:lnTo>
                <a:lnTo>
                  <a:pt x="12238360" y="6859798"/>
                </a:lnTo>
                <a:lnTo>
                  <a:pt x="0" y="6859798"/>
                </a:lnTo>
                <a:close/>
              </a:path>
            </a:pathLst>
          </a:custGeom>
          <a:solidFill>
            <a:srgbClr val="7DF1E4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พื้นหลังขาว">
            <a:extLst>
              <a:ext uri="{FF2B5EF4-FFF2-40B4-BE49-F238E27FC236}">
                <a16:creationId xmlns:a16="http://schemas.microsoft.com/office/drawing/2014/main" id="{00102489-D13C-423D-940E-F22742FE5D6F}"/>
              </a:ext>
            </a:extLst>
          </p:cNvPr>
          <p:cNvSpPr/>
          <p:nvPr/>
        </p:nvSpPr>
        <p:spPr>
          <a:xfrm>
            <a:off x="314022" y="353545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พื้นหลังโจทย์">
            <a:extLst>
              <a:ext uri="{FF2B5EF4-FFF2-40B4-BE49-F238E27FC236}">
                <a16:creationId xmlns:a16="http://schemas.microsoft.com/office/drawing/2014/main" id="{9B97FC6A-B99A-4385-9DBD-6D8535102185}"/>
              </a:ext>
            </a:extLst>
          </p:cNvPr>
          <p:cNvSpPr/>
          <p:nvPr/>
        </p:nvSpPr>
        <p:spPr>
          <a:xfrm>
            <a:off x="3255" y="4675"/>
            <a:ext cx="12239633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B216A0C3-DF49-4073-8B44-E8B736D62290}"/>
              </a:ext>
            </a:extLst>
          </p:cNvPr>
          <p:cNvSpPr/>
          <p:nvPr/>
        </p:nvSpPr>
        <p:spPr>
          <a:xfrm>
            <a:off x="5625471" y="1803670"/>
            <a:ext cx="5728330" cy="4411936"/>
          </a:xfrm>
          <a:prstGeom prst="roundRect">
            <a:avLst>
              <a:gd name="adj" fmla="val 6881"/>
            </a:avLst>
          </a:prstGeom>
          <a:solidFill>
            <a:srgbClr val="F7C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0F7626CF-9B7E-4496-AA56-C7FC956C6404}"/>
              </a:ext>
            </a:extLst>
          </p:cNvPr>
          <p:cNvSpPr txBox="1"/>
          <p:nvPr/>
        </p:nvSpPr>
        <p:spPr>
          <a:xfrm>
            <a:off x="340780" y="169178"/>
            <a:ext cx="11847964" cy="13062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3) มิ้นเริ่มอ่านหนังสือเวลา 20.25 น. มิ้นอ่านเสร็จเวลา 20.56 น.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มิ้นใช้เวลาอ่านหนังสือนาน ............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2" name="วงกลมขาว">
            <a:extLst>
              <a:ext uri="{FF2B5EF4-FFF2-40B4-BE49-F238E27FC236}">
                <a16:creationId xmlns:a16="http://schemas.microsoft.com/office/drawing/2014/main" id="{45949F56-4D93-4A18-9A5C-842D03053B73}"/>
              </a:ext>
            </a:extLst>
          </p:cNvPr>
          <p:cNvSpPr/>
          <p:nvPr/>
        </p:nvSpPr>
        <p:spPr>
          <a:xfrm>
            <a:off x="7966013" y="2669584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ระยะเวลา 31 นาที">
            <a:extLst>
              <a:ext uri="{FF2B5EF4-FFF2-40B4-BE49-F238E27FC236}">
                <a16:creationId xmlns:a16="http://schemas.microsoft.com/office/drawing/2014/main" id="{42BE214C-D04D-43A3-90AC-0EF4D322D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556" y="2795127"/>
            <a:ext cx="2343600" cy="2343600"/>
          </a:xfrm>
          <a:prstGeom prst="rect">
            <a:avLst/>
          </a:prstGeom>
        </p:spPr>
      </p:pic>
      <p:grpSp>
        <p:nvGrpSpPr>
          <p:cNvPr id="88" name="ระยะเวลา 5 นาที 5-6">
            <a:extLst>
              <a:ext uri="{FF2B5EF4-FFF2-40B4-BE49-F238E27FC236}">
                <a16:creationId xmlns:a16="http://schemas.microsoft.com/office/drawing/2014/main" id="{24A7D413-24B7-4B65-86CC-078DF83676C0}"/>
              </a:ext>
            </a:extLst>
          </p:cNvPr>
          <p:cNvGrpSpPr/>
          <p:nvPr/>
        </p:nvGrpSpPr>
        <p:grpSpPr>
          <a:xfrm rot="8989686">
            <a:off x="8091556" y="2795127"/>
            <a:ext cx="2308971" cy="2308971"/>
            <a:chOff x="1113865" y="2799441"/>
            <a:chExt cx="3708000" cy="370800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3472F0D-742F-4B9F-912A-DD0F514F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23AB392-ED9E-44B3-A3FC-E302A686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113865" y="2799441"/>
              <a:ext cx="3708000" cy="3708000"/>
            </a:xfrm>
            <a:prstGeom prst="rect">
              <a:avLst/>
            </a:prstGeom>
          </p:spPr>
        </p:pic>
      </p:grpSp>
      <p:grpSp>
        <p:nvGrpSpPr>
          <p:cNvPr id="64" name="ระยะเวลา 5 นาที 6-7">
            <a:extLst>
              <a:ext uri="{FF2B5EF4-FFF2-40B4-BE49-F238E27FC236}">
                <a16:creationId xmlns:a16="http://schemas.microsoft.com/office/drawing/2014/main" id="{583006B9-E371-4C7F-961A-A68C36F222D1}"/>
              </a:ext>
            </a:extLst>
          </p:cNvPr>
          <p:cNvGrpSpPr/>
          <p:nvPr/>
        </p:nvGrpSpPr>
        <p:grpSpPr>
          <a:xfrm rot="10800000">
            <a:off x="8091556" y="2795127"/>
            <a:ext cx="2308971" cy="2308971"/>
            <a:chOff x="1113865" y="2799442"/>
            <a:chExt cx="3708000" cy="370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0E2EDB5-70D8-4A32-A8FE-E6C9F8ABC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2082F96-F2BA-443A-B9E7-AC1A6627C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67" name="ระยะเวลา 5 นาที 7-8">
            <a:extLst>
              <a:ext uri="{FF2B5EF4-FFF2-40B4-BE49-F238E27FC236}">
                <a16:creationId xmlns:a16="http://schemas.microsoft.com/office/drawing/2014/main" id="{1010ED0C-FEF6-4346-92EC-D2C41879626A}"/>
              </a:ext>
            </a:extLst>
          </p:cNvPr>
          <p:cNvGrpSpPr/>
          <p:nvPr/>
        </p:nvGrpSpPr>
        <p:grpSpPr>
          <a:xfrm rot="12600000">
            <a:off x="8091556" y="2795127"/>
            <a:ext cx="2308971" cy="2308971"/>
            <a:chOff x="1113865" y="2799442"/>
            <a:chExt cx="3708000" cy="3708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AF40E1A-6E92-41A6-B747-18CEFB6E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8C5579B-842C-44CC-A131-DA78BE05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0" name="ระยะเวลา 5 นาที 8-9">
            <a:extLst>
              <a:ext uri="{FF2B5EF4-FFF2-40B4-BE49-F238E27FC236}">
                <a16:creationId xmlns:a16="http://schemas.microsoft.com/office/drawing/2014/main" id="{84ABC7F4-839D-4F98-B900-990CB1550099}"/>
              </a:ext>
            </a:extLst>
          </p:cNvPr>
          <p:cNvGrpSpPr/>
          <p:nvPr/>
        </p:nvGrpSpPr>
        <p:grpSpPr>
          <a:xfrm rot="14400509">
            <a:off x="8091556" y="2795127"/>
            <a:ext cx="2308971" cy="2308971"/>
            <a:chOff x="1113865" y="2799442"/>
            <a:chExt cx="3708000" cy="37080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CE41BE0-F50C-4C69-B8AE-85C093ADA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5700430-6115-43FE-B34D-7DEA02AC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114" name="ระยะเวลา 5 นาที 9-10">
            <a:extLst>
              <a:ext uri="{FF2B5EF4-FFF2-40B4-BE49-F238E27FC236}">
                <a16:creationId xmlns:a16="http://schemas.microsoft.com/office/drawing/2014/main" id="{C4D27358-AC14-44BD-8EF8-35C3702AEED5}"/>
              </a:ext>
            </a:extLst>
          </p:cNvPr>
          <p:cNvGrpSpPr/>
          <p:nvPr/>
        </p:nvGrpSpPr>
        <p:grpSpPr>
          <a:xfrm rot="16200000">
            <a:off x="8099673" y="2794441"/>
            <a:ext cx="2308971" cy="2308971"/>
            <a:chOff x="1113865" y="2799442"/>
            <a:chExt cx="3708000" cy="3708000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11F014A-AA92-406B-B843-276F5BBD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CA49B979-7083-497D-8A7A-2A76D360B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147" name="ระยะเวลา 5 นาที 10-11">
            <a:extLst>
              <a:ext uri="{FF2B5EF4-FFF2-40B4-BE49-F238E27FC236}">
                <a16:creationId xmlns:a16="http://schemas.microsoft.com/office/drawing/2014/main" id="{2966AD18-7B97-445C-BFC4-1C3202618CBB}"/>
              </a:ext>
            </a:extLst>
          </p:cNvPr>
          <p:cNvGrpSpPr/>
          <p:nvPr/>
        </p:nvGrpSpPr>
        <p:grpSpPr>
          <a:xfrm rot="18009783">
            <a:off x="8099673" y="2794441"/>
            <a:ext cx="2308971" cy="2308971"/>
            <a:chOff x="1113865" y="2799442"/>
            <a:chExt cx="3708000" cy="3708000"/>
          </a:xfrm>
        </p:grpSpPr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B4BECF2E-C47D-4CE4-BBB6-520E4C26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0A2BAB0E-D11D-4ABC-BEDD-1B5F214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pic>
        <p:nvPicPr>
          <p:cNvPr id="162" name="ระยะนาที31">
            <a:extLst>
              <a:ext uri="{FF2B5EF4-FFF2-40B4-BE49-F238E27FC236}">
                <a16:creationId xmlns:a16="http://schemas.microsoft.com/office/drawing/2014/main" id="{D9E699A4-67A3-405A-8558-556E97F5E50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 rot="9040060">
            <a:off x="8096549" y="2804086"/>
            <a:ext cx="2307600" cy="2307600"/>
          </a:xfrm>
          <a:prstGeom prst="rect">
            <a:avLst/>
          </a:prstGeom>
        </p:spPr>
      </p:pic>
      <p:grpSp>
        <p:nvGrpSpPr>
          <p:cNvPr id="91" name="เข็มยาว">
            <a:extLst>
              <a:ext uri="{FF2B5EF4-FFF2-40B4-BE49-F238E27FC236}">
                <a16:creationId xmlns:a16="http://schemas.microsoft.com/office/drawing/2014/main" id="{BC48788D-F2C4-4148-88ED-281CD65ED68F}"/>
              </a:ext>
            </a:extLst>
          </p:cNvPr>
          <p:cNvGrpSpPr/>
          <p:nvPr/>
        </p:nvGrpSpPr>
        <p:grpSpPr>
          <a:xfrm rot="8990363">
            <a:off x="8091205" y="2794776"/>
            <a:ext cx="2309673" cy="2309673"/>
            <a:chOff x="7804342" y="1044869"/>
            <a:chExt cx="3423600" cy="3423600"/>
          </a:xfrm>
        </p:grpSpPr>
        <p:sp>
          <p:nvSpPr>
            <p:cNvPr id="92" name="Graphic 11">
              <a:extLst>
                <a:ext uri="{FF2B5EF4-FFF2-40B4-BE49-F238E27FC236}">
                  <a16:creationId xmlns:a16="http://schemas.microsoft.com/office/drawing/2014/main" id="{DA90AE8A-5432-40AB-BEEE-98CFB9A7C263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93" name="วงกลม">
              <a:extLst>
                <a:ext uri="{FF2B5EF4-FFF2-40B4-BE49-F238E27FC236}">
                  <a16:creationId xmlns:a16="http://schemas.microsoft.com/office/drawing/2014/main" id="{771F9844-BB22-40E8-87CF-6D7AFCEB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94" name="เข็มสั้น">
            <a:extLst>
              <a:ext uri="{FF2B5EF4-FFF2-40B4-BE49-F238E27FC236}">
                <a16:creationId xmlns:a16="http://schemas.microsoft.com/office/drawing/2014/main" id="{6FDCB231-791A-4322-854F-CE6B96083971}"/>
              </a:ext>
            </a:extLst>
          </p:cNvPr>
          <p:cNvGrpSpPr/>
          <p:nvPr/>
        </p:nvGrpSpPr>
        <p:grpSpPr>
          <a:xfrm rot="4220339">
            <a:off x="8091205" y="2794776"/>
            <a:ext cx="2309673" cy="2309673"/>
            <a:chOff x="9074296" y="3998120"/>
            <a:chExt cx="3423600" cy="3423600"/>
          </a:xfrm>
        </p:grpSpPr>
        <p:sp>
          <p:nvSpPr>
            <p:cNvPr id="95" name="Graphic 11">
              <a:extLst>
                <a:ext uri="{FF2B5EF4-FFF2-40B4-BE49-F238E27FC236}">
                  <a16:creationId xmlns:a16="http://schemas.microsoft.com/office/drawing/2014/main" id="{B8ABAAE1-B8B6-408B-9C19-8458CEB8ACDC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3" name="วงกลม">
              <a:extLst>
                <a:ext uri="{FF2B5EF4-FFF2-40B4-BE49-F238E27FC236}">
                  <a16:creationId xmlns:a16="http://schemas.microsoft.com/office/drawing/2014/main" id="{AD8FD424-5920-4BD4-80CA-FCE29F46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04" name="นาฬิกาใหญ่">
            <a:extLst>
              <a:ext uri="{FF2B5EF4-FFF2-40B4-BE49-F238E27FC236}">
                <a16:creationId xmlns:a16="http://schemas.microsoft.com/office/drawing/2014/main" id="{3C1DA30A-61DC-41F1-841B-DD3889D2B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1556" y="2795127"/>
            <a:ext cx="2308971" cy="2308971"/>
          </a:xfrm>
          <a:prstGeom prst="rect">
            <a:avLst/>
          </a:prstGeom>
        </p:spPr>
      </p:pic>
      <p:grpSp>
        <p:nvGrpSpPr>
          <p:cNvPr id="153" name="5 นาที">
            <a:extLst>
              <a:ext uri="{FF2B5EF4-FFF2-40B4-BE49-F238E27FC236}">
                <a16:creationId xmlns:a16="http://schemas.microsoft.com/office/drawing/2014/main" id="{EA85B852-6EB2-48F4-9630-878B94F36BEC}"/>
              </a:ext>
            </a:extLst>
          </p:cNvPr>
          <p:cNvGrpSpPr/>
          <p:nvPr/>
        </p:nvGrpSpPr>
        <p:grpSpPr>
          <a:xfrm>
            <a:off x="8409194" y="5104098"/>
            <a:ext cx="1220751" cy="924800"/>
            <a:chOff x="6709040" y="1672602"/>
            <a:chExt cx="1422929" cy="924800"/>
          </a:xfrm>
        </p:grpSpPr>
        <p:grpSp>
          <p:nvGrpSpPr>
            <p:cNvPr id="106" name="17 นาฬิกา">
              <a:extLst>
                <a:ext uri="{FF2B5EF4-FFF2-40B4-BE49-F238E27FC236}">
                  <a16:creationId xmlns:a16="http://schemas.microsoft.com/office/drawing/2014/main" id="{B9E549EB-1DE2-427F-85B1-0364ABDC42B5}"/>
                </a:ext>
              </a:extLst>
            </p:cNvPr>
            <p:cNvGrpSpPr/>
            <p:nvPr/>
          </p:nvGrpSpPr>
          <p:grpSpPr>
            <a:xfrm>
              <a:off x="6709040" y="2051611"/>
              <a:ext cx="1422929" cy="545791"/>
              <a:chOff x="250181" y="3965729"/>
              <a:chExt cx="2519266" cy="750733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F5FF29D-3823-41B4-BE4C-75F2E7BEFAE1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658AF7E-9326-47D5-B5F4-E9396A55A926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16C0F3-4E9B-4220-AB4A-92B6E980D133}"/>
                </a:ext>
              </a:extLst>
            </p:cNvPr>
            <p:cNvCxnSpPr>
              <a:cxnSpLocks/>
              <a:stCxn id="108" idx="0"/>
              <a:endCxn id="104" idx="2"/>
            </p:cNvCxnSpPr>
            <p:nvPr/>
          </p:nvCxnSpPr>
          <p:spPr>
            <a:xfrm flipV="1">
              <a:off x="7420505" y="1672602"/>
              <a:ext cx="263980" cy="3790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10 นาที">
            <a:extLst>
              <a:ext uri="{FF2B5EF4-FFF2-40B4-BE49-F238E27FC236}">
                <a16:creationId xmlns:a16="http://schemas.microsoft.com/office/drawing/2014/main" id="{110922E9-AF3B-40B5-9F24-DE60EE19B6C6}"/>
              </a:ext>
            </a:extLst>
          </p:cNvPr>
          <p:cNvGrpSpPr/>
          <p:nvPr/>
        </p:nvGrpSpPr>
        <p:grpSpPr>
          <a:xfrm>
            <a:off x="6859931" y="4905375"/>
            <a:ext cx="1836967" cy="957838"/>
            <a:chOff x="7274144" y="2321613"/>
            <a:chExt cx="1836967" cy="957838"/>
          </a:xfrm>
        </p:grpSpPr>
        <p:grpSp>
          <p:nvGrpSpPr>
            <p:cNvPr id="115" name="17 นาฬิกา">
              <a:extLst>
                <a:ext uri="{FF2B5EF4-FFF2-40B4-BE49-F238E27FC236}">
                  <a16:creationId xmlns:a16="http://schemas.microsoft.com/office/drawing/2014/main" id="{AA81A1F6-98AF-4081-9CB2-F74FF557B3EB}"/>
                </a:ext>
              </a:extLst>
            </p:cNvPr>
            <p:cNvGrpSpPr/>
            <p:nvPr/>
          </p:nvGrpSpPr>
          <p:grpSpPr>
            <a:xfrm>
              <a:off x="7274144" y="2733660"/>
              <a:ext cx="1422929" cy="545791"/>
              <a:chOff x="250181" y="3965729"/>
              <a:chExt cx="2519266" cy="750733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404117-A783-48CD-9E50-3F84EEAE9152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6BDCEEB-0925-47EC-9BA5-A6FC9C9279FB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E8A7EC9-5893-490E-8828-D88D5E4FA0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7073" y="2321613"/>
              <a:ext cx="414038" cy="4120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15 นาที">
            <a:extLst>
              <a:ext uri="{FF2B5EF4-FFF2-40B4-BE49-F238E27FC236}">
                <a16:creationId xmlns:a16="http://schemas.microsoft.com/office/drawing/2014/main" id="{F27BB45C-F2C0-453C-8EDD-5659496F5D7E}"/>
              </a:ext>
            </a:extLst>
          </p:cNvPr>
          <p:cNvGrpSpPr/>
          <p:nvPr/>
        </p:nvGrpSpPr>
        <p:grpSpPr>
          <a:xfrm>
            <a:off x="6429005" y="4503144"/>
            <a:ext cx="1881076" cy="701815"/>
            <a:chOff x="7390020" y="3259685"/>
            <a:chExt cx="1881076" cy="701815"/>
          </a:xfrm>
        </p:grpSpPr>
        <p:grpSp>
          <p:nvGrpSpPr>
            <p:cNvPr id="118" name="17 นาฬิกา">
              <a:extLst>
                <a:ext uri="{FF2B5EF4-FFF2-40B4-BE49-F238E27FC236}">
                  <a16:creationId xmlns:a16="http://schemas.microsoft.com/office/drawing/2014/main" id="{1BD17EA2-FB1A-41D3-9ABE-2BAC00BC28F8}"/>
                </a:ext>
              </a:extLst>
            </p:cNvPr>
            <p:cNvGrpSpPr/>
            <p:nvPr/>
          </p:nvGrpSpPr>
          <p:grpSpPr>
            <a:xfrm>
              <a:off x="7390020" y="3415709"/>
              <a:ext cx="1422929" cy="545791"/>
              <a:chOff x="250181" y="3965729"/>
              <a:chExt cx="2519266" cy="750733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B332B7E-A18A-45B0-8B5D-C719F938894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7979772-4E7D-4BED-8739-83EEB06CB1FA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9D28812E-AE48-42BA-87B6-5D8948341BE3}"/>
                </a:ext>
              </a:extLst>
            </p:cNvPr>
            <p:cNvCxnSpPr>
              <a:cxnSpLocks/>
              <a:stCxn id="120" idx="3"/>
            </p:cNvCxnSpPr>
            <p:nvPr/>
          </p:nvCxnSpPr>
          <p:spPr>
            <a:xfrm flipV="1">
              <a:off x="8812948" y="3259685"/>
              <a:ext cx="458148" cy="4632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20 นาที">
            <a:extLst>
              <a:ext uri="{FF2B5EF4-FFF2-40B4-BE49-F238E27FC236}">
                <a16:creationId xmlns:a16="http://schemas.microsoft.com/office/drawing/2014/main" id="{AB46F489-69EB-48AD-A0A1-276E2024DC3B}"/>
              </a:ext>
            </a:extLst>
          </p:cNvPr>
          <p:cNvGrpSpPr/>
          <p:nvPr/>
        </p:nvGrpSpPr>
        <p:grpSpPr>
          <a:xfrm>
            <a:off x="6243372" y="3949613"/>
            <a:ext cx="1848184" cy="595022"/>
            <a:chOff x="7268618" y="4048526"/>
            <a:chExt cx="1848184" cy="595022"/>
          </a:xfrm>
        </p:grpSpPr>
        <p:grpSp>
          <p:nvGrpSpPr>
            <p:cNvPr id="121" name="17 นาฬิกา">
              <a:extLst>
                <a:ext uri="{FF2B5EF4-FFF2-40B4-BE49-F238E27FC236}">
                  <a16:creationId xmlns:a16="http://schemas.microsoft.com/office/drawing/2014/main" id="{3BD1D4C6-79E1-484A-9568-413BAD974A6A}"/>
                </a:ext>
              </a:extLst>
            </p:cNvPr>
            <p:cNvGrpSpPr/>
            <p:nvPr/>
          </p:nvGrpSpPr>
          <p:grpSpPr>
            <a:xfrm>
              <a:off x="7268618" y="4097756"/>
              <a:ext cx="1422929" cy="545792"/>
              <a:chOff x="250180" y="3965729"/>
              <a:chExt cx="2519267" cy="750735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6BAB8A1-6687-4FE6-A81F-8D1EA8F99AC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54D4316-AF4D-4E55-BF85-1260C765C749}"/>
                  </a:ext>
                </a:extLst>
              </p:cNvPr>
              <p:cNvSpPr txBox="1"/>
              <p:nvPr/>
            </p:nvSpPr>
            <p:spPr>
              <a:xfrm>
                <a:off x="250180" y="4060278"/>
                <a:ext cx="2519265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3D136EB-5BE2-4796-ADE1-5E6D2812BE7F}"/>
                </a:ext>
              </a:extLst>
            </p:cNvPr>
            <p:cNvCxnSpPr>
              <a:cxnSpLocks/>
              <a:stCxn id="123" idx="3"/>
              <a:endCxn id="104" idx="1"/>
            </p:cNvCxnSpPr>
            <p:nvPr/>
          </p:nvCxnSpPr>
          <p:spPr>
            <a:xfrm flipV="1">
              <a:off x="8691546" y="4048526"/>
              <a:ext cx="425256" cy="3564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25 นาที">
            <a:extLst>
              <a:ext uri="{FF2B5EF4-FFF2-40B4-BE49-F238E27FC236}">
                <a16:creationId xmlns:a16="http://schemas.microsoft.com/office/drawing/2014/main" id="{4128C019-EE42-4A5C-9423-556772689F07}"/>
              </a:ext>
            </a:extLst>
          </p:cNvPr>
          <p:cNvGrpSpPr/>
          <p:nvPr/>
        </p:nvGrpSpPr>
        <p:grpSpPr>
          <a:xfrm>
            <a:off x="6244248" y="3334130"/>
            <a:ext cx="2036447" cy="545791"/>
            <a:chOff x="6787720" y="4779807"/>
            <a:chExt cx="2036447" cy="545791"/>
          </a:xfrm>
        </p:grpSpPr>
        <p:grpSp>
          <p:nvGrpSpPr>
            <p:cNvPr id="124" name="17 นาฬิกา">
              <a:extLst>
                <a:ext uri="{FF2B5EF4-FFF2-40B4-BE49-F238E27FC236}">
                  <a16:creationId xmlns:a16="http://schemas.microsoft.com/office/drawing/2014/main" id="{4821CBCC-690C-435C-AC6D-0806C0F5F1AB}"/>
                </a:ext>
              </a:extLst>
            </p:cNvPr>
            <p:cNvGrpSpPr/>
            <p:nvPr/>
          </p:nvGrpSpPr>
          <p:grpSpPr>
            <a:xfrm>
              <a:off x="6787720" y="4779807"/>
              <a:ext cx="1422929" cy="545791"/>
              <a:chOff x="250181" y="3965729"/>
              <a:chExt cx="2519266" cy="750733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EF176A5-0DDD-496E-A81D-1809318F35DA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64A8D2C5-D58C-49C4-9454-2F9275915CB8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9E06FE0-6706-4EC2-B81B-4C7033D4A8B0}"/>
                </a:ext>
              </a:extLst>
            </p:cNvPr>
            <p:cNvCxnSpPr>
              <a:cxnSpLocks/>
              <a:stCxn id="126" idx="3"/>
            </p:cNvCxnSpPr>
            <p:nvPr/>
          </p:nvCxnSpPr>
          <p:spPr>
            <a:xfrm flipV="1">
              <a:off x="8210648" y="4847284"/>
              <a:ext cx="613519" cy="2397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30 นาที">
            <a:extLst>
              <a:ext uri="{FF2B5EF4-FFF2-40B4-BE49-F238E27FC236}">
                <a16:creationId xmlns:a16="http://schemas.microsoft.com/office/drawing/2014/main" id="{73BF089D-4953-4105-BF65-7F80CA0CB205}"/>
              </a:ext>
            </a:extLst>
          </p:cNvPr>
          <p:cNvGrpSpPr/>
          <p:nvPr/>
        </p:nvGrpSpPr>
        <p:grpSpPr>
          <a:xfrm>
            <a:off x="6497721" y="2675550"/>
            <a:ext cx="2199177" cy="545791"/>
            <a:chOff x="5207523" y="5461856"/>
            <a:chExt cx="2199177" cy="545791"/>
          </a:xfrm>
        </p:grpSpPr>
        <p:grpSp>
          <p:nvGrpSpPr>
            <p:cNvPr id="133" name="17 นาฬิกา">
              <a:extLst>
                <a:ext uri="{FF2B5EF4-FFF2-40B4-BE49-F238E27FC236}">
                  <a16:creationId xmlns:a16="http://schemas.microsoft.com/office/drawing/2014/main" id="{621CD6B6-A4A6-4CDB-88A7-DBE6EA8E1DF5}"/>
                </a:ext>
              </a:extLst>
            </p:cNvPr>
            <p:cNvGrpSpPr/>
            <p:nvPr/>
          </p:nvGrpSpPr>
          <p:grpSpPr>
            <a:xfrm>
              <a:off x="5207523" y="5461856"/>
              <a:ext cx="1422929" cy="545791"/>
              <a:chOff x="250181" y="3965729"/>
              <a:chExt cx="2519266" cy="750733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E16F6AB-DC1B-4B67-97D9-A2338480006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AC7ED97-A558-4292-B2EB-F2A67D92C343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BFE88A19-4C50-4422-990B-F6EE9E400232}"/>
                </a:ext>
              </a:extLst>
            </p:cNvPr>
            <p:cNvCxnSpPr>
              <a:cxnSpLocks/>
              <a:stCxn id="134" idx="3"/>
            </p:cNvCxnSpPr>
            <p:nvPr/>
          </p:nvCxnSpPr>
          <p:spPr>
            <a:xfrm>
              <a:off x="6630452" y="5723019"/>
              <a:ext cx="776248" cy="461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31 นาที">
            <a:extLst>
              <a:ext uri="{FF2B5EF4-FFF2-40B4-BE49-F238E27FC236}">
                <a16:creationId xmlns:a16="http://schemas.microsoft.com/office/drawing/2014/main" id="{57B29513-3F15-4902-B9DD-9648722C8A99}"/>
              </a:ext>
            </a:extLst>
          </p:cNvPr>
          <p:cNvGrpSpPr/>
          <p:nvPr/>
        </p:nvGrpSpPr>
        <p:grpSpPr>
          <a:xfrm>
            <a:off x="8763652" y="2012234"/>
            <a:ext cx="1655255" cy="917662"/>
            <a:chOff x="3429304" y="4779807"/>
            <a:chExt cx="1655255" cy="917662"/>
          </a:xfrm>
        </p:grpSpPr>
        <p:grpSp>
          <p:nvGrpSpPr>
            <p:cNvPr id="130" name="17 นาฬิกา">
              <a:extLst>
                <a:ext uri="{FF2B5EF4-FFF2-40B4-BE49-F238E27FC236}">
                  <a16:creationId xmlns:a16="http://schemas.microsoft.com/office/drawing/2014/main" id="{F8D9D937-B289-4720-B14F-4DB5B4501DC2}"/>
                </a:ext>
              </a:extLst>
            </p:cNvPr>
            <p:cNvGrpSpPr/>
            <p:nvPr/>
          </p:nvGrpSpPr>
          <p:grpSpPr>
            <a:xfrm>
              <a:off x="3661630" y="4779807"/>
              <a:ext cx="1422929" cy="545791"/>
              <a:chOff x="250181" y="3965729"/>
              <a:chExt cx="2519266" cy="750733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F366E80-BFE7-4530-9BE7-DF1ABE5A0D5F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9CCF6D8-5BB2-4427-A78C-0B7AB7826AC2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31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E30C625C-61B3-440A-9872-6BAC4D765C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9304" y="5302133"/>
              <a:ext cx="229010" cy="3953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เริ่มปั่น">
            <a:extLst>
              <a:ext uri="{FF2B5EF4-FFF2-40B4-BE49-F238E27FC236}">
                <a16:creationId xmlns:a16="http://schemas.microsoft.com/office/drawing/2014/main" id="{74B24A48-8111-48B3-B3FB-FE66344AA143}"/>
              </a:ext>
            </a:extLst>
          </p:cNvPr>
          <p:cNvGrpSpPr/>
          <p:nvPr/>
        </p:nvGrpSpPr>
        <p:grpSpPr>
          <a:xfrm>
            <a:off x="1096189" y="4598391"/>
            <a:ext cx="1637020" cy="1030307"/>
            <a:chOff x="5248123" y="1610278"/>
            <a:chExt cx="1637020" cy="1030307"/>
          </a:xfrm>
        </p:grpSpPr>
        <p:grpSp>
          <p:nvGrpSpPr>
            <p:cNvPr id="165" name="17 นาฬิกา">
              <a:extLst>
                <a:ext uri="{FF2B5EF4-FFF2-40B4-BE49-F238E27FC236}">
                  <a16:creationId xmlns:a16="http://schemas.microsoft.com/office/drawing/2014/main" id="{FD117C87-7D9F-44E0-BD77-6B9603BF58DA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012155"/>
              <a:chOff x="98131" y="3584342"/>
              <a:chExt cx="1657989" cy="1392214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F92A7B8-651B-4FD1-BB65-6D29504697A5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07261EC-395E-411A-9C45-B4D22BE13C4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824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เริ่มอ่าน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FEB406E-1684-49EA-AA11-9BE2B1A148CF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20.25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91" name="ปั่นเสร็จ">
            <a:extLst>
              <a:ext uri="{FF2B5EF4-FFF2-40B4-BE49-F238E27FC236}">
                <a16:creationId xmlns:a16="http://schemas.microsoft.com/office/drawing/2014/main" id="{52604E0A-8F40-4E8E-8CDE-B82C6C8F28C0}"/>
              </a:ext>
            </a:extLst>
          </p:cNvPr>
          <p:cNvGrpSpPr/>
          <p:nvPr/>
        </p:nvGrpSpPr>
        <p:grpSpPr>
          <a:xfrm>
            <a:off x="3396712" y="4598391"/>
            <a:ext cx="1637020" cy="1030307"/>
            <a:chOff x="5248123" y="1610278"/>
            <a:chExt cx="1637020" cy="1030307"/>
          </a:xfrm>
        </p:grpSpPr>
        <p:grpSp>
          <p:nvGrpSpPr>
            <p:cNvPr id="192" name="17 นาฬิกา">
              <a:extLst>
                <a:ext uri="{FF2B5EF4-FFF2-40B4-BE49-F238E27FC236}">
                  <a16:creationId xmlns:a16="http://schemas.microsoft.com/office/drawing/2014/main" id="{F76DF886-58AE-45A5-8453-06731A0A7900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012155"/>
              <a:chOff x="98131" y="3584342"/>
              <a:chExt cx="1657989" cy="1392214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DF626EB-04E1-437E-BBE8-DF31D0F11A83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3A0CD84-792D-4290-B0C8-9CCB8DFE45C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824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อ่านเสร็จ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3A73EC0-6FF9-4EE6-B29D-52F91CD87F6D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20.56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203CBD51-C769-4527-A1B2-34A43CBD25E1}"/>
              </a:ext>
            </a:extLst>
          </p:cNvPr>
          <p:cNvSpPr txBox="1"/>
          <p:nvPr/>
        </p:nvSpPr>
        <p:spPr>
          <a:xfrm>
            <a:off x="5663480" y="620921"/>
            <a:ext cx="1196452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31</a:t>
            </a:r>
            <a:endParaRPr lang="en-US" sz="32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E8B82-7E1C-4935-8929-DBF533936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699" y="2319746"/>
            <a:ext cx="1980000" cy="19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6E32B0-7B8D-4FEF-A22C-6A8FD6D25F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5222" y="2319746"/>
            <a:ext cx="1980000" cy="19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17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6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">
                                      <p:cBhvr>
                                        <p:cTn id="9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10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พื้นหลังสี">
            <a:extLst>
              <a:ext uri="{FF2B5EF4-FFF2-40B4-BE49-F238E27FC236}">
                <a16:creationId xmlns:a16="http://schemas.microsoft.com/office/drawing/2014/main" id="{680F40A9-0564-4F0B-BDF1-CC166F374597}"/>
              </a:ext>
            </a:extLst>
          </p:cNvPr>
          <p:cNvSpPr/>
          <p:nvPr/>
        </p:nvSpPr>
        <p:spPr>
          <a:xfrm>
            <a:off x="3256" y="-6893"/>
            <a:ext cx="12238359" cy="6859798"/>
          </a:xfrm>
          <a:custGeom>
            <a:avLst/>
            <a:gdLst>
              <a:gd name="connsiteX0" fmla="*/ 0 w 12238359"/>
              <a:gd name="connsiteY0" fmla="*/ 0 h 6859798"/>
              <a:gd name="connsiteX1" fmla="*/ 12238360 w 12238359"/>
              <a:gd name="connsiteY1" fmla="*/ 0 h 6859798"/>
              <a:gd name="connsiteX2" fmla="*/ 12238360 w 12238359"/>
              <a:gd name="connsiteY2" fmla="*/ 6859798 h 6859798"/>
              <a:gd name="connsiteX3" fmla="*/ 0 w 12238359"/>
              <a:gd name="connsiteY3" fmla="*/ 6859798 h 68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359" h="6859798">
                <a:moveTo>
                  <a:pt x="0" y="0"/>
                </a:moveTo>
                <a:lnTo>
                  <a:pt x="12238360" y="0"/>
                </a:lnTo>
                <a:lnTo>
                  <a:pt x="12238360" y="6859798"/>
                </a:lnTo>
                <a:lnTo>
                  <a:pt x="0" y="6859798"/>
                </a:lnTo>
                <a:close/>
              </a:path>
            </a:pathLst>
          </a:custGeom>
          <a:solidFill>
            <a:srgbClr val="7DF1E4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พื้นหลังขาว">
            <a:extLst>
              <a:ext uri="{FF2B5EF4-FFF2-40B4-BE49-F238E27FC236}">
                <a16:creationId xmlns:a16="http://schemas.microsoft.com/office/drawing/2014/main" id="{00102489-D13C-423D-940E-F22742FE5D6F}"/>
              </a:ext>
            </a:extLst>
          </p:cNvPr>
          <p:cNvSpPr/>
          <p:nvPr/>
        </p:nvSpPr>
        <p:spPr>
          <a:xfrm>
            <a:off x="314022" y="353545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พื้นหลังโจทย์">
            <a:extLst>
              <a:ext uri="{FF2B5EF4-FFF2-40B4-BE49-F238E27FC236}">
                <a16:creationId xmlns:a16="http://schemas.microsoft.com/office/drawing/2014/main" id="{9B97FC6A-B99A-4385-9DBD-6D8535102185}"/>
              </a:ext>
            </a:extLst>
          </p:cNvPr>
          <p:cNvSpPr/>
          <p:nvPr/>
        </p:nvSpPr>
        <p:spPr>
          <a:xfrm>
            <a:off x="3255" y="4675"/>
            <a:ext cx="12239633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B216A0C3-DF49-4073-8B44-E8B736D62290}"/>
              </a:ext>
            </a:extLst>
          </p:cNvPr>
          <p:cNvSpPr/>
          <p:nvPr/>
        </p:nvSpPr>
        <p:spPr>
          <a:xfrm>
            <a:off x="5955225" y="1803670"/>
            <a:ext cx="5605404" cy="4411936"/>
          </a:xfrm>
          <a:prstGeom prst="roundRect">
            <a:avLst>
              <a:gd name="adj" fmla="val 6881"/>
            </a:avLst>
          </a:prstGeom>
          <a:solidFill>
            <a:srgbClr val="F7C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0F7626CF-9B7E-4496-AA56-C7FC956C6404}"/>
              </a:ext>
            </a:extLst>
          </p:cNvPr>
          <p:cNvSpPr txBox="1"/>
          <p:nvPr/>
        </p:nvSpPr>
        <p:spPr>
          <a:xfrm>
            <a:off x="340780" y="169178"/>
            <a:ext cx="11847964" cy="13062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4) ปลาเริ่มซักผ้าเวลา 14.50 น. ปลาซักผ้าเสร็จเวลา 15.12 น.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ปลาใช้เวลาซักผ้านาน ............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2" name="วงกลมขาว">
            <a:extLst>
              <a:ext uri="{FF2B5EF4-FFF2-40B4-BE49-F238E27FC236}">
                <a16:creationId xmlns:a16="http://schemas.microsoft.com/office/drawing/2014/main" id="{45949F56-4D93-4A18-9A5C-842D03053B73}"/>
              </a:ext>
            </a:extLst>
          </p:cNvPr>
          <p:cNvSpPr/>
          <p:nvPr/>
        </p:nvSpPr>
        <p:spPr>
          <a:xfrm>
            <a:off x="6732210" y="3057778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ระยะเวลา 22 นาที">
            <a:extLst>
              <a:ext uri="{FF2B5EF4-FFF2-40B4-BE49-F238E27FC236}">
                <a16:creationId xmlns:a16="http://schemas.microsoft.com/office/drawing/2014/main" id="{34D5493F-A2DE-45B4-A7B7-5810BC5B1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94" y="3177556"/>
            <a:ext cx="2307600" cy="2307600"/>
          </a:xfrm>
          <a:prstGeom prst="rect">
            <a:avLst/>
          </a:prstGeom>
        </p:spPr>
      </p:pic>
      <p:pic>
        <p:nvPicPr>
          <p:cNvPr id="28" name="ระยะเวลา 10 นาที 10-12">
            <a:extLst>
              <a:ext uri="{FF2B5EF4-FFF2-40B4-BE49-F238E27FC236}">
                <a16:creationId xmlns:a16="http://schemas.microsoft.com/office/drawing/2014/main" id="{AC63898C-F67D-4A23-845B-13F53C9A6E0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6859124" y="3176243"/>
            <a:ext cx="2307600" cy="2307600"/>
          </a:xfrm>
          <a:prstGeom prst="rect">
            <a:avLst/>
          </a:prstGeom>
        </p:spPr>
      </p:pic>
      <p:grpSp>
        <p:nvGrpSpPr>
          <p:cNvPr id="67" name="ระยะเวลา 5 นาที 12-1">
            <a:extLst>
              <a:ext uri="{FF2B5EF4-FFF2-40B4-BE49-F238E27FC236}">
                <a16:creationId xmlns:a16="http://schemas.microsoft.com/office/drawing/2014/main" id="{1010ED0C-FEF6-4346-92EC-D2C41879626A}"/>
              </a:ext>
            </a:extLst>
          </p:cNvPr>
          <p:cNvGrpSpPr/>
          <p:nvPr/>
        </p:nvGrpSpPr>
        <p:grpSpPr>
          <a:xfrm>
            <a:off x="6857753" y="3183321"/>
            <a:ext cx="2308971" cy="2308971"/>
            <a:chOff x="1113865" y="2799442"/>
            <a:chExt cx="3708000" cy="370800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AF40E1A-6E92-41A6-B747-18CEFB6E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50"/>
              <a:ext cx="916671" cy="18472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8C5579B-842C-44CC-A131-DA78BE05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>
              <a:off x="1113865" y="2799442"/>
              <a:ext cx="3708000" cy="3708000"/>
            </a:xfrm>
            <a:prstGeom prst="rect">
              <a:avLst/>
            </a:prstGeom>
          </p:spPr>
        </p:pic>
      </p:grpSp>
      <p:grpSp>
        <p:nvGrpSpPr>
          <p:cNvPr id="70" name="ระยะเวลา 5 นาที 1-2">
            <a:extLst>
              <a:ext uri="{FF2B5EF4-FFF2-40B4-BE49-F238E27FC236}">
                <a16:creationId xmlns:a16="http://schemas.microsoft.com/office/drawing/2014/main" id="{84ABC7F4-839D-4F98-B900-990CB1550099}"/>
              </a:ext>
            </a:extLst>
          </p:cNvPr>
          <p:cNvGrpSpPr/>
          <p:nvPr/>
        </p:nvGrpSpPr>
        <p:grpSpPr>
          <a:xfrm rot="1835873">
            <a:off x="6857753" y="3183321"/>
            <a:ext cx="2308971" cy="2308971"/>
            <a:chOff x="1113865" y="2799442"/>
            <a:chExt cx="3708000" cy="37080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CE41BE0-F50C-4C69-B8AE-85C093ADA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965245" y="2846849"/>
              <a:ext cx="916671" cy="18472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5700430-6115-43FE-B34D-7DEA02AC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</a:blip>
            <a:stretch>
              <a:fillRect/>
            </a:stretch>
          </p:blipFill>
          <p:spPr>
            <a:xfrm rot="5400000">
              <a:off x="1113865" y="2799442"/>
              <a:ext cx="3708000" cy="3708000"/>
            </a:xfrm>
            <a:prstGeom prst="rect">
              <a:avLst/>
            </a:prstGeom>
          </p:spPr>
        </p:pic>
      </p:grpSp>
      <p:pic>
        <p:nvPicPr>
          <p:cNvPr id="162" name="ระยะนาที21">
            <a:extLst>
              <a:ext uri="{FF2B5EF4-FFF2-40B4-BE49-F238E27FC236}">
                <a16:creationId xmlns:a16="http://schemas.microsoft.com/office/drawing/2014/main" id="{D9E699A4-67A3-405A-8558-556E97F5E50C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 rot="14371751">
            <a:off x="6862746" y="3192280"/>
            <a:ext cx="2307600" cy="2307600"/>
          </a:xfrm>
          <a:prstGeom prst="rect">
            <a:avLst/>
          </a:prstGeom>
        </p:spPr>
      </p:pic>
      <p:pic>
        <p:nvPicPr>
          <p:cNvPr id="96" name="ระยะนาที22">
            <a:extLst>
              <a:ext uri="{FF2B5EF4-FFF2-40B4-BE49-F238E27FC236}">
                <a16:creationId xmlns:a16="http://schemas.microsoft.com/office/drawing/2014/main" id="{D3BE0AEB-1B3D-4AAD-B6DD-B9AD0C82ECA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 rot="14721635">
            <a:off x="6862746" y="3192280"/>
            <a:ext cx="2307600" cy="2307600"/>
          </a:xfrm>
          <a:prstGeom prst="rect">
            <a:avLst/>
          </a:prstGeom>
        </p:spPr>
      </p:pic>
      <p:grpSp>
        <p:nvGrpSpPr>
          <p:cNvPr id="91" name="เข็มยาว">
            <a:extLst>
              <a:ext uri="{FF2B5EF4-FFF2-40B4-BE49-F238E27FC236}">
                <a16:creationId xmlns:a16="http://schemas.microsoft.com/office/drawing/2014/main" id="{BC48788D-F2C4-4148-88ED-281CD65ED68F}"/>
              </a:ext>
            </a:extLst>
          </p:cNvPr>
          <p:cNvGrpSpPr/>
          <p:nvPr/>
        </p:nvGrpSpPr>
        <p:grpSpPr>
          <a:xfrm rot="17978268">
            <a:off x="6857402" y="3182970"/>
            <a:ext cx="2309673" cy="2309673"/>
            <a:chOff x="7804342" y="1044869"/>
            <a:chExt cx="3423600" cy="3423600"/>
          </a:xfrm>
        </p:grpSpPr>
        <p:sp>
          <p:nvSpPr>
            <p:cNvPr id="92" name="Graphic 11">
              <a:extLst>
                <a:ext uri="{FF2B5EF4-FFF2-40B4-BE49-F238E27FC236}">
                  <a16:creationId xmlns:a16="http://schemas.microsoft.com/office/drawing/2014/main" id="{DA90AE8A-5432-40AB-BEEE-98CFB9A7C263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93" name="วงกลม">
              <a:extLst>
                <a:ext uri="{FF2B5EF4-FFF2-40B4-BE49-F238E27FC236}">
                  <a16:creationId xmlns:a16="http://schemas.microsoft.com/office/drawing/2014/main" id="{771F9844-BB22-40E8-87CF-6D7AFCEB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94" name="เข็มสั้น">
            <a:extLst>
              <a:ext uri="{FF2B5EF4-FFF2-40B4-BE49-F238E27FC236}">
                <a16:creationId xmlns:a16="http://schemas.microsoft.com/office/drawing/2014/main" id="{6FDCB231-791A-4322-854F-CE6B96083971}"/>
              </a:ext>
            </a:extLst>
          </p:cNvPr>
          <p:cNvGrpSpPr/>
          <p:nvPr/>
        </p:nvGrpSpPr>
        <p:grpSpPr>
          <a:xfrm rot="15768053">
            <a:off x="6857402" y="3182970"/>
            <a:ext cx="2309673" cy="2309673"/>
            <a:chOff x="9074296" y="3998120"/>
            <a:chExt cx="3423600" cy="3423600"/>
          </a:xfrm>
        </p:grpSpPr>
        <p:sp>
          <p:nvSpPr>
            <p:cNvPr id="95" name="Graphic 11">
              <a:extLst>
                <a:ext uri="{FF2B5EF4-FFF2-40B4-BE49-F238E27FC236}">
                  <a16:creationId xmlns:a16="http://schemas.microsoft.com/office/drawing/2014/main" id="{B8ABAAE1-B8B6-408B-9C19-8458CEB8ACDC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03" name="วงกลม">
              <a:extLst>
                <a:ext uri="{FF2B5EF4-FFF2-40B4-BE49-F238E27FC236}">
                  <a16:creationId xmlns:a16="http://schemas.microsoft.com/office/drawing/2014/main" id="{AD8FD424-5920-4BD4-80CA-FCE29F46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04" name="นาฬิกาใหญ่">
            <a:extLst>
              <a:ext uri="{FF2B5EF4-FFF2-40B4-BE49-F238E27FC236}">
                <a16:creationId xmlns:a16="http://schemas.microsoft.com/office/drawing/2014/main" id="{3C1DA30A-61DC-41F1-841B-DD3889D2B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499" y="3177498"/>
            <a:ext cx="2308971" cy="2308971"/>
          </a:xfrm>
          <a:prstGeom prst="rect">
            <a:avLst/>
          </a:prstGeom>
        </p:spPr>
      </p:pic>
      <p:grpSp>
        <p:nvGrpSpPr>
          <p:cNvPr id="153" name="10 นาที">
            <a:extLst>
              <a:ext uri="{FF2B5EF4-FFF2-40B4-BE49-F238E27FC236}">
                <a16:creationId xmlns:a16="http://schemas.microsoft.com/office/drawing/2014/main" id="{EA85B852-6EB2-48F4-9630-878B94F36BEC}"/>
              </a:ext>
            </a:extLst>
          </p:cNvPr>
          <p:cNvGrpSpPr/>
          <p:nvPr/>
        </p:nvGrpSpPr>
        <p:grpSpPr>
          <a:xfrm>
            <a:off x="6753451" y="2169283"/>
            <a:ext cx="1512314" cy="1019101"/>
            <a:chOff x="6709039" y="2051615"/>
            <a:chExt cx="1762779" cy="1019101"/>
          </a:xfrm>
        </p:grpSpPr>
        <p:grpSp>
          <p:nvGrpSpPr>
            <p:cNvPr id="106" name="17 นาฬิกา">
              <a:extLst>
                <a:ext uri="{FF2B5EF4-FFF2-40B4-BE49-F238E27FC236}">
                  <a16:creationId xmlns:a16="http://schemas.microsoft.com/office/drawing/2014/main" id="{B9E549EB-1DE2-427F-85B1-0364ABDC42B5}"/>
                </a:ext>
              </a:extLst>
            </p:cNvPr>
            <p:cNvGrpSpPr/>
            <p:nvPr/>
          </p:nvGrpSpPr>
          <p:grpSpPr>
            <a:xfrm>
              <a:off x="6709039" y="2051615"/>
              <a:ext cx="1762779" cy="545791"/>
              <a:chOff x="250179" y="3965729"/>
              <a:chExt cx="3120963" cy="750732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F5FF29D-3823-41B4-BE4C-75F2E7BEFAE1}"/>
                  </a:ext>
                </a:extLst>
              </p:cNvPr>
              <p:cNvSpPr/>
              <p:nvPr/>
            </p:nvSpPr>
            <p:spPr>
              <a:xfrm>
                <a:off x="250181" y="3965729"/>
                <a:ext cx="3120961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658AF7E-9326-47D5-B5F4-E9396A55A926}"/>
                  </a:ext>
                </a:extLst>
              </p:cNvPr>
              <p:cNvSpPr txBox="1"/>
              <p:nvPr/>
            </p:nvSpPr>
            <p:spPr>
              <a:xfrm>
                <a:off x="250179" y="4060276"/>
                <a:ext cx="3091547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16C0F3-4E9B-4220-AB4A-92B6E980D133}"/>
                </a:ext>
              </a:extLst>
            </p:cNvPr>
            <p:cNvCxnSpPr>
              <a:cxnSpLocks/>
              <a:stCxn id="109" idx="2"/>
              <a:endCxn id="104" idx="0"/>
            </p:cNvCxnSpPr>
            <p:nvPr/>
          </p:nvCxnSpPr>
          <p:spPr>
            <a:xfrm>
              <a:off x="7582121" y="2597406"/>
              <a:ext cx="577568" cy="4733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15 นาที">
            <a:extLst>
              <a:ext uri="{FF2B5EF4-FFF2-40B4-BE49-F238E27FC236}">
                <a16:creationId xmlns:a16="http://schemas.microsoft.com/office/drawing/2014/main" id="{110922E9-AF3B-40B5-9F24-DE60EE19B6C6}"/>
              </a:ext>
            </a:extLst>
          </p:cNvPr>
          <p:cNvGrpSpPr/>
          <p:nvPr/>
        </p:nvGrpSpPr>
        <p:grpSpPr>
          <a:xfrm>
            <a:off x="8545272" y="2208150"/>
            <a:ext cx="1430588" cy="1157190"/>
            <a:chOff x="7266485" y="2733660"/>
            <a:chExt cx="1430588" cy="1157190"/>
          </a:xfrm>
        </p:grpSpPr>
        <p:grpSp>
          <p:nvGrpSpPr>
            <p:cNvPr id="115" name="17 นาฬิกา">
              <a:extLst>
                <a:ext uri="{FF2B5EF4-FFF2-40B4-BE49-F238E27FC236}">
                  <a16:creationId xmlns:a16="http://schemas.microsoft.com/office/drawing/2014/main" id="{AA81A1F6-98AF-4081-9CB2-F74FF557B3EB}"/>
                </a:ext>
              </a:extLst>
            </p:cNvPr>
            <p:cNvGrpSpPr/>
            <p:nvPr/>
          </p:nvGrpSpPr>
          <p:grpSpPr>
            <a:xfrm>
              <a:off x="7274144" y="2733660"/>
              <a:ext cx="1422929" cy="545791"/>
              <a:chOff x="250181" y="3965729"/>
              <a:chExt cx="2519266" cy="750733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404117-A783-48CD-9E50-3F84EEAE9152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6BDCEEB-0925-47EC-9BA5-A6FC9C9279FB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15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E8A7EC9-5893-490E-8828-D88D5E4FA0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6485" y="3270178"/>
              <a:ext cx="201743" cy="6206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20 นาที">
            <a:extLst>
              <a:ext uri="{FF2B5EF4-FFF2-40B4-BE49-F238E27FC236}">
                <a16:creationId xmlns:a16="http://schemas.microsoft.com/office/drawing/2014/main" id="{F27BB45C-F2C0-453C-8EDD-5659496F5D7E}"/>
              </a:ext>
            </a:extLst>
          </p:cNvPr>
          <p:cNvGrpSpPr/>
          <p:nvPr/>
        </p:nvGrpSpPr>
        <p:grpSpPr>
          <a:xfrm>
            <a:off x="8948362" y="2887033"/>
            <a:ext cx="1709110" cy="870527"/>
            <a:chOff x="7103839" y="3415713"/>
            <a:chExt cx="1709110" cy="870527"/>
          </a:xfrm>
        </p:grpSpPr>
        <p:grpSp>
          <p:nvGrpSpPr>
            <p:cNvPr id="118" name="17 นาฬิกา">
              <a:extLst>
                <a:ext uri="{FF2B5EF4-FFF2-40B4-BE49-F238E27FC236}">
                  <a16:creationId xmlns:a16="http://schemas.microsoft.com/office/drawing/2014/main" id="{1BD17EA2-FB1A-41D3-9ABE-2BAC00BC28F8}"/>
                </a:ext>
              </a:extLst>
            </p:cNvPr>
            <p:cNvGrpSpPr/>
            <p:nvPr/>
          </p:nvGrpSpPr>
          <p:grpSpPr>
            <a:xfrm>
              <a:off x="7390020" y="3415713"/>
              <a:ext cx="1422929" cy="545791"/>
              <a:chOff x="250181" y="3965729"/>
              <a:chExt cx="2519266" cy="750732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B332B7E-A18A-45B0-8B5D-C719F938894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7979772-4E7D-4BED-8739-83EEB06CB1FA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9D28812E-AE48-42BA-87B6-5D8948341B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3839" y="3949917"/>
              <a:ext cx="784539" cy="3363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21 นาที">
            <a:extLst>
              <a:ext uri="{FF2B5EF4-FFF2-40B4-BE49-F238E27FC236}">
                <a16:creationId xmlns:a16="http://schemas.microsoft.com/office/drawing/2014/main" id="{AB46F489-69EB-48AD-A0A1-276E2024DC3B}"/>
              </a:ext>
            </a:extLst>
          </p:cNvPr>
          <p:cNvGrpSpPr/>
          <p:nvPr/>
        </p:nvGrpSpPr>
        <p:grpSpPr>
          <a:xfrm>
            <a:off x="8986579" y="3611014"/>
            <a:ext cx="2182613" cy="545792"/>
            <a:chOff x="6508934" y="4097756"/>
            <a:chExt cx="2182613" cy="545792"/>
          </a:xfrm>
        </p:grpSpPr>
        <p:grpSp>
          <p:nvGrpSpPr>
            <p:cNvPr id="121" name="17 นาฬิกา">
              <a:extLst>
                <a:ext uri="{FF2B5EF4-FFF2-40B4-BE49-F238E27FC236}">
                  <a16:creationId xmlns:a16="http://schemas.microsoft.com/office/drawing/2014/main" id="{3BD1D4C6-79E1-484A-9568-413BAD974A6A}"/>
                </a:ext>
              </a:extLst>
            </p:cNvPr>
            <p:cNvGrpSpPr/>
            <p:nvPr/>
          </p:nvGrpSpPr>
          <p:grpSpPr>
            <a:xfrm>
              <a:off x="7268618" y="4097756"/>
              <a:ext cx="1422929" cy="545792"/>
              <a:chOff x="250180" y="3965729"/>
              <a:chExt cx="2519267" cy="750735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6BAB8A1-6687-4FE6-A81F-8D1EA8F99ACC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54D4316-AF4D-4E55-BF85-1260C765C749}"/>
                  </a:ext>
                </a:extLst>
              </p:cNvPr>
              <p:cNvSpPr txBox="1"/>
              <p:nvPr/>
            </p:nvSpPr>
            <p:spPr>
              <a:xfrm>
                <a:off x="250180" y="4060278"/>
                <a:ext cx="2519265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21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3D136EB-5BE2-4796-ADE1-5E6D2812BE7F}"/>
                </a:ext>
              </a:extLst>
            </p:cNvPr>
            <p:cNvCxnSpPr>
              <a:cxnSpLocks/>
              <a:stCxn id="122" idx="1"/>
            </p:cNvCxnSpPr>
            <p:nvPr/>
          </p:nvCxnSpPr>
          <p:spPr>
            <a:xfrm flipH="1">
              <a:off x="6508934" y="4358919"/>
              <a:ext cx="75968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เริ่มปั่น">
            <a:extLst>
              <a:ext uri="{FF2B5EF4-FFF2-40B4-BE49-F238E27FC236}">
                <a16:creationId xmlns:a16="http://schemas.microsoft.com/office/drawing/2014/main" id="{74B24A48-8111-48B3-B3FB-FE66344AA143}"/>
              </a:ext>
            </a:extLst>
          </p:cNvPr>
          <p:cNvGrpSpPr/>
          <p:nvPr/>
        </p:nvGrpSpPr>
        <p:grpSpPr>
          <a:xfrm>
            <a:off x="1178684" y="4597954"/>
            <a:ext cx="1637020" cy="1030307"/>
            <a:chOff x="5248123" y="1610278"/>
            <a:chExt cx="1637020" cy="1030307"/>
          </a:xfrm>
        </p:grpSpPr>
        <p:grpSp>
          <p:nvGrpSpPr>
            <p:cNvPr id="165" name="17 นาฬิกา">
              <a:extLst>
                <a:ext uri="{FF2B5EF4-FFF2-40B4-BE49-F238E27FC236}">
                  <a16:creationId xmlns:a16="http://schemas.microsoft.com/office/drawing/2014/main" id="{FD117C87-7D9F-44E0-BD77-6B9603BF58DA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012155"/>
              <a:chOff x="98131" y="3584342"/>
              <a:chExt cx="1657989" cy="1392214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F92A7B8-651B-4FD1-BB65-6D29504697A5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07261EC-395E-411A-9C45-B4D22BE13C4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824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เริ่มซักผ้า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FEB406E-1684-49EA-AA11-9BE2B1A148CF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14.50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91" name="ปั่นเสร็จ">
            <a:extLst>
              <a:ext uri="{FF2B5EF4-FFF2-40B4-BE49-F238E27FC236}">
                <a16:creationId xmlns:a16="http://schemas.microsoft.com/office/drawing/2014/main" id="{52604E0A-8F40-4E8E-8CDE-B82C6C8F28C0}"/>
              </a:ext>
            </a:extLst>
          </p:cNvPr>
          <p:cNvGrpSpPr/>
          <p:nvPr/>
        </p:nvGrpSpPr>
        <p:grpSpPr>
          <a:xfrm>
            <a:off x="3408904" y="4598391"/>
            <a:ext cx="1987160" cy="1218659"/>
            <a:chOff x="5248123" y="1610278"/>
            <a:chExt cx="1637020" cy="1218659"/>
          </a:xfrm>
        </p:grpSpPr>
        <p:grpSp>
          <p:nvGrpSpPr>
            <p:cNvPr id="192" name="17 นาฬิกา">
              <a:extLst>
                <a:ext uri="{FF2B5EF4-FFF2-40B4-BE49-F238E27FC236}">
                  <a16:creationId xmlns:a16="http://schemas.microsoft.com/office/drawing/2014/main" id="{F76DF886-58AE-45A5-8453-06731A0A7900}"/>
                </a:ext>
              </a:extLst>
            </p:cNvPr>
            <p:cNvGrpSpPr/>
            <p:nvPr/>
          </p:nvGrpSpPr>
          <p:grpSpPr>
            <a:xfrm>
              <a:off x="5248123" y="1610278"/>
              <a:ext cx="1608971" cy="1218659"/>
              <a:chOff x="98131" y="3584342"/>
              <a:chExt cx="1657989" cy="1676259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DF626EB-04E1-437E-BBE8-DF31D0F11A83}"/>
                  </a:ext>
                </a:extLst>
              </p:cNvPr>
              <p:cNvSpPr/>
              <p:nvPr/>
            </p:nvSpPr>
            <p:spPr>
              <a:xfrm>
                <a:off x="99443" y="3584342"/>
                <a:ext cx="1656677" cy="1392214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3A0CD84-792D-4290-B0C8-9CCB8DFE45C5}"/>
                  </a:ext>
                </a:extLst>
              </p:cNvPr>
              <p:cNvSpPr txBox="1"/>
              <p:nvPr/>
            </p:nvSpPr>
            <p:spPr>
              <a:xfrm>
                <a:off x="98131" y="3642718"/>
                <a:ext cx="1657989" cy="1617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500" dirty="0">
                    <a:solidFill>
                      <a:schemeClr val="accent5">
                        <a:lumMod val="50000"/>
                      </a:schemeClr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ซักผ้าเสร็จ</a:t>
                </a:r>
                <a:endParaRPr lang="en-US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03A73EC0-6FF9-4EE6-B29D-52F91CD87F6D}"/>
                </a:ext>
              </a:extLst>
            </p:cNvPr>
            <p:cNvSpPr txBox="1"/>
            <p:nvPr/>
          </p:nvSpPr>
          <p:spPr>
            <a:xfrm>
              <a:off x="5277446" y="2041447"/>
              <a:ext cx="1607697" cy="59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accent5">
                      <a:lumMod val="5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15.12 น.</a:t>
              </a:r>
              <a:endParaRPr lang="en-US" sz="2500" dirty="0">
                <a:solidFill>
                  <a:schemeClr val="accent5">
                    <a:lumMod val="5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203CBD51-C769-4527-A1B2-34A43CBD25E1}"/>
              </a:ext>
            </a:extLst>
          </p:cNvPr>
          <p:cNvSpPr txBox="1"/>
          <p:nvPr/>
        </p:nvSpPr>
        <p:spPr>
          <a:xfrm>
            <a:off x="4745620" y="599931"/>
            <a:ext cx="1292681" cy="741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</a:t>
            </a:r>
            <a:endParaRPr lang="en-US" sz="32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976C1-67EE-4E21-B450-FBD89755D9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194" y="2191279"/>
            <a:ext cx="1980000" cy="19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9663F-1288-494F-869D-88BECF8173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2484" y="2191279"/>
            <a:ext cx="1980000" cy="1980000"/>
          </a:xfrm>
          <a:prstGeom prst="rect">
            <a:avLst/>
          </a:prstGeom>
        </p:spPr>
      </p:pic>
      <p:grpSp>
        <p:nvGrpSpPr>
          <p:cNvPr id="127" name="22 นาที">
            <a:extLst>
              <a:ext uri="{FF2B5EF4-FFF2-40B4-BE49-F238E27FC236}">
                <a16:creationId xmlns:a16="http://schemas.microsoft.com/office/drawing/2014/main" id="{2217F654-D183-4DE9-8E6C-6058884B8459}"/>
              </a:ext>
            </a:extLst>
          </p:cNvPr>
          <p:cNvGrpSpPr/>
          <p:nvPr/>
        </p:nvGrpSpPr>
        <p:grpSpPr>
          <a:xfrm>
            <a:off x="9047110" y="3973290"/>
            <a:ext cx="2205845" cy="910990"/>
            <a:chOff x="6485702" y="3732558"/>
            <a:chExt cx="2205845" cy="910990"/>
          </a:xfrm>
        </p:grpSpPr>
        <p:grpSp>
          <p:nvGrpSpPr>
            <p:cNvPr id="128" name="17 นาฬิกา">
              <a:extLst>
                <a:ext uri="{FF2B5EF4-FFF2-40B4-BE49-F238E27FC236}">
                  <a16:creationId xmlns:a16="http://schemas.microsoft.com/office/drawing/2014/main" id="{E5A1369F-3001-4EB0-BD1D-40CAADF20829}"/>
                </a:ext>
              </a:extLst>
            </p:cNvPr>
            <p:cNvGrpSpPr/>
            <p:nvPr/>
          </p:nvGrpSpPr>
          <p:grpSpPr>
            <a:xfrm>
              <a:off x="7268618" y="4097756"/>
              <a:ext cx="1422929" cy="545792"/>
              <a:chOff x="250180" y="3965729"/>
              <a:chExt cx="2519267" cy="750735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37940C0-DFE9-4CA4-AC25-0BDF78DA0880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F9F37EAD-4953-4689-BCDF-A0031C72F691}"/>
                  </a:ext>
                </a:extLst>
              </p:cNvPr>
              <p:cNvSpPr txBox="1"/>
              <p:nvPr/>
            </p:nvSpPr>
            <p:spPr>
              <a:xfrm>
                <a:off x="250180" y="4060278"/>
                <a:ext cx="2519265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22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2B42C1D-0F7F-49E6-872C-5F8E9C29EA4D}"/>
                </a:ext>
              </a:extLst>
            </p:cNvPr>
            <p:cNvCxnSpPr>
              <a:cxnSpLocks/>
              <a:stCxn id="136" idx="1"/>
            </p:cNvCxnSpPr>
            <p:nvPr/>
          </p:nvCxnSpPr>
          <p:spPr>
            <a:xfrm flipH="1" flipV="1">
              <a:off x="6485702" y="3732558"/>
              <a:ext cx="782917" cy="6263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4252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6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6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">
                                      <p:cBhvr>
                                        <p:cTn id="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7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พื้นหลังสี">
            <a:extLst>
              <a:ext uri="{FF2B5EF4-FFF2-40B4-BE49-F238E27FC236}">
                <a16:creationId xmlns:a16="http://schemas.microsoft.com/office/drawing/2014/main" id="{680F40A9-0564-4F0B-BDF1-CC166F374597}"/>
              </a:ext>
            </a:extLst>
          </p:cNvPr>
          <p:cNvSpPr/>
          <p:nvPr/>
        </p:nvSpPr>
        <p:spPr>
          <a:xfrm>
            <a:off x="3256" y="-6893"/>
            <a:ext cx="12238359" cy="6859798"/>
          </a:xfrm>
          <a:custGeom>
            <a:avLst/>
            <a:gdLst>
              <a:gd name="connsiteX0" fmla="*/ 0 w 12238359"/>
              <a:gd name="connsiteY0" fmla="*/ 0 h 6859798"/>
              <a:gd name="connsiteX1" fmla="*/ 12238360 w 12238359"/>
              <a:gd name="connsiteY1" fmla="*/ 0 h 6859798"/>
              <a:gd name="connsiteX2" fmla="*/ 12238360 w 12238359"/>
              <a:gd name="connsiteY2" fmla="*/ 6859798 h 6859798"/>
              <a:gd name="connsiteX3" fmla="*/ 0 w 12238359"/>
              <a:gd name="connsiteY3" fmla="*/ 6859798 h 68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359" h="6859798">
                <a:moveTo>
                  <a:pt x="0" y="0"/>
                </a:moveTo>
                <a:lnTo>
                  <a:pt x="12238360" y="0"/>
                </a:lnTo>
                <a:lnTo>
                  <a:pt x="12238360" y="6859798"/>
                </a:lnTo>
                <a:lnTo>
                  <a:pt x="0" y="6859798"/>
                </a:lnTo>
                <a:close/>
              </a:path>
            </a:pathLst>
          </a:custGeom>
          <a:solidFill>
            <a:srgbClr val="7DF1E4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พื้นหลังขาว">
            <a:extLst>
              <a:ext uri="{FF2B5EF4-FFF2-40B4-BE49-F238E27FC236}">
                <a16:creationId xmlns:a16="http://schemas.microsoft.com/office/drawing/2014/main" id="{00102489-D13C-423D-940E-F22742FE5D6F}"/>
              </a:ext>
            </a:extLst>
          </p:cNvPr>
          <p:cNvSpPr/>
          <p:nvPr/>
        </p:nvSpPr>
        <p:spPr>
          <a:xfrm>
            <a:off x="329943" y="353545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พื้นหลังโจทย์">
            <a:extLst>
              <a:ext uri="{FF2B5EF4-FFF2-40B4-BE49-F238E27FC236}">
                <a16:creationId xmlns:a16="http://schemas.microsoft.com/office/drawing/2014/main" id="{9B97FC6A-B99A-4385-9DBD-6D8535102185}"/>
              </a:ext>
            </a:extLst>
          </p:cNvPr>
          <p:cNvSpPr/>
          <p:nvPr/>
        </p:nvSpPr>
        <p:spPr>
          <a:xfrm>
            <a:off x="3255" y="4675"/>
            <a:ext cx="12239633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0F7626CF-9B7E-4496-AA56-C7FC956C6404}"/>
              </a:ext>
            </a:extLst>
          </p:cNvPr>
          <p:cNvSpPr txBox="1"/>
          <p:nvPr/>
        </p:nvSpPr>
        <p:spPr>
          <a:xfrm>
            <a:off x="340780" y="169178"/>
            <a:ext cx="11847964" cy="13062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5) ฟ้าเริ่มจัดดอกไม้เวลา 15.42 น. ฟ้าจัดดอกไม้เสร็จเวลา 16.25 น.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ฟ้าใช้เวลาจัดดอกไม้นานกี่นาที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2BD97D2B-8A41-480F-B022-DBAE07793E97}"/>
              </a:ext>
            </a:extLst>
          </p:cNvPr>
          <p:cNvSpPr txBox="1"/>
          <p:nvPr/>
        </p:nvSpPr>
        <p:spPr>
          <a:xfrm>
            <a:off x="2147908" y="345383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15.42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D4BDDC82-F54D-4C5B-954C-62647BE81CEC}"/>
              </a:ext>
            </a:extLst>
          </p:cNvPr>
          <p:cNvSpPr txBox="1"/>
          <p:nvPr/>
        </p:nvSpPr>
        <p:spPr>
          <a:xfrm>
            <a:off x="4740055" y="3453832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16.00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482BEB6D-5E94-4B31-A21F-F7C3E5D1683D}"/>
              </a:ext>
            </a:extLst>
          </p:cNvPr>
          <p:cNvSpPr/>
          <p:nvPr/>
        </p:nvSpPr>
        <p:spPr>
          <a:xfrm>
            <a:off x="2853821" y="2290964"/>
            <a:ext cx="3095990" cy="116200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5C9071A8-7B37-4254-BF82-56B53C51A923}"/>
              </a:ext>
            </a:extLst>
          </p:cNvPr>
          <p:cNvSpPr txBox="1"/>
          <p:nvPr/>
        </p:nvSpPr>
        <p:spPr>
          <a:xfrm>
            <a:off x="2836513" y="1581721"/>
            <a:ext cx="311329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CD950D4-72DC-43EE-9E76-5C0907218C34}"/>
              </a:ext>
            </a:extLst>
          </p:cNvPr>
          <p:cNvGrpSpPr/>
          <p:nvPr/>
        </p:nvGrpSpPr>
        <p:grpSpPr>
          <a:xfrm>
            <a:off x="2836513" y="2928643"/>
            <a:ext cx="6262372" cy="659925"/>
            <a:chOff x="1852945" y="4030821"/>
            <a:chExt cx="7660681" cy="99080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9E55444-433F-483D-8558-09F06AAF3D7F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1BC6F6-9178-4D74-9698-41DD71BB3A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EBF6EEC-2051-4B7B-B7EC-4DAD8A0A0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83287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5A5C50-CE4D-4041-A520-E8C9887AF631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30821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หัวข้อ">
            <a:extLst>
              <a:ext uri="{FF2B5EF4-FFF2-40B4-BE49-F238E27FC236}">
                <a16:creationId xmlns:a16="http://schemas.microsoft.com/office/drawing/2014/main" id="{B401C98B-A1A0-4422-BC83-DC09C1EBB74F}"/>
              </a:ext>
            </a:extLst>
          </p:cNvPr>
          <p:cNvSpPr txBox="1"/>
          <p:nvPr/>
        </p:nvSpPr>
        <p:spPr>
          <a:xfrm>
            <a:off x="1653508" y="3867772"/>
            <a:ext cx="2770803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เริ่มจัดดอกไม้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C35E9DF6-372A-437F-9405-F3DD15C8C3BA}"/>
              </a:ext>
            </a:extLst>
          </p:cNvPr>
          <p:cNvSpPr/>
          <p:nvPr/>
        </p:nvSpPr>
        <p:spPr>
          <a:xfrm>
            <a:off x="5985006" y="2290963"/>
            <a:ext cx="3095988" cy="114592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6F6FC63-46FA-490D-8027-22605DA41523}"/>
              </a:ext>
            </a:extLst>
          </p:cNvPr>
          <p:cNvSpPr txBox="1"/>
          <p:nvPr/>
        </p:nvSpPr>
        <p:spPr>
          <a:xfrm>
            <a:off x="5985006" y="1581721"/>
            <a:ext cx="3113297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25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EBE8E7A8-0E88-44A0-A9F2-D73985E97170}"/>
              </a:ext>
            </a:extLst>
          </p:cNvPr>
          <p:cNvSpPr txBox="1"/>
          <p:nvPr/>
        </p:nvSpPr>
        <p:spPr>
          <a:xfrm>
            <a:off x="7785668" y="3453832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16.25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1DD267A1-644C-4406-BF0A-666B20FBB46D}"/>
              </a:ext>
            </a:extLst>
          </p:cNvPr>
          <p:cNvSpPr txBox="1"/>
          <p:nvPr/>
        </p:nvSpPr>
        <p:spPr>
          <a:xfrm>
            <a:off x="7772514" y="3867772"/>
            <a:ext cx="2770803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จัดดอกไม้เสร็จ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5CCEA3A-4B9B-4D4B-99E8-4B7A3DA8CAD0}"/>
              </a:ext>
            </a:extLst>
          </p:cNvPr>
          <p:cNvSpPr/>
          <p:nvPr/>
        </p:nvSpPr>
        <p:spPr>
          <a:xfrm rot="13341737">
            <a:off x="2376784" y="2226903"/>
            <a:ext cx="6344298" cy="6748283"/>
          </a:xfrm>
          <a:custGeom>
            <a:avLst/>
            <a:gdLst>
              <a:gd name="connsiteX0" fmla="*/ 7136467 w 7195180"/>
              <a:gd name="connsiteY0" fmla="*/ 1657266 h 7586379"/>
              <a:gd name="connsiteX1" fmla="*/ 6989699 w 7195180"/>
              <a:gd name="connsiteY1" fmla="*/ 1702457 h 7586379"/>
              <a:gd name="connsiteX2" fmla="*/ 6983738 w 7195180"/>
              <a:gd name="connsiteY2" fmla="*/ 1700704 h 7586379"/>
              <a:gd name="connsiteX3" fmla="*/ 6986917 w 7195180"/>
              <a:gd name="connsiteY3" fmla="*/ 1722294 h 7586379"/>
              <a:gd name="connsiteX4" fmla="*/ 6928395 w 7195180"/>
              <a:gd name="connsiteY4" fmla="*/ 1847012 h 7586379"/>
              <a:gd name="connsiteX5" fmla="*/ 6781626 w 7195180"/>
              <a:gd name="connsiteY5" fmla="*/ 1892203 h 7586379"/>
              <a:gd name="connsiteX6" fmla="*/ 6775666 w 7195180"/>
              <a:gd name="connsiteY6" fmla="*/ 1890449 h 7586379"/>
              <a:gd name="connsiteX7" fmla="*/ 6778843 w 7195180"/>
              <a:gd name="connsiteY7" fmla="*/ 1912040 h 7586379"/>
              <a:gd name="connsiteX8" fmla="*/ 6720321 w 7195180"/>
              <a:gd name="connsiteY8" fmla="*/ 2036757 h 7586379"/>
              <a:gd name="connsiteX9" fmla="*/ 6590750 w 7195180"/>
              <a:gd name="connsiteY9" fmla="*/ 2083565 h 7586379"/>
              <a:gd name="connsiteX10" fmla="*/ 6569543 w 7195180"/>
              <a:gd name="connsiteY10" fmla="*/ 2078416 h 7586379"/>
              <a:gd name="connsiteX11" fmla="*/ 6570741 w 7195180"/>
              <a:gd name="connsiteY11" fmla="*/ 2084513 h 7586379"/>
              <a:gd name="connsiteX12" fmla="*/ 6512248 w 7195180"/>
              <a:gd name="connsiteY12" fmla="*/ 2226503 h 7586379"/>
              <a:gd name="connsiteX13" fmla="*/ 6382678 w 7195180"/>
              <a:gd name="connsiteY13" fmla="*/ 2273311 h 7586379"/>
              <a:gd name="connsiteX14" fmla="*/ 6361469 w 7195180"/>
              <a:gd name="connsiteY14" fmla="*/ 2268162 h 7586379"/>
              <a:gd name="connsiteX15" fmla="*/ 6362668 w 7195180"/>
              <a:gd name="connsiteY15" fmla="*/ 2274259 h 7586379"/>
              <a:gd name="connsiteX16" fmla="*/ 6304175 w 7195180"/>
              <a:gd name="connsiteY16" fmla="*/ 2416249 h 7586379"/>
              <a:gd name="connsiteX17" fmla="*/ 6157407 w 7195180"/>
              <a:gd name="connsiteY17" fmla="*/ 2461440 h 7586379"/>
              <a:gd name="connsiteX18" fmla="*/ 6151446 w 7195180"/>
              <a:gd name="connsiteY18" fmla="*/ 2459687 h 7586379"/>
              <a:gd name="connsiteX19" fmla="*/ 6154623 w 7195180"/>
              <a:gd name="connsiteY19" fmla="*/ 2481278 h 7586379"/>
              <a:gd name="connsiteX20" fmla="*/ 6096102 w 7195180"/>
              <a:gd name="connsiteY20" fmla="*/ 2605995 h 7586379"/>
              <a:gd name="connsiteX21" fmla="*/ 5949334 w 7195180"/>
              <a:gd name="connsiteY21" fmla="*/ 2651186 h 7586379"/>
              <a:gd name="connsiteX22" fmla="*/ 5943371 w 7195180"/>
              <a:gd name="connsiteY22" fmla="*/ 2649433 h 7586379"/>
              <a:gd name="connsiteX23" fmla="*/ 5946551 w 7195180"/>
              <a:gd name="connsiteY23" fmla="*/ 2671023 h 7586379"/>
              <a:gd name="connsiteX24" fmla="*/ 5888028 w 7195180"/>
              <a:gd name="connsiteY24" fmla="*/ 2795742 h 7586379"/>
              <a:gd name="connsiteX25" fmla="*/ 5758458 w 7195180"/>
              <a:gd name="connsiteY25" fmla="*/ 2842549 h 7586379"/>
              <a:gd name="connsiteX26" fmla="*/ 5737250 w 7195180"/>
              <a:gd name="connsiteY26" fmla="*/ 2837399 h 7586379"/>
              <a:gd name="connsiteX27" fmla="*/ 5738448 w 7195180"/>
              <a:gd name="connsiteY27" fmla="*/ 2843497 h 7586379"/>
              <a:gd name="connsiteX28" fmla="*/ 5679955 w 7195180"/>
              <a:gd name="connsiteY28" fmla="*/ 2985487 h 7586379"/>
              <a:gd name="connsiteX29" fmla="*/ 5533187 w 7195180"/>
              <a:gd name="connsiteY29" fmla="*/ 3030678 h 7586379"/>
              <a:gd name="connsiteX30" fmla="*/ 5527227 w 7195180"/>
              <a:gd name="connsiteY30" fmla="*/ 3028925 h 7586379"/>
              <a:gd name="connsiteX31" fmla="*/ 5530404 w 7195180"/>
              <a:gd name="connsiteY31" fmla="*/ 3050515 h 7586379"/>
              <a:gd name="connsiteX32" fmla="*/ 5471882 w 7195180"/>
              <a:gd name="connsiteY32" fmla="*/ 3175233 h 7586379"/>
              <a:gd name="connsiteX33" fmla="*/ 5325114 w 7195180"/>
              <a:gd name="connsiteY33" fmla="*/ 3220424 h 7586379"/>
              <a:gd name="connsiteX34" fmla="*/ 5319153 w 7195180"/>
              <a:gd name="connsiteY34" fmla="*/ 3218671 h 7586379"/>
              <a:gd name="connsiteX35" fmla="*/ 5322331 w 7195180"/>
              <a:gd name="connsiteY35" fmla="*/ 3240261 h 7586379"/>
              <a:gd name="connsiteX36" fmla="*/ 5263809 w 7195180"/>
              <a:gd name="connsiteY36" fmla="*/ 3364979 h 7586379"/>
              <a:gd name="connsiteX37" fmla="*/ 5134238 w 7195180"/>
              <a:gd name="connsiteY37" fmla="*/ 3411786 h 7586379"/>
              <a:gd name="connsiteX38" fmla="*/ 5113030 w 7195180"/>
              <a:gd name="connsiteY38" fmla="*/ 3406637 h 7586379"/>
              <a:gd name="connsiteX39" fmla="*/ 5114229 w 7195180"/>
              <a:gd name="connsiteY39" fmla="*/ 3412735 h 7586379"/>
              <a:gd name="connsiteX40" fmla="*/ 5055736 w 7195180"/>
              <a:gd name="connsiteY40" fmla="*/ 3554725 h 7586379"/>
              <a:gd name="connsiteX41" fmla="*/ 4908968 w 7195180"/>
              <a:gd name="connsiteY41" fmla="*/ 3599916 h 7586379"/>
              <a:gd name="connsiteX42" fmla="*/ 4903006 w 7195180"/>
              <a:gd name="connsiteY42" fmla="*/ 3598162 h 7586379"/>
              <a:gd name="connsiteX43" fmla="*/ 4906184 w 7195180"/>
              <a:gd name="connsiteY43" fmla="*/ 3619753 h 7586379"/>
              <a:gd name="connsiteX44" fmla="*/ 4847662 w 7195180"/>
              <a:gd name="connsiteY44" fmla="*/ 3744471 h 7586379"/>
              <a:gd name="connsiteX45" fmla="*/ 4718091 w 7195180"/>
              <a:gd name="connsiteY45" fmla="*/ 3791279 h 7586379"/>
              <a:gd name="connsiteX46" fmla="*/ 4696884 w 7195180"/>
              <a:gd name="connsiteY46" fmla="*/ 3786129 h 7586379"/>
              <a:gd name="connsiteX47" fmla="*/ 4698082 w 7195180"/>
              <a:gd name="connsiteY47" fmla="*/ 3792227 h 7586379"/>
              <a:gd name="connsiteX48" fmla="*/ 4639589 w 7195180"/>
              <a:gd name="connsiteY48" fmla="*/ 3934217 h 7586379"/>
              <a:gd name="connsiteX49" fmla="*/ 4492821 w 7195180"/>
              <a:gd name="connsiteY49" fmla="*/ 3979408 h 7586379"/>
              <a:gd name="connsiteX50" fmla="*/ 4486860 w 7195180"/>
              <a:gd name="connsiteY50" fmla="*/ 3977654 h 7586379"/>
              <a:gd name="connsiteX51" fmla="*/ 4490038 w 7195180"/>
              <a:gd name="connsiteY51" fmla="*/ 3999245 h 7586379"/>
              <a:gd name="connsiteX52" fmla="*/ 4431516 w 7195180"/>
              <a:gd name="connsiteY52" fmla="*/ 4123963 h 7586379"/>
              <a:gd name="connsiteX53" fmla="*/ 4284748 w 7195180"/>
              <a:gd name="connsiteY53" fmla="*/ 4169154 h 7586379"/>
              <a:gd name="connsiteX54" fmla="*/ 4278787 w 7195180"/>
              <a:gd name="connsiteY54" fmla="*/ 4167400 h 7586379"/>
              <a:gd name="connsiteX55" fmla="*/ 4281965 w 7195180"/>
              <a:gd name="connsiteY55" fmla="*/ 4188991 h 7586379"/>
              <a:gd name="connsiteX56" fmla="*/ 4223443 w 7195180"/>
              <a:gd name="connsiteY56" fmla="*/ 4313709 h 7586379"/>
              <a:gd name="connsiteX57" fmla="*/ 4093871 w 7195180"/>
              <a:gd name="connsiteY57" fmla="*/ 4360517 h 7586379"/>
              <a:gd name="connsiteX58" fmla="*/ 4072664 w 7195180"/>
              <a:gd name="connsiteY58" fmla="*/ 4355367 h 7586379"/>
              <a:gd name="connsiteX59" fmla="*/ 4073862 w 7195180"/>
              <a:gd name="connsiteY59" fmla="*/ 4361464 h 7586379"/>
              <a:gd name="connsiteX60" fmla="*/ 4015369 w 7195180"/>
              <a:gd name="connsiteY60" fmla="*/ 4503455 h 7586379"/>
              <a:gd name="connsiteX61" fmla="*/ 3868602 w 7195180"/>
              <a:gd name="connsiteY61" fmla="*/ 4548646 h 7586379"/>
              <a:gd name="connsiteX62" fmla="*/ 3862640 w 7195180"/>
              <a:gd name="connsiteY62" fmla="*/ 4546892 h 7586379"/>
              <a:gd name="connsiteX63" fmla="*/ 3865818 w 7195180"/>
              <a:gd name="connsiteY63" fmla="*/ 4568483 h 7586379"/>
              <a:gd name="connsiteX64" fmla="*/ 3807296 w 7195180"/>
              <a:gd name="connsiteY64" fmla="*/ 4693201 h 7586379"/>
              <a:gd name="connsiteX65" fmla="*/ 3660528 w 7195180"/>
              <a:gd name="connsiteY65" fmla="*/ 4738392 h 7586379"/>
              <a:gd name="connsiteX66" fmla="*/ 3654567 w 7195180"/>
              <a:gd name="connsiteY66" fmla="*/ 4736638 h 7586379"/>
              <a:gd name="connsiteX67" fmla="*/ 3657745 w 7195180"/>
              <a:gd name="connsiteY67" fmla="*/ 4758229 h 7586379"/>
              <a:gd name="connsiteX68" fmla="*/ 3599223 w 7195180"/>
              <a:gd name="connsiteY68" fmla="*/ 4882947 h 7586379"/>
              <a:gd name="connsiteX69" fmla="*/ 3469652 w 7195180"/>
              <a:gd name="connsiteY69" fmla="*/ 4929754 h 7586379"/>
              <a:gd name="connsiteX70" fmla="*/ 3448444 w 7195180"/>
              <a:gd name="connsiteY70" fmla="*/ 4924605 h 7586379"/>
              <a:gd name="connsiteX71" fmla="*/ 3449643 w 7195180"/>
              <a:gd name="connsiteY71" fmla="*/ 4930702 h 7586379"/>
              <a:gd name="connsiteX72" fmla="*/ 3391150 w 7195180"/>
              <a:gd name="connsiteY72" fmla="*/ 5072693 h 7586379"/>
              <a:gd name="connsiteX73" fmla="*/ 3261579 w 7195180"/>
              <a:gd name="connsiteY73" fmla="*/ 5119500 h 7586379"/>
              <a:gd name="connsiteX74" fmla="*/ 3240372 w 7195180"/>
              <a:gd name="connsiteY74" fmla="*/ 5114350 h 7586379"/>
              <a:gd name="connsiteX75" fmla="*/ 3241570 w 7195180"/>
              <a:gd name="connsiteY75" fmla="*/ 5120448 h 7586379"/>
              <a:gd name="connsiteX76" fmla="*/ 3183076 w 7195180"/>
              <a:gd name="connsiteY76" fmla="*/ 5262439 h 7586379"/>
              <a:gd name="connsiteX77" fmla="*/ 3036309 w 7195180"/>
              <a:gd name="connsiteY77" fmla="*/ 5307630 h 7586379"/>
              <a:gd name="connsiteX78" fmla="*/ 3030347 w 7195180"/>
              <a:gd name="connsiteY78" fmla="*/ 5305875 h 7586379"/>
              <a:gd name="connsiteX79" fmla="*/ 3033525 w 7195180"/>
              <a:gd name="connsiteY79" fmla="*/ 5327466 h 7586379"/>
              <a:gd name="connsiteX80" fmla="*/ 2975003 w 7195180"/>
              <a:gd name="connsiteY80" fmla="*/ 5452185 h 7586379"/>
              <a:gd name="connsiteX81" fmla="*/ 2828235 w 7195180"/>
              <a:gd name="connsiteY81" fmla="*/ 5497376 h 7586379"/>
              <a:gd name="connsiteX82" fmla="*/ 2822274 w 7195180"/>
              <a:gd name="connsiteY82" fmla="*/ 5495621 h 7586379"/>
              <a:gd name="connsiteX83" fmla="*/ 2825452 w 7195180"/>
              <a:gd name="connsiteY83" fmla="*/ 5517212 h 7586379"/>
              <a:gd name="connsiteX84" fmla="*/ 2766930 w 7195180"/>
              <a:gd name="connsiteY84" fmla="*/ 5641931 h 7586379"/>
              <a:gd name="connsiteX85" fmla="*/ 2637359 w 7195180"/>
              <a:gd name="connsiteY85" fmla="*/ 5688738 h 7586379"/>
              <a:gd name="connsiteX86" fmla="*/ 2616151 w 7195180"/>
              <a:gd name="connsiteY86" fmla="*/ 5683589 h 7586379"/>
              <a:gd name="connsiteX87" fmla="*/ 2617350 w 7195180"/>
              <a:gd name="connsiteY87" fmla="*/ 5689686 h 7586379"/>
              <a:gd name="connsiteX88" fmla="*/ 2558857 w 7195180"/>
              <a:gd name="connsiteY88" fmla="*/ 5831676 h 7586379"/>
              <a:gd name="connsiteX89" fmla="*/ 2429286 w 7195180"/>
              <a:gd name="connsiteY89" fmla="*/ 5878484 h 7586379"/>
              <a:gd name="connsiteX90" fmla="*/ 2408079 w 7195180"/>
              <a:gd name="connsiteY90" fmla="*/ 5873334 h 7586379"/>
              <a:gd name="connsiteX91" fmla="*/ 2409277 w 7195180"/>
              <a:gd name="connsiteY91" fmla="*/ 5879431 h 7586379"/>
              <a:gd name="connsiteX92" fmla="*/ 2350783 w 7195180"/>
              <a:gd name="connsiteY92" fmla="*/ 6021422 h 7586379"/>
              <a:gd name="connsiteX93" fmla="*/ 2204016 w 7195180"/>
              <a:gd name="connsiteY93" fmla="*/ 6066613 h 7586379"/>
              <a:gd name="connsiteX94" fmla="*/ 2198054 w 7195180"/>
              <a:gd name="connsiteY94" fmla="*/ 6064859 h 7586379"/>
              <a:gd name="connsiteX95" fmla="*/ 2201232 w 7195180"/>
              <a:gd name="connsiteY95" fmla="*/ 6086450 h 7586379"/>
              <a:gd name="connsiteX96" fmla="*/ 2142710 w 7195180"/>
              <a:gd name="connsiteY96" fmla="*/ 6211168 h 7586379"/>
              <a:gd name="connsiteX97" fmla="*/ 2013140 w 7195180"/>
              <a:gd name="connsiteY97" fmla="*/ 6257976 h 7586379"/>
              <a:gd name="connsiteX98" fmla="*/ 1991932 w 7195180"/>
              <a:gd name="connsiteY98" fmla="*/ 6252826 h 7586379"/>
              <a:gd name="connsiteX99" fmla="*/ 1993131 w 7195180"/>
              <a:gd name="connsiteY99" fmla="*/ 6258923 h 7586379"/>
              <a:gd name="connsiteX100" fmla="*/ 1934637 w 7195180"/>
              <a:gd name="connsiteY100" fmla="*/ 6400914 h 7586379"/>
              <a:gd name="connsiteX101" fmla="*/ 1787869 w 7195180"/>
              <a:gd name="connsiteY101" fmla="*/ 6446105 h 7586379"/>
              <a:gd name="connsiteX102" fmla="*/ 1781908 w 7195180"/>
              <a:gd name="connsiteY102" fmla="*/ 6444351 h 7586379"/>
              <a:gd name="connsiteX103" fmla="*/ 1785086 w 7195180"/>
              <a:gd name="connsiteY103" fmla="*/ 6465942 h 7586379"/>
              <a:gd name="connsiteX104" fmla="*/ 1726564 w 7195180"/>
              <a:gd name="connsiteY104" fmla="*/ 6590660 h 7586379"/>
              <a:gd name="connsiteX105" fmla="*/ 1596993 w 7195180"/>
              <a:gd name="connsiteY105" fmla="*/ 6637467 h 7586379"/>
              <a:gd name="connsiteX106" fmla="*/ 1575786 w 7195180"/>
              <a:gd name="connsiteY106" fmla="*/ 6632318 h 7586379"/>
              <a:gd name="connsiteX107" fmla="*/ 1576984 w 7195180"/>
              <a:gd name="connsiteY107" fmla="*/ 6638415 h 7586379"/>
              <a:gd name="connsiteX108" fmla="*/ 1518491 w 7195180"/>
              <a:gd name="connsiteY108" fmla="*/ 6780406 h 7586379"/>
              <a:gd name="connsiteX109" fmla="*/ 1371723 w 7195180"/>
              <a:gd name="connsiteY109" fmla="*/ 6825597 h 7586379"/>
              <a:gd name="connsiteX110" fmla="*/ 1365761 w 7195180"/>
              <a:gd name="connsiteY110" fmla="*/ 6823843 h 7586379"/>
              <a:gd name="connsiteX111" fmla="*/ 1368939 w 7195180"/>
              <a:gd name="connsiteY111" fmla="*/ 6845434 h 7586379"/>
              <a:gd name="connsiteX112" fmla="*/ 1310417 w 7195180"/>
              <a:gd name="connsiteY112" fmla="*/ 6970152 h 7586379"/>
              <a:gd name="connsiteX113" fmla="*/ 1180847 w 7195180"/>
              <a:gd name="connsiteY113" fmla="*/ 7016959 h 7586379"/>
              <a:gd name="connsiteX114" fmla="*/ 1159639 w 7195180"/>
              <a:gd name="connsiteY114" fmla="*/ 7011809 h 7586379"/>
              <a:gd name="connsiteX115" fmla="*/ 1160838 w 7195180"/>
              <a:gd name="connsiteY115" fmla="*/ 7017907 h 7586379"/>
              <a:gd name="connsiteX116" fmla="*/ 1102344 w 7195180"/>
              <a:gd name="connsiteY116" fmla="*/ 7159898 h 7586379"/>
              <a:gd name="connsiteX117" fmla="*/ 955576 w 7195180"/>
              <a:gd name="connsiteY117" fmla="*/ 7205089 h 7586379"/>
              <a:gd name="connsiteX118" fmla="*/ 949615 w 7195180"/>
              <a:gd name="connsiteY118" fmla="*/ 7203335 h 7586379"/>
              <a:gd name="connsiteX119" fmla="*/ 952793 w 7195180"/>
              <a:gd name="connsiteY119" fmla="*/ 7224926 h 7586379"/>
              <a:gd name="connsiteX120" fmla="*/ 894271 w 7195180"/>
              <a:gd name="connsiteY120" fmla="*/ 7349644 h 7586379"/>
              <a:gd name="connsiteX121" fmla="*/ 764700 w 7195180"/>
              <a:gd name="connsiteY121" fmla="*/ 7396451 h 7586379"/>
              <a:gd name="connsiteX122" fmla="*/ 743506 w 7195180"/>
              <a:gd name="connsiteY122" fmla="*/ 7391305 h 7586379"/>
              <a:gd name="connsiteX123" fmla="*/ 744702 w 7195180"/>
              <a:gd name="connsiteY123" fmla="*/ 7397389 h 7586379"/>
              <a:gd name="connsiteX124" fmla="*/ 686208 w 7195180"/>
              <a:gd name="connsiteY124" fmla="*/ 7539381 h 7586379"/>
              <a:gd name="connsiteX125" fmla="*/ 431919 w 7195180"/>
              <a:gd name="connsiteY125" fmla="*/ 7527666 h 7586379"/>
              <a:gd name="connsiteX126" fmla="*/ 386729 w 7195180"/>
              <a:gd name="connsiteY126" fmla="*/ 7380899 h 7586379"/>
              <a:gd name="connsiteX127" fmla="*/ 398215 w 7195180"/>
              <a:gd name="connsiteY127" fmla="*/ 7341852 h 7586379"/>
              <a:gd name="connsiteX128" fmla="*/ 341443 w 7195180"/>
              <a:gd name="connsiteY128" fmla="*/ 7350208 h 7586379"/>
              <a:gd name="connsiteX129" fmla="*/ 216725 w 7195180"/>
              <a:gd name="connsiteY129" fmla="*/ 7291686 h 7586379"/>
              <a:gd name="connsiteX130" fmla="*/ 179967 w 7195180"/>
              <a:gd name="connsiteY130" fmla="*/ 7230385 h 7586379"/>
              <a:gd name="connsiteX131" fmla="*/ 169940 w 7195180"/>
              <a:gd name="connsiteY131" fmla="*/ 7162266 h 7586379"/>
              <a:gd name="connsiteX132" fmla="*/ 137526 w 7195180"/>
              <a:gd name="connsiteY132" fmla="*/ 7159215 h 7586379"/>
              <a:gd name="connsiteX133" fmla="*/ 46999 w 7195180"/>
              <a:gd name="connsiteY133" fmla="*/ 7105567 h 7586379"/>
              <a:gd name="connsiteX134" fmla="*/ 58714 w 7195180"/>
              <a:gd name="connsiteY134" fmla="*/ 6851278 h 7586379"/>
              <a:gd name="connsiteX135" fmla="*/ 120015 w 7195180"/>
              <a:gd name="connsiteY135" fmla="*/ 6814519 h 7586379"/>
              <a:gd name="connsiteX136" fmla="*/ 186966 w 7195180"/>
              <a:gd name="connsiteY136" fmla="*/ 6804665 h 7586379"/>
              <a:gd name="connsiteX137" fmla="*/ 208569 w 7195180"/>
              <a:gd name="connsiteY137" fmla="*/ 6784964 h 7586379"/>
              <a:gd name="connsiteX138" fmla="*/ 224538 w 7195180"/>
              <a:gd name="connsiteY138" fmla="*/ 6719203 h 7586379"/>
              <a:gd name="connsiteX139" fmla="*/ 266777 w 7195180"/>
              <a:gd name="connsiteY139" fmla="*/ 6661541 h 7586379"/>
              <a:gd name="connsiteX140" fmla="*/ 328078 w 7195180"/>
              <a:gd name="connsiteY140" fmla="*/ 6624783 h 7586379"/>
              <a:gd name="connsiteX141" fmla="*/ 395029 w 7195180"/>
              <a:gd name="connsiteY141" fmla="*/ 6614928 h 7586379"/>
              <a:gd name="connsiteX142" fmla="*/ 416642 w 7195180"/>
              <a:gd name="connsiteY142" fmla="*/ 6595218 h 7586379"/>
              <a:gd name="connsiteX143" fmla="*/ 432611 w 7195180"/>
              <a:gd name="connsiteY143" fmla="*/ 6529457 h 7586379"/>
              <a:gd name="connsiteX144" fmla="*/ 474850 w 7195180"/>
              <a:gd name="connsiteY144" fmla="*/ 6471795 h 7586379"/>
              <a:gd name="connsiteX145" fmla="*/ 536151 w 7195180"/>
              <a:gd name="connsiteY145" fmla="*/ 6435037 h 7586379"/>
              <a:gd name="connsiteX146" fmla="*/ 603102 w 7195180"/>
              <a:gd name="connsiteY146" fmla="*/ 6425182 h 7586379"/>
              <a:gd name="connsiteX147" fmla="*/ 624716 w 7195180"/>
              <a:gd name="connsiteY147" fmla="*/ 6405473 h 7586379"/>
              <a:gd name="connsiteX148" fmla="*/ 640684 w 7195180"/>
              <a:gd name="connsiteY148" fmla="*/ 6339711 h 7586379"/>
              <a:gd name="connsiteX149" fmla="*/ 682923 w 7195180"/>
              <a:gd name="connsiteY149" fmla="*/ 6282049 h 7586379"/>
              <a:gd name="connsiteX150" fmla="*/ 744225 w 7195180"/>
              <a:gd name="connsiteY150" fmla="*/ 6245291 h 7586379"/>
              <a:gd name="connsiteX151" fmla="*/ 811175 w 7195180"/>
              <a:gd name="connsiteY151" fmla="*/ 6235436 h 7586379"/>
              <a:gd name="connsiteX152" fmla="*/ 832789 w 7195180"/>
              <a:gd name="connsiteY152" fmla="*/ 6215727 h 7586379"/>
              <a:gd name="connsiteX153" fmla="*/ 848757 w 7195180"/>
              <a:gd name="connsiteY153" fmla="*/ 6149965 h 7586379"/>
              <a:gd name="connsiteX154" fmla="*/ 890997 w 7195180"/>
              <a:gd name="connsiteY154" fmla="*/ 6092304 h 7586379"/>
              <a:gd name="connsiteX155" fmla="*/ 952298 w 7195180"/>
              <a:gd name="connsiteY155" fmla="*/ 6055545 h 7586379"/>
              <a:gd name="connsiteX156" fmla="*/ 1019249 w 7195180"/>
              <a:gd name="connsiteY156" fmla="*/ 6045690 h 7586379"/>
              <a:gd name="connsiteX157" fmla="*/ 1040862 w 7195180"/>
              <a:gd name="connsiteY157" fmla="*/ 6025981 h 7586379"/>
              <a:gd name="connsiteX158" fmla="*/ 1056831 w 7195180"/>
              <a:gd name="connsiteY158" fmla="*/ 5960220 h 7586379"/>
              <a:gd name="connsiteX159" fmla="*/ 1099070 w 7195180"/>
              <a:gd name="connsiteY159" fmla="*/ 5902558 h 7586379"/>
              <a:gd name="connsiteX160" fmla="*/ 1160371 w 7195180"/>
              <a:gd name="connsiteY160" fmla="*/ 5865799 h 7586379"/>
              <a:gd name="connsiteX161" fmla="*/ 1227322 w 7195180"/>
              <a:gd name="connsiteY161" fmla="*/ 5855944 h 7586379"/>
              <a:gd name="connsiteX162" fmla="*/ 1248935 w 7195180"/>
              <a:gd name="connsiteY162" fmla="*/ 5836235 h 7586379"/>
              <a:gd name="connsiteX163" fmla="*/ 1264904 w 7195180"/>
              <a:gd name="connsiteY163" fmla="*/ 5770474 h 7586379"/>
              <a:gd name="connsiteX164" fmla="*/ 1307143 w 7195180"/>
              <a:gd name="connsiteY164" fmla="*/ 5712812 h 7586379"/>
              <a:gd name="connsiteX165" fmla="*/ 1368444 w 7195180"/>
              <a:gd name="connsiteY165" fmla="*/ 5676053 h 7586379"/>
              <a:gd name="connsiteX166" fmla="*/ 1435395 w 7195180"/>
              <a:gd name="connsiteY166" fmla="*/ 5666199 h 7586379"/>
              <a:gd name="connsiteX167" fmla="*/ 1457009 w 7195180"/>
              <a:gd name="connsiteY167" fmla="*/ 5646489 h 7586379"/>
              <a:gd name="connsiteX168" fmla="*/ 1472977 w 7195180"/>
              <a:gd name="connsiteY168" fmla="*/ 5580728 h 7586379"/>
              <a:gd name="connsiteX169" fmla="*/ 1515216 w 7195180"/>
              <a:gd name="connsiteY169" fmla="*/ 5523066 h 7586379"/>
              <a:gd name="connsiteX170" fmla="*/ 1576518 w 7195180"/>
              <a:gd name="connsiteY170" fmla="*/ 5486307 h 7586379"/>
              <a:gd name="connsiteX171" fmla="*/ 1643468 w 7195180"/>
              <a:gd name="connsiteY171" fmla="*/ 5476453 h 7586379"/>
              <a:gd name="connsiteX172" fmla="*/ 1665082 w 7195180"/>
              <a:gd name="connsiteY172" fmla="*/ 5456743 h 7586379"/>
              <a:gd name="connsiteX173" fmla="*/ 1681050 w 7195180"/>
              <a:gd name="connsiteY173" fmla="*/ 5390982 h 7586379"/>
              <a:gd name="connsiteX174" fmla="*/ 1723289 w 7195180"/>
              <a:gd name="connsiteY174" fmla="*/ 5333320 h 7586379"/>
              <a:gd name="connsiteX175" fmla="*/ 1784591 w 7195180"/>
              <a:gd name="connsiteY175" fmla="*/ 5296561 h 7586379"/>
              <a:gd name="connsiteX176" fmla="*/ 1851542 w 7195180"/>
              <a:gd name="connsiteY176" fmla="*/ 5286707 h 7586379"/>
              <a:gd name="connsiteX177" fmla="*/ 1873155 w 7195180"/>
              <a:gd name="connsiteY177" fmla="*/ 5266997 h 7586379"/>
              <a:gd name="connsiteX178" fmla="*/ 1889124 w 7195180"/>
              <a:gd name="connsiteY178" fmla="*/ 5201236 h 7586379"/>
              <a:gd name="connsiteX179" fmla="*/ 1931363 w 7195180"/>
              <a:gd name="connsiteY179" fmla="*/ 5143574 h 7586379"/>
              <a:gd name="connsiteX180" fmla="*/ 1992664 w 7195180"/>
              <a:gd name="connsiteY180" fmla="*/ 5106815 h 7586379"/>
              <a:gd name="connsiteX181" fmla="*/ 2059615 w 7195180"/>
              <a:gd name="connsiteY181" fmla="*/ 5096961 h 7586379"/>
              <a:gd name="connsiteX182" fmla="*/ 2081228 w 7195180"/>
              <a:gd name="connsiteY182" fmla="*/ 5077252 h 7586379"/>
              <a:gd name="connsiteX183" fmla="*/ 2097197 w 7195180"/>
              <a:gd name="connsiteY183" fmla="*/ 5011490 h 7586379"/>
              <a:gd name="connsiteX184" fmla="*/ 2139436 w 7195180"/>
              <a:gd name="connsiteY184" fmla="*/ 4953828 h 7586379"/>
              <a:gd name="connsiteX185" fmla="*/ 2200737 w 7195180"/>
              <a:gd name="connsiteY185" fmla="*/ 4917069 h 7586379"/>
              <a:gd name="connsiteX186" fmla="*/ 2267688 w 7195180"/>
              <a:gd name="connsiteY186" fmla="*/ 4907215 h 7586379"/>
              <a:gd name="connsiteX187" fmla="*/ 2289301 w 7195180"/>
              <a:gd name="connsiteY187" fmla="*/ 4887506 h 7586379"/>
              <a:gd name="connsiteX188" fmla="*/ 2305270 w 7195180"/>
              <a:gd name="connsiteY188" fmla="*/ 4821744 h 7586379"/>
              <a:gd name="connsiteX189" fmla="*/ 2347509 w 7195180"/>
              <a:gd name="connsiteY189" fmla="*/ 4764082 h 7586379"/>
              <a:gd name="connsiteX190" fmla="*/ 2408811 w 7195180"/>
              <a:gd name="connsiteY190" fmla="*/ 4727323 h 7586379"/>
              <a:gd name="connsiteX191" fmla="*/ 2475761 w 7195180"/>
              <a:gd name="connsiteY191" fmla="*/ 4717469 h 7586379"/>
              <a:gd name="connsiteX192" fmla="*/ 2497374 w 7195180"/>
              <a:gd name="connsiteY192" fmla="*/ 4697760 h 7586379"/>
              <a:gd name="connsiteX193" fmla="*/ 2513343 w 7195180"/>
              <a:gd name="connsiteY193" fmla="*/ 4631998 h 7586379"/>
              <a:gd name="connsiteX194" fmla="*/ 2555582 w 7195180"/>
              <a:gd name="connsiteY194" fmla="*/ 4574336 h 7586379"/>
              <a:gd name="connsiteX195" fmla="*/ 2616884 w 7195180"/>
              <a:gd name="connsiteY195" fmla="*/ 4537577 h 7586379"/>
              <a:gd name="connsiteX196" fmla="*/ 2683835 w 7195180"/>
              <a:gd name="connsiteY196" fmla="*/ 4527723 h 7586379"/>
              <a:gd name="connsiteX197" fmla="*/ 2705447 w 7195180"/>
              <a:gd name="connsiteY197" fmla="*/ 4508014 h 7586379"/>
              <a:gd name="connsiteX198" fmla="*/ 2721417 w 7195180"/>
              <a:gd name="connsiteY198" fmla="*/ 4442252 h 7586379"/>
              <a:gd name="connsiteX199" fmla="*/ 2763656 w 7195180"/>
              <a:gd name="connsiteY199" fmla="*/ 4384590 h 7586379"/>
              <a:gd name="connsiteX200" fmla="*/ 2824957 w 7195180"/>
              <a:gd name="connsiteY200" fmla="*/ 4347831 h 7586379"/>
              <a:gd name="connsiteX201" fmla="*/ 2891908 w 7195180"/>
              <a:gd name="connsiteY201" fmla="*/ 4337977 h 7586379"/>
              <a:gd name="connsiteX202" fmla="*/ 2913521 w 7195180"/>
              <a:gd name="connsiteY202" fmla="*/ 4318268 h 7586379"/>
              <a:gd name="connsiteX203" fmla="*/ 2929490 w 7195180"/>
              <a:gd name="connsiteY203" fmla="*/ 4252506 h 7586379"/>
              <a:gd name="connsiteX204" fmla="*/ 2971729 w 7195180"/>
              <a:gd name="connsiteY204" fmla="*/ 4194844 h 7586379"/>
              <a:gd name="connsiteX205" fmla="*/ 3033030 w 7195180"/>
              <a:gd name="connsiteY205" fmla="*/ 4158085 h 7586379"/>
              <a:gd name="connsiteX206" fmla="*/ 3099981 w 7195180"/>
              <a:gd name="connsiteY206" fmla="*/ 4148231 h 7586379"/>
              <a:gd name="connsiteX207" fmla="*/ 3121594 w 7195180"/>
              <a:gd name="connsiteY207" fmla="*/ 4128522 h 7586379"/>
              <a:gd name="connsiteX208" fmla="*/ 3137563 w 7195180"/>
              <a:gd name="connsiteY208" fmla="*/ 4062760 h 7586379"/>
              <a:gd name="connsiteX209" fmla="*/ 3179802 w 7195180"/>
              <a:gd name="connsiteY209" fmla="*/ 4005098 h 7586379"/>
              <a:gd name="connsiteX210" fmla="*/ 3241103 w 7195180"/>
              <a:gd name="connsiteY210" fmla="*/ 3968340 h 7586379"/>
              <a:gd name="connsiteX211" fmla="*/ 3308054 w 7195180"/>
              <a:gd name="connsiteY211" fmla="*/ 3958485 h 7586379"/>
              <a:gd name="connsiteX212" fmla="*/ 3329667 w 7195180"/>
              <a:gd name="connsiteY212" fmla="*/ 3938776 h 7586379"/>
              <a:gd name="connsiteX213" fmla="*/ 3345636 w 7195180"/>
              <a:gd name="connsiteY213" fmla="*/ 3873014 h 7586379"/>
              <a:gd name="connsiteX214" fmla="*/ 3387875 w 7195180"/>
              <a:gd name="connsiteY214" fmla="*/ 3815352 h 7586379"/>
              <a:gd name="connsiteX215" fmla="*/ 3449177 w 7195180"/>
              <a:gd name="connsiteY215" fmla="*/ 3778594 h 7586379"/>
              <a:gd name="connsiteX216" fmla="*/ 3516127 w 7195180"/>
              <a:gd name="connsiteY216" fmla="*/ 3768739 h 7586379"/>
              <a:gd name="connsiteX217" fmla="*/ 3537740 w 7195180"/>
              <a:gd name="connsiteY217" fmla="*/ 3749030 h 7586379"/>
              <a:gd name="connsiteX218" fmla="*/ 3553710 w 7195180"/>
              <a:gd name="connsiteY218" fmla="*/ 3683268 h 7586379"/>
              <a:gd name="connsiteX219" fmla="*/ 3595949 w 7195180"/>
              <a:gd name="connsiteY219" fmla="*/ 3625606 h 7586379"/>
              <a:gd name="connsiteX220" fmla="*/ 3657250 w 7195180"/>
              <a:gd name="connsiteY220" fmla="*/ 3588848 h 7586379"/>
              <a:gd name="connsiteX221" fmla="*/ 3724201 w 7195180"/>
              <a:gd name="connsiteY221" fmla="*/ 3578993 h 7586379"/>
              <a:gd name="connsiteX222" fmla="*/ 3745814 w 7195180"/>
              <a:gd name="connsiteY222" fmla="*/ 3559284 h 7586379"/>
              <a:gd name="connsiteX223" fmla="*/ 3761783 w 7195180"/>
              <a:gd name="connsiteY223" fmla="*/ 3493522 h 7586379"/>
              <a:gd name="connsiteX224" fmla="*/ 3804022 w 7195180"/>
              <a:gd name="connsiteY224" fmla="*/ 3435860 h 7586379"/>
              <a:gd name="connsiteX225" fmla="*/ 3865323 w 7195180"/>
              <a:gd name="connsiteY225" fmla="*/ 3399102 h 7586379"/>
              <a:gd name="connsiteX226" fmla="*/ 3932274 w 7195180"/>
              <a:gd name="connsiteY226" fmla="*/ 3389247 h 7586379"/>
              <a:gd name="connsiteX227" fmla="*/ 3953887 w 7195180"/>
              <a:gd name="connsiteY227" fmla="*/ 3369538 h 7586379"/>
              <a:gd name="connsiteX228" fmla="*/ 3969856 w 7195180"/>
              <a:gd name="connsiteY228" fmla="*/ 3303776 h 7586379"/>
              <a:gd name="connsiteX229" fmla="*/ 4012095 w 7195180"/>
              <a:gd name="connsiteY229" fmla="*/ 3246114 h 7586379"/>
              <a:gd name="connsiteX230" fmla="*/ 4073396 w 7195180"/>
              <a:gd name="connsiteY230" fmla="*/ 3209356 h 7586379"/>
              <a:gd name="connsiteX231" fmla="*/ 4140347 w 7195180"/>
              <a:gd name="connsiteY231" fmla="*/ 3199501 h 7586379"/>
              <a:gd name="connsiteX232" fmla="*/ 4161960 w 7195180"/>
              <a:gd name="connsiteY232" fmla="*/ 3179792 h 7586379"/>
              <a:gd name="connsiteX233" fmla="*/ 4177929 w 7195180"/>
              <a:gd name="connsiteY233" fmla="*/ 3114030 h 7586379"/>
              <a:gd name="connsiteX234" fmla="*/ 4220168 w 7195180"/>
              <a:gd name="connsiteY234" fmla="*/ 3056368 h 7586379"/>
              <a:gd name="connsiteX235" fmla="*/ 4281470 w 7195180"/>
              <a:gd name="connsiteY235" fmla="*/ 3019610 h 7586379"/>
              <a:gd name="connsiteX236" fmla="*/ 4348420 w 7195180"/>
              <a:gd name="connsiteY236" fmla="*/ 3009755 h 7586379"/>
              <a:gd name="connsiteX237" fmla="*/ 4370033 w 7195180"/>
              <a:gd name="connsiteY237" fmla="*/ 2990046 h 7586379"/>
              <a:gd name="connsiteX238" fmla="*/ 4386002 w 7195180"/>
              <a:gd name="connsiteY238" fmla="*/ 2924284 h 7586379"/>
              <a:gd name="connsiteX239" fmla="*/ 4428242 w 7195180"/>
              <a:gd name="connsiteY239" fmla="*/ 2866622 h 7586379"/>
              <a:gd name="connsiteX240" fmla="*/ 4489543 w 7195180"/>
              <a:gd name="connsiteY240" fmla="*/ 2829864 h 7586379"/>
              <a:gd name="connsiteX241" fmla="*/ 4556494 w 7195180"/>
              <a:gd name="connsiteY241" fmla="*/ 2820009 h 7586379"/>
              <a:gd name="connsiteX242" fmla="*/ 4578106 w 7195180"/>
              <a:gd name="connsiteY242" fmla="*/ 2800300 h 7586379"/>
              <a:gd name="connsiteX243" fmla="*/ 4594076 w 7195180"/>
              <a:gd name="connsiteY243" fmla="*/ 2734538 h 7586379"/>
              <a:gd name="connsiteX244" fmla="*/ 4636315 w 7195180"/>
              <a:gd name="connsiteY244" fmla="*/ 2676876 h 7586379"/>
              <a:gd name="connsiteX245" fmla="*/ 4697616 w 7195180"/>
              <a:gd name="connsiteY245" fmla="*/ 2640118 h 7586379"/>
              <a:gd name="connsiteX246" fmla="*/ 4764567 w 7195180"/>
              <a:gd name="connsiteY246" fmla="*/ 2630263 h 7586379"/>
              <a:gd name="connsiteX247" fmla="*/ 4786180 w 7195180"/>
              <a:gd name="connsiteY247" fmla="*/ 2610554 h 7586379"/>
              <a:gd name="connsiteX248" fmla="*/ 4802149 w 7195180"/>
              <a:gd name="connsiteY248" fmla="*/ 2544792 h 7586379"/>
              <a:gd name="connsiteX249" fmla="*/ 4844388 w 7195180"/>
              <a:gd name="connsiteY249" fmla="*/ 2487130 h 7586379"/>
              <a:gd name="connsiteX250" fmla="*/ 4905689 w 7195180"/>
              <a:gd name="connsiteY250" fmla="*/ 2450372 h 7586379"/>
              <a:gd name="connsiteX251" fmla="*/ 4972640 w 7195180"/>
              <a:gd name="connsiteY251" fmla="*/ 2440517 h 7586379"/>
              <a:gd name="connsiteX252" fmla="*/ 4994254 w 7195180"/>
              <a:gd name="connsiteY252" fmla="*/ 2420808 h 7586379"/>
              <a:gd name="connsiteX253" fmla="*/ 5010222 w 7195180"/>
              <a:gd name="connsiteY253" fmla="*/ 2355047 h 7586379"/>
              <a:gd name="connsiteX254" fmla="*/ 5052461 w 7195180"/>
              <a:gd name="connsiteY254" fmla="*/ 2297385 h 7586379"/>
              <a:gd name="connsiteX255" fmla="*/ 5113763 w 7195180"/>
              <a:gd name="connsiteY255" fmla="*/ 2260626 h 7586379"/>
              <a:gd name="connsiteX256" fmla="*/ 5180713 w 7195180"/>
              <a:gd name="connsiteY256" fmla="*/ 2250772 h 7586379"/>
              <a:gd name="connsiteX257" fmla="*/ 5202326 w 7195180"/>
              <a:gd name="connsiteY257" fmla="*/ 2231063 h 7586379"/>
              <a:gd name="connsiteX258" fmla="*/ 5218295 w 7195180"/>
              <a:gd name="connsiteY258" fmla="*/ 2165301 h 7586379"/>
              <a:gd name="connsiteX259" fmla="*/ 5260534 w 7195180"/>
              <a:gd name="connsiteY259" fmla="*/ 2107639 h 7586379"/>
              <a:gd name="connsiteX260" fmla="*/ 5321836 w 7195180"/>
              <a:gd name="connsiteY260" fmla="*/ 2070880 h 7586379"/>
              <a:gd name="connsiteX261" fmla="*/ 5388786 w 7195180"/>
              <a:gd name="connsiteY261" fmla="*/ 2061026 h 7586379"/>
              <a:gd name="connsiteX262" fmla="*/ 5410400 w 7195180"/>
              <a:gd name="connsiteY262" fmla="*/ 2041316 h 7586379"/>
              <a:gd name="connsiteX263" fmla="*/ 5426369 w 7195180"/>
              <a:gd name="connsiteY263" fmla="*/ 1975555 h 7586379"/>
              <a:gd name="connsiteX264" fmla="*/ 5468608 w 7195180"/>
              <a:gd name="connsiteY264" fmla="*/ 1917893 h 7586379"/>
              <a:gd name="connsiteX265" fmla="*/ 5529909 w 7195180"/>
              <a:gd name="connsiteY265" fmla="*/ 1881134 h 7586379"/>
              <a:gd name="connsiteX266" fmla="*/ 5596860 w 7195180"/>
              <a:gd name="connsiteY266" fmla="*/ 1871280 h 7586379"/>
              <a:gd name="connsiteX267" fmla="*/ 5618472 w 7195180"/>
              <a:gd name="connsiteY267" fmla="*/ 1851571 h 7586379"/>
              <a:gd name="connsiteX268" fmla="*/ 5634442 w 7195180"/>
              <a:gd name="connsiteY268" fmla="*/ 1785809 h 7586379"/>
              <a:gd name="connsiteX269" fmla="*/ 5676681 w 7195180"/>
              <a:gd name="connsiteY269" fmla="*/ 1728147 h 7586379"/>
              <a:gd name="connsiteX270" fmla="*/ 5737982 w 7195180"/>
              <a:gd name="connsiteY270" fmla="*/ 1691389 h 7586379"/>
              <a:gd name="connsiteX271" fmla="*/ 5804933 w 7195180"/>
              <a:gd name="connsiteY271" fmla="*/ 1681534 h 7586379"/>
              <a:gd name="connsiteX272" fmla="*/ 5826546 w 7195180"/>
              <a:gd name="connsiteY272" fmla="*/ 1661825 h 7586379"/>
              <a:gd name="connsiteX273" fmla="*/ 5842514 w 7195180"/>
              <a:gd name="connsiteY273" fmla="*/ 1596063 h 7586379"/>
              <a:gd name="connsiteX274" fmla="*/ 5884754 w 7195180"/>
              <a:gd name="connsiteY274" fmla="*/ 1538401 h 7586379"/>
              <a:gd name="connsiteX275" fmla="*/ 5946056 w 7195180"/>
              <a:gd name="connsiteY275" fmla="*/ 1501642 h 7586379"/>
              <a:gd name="connsiteX276" fmla="*/ 6013006 w 7195180"/>
              <a:gd name="connsiteY276" fmla="*/ 1491788 h 7586379"/>
              <a:gd name="connsiteX277" fmla="*/ 6034620 w 7195180"/>
              <a:gd name="connsiteY277" fmla="*/ 1472078 h 7586379"/>
              <a:gd name="connsiteX278" fmla="*/ 6050588 w 7195180"/>
              <a:gd name="connsiteY278" fmla="*/ 1406317 h 7586379"/>
              <a:gd name="connsiteX279" fmla="*/ 6092827 w 7195180"/>
              <a:gd name="connsiteY279" fmla="*/ 1348655 h 7586379"/>
              <a:gd name="connsiteX280" fmla="*/ 6154129 w 7195180"/>
              <a:gd name="connsiteY280" fmla="*/ 1311896 h 7586379"/>
              <a:gd name="connsiteX281" fmla="*/ 6221080 w 7195180"/>
              <a:gd name="connsiteY281" fmla="*/ 1302042 h 7586379"/>
              <a:gd name="connsiteX282" fmla="*/ 6242692 w 7195180"/>
              <a:gd name="connsiteY282" fmla="*/ 1282333 h 7586379"/>
              <a:gd name="connsiteX283" fmla="*/ 6258661 w 7195180"/>
              <a:gd name="connsiteY283" fmla="*/ 1216571 h 7586379"/>
              <a:gd name="connsiteX284" fmla="*/ 6300901 w 7195180"/>
              <a:gd name="connsiteY284" fmla="*/ 1158909 h 7586379"/>
              <a:gd name="connsiteX285" fmla="*/ 6362201 w 7195180"/>
              <a:gd name="connsiteY285" fmla="*/ 1122151 h 7586379"/>
              <a:gd name="connsiteX286" fmla="*/ 6429153 w 7195180"/>
              <a:gd name="connsiteY286" fmla="*/ 1112296 h 7586379"/>
              <a:gd name="connsiteX287" fmla="*/ 6431004 w 7195180"/>
              <a:gd name="connsiteY287" fmla="*/ 1110608 h 7586379"/>
              <a:gd name="connsiteX288" fmla="*/ 6628903 w 7195180"/>
              <a:gd name="connsiteY288" fmla="*/ 0 h 7586379"/>
              <a:gd name="connsiteX289" fmla="*/ 6828976 w 7195180"/>
              <a:gd name="connsiteY289" fmla="*/ 1122813 h 7586379"/>
              <a:gd name="connsiteX290" fmla="*/ 6886229 w 7195180"/>
              <a:gd name="connsiteY290" fmla="*/ 1136716 h 7586379"/>
              <a:gd name="connsiteX291" fmla="*/ 6943891 w 7195180"/>
              <a:gd name="connsiteY291" fmla="*/ 1178955 h 7586379"/>
              <a:gd name="connsiteX292" fmla="*/ 6990698 w 7195180"/>
              <a:gd name="connsiteY292" fmla="*/ 1308525 h 7586379"/>
              <a:gd name="connsiteX293" fmla="*/ 6980436 w 7195180"/>
              <a:gd name="connsiteY293" fmla="*/ 1350789 h 7586379"/>
              <a:gd name="connsiteX294" fmla="*/ 7023464 w 7195180"/>
              <a:gd name="connsiteY294" fmla="*/ 1344456 h 7586379"/>
              <a:gd name="connsiteX295" fmla="*/ 7148181 w 7195180"/>
              <a:gd name="connsiteY295" fmla="*/ 1402978 h 7586379"/>
              <a:gd name="connsiteX296" fmla="*/ 7136467 w 7195180"/>
              <a:gd name="connsiteY296" fmla="*/ 1657266 h 758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7195180" h="7586379">
                <a:moveTo>
                  <a:pt x="7136467" y="1657266"/>
                </a:moveTo>
                <a:cubicBezTo>
                  <a:pt x="7095148" y="1694946"/>
                  <a:pt x="7041049" y="1709770"/>
                  <a:pt x="6989699" y="1702457"/>
                </a:cubicBezTo>
                <a:lnTo>
                  <a:pt x="6983738" y="1700704"/>
                </a:lnTo>
                <a:lnTo>
                  <a:pt x="6986917" y="1722294"/>
                </a:lnTo>
                <a:cubicBezTo>
                  <a:pt x="6984797" y="1768311"/>
                  <a:pt x="6965121" y="1813520"/>
                  <a:pt x="6928395" y="1847012"/>
                </a:cubicBezTo>
                <a:cubicBezTo>
                  <a:pt x="6887075" y="1884692"/>
                  <a:pt x="6832976" y="1899516"/>
                  <a:pt x="6781626" y="1892203"/>
                </a:cubicBezTo>
                <a:lnTo>
                  <a:pt x="6775666" y="1890449"/>
                </a:lnTo>
                <a:lnTo>
                  <a:pt x="6778843" y="1912040"/>
                </a:lnTo>
                <a:cubicBezTo>
                  <a:pt x="6776723" y="1958057"/>
                  <a:pt x="6757048" y="2003266"/>
                  <a:pt x="6720321" y="2036757"/>
                </a:cubicBezTo>
                <a:cubicBezTo>
                  <a:pt x="6683594" y="2070250"/>
                  <a:pt x="6636768" y="2085685"/>
                  <a:pt x="6590750" y="2083565"/>
                </a:cubicBezTo>
                <a:lnTo>
                  <a:pt x="6569543" y="2078416"/>
                </a:lnTo>
                <a:lnTo>
                  <a:pt x="6570741" y="2084513"/>
                </a:lnTo>
                <a:cubicBezTo>
                  <a:pt x="6573302" y="2136318"/>
                  <a:pt x="6553566" y="2188825"/>
                  <a:pt x="6512248" y="2226503"/>
                </a:cubicBezTo>
                <a:cubicBezTo>
                  <a:pt x="6475520" y="2259996"/>
                  <a:pt x="6428694" y="2275431"/>
                  <a:pt x="6382678" y="2273311"/>
                </a:cubicBezTo>
                <a:lnTo>
                  <a:pt x="6361469" y="2268162"/>
                </a:lnTo>
                <a:lnTo>
                  <a:pt x="6362668" y="2274259"/>
                </a:lnTo>
                <a:cubicBezTo>
                  <a:pt x="6365228" y="2326064"/>
                  <a:pt x="6345492" y="2378572"/>
                  <a:pt x="6304175" y="2416249"/>
                </a:cubicBezTo>
                <a:cubicBezTo>
                  <a:pt x="6262856" y="2453929"/>
                  <a:pt x="6208757" y="2468753"/>
                  <a:pt x="6157407" y="2461440"/>
                </a:cubicBezTo>
                <a:lnTo>
                  <a:pt x="6151446" y="2459687"/>
                </a:lnTo>
                <a:lnTo>
                  <a:pt x="6154623" y="2481278"/>
                </a:lnTo>
                <a:cubicBezTo>
                  <a:pt x="6152504" y="2527295"/>
                  <a:pt x="6132829" y="2572503"/>
                  <a:pt x="6096102" y="2605995"/>
                </a:cubicBezTo>
                <a:cubicBezTo>
                  <a:pt x="6054783" y="2643674"/>
                  <a:pt x="6000683" y="2658500"/>
                  <a:pt x="5949334" y="2651186"/>
                </a:cubicBezTo>
                <a:lnTo>
                  <a:pt x="5943371" y="2649433"/>
                </a:lnTo>
                <a:lnTo>
                  <a:pt x="5946551" y="2671023"/>
                </a:lnTo>
                <a:cubicBezTo>
                  <a:pt x="5944431" y="2717040"/>
                  <a:pt x="5924755" y="2762249"/>
                  <a:pt x="5888028" y="2795742"/>
                </a:cubicBezTo>
                <a:cubicBezTo>
                  <a:pt x="5851301" y="2829234"/>
                  <a:pt x="5804475" y="2844669"/>
                  <a:pt x="5758458" y="2842549"/>
                </a:cubicBezTo>
                <a:lnTo>
                  <a:pt x="5737250" y="2837399"/>
                </a:lnTo>
                <a:lnTo>
                  <a:pt x="5738448" y="2843497"/>
                </a:lnTo>
                <a:cubicBezTo>
                  <a:pt x="5741010" y="2895301"/>
                  <a:pt x="5721274" y="2947808"/>
                  <a:pt x="5679955" y="2985487"/>
                </a:cubicBezTo>
                <a:cubicBezTo>
                  <a:pt x="5638637" y="3023166"/>
                  <a:pt x="5584537" y="3037991"/>
                  <a:pt x="5533187" y="3030678"/>
                </a:cubicBezTo>
                <a:lnTo>
                  <a:pt x="5527227" y="3028925"/>
                </a:lnTo>
                <a:lnTo>
                  <a:pt x="5530404" y="3050515"/>
                </a:lnTo>
                <a:cubicBezTo>
                  <a:pt x="5528285" y="3096532"/>
                  <a:pt x="5508610" y="3141740"/>
                  <a:pt x="5471882" y="3175233"/>
                </a:cubicBezTo>
                <a:cubicBezTo>
                  <a:pt x="5430564" y="3212912"/>
                  <a:pt x="5376464" y="3227738"/>
                  <a:pt x="5325114" y="3220424"/>
                </a:cubicBezTo>
                <a:lnTo>
                  <a:pt x="5319153" y="3218671"/>
                </a:lnTo>
                <a:lnTo>
                  <a:pt x="5322331" y="3240261"/>
                </a:lnTo>
                <a:cubicBezTo>
                  <a:pt x="5320211" y="3286279"/>
                  <a:pt x="5300536" y="3331487"/>
                  <a:pt x="5263809" y="3364979"/>
                </a:cubicBezTo>
                <a:cubicBezTo>
                  <a:pt x="5227081" y="3398472"/>
                  <a:pt x="5180255" y="3413907"/>
                  <a:pt x="5134238" y="3411786"/>
                </a:cubicBezTo>
                <a:lnTo>
                  <a:pt x="5113030" y="3406637"/>
                </a:lnTo>
                <a:lnTo>
                  <a:pt x="5114229" y="3412735"/>
                </a:lnTo>
                <a:cubicBezTo>
                  <a:pt x="5116789" y="3464540"/>
                  <a:pt x="5097053" y="3517047"/>
                  <a:pt x="5055736" y="3554725"/>
                </a:cubicBezTo>
                <a:cubicBezTo>
                  <a:pt x="5014417" y="3592404"/>
                  <a:pt x="4960318" y="3607229"/>
                  <a:pt x="4908968" y="3599916"/>
                </a:cubicBezTo>
                <a:lnTo>
                  <a:pt x="4903006" y="3598162"/>
                </a:lnTo>
                <a:lnTo>
                  <a:pt x="4906184" y="3619753"/>
                </a:lnTo>
                <a:cubicBezTo>
                  <a:pt x="4904064" y="3665771"/>
                  <a:pt x="4884389" y="3710979"/>
                  <a:pt x="4847662" y="3744471"/>
                </a:cubicBezTo>
                <a:cubicBezTo>
                  <a:pt x="4810935" y="3777964"/>
                  <a:pt x="4764109" y="3793399"/>
                  <a:pt x="4718091" y="3791279"/>
                </a:cubicBezTo>
                <a:lnTo>
                  <a:pt x="4696884" y="3786129"/>
                </a:lnTo>
                <a:lnTo>
                  <a:pt x="4698082" y="3792227"/>
                </a:lnTo>
                <a:cubicBezTo>
                  <a:pt x="4700643" y="3844031"/>
                  <a:pt x="4680907" y="3896539"/>
                  <a:pt x="4639589" y="3934217"/>
                </a:cubicBezTo>
                <a:cubicBezTo>
                  <a:pt x="4598271" y="3971896"/>
                  <a:pt x="4544171" y="3986721"/>
                  <a:pt x="4492821" y="3979408"/>
                </a:cubicBezTo>
                <a:lnTo>
                  <a:pt x="4486860" y="3977654"/>
                </a:lnTo>
                <a:lnTo>
                  <a:pt x="4490038" y="3999245"/>
                </a:lnTo>
                <a:cubicBezTo>
                  <a:pt x="4487918" y="4045263"/>
                  <a:pt x="4468243" y="4090471"/>
                  <a:pt x="4431516" y="4123963"/>
                </a:cubicBezTo>
                <a:cubicBezTo>
                  <a:pt x="4390197" y="4161642"/>
                  <a:pt x="4336098" y="4176467"/>
                  <a:pt x="4284748" y="4169154"/>
                </a:cubicBezTo>
                <a:lnTo>
                  <a:pt x="4278787" y="4167400"/>
                </a:lnTo>
                <a:lnTo>
                  <a:pt x="4281965" y="4188991"/>
                </a:lnTo>
                <a:cubicBezTo>
                  <a:pt x="4279845" y="4235009"/>
                  <a:pt x="4260170" y="4280217"/>
                  <a:pt x="4223443" y="4313709"/>
                </a:cubicBezTo>
                <a:cubicBezTo>
                  <a:pt x="4186715" y="4347202"/>
                  <a:pt x="4139889" y="4362637"/>
                  <a:pt x="4093871" y="4360517"/>
                </a:cubicBezTo>
                <a:lnTo>
                  <a:pt x="4072664" y="4355367"/>
                </a:lnTo>
                <a:lnTo>
                  <a:pt x="4073862" y="4361464"/>
                </a:lnTo>
                <a:cubicBezTo>
                  <a:pt x="4076423" y="4413269"/>
                  <a:pt x="4056687" y="4465776"/>
                  <a:pt x="4015369" y="4503455"/>
                </a:cubicBezTo>
                <a:cubicBezTo>
                  <a:pt x="3974051" y="4541134"/>
                  <a:pt x="3919952" y="4555959"/>
                  <a:pt x="3868602" y="4548646"/>
                </a:cubicBezTo>
                <a:lnTo>
                  <a:pt x="3862640" y="4546892"/>
                </a:lnTo>
                <a:lnTo>
                  <a:pt x="3865818" y="4568483"/>
                </a:lnTo>
                <a:cubicBezTo>
                  <a:pt x="3863698" y="4614500"/>
                  <a:pt x="3844023" y="4659709"/>
                  <a:pt x="3807296" y="4693201"/>
                </a:cubicBezTo>
                <a:cubicBezTo>
                  <a:pt x="3765978" y="4730880"/>
                  <a:pt x="3711878" y="4745705"/>
                  <a:pt x="3660528" y="4738392"/>
                </a:cubicBezTo>
                <a:lnTo>
                  <a:pt x="3654567" y="4736638"/>
                </a:lnTo>
                <a:lnTo>
                  <a:pt x="3657745" y="4758229"/>
                </a:lnTo>
                <a:cubicBezTo>
                  <a:pt x="3655625" y="4804246"/>
                  <a:pt x="3635950" y="4849455"/>
                  <a:pt x="3599223" y="4882947"/>
                </a:cubicBezTo>
                <a:cubicBezTo>
                  <a:pt x="3562495" y="4916439"/>
                  <a:pt x="3515669" y="4931875"/>
                  <a:pt x="3469652" y="4929754"/>
                </a:cubicBezTo>
                <a:lnTo>
                  <a:pt x="3448444" y="4924605"/>
                </a:lnTo>
                <a:lnTo>
                  <a:pt x="3449643" y="4930702"/>
                </a:lnTo>
                <a:cubicBezTo>
                  <a:pt x="3452204" y="4982506"/>
                  <a:pt x="3432467" y="5035014"/>
                  <a:pt x="3391150" y="5072693"/>
                </a:cubicBezTo>
                <a:cubicBezTo>
                  <a:pt x="3354422" y="5106185"/>
                  <a:pt x="3307596" y="5121621"/>
                  <a:pt x="3261579" y="5119500"/>
                </a:cubicBezTo>
                <a:lnTo>
                  <a:pt x="3240372" y="5114350"/>
                </a:lnTo>
                <a:lnTo>
                  <a:pt x="3241570" y="5120448"/>
                </a:lnTo>
                <a:cubicBezTo>
                  <a:pt x="3244131" y="5172252"/>
                  <a:pt x="3224395" y="5224759"/>
                  <a:pt x="3183076" y="5262439"/>
                </a:cubicBezTo>
                <a:cubicBezTo>
                  <a:pt x="3141758" y="5300118"/>
                  <a:pt x="3087659" y="5314942"/>
                  <a:pt x="3036309" y="5307630"/>
                </a:cubicBezTo>
                <a:lnTo>
                  <a:pt x="3030347" y="5305875"/>
                </a:lnTo>
                <a:lnTo>
                  <a:pt x="3033525" y="5327466"/>
                </a:lnTo>
                <a:cubicBezTo>
                  <a:pt x="3031405" y="5373484"/>
                  <a:pt x="3011730" y="5418693"/>
                  <a:pt x="2975003" y="5452185"/>
                </a:cubicBezTo>
                <a:cubicBezTo>
                  <a:pt x="2933685" y="5489864"/>
                  <a:pt x="2879585" y="5504688"/>
                  <a:pt x="2828235" y="5497376"/>
                </a:cubicBezTo>
                <a:lnTo>
                  <a:pt x="2822274" y="5495621"/>
                </a:lnTo>
                <a:lnTo>
                  <a:pt x="2825452" y="5517212"/>
                </a:lnTo>
                <a:cubicBezTo>
                  <a:pt x="2823332" y="5563230"/>
                  <a:pt x="2803657" y="5608438"/>
                  <a:pt x="2766930" y="5641931"/>
                </a:cubicBezTo>
                <a:cubicBezTo>
                  <a:pt x="2730202" y="5675423"/>
                  <a:pt x="2683376" y="5690858"/>
                  <a:pt x="2637359" y="5688738"/>
                </a:cubicBezTo>
                <a:lnTo>
                  <a:pt x="2616151" y="5683589"/>
                </a:lnTo>
                <a:lnTo>
                  <a:pt x="2617350" y="5689686"/>
                </a:lnTo>
                <a:cubicBezTo>
                  <a:pt x="2619911" y="5741490"/>
                  <a:pt x="2600174" y="5793998"/>
                  <a:pt x="2558857" y="5831676"/>
                </a:cubicBezTo>
                <a:cubicBezTo>
                  <a:pt x="2522130" y="5865168"/>
                  <a:pt x="2475304" y="5880604"/>
                  <a:pt x="2429286" y="5878484"/>
                </a:cubicBezTo>
                <a:lnTo>
                  <a:pt x="2408079" y="5873334"/>
                </a:lnTo>
                <a:lnTo>
                  <a:pt x="2409277" y="5879431"/>
                </a:lnTo>
                <a:cubicBezTo>
                  <a:pt x="2411838" y="5931236"/>
                  <a:pt x="2392101" y="5983744"/>
                  <a:pt x="2350783" y="6021422"/>
                </a:cubicBezTo>
                <a:cubicBezTo>
                  <a:pt x="2309466" y="6059101"/>
                  <a:pt x="2255366" y="6073926"/>
                  <a:pt x="2204016" y="6066613"/>
                </a:cubicBezTo>
                <a:lnTo>
                  <a:pt x="2198054" y="6064859"/>
                </a:lnTo>
                <a:lnTo>
                  <a:pt x="2201232" y="6086450"/>
                </a:lnTo>
                <a:cubicBezTo>
                  <a:pt x="2199112" y="6132468"/>
                  <a:pt x="2179438" y="6177676"/>
                  <a:pt x="2142710" y="6211168"/>
                </a:cubicBezTo>
                <a:cubicBezTo>
                  <a:pt x="2105983" y="6244660"/>
                  <a:pt x="2059157" y="6260096"/>
                  <a:pt x="2013140" y="6257976"/>
                </a:cubicBezTo>
                <a:lnTo>
                  <a:pt x="1991932" y="6252826"/>
                </a:lnTo>
                <a:lnTo>
                  <a:pt x="1993131" y="6258923"/>
                </a:lnTo>
                <a:cubicBezTo>
                  <a:pt x="1995691" y="6310728"/>
                  <a:pt x="1975955" y="6363236"/>
                  <a:pt x="1934637" y="6400914"/>
                </a:cubicBezTo>
                <a:cubicBezTo>
                  <a:pt x="1893319" y="6438593"/>
                  <a:pt x="1839219" y="6453418"/>
                  <a:pt x="1787869" y="6446105"/>
                </a:cubicBezTo>
                <a:lnTo>
                  <a:pt x="1781908" y="6444351"/>
                </a:lnTo>
                <a:lnTo>
                  <a:pt x="1785086" y="6465942"/>
                </a:lnTo>
                <a:cubicBezTo>
                  <a:pt x="1782966" y="6511960"/>
                  <a:pt x="1763291" y="6557168"/>
                  <a:pt x="1726564" y="6590660"/>
                </a:cubicBezTo>
                <a:cubicBezTo>
                  <a:pt x="1689836" y="6624153"/>
                  <a:pt x="1643010" y="6639588"/>
                  <a:pt x="1596993" y="6637467"/>
                </a:cubicBezTo>
                <a:lnTo>
                  <a:pt x="1575786" y="6632318"/>
                </a:lnTo>
                <a:lnTo>
                  <a:pt x="1576984" y="6638415"/>
                </a:lnTo>
                <a:cubicBezTo>
                  <a:pt x="1579545" y="6690220"/>
                  <a:pt x="1559809" y="6742727"/>
                  <a:pt x="1518491" y="6780406"/>
                </a:cubicBezTo>
                <a:cubicBezTo>
                  <a:pt x="1477172" y="6818085"/>
                  <a:pt x="1423073" y="6832910"/>
                  <a:pt x="1371723" y="6825597"/>
                </a:cubicBezTo>
                <a:lnTo>
                  <a:pt x="1365761" y="6823843"/>
                </a:lnTo>
                <a:lnTo>
                  <a:pt x="1368939" y="6845434"/>
                </a:lnTo>
                <a:cubicBezTo>
                  <a:pt x="1366820" y="6891451"/>
                  <a:pt x="1347145" y="6936659"/>
                  <a:pt x="1310417" y="6970152"/>
                </a:cubicBezTo>
                <a:cubicBezTo>
                  <a:pt x="1273690" y="7003645"/>
                  <a:pt x="1226864" y="7019080"/>
                  <a:pt x="1180847" y="7016959"/>
                </a:cubicBezTo>
                <a:lnTo>
                  <a:pt x="1159639" y="7011809"/>
                </a:lnTo>
                <a:lnTo>
                  <a:pt x="1160838" y="7017907"/>
                </a:lnTo>
                <a:cubicBezTo>
                  <a:pt x="1163399" y="7069712"/>
                  <a:pt x="1143663" y="7122219"/>
                  <a:pt x="1102344" y="7159898"/>
                </a:cubicBezTo>
                <a:cubicBezTo>
                  <a:pt x="1061026" y="7197577"/>
                  <a:pt x="1006926" y="7212402"/>
                  <a:pt x="955576" y="7205089"/>
                </a:cubicBezTo>
                <a:lnTo>
                  <a:pt x="949615" y="7203335"/>
                </a:lnTo>
                <a:lnTo>
                  <a:pt x="952793" y="7224926"/>
                </a:lnTo>
                <a:cubicBezTo>
                  <a:pt x="950674" y="7270943"/>
                  <a:pt x="930999" y="7316151"/>
                  <a:pt x="894271" y="7349644"/>
                </a:cubicBezTo>
                <a:cubicBezTo>
                  <a:pt x="857544" y="7383136"/>
                  <a:pt x="810718" y="7398571"/>
                  <a:pt x="764700" y="7396451"/>
                </a:cubicBezTo>
                <a:lnTo>
                  <a:pt x="743506" y="7391305"/>
                </a:lnTo>
                <a:lnTo>
                  <a:pt x="744702" y="7397389"/>
                </a:lnTo>
                <a:cubicBezTo>
                  <a:pt x="747262" y="7449194"/>
                  <a:pt x="727526" y="7501701"/>
                  <a:pt x="686208" y="7539381"/>
                </a:cubicBezTo>
                <a:cubicBezTo>
                  <a:pt x="612753" y="7606365"/>
                  <a:pt x="498904" y="7601120"/>
                  <a:pt x="431919" y="7527666"/>
                </a:cubicBezTo>
                <a:cubicBezTo>
                  <a:pt x="394240" y="7486347"/>
                  <a:pt x="379415" y="7432248"/>
                  <a:pt x="386729" y="7380899"/>
                </a:cubicBezTo>
                <a:lnTo>
                  <a:pt x="398215" y="7341852"/>
                </a:lnTo>
                <a:lnTo>
                  <a:pt x="341443" y="7350208"/>
                </a:lnTo>
                <a:cubicBezTo>
                  <a:pt x="295426" y="7348089"/>
                  <a:pt x="250218" y="7328414"/>
                  <a:pt x="216725" y="7291686"/>
                </a:cubicBezTo>
                <a:cubicBezTo>
                  <a:pt x="199980" y="7273323"/>
                  <a:pt x="187747" y="7252434"/>
                  <a:pt x="179967" y="7230385"/>
                </a:cubicBezTo>
                <a:lnTo>
                  <a:pt x="169940" y="7162266"/>
                </a:lnTo>
                <a:lnTo>
                  <a:pt x="137526" y="7159215"/>
                </a:lnTo>
                <a:cubicBezTo>
                  <a:pt x="103828" y="7151065"/>
                  <a:pt x="72118" y="7133112"/>
                  <a:pt x="46999" y="7105567"/>
                </a:cubicBezTo>
                <a:cubicBezTo>
                  <a:pt x="-19986" y="7032112"/>
                  <a:pt x="-14741" y="6918263"/>
                  <a:pt x="58714" y="6851278"/>
                </a:cubicBezTo>
                <a:cubicBezTo>
                  <a:pt x="77078" y="6834532"/>
                  <a:pt x="97966" y="6822300"/>
                  <a:pt x="120015" y="6814519"/>
                </a:cubicBezTo>
                <a:lnTo>
                  <a:pt x="186966" y="6804665"/>
                </a:lnTo>
                <a:lnTo>
                  <a:pt x="208569" y="6784964"/>
                </a:lnTo>
                <a:lnTo>
                  <a:pt x="224538" y="6719203"/>
                </a:lnTo>
                <a:cubicBezTo>
                  <a:pt x="234313" y="6697963"/>
                  <a:pt x="248413" y="6678288"/>
                  <a:pt x="266777" y="6661541"/>
                </a:cubicBezTo>
                <a:cubicBezTo>
                  <a:pt x="285141" y="6644795"/>
                  <a:pt x="306029" y="6632564"/>
                  <a:pt x="328078" y="6624783"/>
                </a:cubicBezTo>
                <a:lnTo>
                  <a:pt x="395029" y="6614928"/>
                </a:lnTo>
                <a:lnTo>
                  <a:pt x="416642" y="6595218"/>
                </a:lnTo>
                <a:lnTo>
                  <a:pt x="432611" y="6529457"/>
                </a:lnTo>
                <a:cubicBezTo>
                  <a:pt x="442386" y="6508217"/>
                  <a:pt x="456486" y="6488542"/>
                  <a:pt x="474850" y="6471795"/>
                </a:cubicBezTo>
                <a:cubicBezTo>
                  <a:pt x="493214" y="6455049"/>
                  <a:pt x="514102" y="6442818"/>
                  <a:pt x="536151" y="6435037"/>
                </a:cubicBezTo>
                <a:lnTo>
                  <a:pt x="603102" y="6425182"/>
                </a:lnTo>
                <a:lnTo>
                  <a:pt x="624716" y="6405473"/>
                </a:lnTo>
                <a:lnTo>
                  <a:pt x="640684" y="6339711"/>
                </a:lnTo>
                <a:cubicBezTo>
                  <a:pt x="650459" y="6318471"/>
                  <a:pt x="664559" y="6298796"/>
                  <a:pt x="682923" y="6282049"/>
                </a:cubicBezTo>
                <a:cubicBezTo>
                  <a:pt x="701287" y="6265303"/>
                  <a:pt x="722175" y="6253072"/>
                  <a:pt x="744225" y="6245291"/>
                </a:cubicBezTo>
                <a:lnTo>
                  <a:pt x="811175" y="6235436"/>
                </a:lnTo>
                <a:lnTo>
                  <a:pt x="832789" y="6215727"/>
                </a:lnTo>
                <a:lnTo>
                  <a:pt x="848757" y="6149965"/>
                </a:lnTo>
                <a:cubicBezTo>
                  <a:pt x="858533" y="6128725"/>
                  <a:pt x="872633" y="6109050"/>
                  <a:pt x="890997" y="6092304"/>
                </a:cubicBezTo>
                <a:cubicBezTo>
                  <a:pt x="909360" y="6075557"/>
                  <a:pt x="930249" y="6063326"/>
                  <a:pt x="952298" y="6055545"/>
                </a:cubicBezTo>
                <a:lnTo>
                  <a:pt x="1019249" y="6045690"/>
                </a:lnTo>
                <a:lnTo>
                  <a:pt x="1040862" y="6025981"/>
                </a:lnTo>
                <a:lnTo>
                  <a:pt x="1056831" y="5960220"/>
                </a:lnTo>
                <a:cubicBezTo>
                  <a:pt x="1066606" y="5938979"/>
                  <a:pt x="1080706" y="5919304"/>
                  <a:pt x="1099070" y="5902558"/>
                </a:cubicBezTo>
                <a:cubicBezTo>
                  <a:pt x="1117434" y="5885811"/>
                  <a:pt x="1138322" y="5873580"/>
                  <a:pt x="1160371" y="5865799"/>
                </a:cubicBezTo>
                <a:lnTo>
                  <a:pt x="1227322" y="5855944"/>
                </a:lnTo>
                <a:lnTo>
                  <a:pt x="1248935" y="5836235"/>
                </a:lnTo>
                <a:lnTo>
                  <a:pt x="1264904" y="5770474"/>
                </a:lnTo>
                <a:cubicBezTo>
                  <a:pt x="1274679" y="5749233"/>
                  <a:pt x="1288779" y="5729558"/>
                  <a:pt x="1307143" y="5712812"/>
                </a:cubicBezTo>
                <a:cubicBezTo>
                  <a:pt x="1325507" y="5696065"/>
                  <a:pt x="1346395" y="5683834"/>
                  <a:pt x="1368444" y="5676053"/>
                </a:cubicBezTo>
                <a:lnTo>
                  <a:pt x="1435395" y="5666199"/>
                </a:lnTo>
                <a:lnTo>
                  <a:pt x="1457009" y="5646489"/>
                </a:lnTo>
                <a:lnTo>
                  <a:pt x="1472977" y="5580728"/>
                </a:lnTo>
                <a:cubicBezTo>
                  <a:pt x="1482752" y="5559487"/>
                  <a:pt x="1496852" y="5539812"/>
                  <a:pt x="1515216" y="5523066"/>
                </a:cubicBezTo>
                <a:cubicBezTo>
                  <a:pt x="1533580" y="5506319"/>
                  <a:pt x="1554468" y="5494088"/>
                  <a:pt x="1576518" y="5486307"/>
                </a:cubicBezTo>
                <a:lnTo>
                  <a:pt x="1643468" y="5476453"/>
                </a:lnTo>
                <a:lnTo>
                  <a:pt x="1665082" y="5456743"/>
                </a:lnTo>
                <a:lnTo>
                  <a:pt x="1681050" y="5390982"/>
                </a:lnTo>
                <a:cubicBezTo>
                  <a:pt x="1690825" y="5369741"/>
                  <a:pt x="1704926" y="5350066"/>
                  <a:pt x="1723289" y="5333320"/>
                </a:cubicBezTo>
                <a:cubicBezTo>
                  <a:pt x="1741653" y="5316573"/>
                  <a:pt x="1762542" y="5304342"/>
                  <a:pt x="1784591" y="5296561"/>
                </a:cubicBezTo>
                <a:lnTo>
                  <a:pt x="1851542" y="5286707"/>
                </a:lnTo>
                <a:lnTo>
                  <a:pt x="1873155" y="5266997"/>
                </a:lnTo>
                <a:lnTo>
                  <a:pt x="1889124" y="5201236"/>
                </a:lnTo>
                <a:cubicBezTo>
                  <a:pt x="1898899" y="5179995"/>
                  <a:pt x="1912999" y="5160320"/>
                  <a:pt x="1931363" y="5143574"/>
                </a:cubicBezTo>
                <a:cubicBezTo>
                  <a:pt x="1949727" y="5126827"/>
                  <a:pt x="1970615" y="5114596"/>
                  <a:pt x="1992664" y="5106815"/>
                </a:cubicBezTo>
                <a:lnTo>
                  <a:pt x="2059615" y="5096961"/>
                </a:lnTo>
                <a:lnTo>
                  <a:pt x="2081228" y="5077252"/>
                </a:lnTo>
                <a:lnTo>
                  <a:pt x="2097197" y="5011490"/>
                </a:lnTo>
                <a:cubicBezTo>
                  <a:pt x="2106972" y="4990249"/>
                  <a:pt x="2121072" y="4970574"/>
                  <a:pt x="2139436" y="4953828"/>
                </a:cubicBezTo>
                <a:cubicBezTo>
                  <a:pt x="2157799" y="4937082"/>
                  <a:pt x="2178688" y="4924850"/>
                  <a:pt x="2200737" y="4917069"/>
                </a:cubicBezTo>
                <a:lnTo>
                  <a:pt x="2267688" y="4907215"/>
                </a:lnTo>
                <a:lnTo>
                  <a:pt x="2289301" y="4887506"/>
                </a:lnTo>
                <a:lnTo>
                  <a:pt x="2305270" y="4821744"/>
                </a:lnTo>
                <a:cubicBezTo>
                  <a:pt x="2315045" y="4800503"/>
                  <a:pt x="2329145" y="4780828"/>
                  <a:pt x="2347509" y="4764082"/>
                </a:cubicBezTo>
                <a:cubicBezTo>
                  <a:pt x="2365872" y="4747336"/>
                  <a:pt x="2386761" y="4735104"/>
                  <a:pt x="2408811" y="4727323"/>
                </a:cubicBezTo>
                <a:lnTo>
                  <a:pt x="2475761" y="4717469"/>
                </a:lnTo>
                <a:lnTo>
                  <a:pt x="2497374" y="4697760"/>
                </a:lnTo>
                <a:lnTo>
                  <a:pt x="2513343" y="4631998"/>
                </a:lnTo>
                <a:cubicBezTo>
                  <a:pt x="2523118" y="4610757"/>
                  <a:pt x="2537219" y="4591082"/>
                  <a:pt x="2555582" y="4574336"/>
                </a:cubicBezTo>
                <a:cubicBezTo>
                  <a:pt x="2573946" y="4557590"/>
                  <a:pt x="2594834" y="4545358"/>
                  <a:pt x="2616884" y="4537577"/>
                </a:cubicBezTo>
                <a:lnTo>
                  <a:pt x="2683835" y="4527723"/>
                </a:lnTo>
                <a:lnTo>
                  <a:pt x="2705447" y="4508014"/>
                </a:lnTo>
                <a:lnTo>
                  <a:pt x="2721417" y="4442252"/>
                </a:lnTo>
                <a:cubicBezTo>
                  <a:pt x="2731192" y="4421011"/>
                  <a:pt x="2745292" y="4401336"/>
                  <a:pt x="2763656" y="4384590"/>
                </a:cubicBezTo>
                <a:cubicBezTo>
                  <a:pt x="2782019" y="4367844"/>
                  <a:pt x="2802908" y="4355612"/>
                  <a:pt x="2824957" y="4347831"/>
                </a:cubicBezTo>
                <a:lnTo>
                  <a:pt x="2891908" y="4337977"/>
                </a:lnTo>
                <a:lnTo>
                  <a:pt x="2913521" y="4318268"/>
                </a:lnTo>
                <a:lnTo>
                  <a:pt x="2929490" y="4252506"/>
                </a:lnTo>
                <a:cubicBezTo>
                  <a:pt x="2939265" y="4231265"/>
                  <a:pt x="2953365" y="4211590"/>
                  <a:pt x="2971729" y="4194844"/>
                </a:cubicBezTo>
                <a:cubicBezTo>
                  <a:pt x="2990093" y="4178098"/>
                  <a:pt x="3010981" y="4165866"/>
                  <a:pt x="3033030" y="4158085"/>
                </a:cubicBezTo>
                <a:lnTo>
                  <a:pt x="3099981" y="4148231"/>
                </a:lnTo>
                <a:lnTo>
                  <a:pt x="3121594" y="4128522"/>
                </a:lnTo>
                <a:lnTo>
                  <a:pt x="3137563" y="4062760"/>
                </a:lnTo>
                <a:cubicBezTo>
                  <a:pt x="3147338" y="4041520"/>
                  <a:pt x="3161438" y="4021844"/>
                  <a:pt x="3179802" y="4005098"/>
                </a:cubicBezTo>
                <a:cubicBezTo>
                  <a:pt x="3198166" y="3988352"/>
                  <a:pt x="3219054" y="3976120"/>
                  <a:pt x="3241103" y="3968340"/>
                </a:cubicBezTo>
                <a:lnTo>
                  <a:pt x="3308054" y="3958485"/>
                </a:lnTo>
                <a:lnTo>
                  <a:pt x="3329667" y="3938776"/>
                </a:lnTo>
                <a:lnTo>
                  <a:pt x="3345636" y="3873014"/>
                </a:lnTo>
                <a:cubicBezTo>
                  <a:pt x="3355411" y="3851774"/>
                  <a:pt x="3369512" y="3832098"/>
                  <a:pt x="3387875" y="3815352"/>
                </a:cubicBezTo>
                <a:cubicBezTo>
                  <a:pt x="3406238" y="3798606"/>
                  <a:pt x="3427127" y="3786374"/>
                  <a:pt x="3449177" y="3778594"/>
                </a:cubicBezTo>
                <a:lnTo>
                  <a:pt x="3516127" y="3768739"/>
                </a:lnTo>
                <a:lnTo>
                  <a:pt x="3537740" y="3749030"/>
                </a:lnTo>
                <a:lnTo>
                  <a:pt x="3553710" y="3683268"/>
                </a:lnTo>
                <a:cubicBezTo>
                  <a:pt x="3563484" y="3662028"/>
                  <a:pt x="3577585" y="3642353"/>
                  <a:pt x="3595949" y="3625606"/>
                </a:cubicBezTo>
                <a:cubicBezTo>
                  <a:pt x="3614312" y="3608860"/>
                  <a:pt x="3635201" y="3596628"/>
                  <a:pt x="3657250" y="3588848"/>
                </a:cubicBezTo>
                <a:lnTo>
                  <a:pt x="3724201" y="3578993"/>
                </a:lnTo>
                <a:lnTo>
                  <a:pt x="3745814" y="3559284"/>
                </a:lnTo>
                <a:lnTo>
                  <a:pt x="3761783" y="3493522"/>
                </a:lnTo>
                <a:cubicBezTo>
                  <a:pt x="3771558" y="3472282"/>
                  <a:pt x="3785658" y="3452607"/>
                  <a:pt x="3804022" y="3435860"/>
                </a:cubicBezTo>
                <a:cubicBezTo>
                  <a:pt x="3822385" y="3419115"/>
                  <a:pt x="3843274" y="3406882"/>
                  <a:pt x="3865323" y="3399102"/>
                </a:cubicBezTo>
                <a:lnTo>
                  <a:pt x="3932274" y="3389247"/>
                </a:lnTo>
                <a:lnTo>
                  <a:pt x="3953887" y="3369538"/>
                </a:lnTo>
                <a:lnTo>
                  <a:pt x="3969856" y="3303776"/>
                </a:lnTo>
                <a:cubicBezTo>
                  <a:pt x="3979630" y="3282536"/>
                  <a:pt x="3993731" y="3262861"/>
                  <a:pt x="4012095" y="3246114"/>
                </a:cubicBezTo>
                <a:cubicBezTo>
                  <a:pt x="4030458" y="3229369"/>
                  <a:pt x="4051347" y="3217136"/>
                  <a:pt x="4073396" y="3209356"/>
                </a:cubicBezTo>
                <a:lnTo>
                  <a:pt x="4140347" y="3199501"/>
                </a:lnTo>
                <a:lnTo>
                  <a:pt x="4161960" y="3179792"/>
                </a:lnTo>
                <a:lnTo>
                  <a:pt x="4177929" y="3114030"/>
                </a:lnTo>
                <a:cubicBezTo>
                  <a:pt x="4187704" y="3092790"/>
                  <a:pt x="4201804" y="3073115"/>
                  <a:pt x="4220168" y="3056368"/>
                </a:cubicBezTo>
                <a:cubicBezTo>
                  <a:pt x="4238531" y="3039623"/>
                  <a:pt x="4259420" y="3027391"/>
                  <a:pt x="4281470" y="3019610"/>
                </a:cubicBezTo>
                <a:lnTo>
                  <a:pt x="4348420" y="3009755"/>
                </a:lnTo>
                <a:lnTo>
                  <a:pt x="4370033" y="2990046"/>
                </a:lnTo>
                <a:lnTo>
                  <a:pt x="4386002" y="2924284"/>
                </a:lnTo>
                <a:cubicBezTo>
                  <a:pt x="4395777" y="2903045"/>
                  <a:pt x="4409878" y="2883369"/>
                  <a:pt x="4428242" y="2866622"/>
                </a:cubicBezTo>
                <a:cubicBezTo>
                  <a:pt x="4446605" y="2849877"/>
                  <a:pt x="4467494" y="2837645"/>
                  <a:pt x="4489543" y="2829864"/>
                </a:cubicBezTo>
                <a:lnTo>
                  <a:pt x="4556494" y="2820009"/>
                </a:lnTo>
                <a:lnTo>
                  <a:pt x="4578106" y="2800300"/>
                </a:lnTo>
                <a:lnTo>
                  <a:pt x="4594076" y="2734538"/>
                </a:lnTo>
                <a:cubicBezTo>
                  <a:pt x="4603851" y="2713298"/>
                  <a:pt x="4617951" y="2693623"/>
                  <a:pt x="4636315" y="2676876"/>
                </a:cubicBezTo>
                <a:cubicBezTo>
                  <a:pt x="4654678" y="2660131"/>
                  <a:pt x="4675567" y="2647899"/>
                  <a:pt x="4697616" y="2640118"/>
                </a:cubicBezTo>
                <a:lnTo>
                  <a:pt x="4764567" y="2630263"/>
                </a:lnTo>
                <a:lnTo>
                  <a:pt x="4786180" y="2610554"/>
                </a:lnTo>
                <a:lnTo>
                  <a:pt x="4802149" y="2544792"/>
                </a:lnTo>
                <a:cubicBezTo>
                  <a:pt x="4811924" y="2523552"/>
                  <a:pt x="4826024" y="2503877"/>
                  <a:pt x="4844388" y="2487130"/>
                </a:cubicBezTo>
                <a:cubicBezTo>
                  <a:pt x="4862752" y="2470384"/>
                  <a:pt x="4883640" y="2458153"/>
                  <a:pt x="4905689" y="2450372"/>
                </a:cubicBezTo>
                <a:lnTo>
                  <a:pt x="4972640" y="2440517"/>
                </a:lnTo>
                <a:lnTo>
                  <a:pt x="4994254" y="2420808"/>
                </a:lnTo>
                <a:lnTo>
                  <a:pt x="5010222" y="2355047"/>
                </a:lnTo>
                <a:cubicBezTo>
                  <a:pt x="5019997" y="2333806"/>
                  <a:pt x="5034097" y="2314131"/>
                  <a:pt x="5052461" y="2297385"/>
                </a:cubicBezTo>
                <a:cubicBezTo>
                  <a:pt x="5070825" y="2280638"/>
                  <a:pt x="5091713" y="2268407"/>
                  <a:pt x="5113763" y="2260626"/>
                </a:cubicBezTo>
                <a:lnTo>
                  <a:pt x="5180713" y="2250772"/>
                </a:lnTo>
                <a:lnTo>
                  <a:pt x="5202326" y="2231063"/>
                </a:lnTo>
                <a:lnTo>
                  <a:pt x="5218295" y="2165301"/>
                </a:lnTo>
                <a:cubicBezTo>
                  <a:pt x="5228070" y="2144060"/>
                  <a:pt x="5242170" y="2124385"/>
                  <a:pt x="5260534" y="2107639"/>
                </a:cubicBezTo>
                <a:cubicBezTo>
                  <a:pt x="5278898" y="2090892"/>
                  <a:pt x="5299786" y="2078661"/>
                  <a:pt x="5321836" y="2070880"/>
                </a:cubicBezTo>
                <a:lnTo>
                  <a:pt x="5388786" y="2061026"/>
                </a:lnTo>
                <a:lnTo>
                  <a:pt x="5410400" y="2041316"/>
                </a:lnTo>
                <a:lnTo>
                  <a:pt x="5426369" y="1975555"/>
                </a:lnTo>
                <a:cubicBezTo>
                  <a:pt x="5436144" y="1954314"/>
                  <a:pt x="5450244" y="1934639"/>
                  <a:pt x="5468608" y="1917893"/>
                </a:cubicBezTo>
                <a:cubicBezTo>
                  <a:pt x="5486971" y="1901146"/>
                  <a:pt x="5507860" y="1888915"/>
                  <a:pt x="5529909" y="1881134"/>
                </a:cubicBezTo>
                <a:lnTo>
                  <a:pt x="5596860" y="1871280"/>
                </a:lnTo>
                <a:lnTo>
                  <a:pt x="5618472" y="1851571"/>
                </a:lnTo>
                <a:lnTo>
                  <a:pt x="5634442" y="1785809"/>
                </a:lnTo>
                <a:cubicBezTo>
                  <a:pt x="5644216" y="1764569"/>
                  <a:pt x="5658317" y="1744893"/>
                  <a:pt x="5676681" y="1728147"/>
                </a:cubicBezTo>
                <a:cubicBezTo>
                  <a:pt x="5695044" y="1711401"/>
                  <a:pt x="5715933" y="1699169"/>
                  <a:pt x="5737982" y="1691389"/>
                </a:cubicBezTo>
                <a:lnTo>
                  <a:pt x="5804933" y="1681534"/>
                </a:lnTo>
                <a:lnTo>
                  <a:pt x="5826546" y="1661825"/>
                </a:lnTo>
                <a:lnTo>
                  <a:pt x="5842514" y="1596063"/>
                </a:lnTo>
                <a:cubicBezTo>
                  <a:pt x="5852290" y="1574822"/>
                  <a:pt x="5866390" y="1555147"/>
                  <a:pt x="5884754" y="1538401"/>
                </a:cubicBezTo>
                <a:cubicBezTo>
                  <a:pt x="5903118" y="1521654"/>
                  <a:pt x="5924005" y="1509424"/>
                  <a:pt x="5946056" y="1501642"/>
                </a:cubicBezTo>
                <a:lnTo>
                  <a:pt x="6013006" y="1491788"/>
                </a:lnTo>
                <a:lnTo>
                  <a:pt x="6034620" y="1472078"/>
                </a:lnTo>
                <a:lnTo>
                  <a:pt x="6050588" y="1406317"/>
                </a:lnTo>
                <a:cubicBezTo>
                  <a:pt x="6060363" y="1385076"/>
                  <a:pt x="6074463" y="1365401"/>
                  <a:pt x="6092827" y="1348655"/>
                </a:cubicBezTo>
                <a:cubicBezTo>
                  <a:pt x="6111191" y="1331909"/>
                  <a:pt x="6132079" y="1319677"/>
                  <a:pt x="6154129" y="1311896"/>
                </a:cubicBezTo>
                <a:lnTo>
                  <a:pt x="6221080" y="1302042"/>
                </a:lnTo>
                <a:lnTo>
                  <a:pt x="6242692" y="1282333"/>
                </a:lnTo>
                <a:lnTo>
                  <a:pt x="6258661" y="1216571"/>
                </a:lnTo>
                <a:cubicBezTo>
                  <a:pt x="6268436" y="1195331"/>
                  <a:pt x="6282537" y="1175655"/>
                  <a:pt x="6300901" y="1158909"/>
                </a:cubicBezTo>
                <a:cubicBezTo>
                  <a:pt x="6319264" y="1142163"/>
                  <a:pt x="6340153" y="1129931"/>
                  <a:pt x="6362201" y="1122151"/>
                </a:cubicBezTo>
                <a:lnTo>
                  <a:pt x="6429153" y="1112296"/>
                </a:lnTo>
                <a:lnTo>
                  <a:pt x="6431004" y="1110608"/>
                </a:lnTo>
                <a:lnTo>
                  <a:pt x="6628903" y="0"/>
                </a:lnTo>
                <a:lnTo>
                  <a:pt x="6828976" y="1122813"/>
                </a:lnTo>
                <a:lnTo>
                  <a:pt x="6886229" y="1136716"/>
                </a:lnTo>
                <a:cubicBezTo>
                  <a:pt x="6907470" y="1146490"/>
                  <a:pt x="6927145" y="1160591"/>
                  <a:pt x="6943891" y="1178955"/>
                </a:cubicBezTo>
                <a:cubicBezTo>
                  <a:pt x="6977384" y="1215682"/>
                  <a:pt x="6992819" y="1262508"/>
                  <a:pt x="6990698" y="1308525"/>
                </a:cubicBezTo>
                <a:lnTo>
                  <a:pt x="6980436" y="1350789"/>
                </a:lnTo>
                <a:lnTo>
                  <a:pt x="7023464" y="1344456"/>
                </a:lnTo>
                <a:cubicBezTo>
                  <a:pt x="7069482" y="1346576"/>
                  <a:pt x="7114689" y="1366251"/>
                  <a:pt x="7148181" y="1402978"/>
                </a:cubicBezTo>
                <a:cubicBezTo>
                  <a:pt x="7215166" y="1476433"/>
                  <a:pt x="7209922" y="1590282"/>
                  <a:pt x="7136467" y="1657266"/>
                </a:cubicBez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E77B4B-C2F9-40FD-80BF-CD190ABE302B}"/>
              </a:ext>
            </a:extLst>
          </p:cNvPr>
          <p:cNvSpPr txBox="1"/>
          <p:nvPr/>
        </p:nvSpPr>
        <p:spPr>
          <a:xfrm>
            <a:off x="2125359" y="4961989"/>
            <a:ext cx="757381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ฟ้าใช้เวลาจัดดอกไม้นาน</a:t>
            </a:r>
            <a:endParaRPr lang="en-US" sz="28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B2157BD-4ABD-4645-94F5-B5D059D8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83" y="4689279"/>
            <a:ext cx="1447725" cy="209463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16F83DE-A6DF-4924-A3FE-48561F62C0AC}"/>
              </a:ext>
            </a:extLst>
          </p:cNvPr>
          <p:cNvSpPr txBox="1"/>
          <p:nvPr/>
        </p:nvSpPr>
        <p:spPr>
          <a:xfrm>
            <a:off x="6337943" y="4961989"/>
            <a:ext cx="186988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18 + 25 </a:t>
            </a:r>
            <a:r>
              <a:rPr lang="en-US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9FB4CAF-4E45-4F3E-9E21-A4D431E00F85}"/>
              </a:ext>
            </a:extLst>
          </p:cNvPr>
          <p:cNvSpPr txBox="1"/>
          <p:nvPr/>
        </p:nvSpPr>
        <p:spPr>
          <a:xfrm>
            <a:off x="8014125" y="4961989"/>
            <a:ext cx="155824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43 </a:t>
            </a:r>
            <a:r>
              <a:rPr lang="th-TH" sz="28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  <a:endParaRPr lang="en-US" sz="28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253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 animBg="1"/>
      <p:bldP spid="66" grpId="0"/>
      <p:bldP spid="78" grpId="0"/>
      <p:bldP spid="79" grpId="0" animBg="1"/>
      <p:bldP spid="80" grpId="0"/>
      <p:bldP spid="82" grpId="0"/>
      <p:bldP spid="83" grpId="0"/>
      <p:bldP spid="85" grpId="0" animBg="1"/>
      <p:bldP spid="86" grpId="0"/>
      <p:bldP spid="87" grpId="0"/>
      <p:bldP spid="8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พื้นหลังสี">
            <a:extLst>
              <a:ext uri="{FF2B5EF4-FFF2-40B4-BE49-F238E27FC236}">
                <a16:creationId xmlns:a16="http://schemas.microsoft.com/office/drawing/2014/main" id="{680F40A9-0564-4F0B-BDF1-CC166F374597}"/>
              </a:ext>
            </a:extLst>
          </p:cNvPr>
          <p:cNvSpPr/>
          <p:nvPr/>
        </p:nvSpPr>
        <p:spPr>
          <a:xfrm>
            <a:off x="3256" y="-6893"/>
            <a:ext cx="12238359" cy="6859798"/>
          </a:xfrm>
          <a:custGeom>
            <a:avLst/>
            <a:gdLst>
              <a:gd name="connsiteX0" fmla="*/ 0 w 12238359"/>
              <a:gd name="connsiteY0" fmla="*/ 0 h 6859798"/>
              <a:gd name="connsiteX1" fmla="*/ 12238360 w 12238359"/>
              <a:gd name="connsiteY1" fmla="*/ 0 h 6859798"/>
              <a:gd name="connsiteX2" fmla="*/ 12238360 w 12238359"/>
              <a:gd name="connsiteY2" fmla="*/ 6859798 h 6859798"/>
              <a:gd name="connsiteX3" fmla="*/ 0 w 12238359"/>
              <a:gd name="connsiteY3" fmla="*/ 6859798 h 6859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8359" h="6859798">
                <a:moveTo>
                  <a:pt x="0" y="0"/>
                </a:moveTo>
                <a:lnTo>
                  <a:pt x="12238360" y="0"/>
                </a:lnTo>
                <a:lnTo>
                  <a:pt x="12238360" y="6859798"/>
                </a:lnTo>
                <a:lnTo>
                  <a:pt x="0" y="6859798"/>
                </a:lnTo>
                <a:close/>
              </a:path>
            </a:pathLst>
          </a:custGeom>
          <a:solidFill>
            <a:srgbClr val="7DF1E4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พื้นหลังขาว">
            <a:extLst>
              <a:ext uri="{FF2B5EF4-FFF2-40B4-BE49-F238E27FC236}">
                <a16:creationId xmlns:a16="http://schemas.microsoft.com/office/drawing/2014/main" id="{00102489-D13C-423D-940E-F22742FE5D6F}"/>
              </a:ext>
            </a:extLst>
          </p:cNvPr>
          <p:cNvSpPr/>
          <p:nvPr/>
        </p:nvSpPr>
        <p:spPr>
          <a:xfrm>
            <a:off x="329943" y="353545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พื้นหลังโจทย์">
            <a:extLst>
              <a:ext uri="{FF2B5EF4-FFF2-40B4-BE49-F238E27FC236}">
                <a16:creationId xmlns:a16="http://schemas.microsoft.com/office/drawing/2014/main" id="{9B97FC6A-B99A-4385-9DBD-6D8535102185}"/>
              </a:ext>
            </a:extLst>
          </p:cNvPr>
          <p:cNvSpPr/>
          <p:nvPr/>
        </p:nvSpPr>
        <p:spPr>
          <a:xfrm>
            <a:off x="3255" y="4675"/>
            <a:ext cx="12239633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โจทย์">
            <a:extLst>
              <a:ext uri="{FF2B5EF4-FFF2-40B4-BE49-F238E27FC236}">
                <a16:creationId xmlns:a16="http://schemas.microsoft.com/office/drawing/2014/main" id="{0F7626CF-9B7E-4496-AA56-C7FC956C6404}"/>
              </a:ext>
            </a:extLst>
          </p:cNvPr>
          <p:cNvSpPr txBox="1"/>
          <p:nvPr/>
        </p:nvSpPr>
        <p:spPr>
          <a:xfrm>
            <a:off x="173531" y="134453"/>
            <a:ext cx="12024993" cy="130625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) เค้กเริ่มทำงานบ้านเวลา 17.37 น. เค้กทำงานบ้านเสร็จเวลา 18.20 น.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   เค้กใช้เวลาทำงานบ้านกี่นาที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2BD97D2B-8A41-480F-B022-DBAE07793E97}"/>
              </a:ext>
            </a:extLst>
          </p:cNvPr>
          <p:cNvSpPr txBox="1"/>
          <p:nvPr/>
        </p:nvSpPr>
        <p:spPr>
          <a:xfrm>
            <a:off x="2147908" y="345383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17.37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4" name="หัวข้อ">
            <a:extLst>
              <a:ext uri="{FF2B5EF4-FFF2-40B4-BE49-F238E27FC236}">
                <a16:creationId xmlns:a16="http://schemas.microsoft.com/office/drawing/2014/main" id="{D4BDDC82-F54D-4C5B-954C-62647BE81CEC}"/>
              </a:ext>
            </a:extLst>
          </p:cNvPr>
          <p:cNvSpPr txBox="1"/>
          <p:nvPr/>
        </p:nvSpPr>
        <p:spPr>
          <a:xfrm>
            <a:off x="4740055" y="3453832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482BEB6D-5E94-4B31-A21F-F7C3E5D1683D}"/>
              </a:ext>
            </a:extLst>
          </p:cNvPr>
          <p:cNvSpPr/>
          <p:nvPr/>
        </p:nvSpPr>
        <p:spPr>
          <a:xfrm>
            <a:off x="2853821" y="2290964"/>
            <a:ext cx="3095990" cy="116200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5C9071A8-7B37-4254-BF82-56B53C51A923}"/>
              </a:ext>
            </a:extLst>
          </p:cNvPr>
          <p:cNvSpPr txBox="1"/>
          <p:nvPr/>
        </p:nvSpPr>
        <p:spPr>
          <a:xfrm>
            <a:off x="2836513" y="1581721"/>
            <a:ext cx="311329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23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CD950D4-72DC-43EE-9E76-5C0907218C34}"/>
              </a:ext>
            </a:extLst>
          </p:cNvPr>
          <p:cNvGrpSpPr/>
          <p:nvPr/>
        </p:nvGrpSpPr>
        <p:grpSpPr>
          <a:xfrm>
            <a:off x="2836513" y="2928643"/>
            <a:ext cx="6262372" cy="659925"/>
            <a:chOff x="1852945" y="4030821"/>
            <a:chExt cx="7660681" cy="99080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9E55444-433F-483D-8558-09F06AAF3D7F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1BC6F6-9178-4D74-9698-41DD71BB3A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EBF6EEC-2051-4B7B-B7EC-4DAD8A0A0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83287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95A5C50-CE4D-4041-A520-E8C9887AF631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30821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หัวข้อ">
            <a:extLst>
              <a:ext uri="{FF2B5EF4-FFF2-40B4-BE49-F238E27FC236}">
                <a16:creationId xmlns:a16="http://schemas.microsoft.com/office/drawing/2014/main" id="{B401C98B-A1A0-4422-BC83-DC09C1EBB74F}"/>
              </a:ext>
            </a:extLst>
          </p:cNvPr>
          <p:cNvSpPr txBox="1"/>
          <p:nvPr/>
        </p:nvSpPr>
        <p:spPr>
          <a:xfrm>
            <a:off x="1653508" y="3867772"/>
            <a:ext cx="2770803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เริ่มทำงานบ้าน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C35E9DF6-372A-437F-9405-F3DD15C8C3BA}"/>
              </a:ext>
            </a:extLst>
          </p:cNvPr>
          <p:cNvSpPr/>
          <p:nvPr/>
        </p:nvSpPr>
        <p:spPr>
          <a:xfrm>
            <a:off x="5985006" y="2290963"/>
            <a:ext cx="3095988" cy="114592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26F6FC63-46FA-490D-8027-22605DA41523}"/>
              </a:ext>
            </a:extLst>
          </p:cNvPr>
          <p:cNvSpPr txBox="1"/>
          <p:nvPr/>
        </p:nvSpPr>
        <p:spPr>
          <a:xfrm>
            <a:off x="5985006" y="1581721"/>
            <a:ext cx="3113297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20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2" name="หัวข้อ">
            <a:extLst>
              <a:ext uri="{FF2B5EF4-FFF2-40B4-BE49-F238E27FC236}">
                <a16:creationId xmlns:a16="http://schemas.microsoft.com/office/drawing/2014/main" id="{EBE8E7A8-0E88-44A0-A9F2-D73985E97170}"/>
              </a:ext>
            </a:extLst>
          </p:cNvPr>
          <p:cNvSpPr txBox="1"/>
          <p:nvPr/>
        </p:nvSpPr>
        <p:spPr>
          <a:xfrm>
            <a:off x="7785668" y="3453832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18.20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3" name="หัวข้อ">
            <a:extLst>
              <a:ext uri="{FF2B5EF4-FFF2-40B4-BE49-F238E27FC236}">
                <a16:creationId xmlns:a16="http://schemas.microsoft.com/office/drawing/2014/main" id="{1DD267A1-644C-4406-BF0A-666B20FBB46D}"/>
              </a:ext>
            </a:extLst>
          </p:cNvPr>
          <p:cNvSpPr txBox="1"/>
          <p:nvPr/>
        </p:nvSpPr>
        <p:spPr>
          <a:xfrm>
            <a:off x="7714639" y="3867772"/>
            <a:ext cx="320401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ทำงานบ้านเสร็จ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5CCEA3A-4B9B-4D4B-99E8-4B7A3DA8CAD0}"/>
              </a:ext>
            </a:extLst>
          </p:cNvPr>
          <p:cNvSpPr/>
          <p:nvPr/>
        </p:nvSpPr>
        <p:spPr>
          <a:xfrm rot="13341737">
            <a:off x="2330565" y="2272216"/>
            <a:ext cx="6516998" cy="6678020"/>
          </a:xfrm>
          <a:custGeom>
            <a:avLst/>
            <a:gdLst>
              <a:gd name="connsiteX0" fmla="*/ 7136467 w 7195180"/>
              <a:gd name="connsiteY0" fmla="*/ 1657266 h 7586379"/>
              <a:gd name="connsiteX1" fmla="*/ 6989699 w 7195180"/>
              <a:gd name="connsiteY1" fmla="*/ 1702457 h 7586379"/>
              <a:gd name="connsiteX2" fmla="*/ 6983738 w 7195180"/>
              <a:gd name="connsiteY2" fmla="*/ 1700704 h 7586379"/>
              <a:gd name="connsiteX3" fmla="*/ 6986917 w 7195180"/>
              <a:gd name="connsiteY3" fmla="*/ 1722294 h 7586379"/>
              <a:gd name="connsiteX4" fmla="*/ 6928395 w 7195180"/>
              <a:gd name="connsiteY4" fmla="*/ 1847012 h 7586379"/>
              <a:gd name="connsiteX5" fmla="*/ 6781626 w 7195180"/>
              <a:gd name="connsiteY5" fmla="*/ 1892203 h 7586379"/>
              <a:gd name="connsiteX6" fmla="*/ 6775666 w 7195180"/>
              <a:gd name="connsiteY6" fmla="*/ 1890449 h 7586379"/>
              <a:gd name="connsiteX7" fmla="*/ 6778843 w 7195180"/>
              <a:gd name="connsiteY7" fmla="*/ 1912040 h 7586379"/>
              <a:gd name="connsiteX8" fmla="*/ 6720321 w 7195180"/>
              <a:gd name="connsiteY8" fmla="*/ 2036757 h 7586379"/>
              <a:gd name="connsiteX9" fmla="*/ 6590750 w 7195180"/>
              <a:gd name="connsiteY9" fmla="*/ 2083565 h 7586379"/>
              <a:gd name="connsiteX10" fmla="*/ 6569543 w 7195180"/>
              <a:gd name="connsiteY10" fmla="*/ 2078416 h 7586379"/>
              <a:gd name="connsiteX11" fmla="*/ 6570741 w 7195180"/>
              <a:gd name="connsiteY11" fmla="*/ 2084513 h 7586379"/>
              <a:gd name="connsiteX12" fmla="*/ 6512248 w 7195180"/>
              <a:gd name="connsiteY12" fmla="*/ 2226503 h 7586379"/>
              <a:gd name="connsiteX13" fmla="*/ 6382678 w 7195180"/>
              <a:gd name="connsiteY13" fmla="*/ 2273311 h 7586379"/>
              <a:gd name="connsiteX14" fmla="*/ 6361469 w 7195180"/>
              <a:gd name="connsiteY14" fmla="*/ 2268162 h 7586379"/>
              <a:gd name="connsiteX15" fmla="*/ 6362668 w 7195180"/>
              <a:gd name="connsiteY15" fmla="*/ 2274259 h 7586379"/>
              <a:gd name="connsiteX16" fmla="*/ 6304175 w 7195180"/>
              <a:gd name="connsiteY16" fmla="*/ 2416249 h 7586379"/>
              <a:gd name="connsiteX17" fmla="*/ 6157407 w 7195180"/>
              <a:gd name="connsiteY17" fmla="*/ 2461440 h 7586379"/>
              <a:gd name="connsiteX18" fmla="*/ 6151446 w 7195180"/>
              <a:gd name="connsiteY18" fmla="*/ 2459687 h 7586379"/>
              <a:gd name="connsiteX19" fmla="*/ 6154623 w 7195180"/>
              <a:gd name="connsiteY19" fmla="*/ 2481278 h 7586379"/>
              <a:gd name="connsiteX20" fmla="*/ 6096102 w 7195180"/>
              <a:gd name="connsiteY20" fmla="*/ 2605995 h 7586379"/>
              <a:gd name="connsiteX21" fmla="*/ 5949334 w 7195180"/>
              <a:gd name="connsiteY21" fmla="*/ 2651186 h 7586379"/>
              <a:gd name="connsiteX22" fmla="*/ 5943371 w 7195180"/>
              <a:gd name="connsiteY22" fmla="*/ 2649433 h 7586379"/>
              <a:gd name="connsiteX23" fmla="*/ 5946551 w 7195180"/>
              <a:gd name="connsiteY23" fmla="*/ 2671023 h 7586379"/>
              <a:gd name="connsiteX24" fmla="*/ 5888028 w 7195180"/>
              <a:gd name="connsiteY24" fmla="*/ 2795742 h 7586379"/>
              <a:gd name="connsiteX25" fmla="*/ 5758458 w 7195180"/>
              <a:gd name="connsiteY25" fmla="*/ 2842549 h 7586379"/>
              <a:gd name="connsiteX26" fmla="*/ 5737250 w 7195180"/>
              <a:gd name="connsiteY26" fmla="*/ 2837399 h 7586379"/>
              <a:gd name="connsiteX27" fmla="*/ 5738448 w 7195180"/>
              <a:gd name="connsiteY27" fmla="*/ 2843497 h 7586379"/>
              <a:gd name="connsiteX28" fmla="*/ 5679955 w 7195180"/>
              <a:gd name="connsiteY28" fmla="*/ 2985487 h 7586379"/>
              <a:gd name="connsiteX29" fmla="*/ 5533187 w 7195180"/>
              <a:gd name="connsiteY29" fmla="*/ 3030678 h 7586379"/>
              <a:gd name="connsiteX30" fmla="*/ 5527227 w 7195180"/>
              <a:gd name="connsiteY30" fmla="*/ 3028925 h 7586379"/>
              <a:gd name="connsiteX31" fmla="*/ 5530404 w 7195180"/>
              <a:gd name="connsiteY31" fmla="*/ 3050515 h 7586379"/>
              <a:gd name="connsiteX32" fmla="*/ 5471882 w 7195180"/>
              <a:gd name="connsiteY32" fmla="*/ 3175233 h 7586379"/>
              <a:gd name="connsiteX33" fmla="*/ 5325114 w 7195180"/>
              <a:gd name="connsiteY33" fmla="*/ 3220424 h 7586379"/>
              <a:gd name="connsiteX34" fmla="*/ 5319153 w 7195180"/>
              <a:gd name="connsiteY34" fmla="*/ 3218671 h 7586379"/>
              <a:gd name="connsiteX35" fmla="*/ 5322331 w 7195180"/>
              <a:gd name="connsiteY35" fmla="*/ 3240261 h 7586379"/>
              <a:gd name="connsiteX36" fmla="*/ 5263809 w 7195180"/>
              <a:gd name="connsiteY36" fmla="*/ 3364979 h 7586379"/>
              <a:gd name="connsiteX37" fmla="*/ 5134238 w 7195180"/>
              <a:gd name="connsiteY37" fmla="*/ 3411786 h 7586379"/>
              <a:gd name="connsiteX38" fmla="*/ 5113030 w 7195180"/>
              <a:gd name="connsiteY38" fmla="*/ 3406637 h 7586379"/>
              <a:gd name="connsiteX39" fmla="*/ 5114229 w 7195180"/>
              <a:gd name="connsiteY39" fmla="*/ 3412735 h 7586379"/>
              <a:gd name="connsiteX40" fmla="*/ 5055736 w 7195180"/>
              <a:gd name="connsiteY40" fmla="*/ 3554725 h 7586379"/>
              <a:gd name="connsiteX41" fmla="*/ 4908968 w 7195180"/>
              <a:gd name="connsiteY41" fmla="*/ 3599916 h 7586379"/>
              <a:gd name="connsiteX42" fmla="*/ 4903006 w 7195180"/>
              <a:gd name="connsiteY42" fmla="*/ 3598162 h 7586379"/>
              <a:gd name="connsiteX43" fmla="*/ 4906184 w 7195180"/>
              <a:gd name="connsiteY43" fmla="*/ 3619753 h 7586379"/>
              <a:gd name="connsiteX44" fmla="*/ 4847662 w 7195180"/>
              <a:gd name="connsiteY44" fmla="*/ 3744471 h 7586379"/>
              <a:gd name="connsiteX45" fmla="*/ 4718091 w 7195180"/>
              <a:gd name="connsiteY45" fmla="*/ 3791279 h 7586379"/>
              <a:gd name="connsiteX46" fmla="*/ 4696884 w 7195180"/>
              <a:gd name="connsiteY46" fmla="*/ 3786129 h 7586379"/>
              <a:gd name="connsiteX47" fmla="*/ 4698082 w 7195180"/>
              <a:gd name="connsiteY47" fmla="*/ 3792227 h 7586379"/>
              <a:gd name="connsiteX48" fmla="*/ 4639589 w 7195180"/>
              <a:gd name="connsiteY48" fmla="*/ 3934217 h 7586379"/>
              <a:gd name="connsiteX49" fmla="*/ 4492821 w 7195180"/>
              <a:gd name="connsiteY49" fmla="*/ 3979408 h 7586379"/>
              <a:gd name="connsiteX50" fmla="*/ 4486860 w 7195180"/>
              <a:gd name="connsiteY50" fmla="*/ 3977654 h 7586379"/>
              <a:gd name="connsiteX51" fmla="*/ 4490038 w 7195180"/>
              <a:gd name="connsiteY51" fmla="*/ 3999245 h 7586379"/>
              <a:gd name="connsiteX52" fmla="*/ 4431516 w 7195180"/>
              <a:gd name="connsiteY52" fmla="*/ 4123963 h 7586379"/>
              <a:gd name="connsiteX53" fmla="*/ 4284748 w 7195180"/>
              <a:gd name="connsiteY53" fmla="*/ 4169154 h 7586379"/>
              <a:gd name="connsiteX54" fmla="*/ 4278787 w 7195180"/>
              <a:gd name="connsiteY54" fmla="*/ 4167400 h 7586379"/>
              <a:gd name="connsiteX55" fmla="*/ 4281965 w 7195180"/>
              <a:gd name="connsiteY55" fmla="*/ 4188991 h 7586379"/>
              <a:gd name="connsiteX56" fmla="*/ 4223443 w 7195180"/>
              <a:gd name="connsiteY56" fmla="*/ 4313709 h 7586379"/>
              <a:gd name="connsiteX57" fmla="*/ 4093871 w 7195180"/>
              <a:gd name="connsiteY57" fmla="*/ 4360517 h 7586379"/>
              <a:gd name="connsiteX58" fmla="*/ 4072664 w 7195180"/>
              <a:gd name="connsiteY58" fmla="*/ 4355367 h 7586379"/>
              <a:gd name="connsiteX59" fmla="*/ 4073862 w 7195180"/>
              <a:gd name="connsiteY59" fmla="*/ 4361464 h 7586379"/>
              <a:gd name="connsiteX60" fmla="*/ 4015369 w 7195180"/>
              <a:gd name="connsiteY60" fmla="*/ 4503455 h 7586379"/>
              <a:gd name="connsiteX61" fmla="*/ 3868602 w 7195180"/>
              <a:gd name="connsiteY61" fmla="*/ 4548646 h 7586379"/>
              <a:gd name="connsiteX62" fmla="*/ 3862640 w 7195180"/>
              <a:gd name="connsiteY62" fmla="*/ 4546892 h 7586379"/>
              <a:gd name="connsiteX63" fmla="*/ 3865818 w 7195180"/>
              <a:gd name="connsiteY63" fmla="*/ 4568483 h 7586379"/>
              <a:gd name="connsiteX64" fmla="*/ 3807296 w 7195180"/>
              <a:gd name="connsiteY64" fmla="*/ 4693201 h 7586379"/>
              <a:gd name="connsiteX65" fmla="*/ 3660528 w 7195180"/>
              <a:gd name="connsiteY65" fmla="*/ 4738392 h 7586379"/>
              <a:gd name="connsiteX66" fmla="*/ 3654567 w 7195180"/>
              <a:gd name="connsiteY66" fmla="*/ 4736638 h 7586379"/>
              <a:gd name="connsiteX67" fmla="*/ 3657745 w 7195180"/>
              <a:gd name="connsiteY67" fmla="*/ 4758229 h 7586379"/>
              <a:gd name="connsiteX68" fmla="*/ 3599223 w 7195180"/>
              <a:gd name="connsiteY68" fmla="*/ 4882947 h 7586379"/>
              <a:gd name="connsiteX69" fmla="*/ 3469652 w 7195180"/>
              <a:gd name="connsiteY69" fmla="*/ 4929754 h 7586379"/>
              <a:gd name="connsiteX70" fmla="*/ 3448444 w 7195180"/>
              <a:gd name="connsiteY70" fmla="*/ 4924605 h 7586379"/>
              <a:gd name="connsiteX71" fmla="*/ 3449643 w 7195180"/>
              <a:gd name="connsiteY71" fmla="*/ 4930702 h 7586379"/>
              <a:gd name="connsiteX72" fmla="*/ 3391150 w 7195180"/>
              <a:gd name="connsiteY72" fmla="*/ 5072693 h 7586379"/>
              <a:gd name="connsiteX73" fmla="*/ 3261579 w 7195180"/>
              <a:gd name="connsiteY73" fmla="*/ 5119500 h 7586379"/>
              <a:gd name="connsiteX74" fmla="*/ 3240372 w 7195180"/>
              <a:gd name="connsiteY74" fmla="*/ 5114350 h 7586379"/>
              <a:gd name="connsiteX75" fmla="*/ 3241570 w 7195180"/>
              <a:gd name="connsiteY75" fmla="*/ 5120448 h 7586379"/>
              <a:gd name="connsiteX76" fmla="*/ 3183076 w 7195180"/>
              <a:gd name="connsiteY76" fmla="*/ 5262439 h 7586379"/>
              <a:gd name="connsiteX77" fmla="*/ 3036309 w 7195180"/>
              <a:gd name="connsiteY77" fmla="*/ 5307630 h 7586379"/>
              <a:gd name="connsiteX78" fmla="*/ 3030347 w 7195180"/>
              <a:gd name="connsiteY78" fmla="*/ 5305875 h 7586379"/>
              <a:gd name="connsiteX79" fmla="*/ 3033525 w 7195180"/>
              <a:gd name="connsiteY79" fmla="*/ 5327466 h 7586379"/>
              <a:gd name="connsiteX80" fmla="*/ 2975003 w 7195180"/>
              <a:gd name="connsiteY80" fmla="*/ 5452185 h 7586379"/>
              <a:gd name="connsiteX81" fmla="*/ 2828235 w 7195180"/>
              <a:gd name="connsiteY81" fmla="*/ 5497376 h 7586379"/>
              <a:gd name="connsiteX82" fmla="*/ 2822274 w 7195180"/>
              <a:gd name="connsiteY82" fmla="*/ 5495621 h 7586379"/>
              <a:gd name="connsiteX83" fmla="*/ 2825452 w 7195180"/>
              <a:gd name="connsiteY83" fmla="*/ 5517212 h 7586379"/>
              <a:gd name="connsiteX84" fmla="*/ 2766930 w 7195180"/>
              <a:gd name="connsiteY84" fmla="*/ 5641931 h 7586379"/>
              <a:gd name="connsiteX85" fmla="*/ 2637359 w 7195180"/>
              <a:gd name="connsiteY85" fmla="*/ 5688738 h 7586379"/>
              <a:gd name="connsiteX86" fmla="*/ 2616151 w 7195180"/>
              <a:gd name="connsiteY86" fmla="*/ 5683589 h 7586379"/>
              <a:gd name="connsiteX87" fmla="*/ 2617350 w 7195180"/>
              <a:gd name="connsiteY87" fmla="*/ 5689686 h 7586379"/>
              <a:gd name="connsiteX88" fmla="*/ 2558857 w 7195180"/>
              <a:gd name="connsiteY88" fmla="*/ 5831676 h 7586379"/>
              <a:gd name="connsiteX89" fmla="*/ 2429286 w 7195180"/>
              <a:gd name="connsiteY89" fmla="*/ 5878484 h 7586379"/>
              <a:gd name="connsiteX90" fmla="*/ 2408079 w 7195180"/>
              <a:gd name="connsiteY90" fmla="*/ 5873334 h 7586379"/>
              <a:gd name="connsiteX91" fmla="*/ 2409277 w 7195180"/>
              <a:gd name="connsiteY91" fmla="*/ 5879431 h 7586379"/>
              <a:gd name="connsiteX92" fmla="*/ 2350783 w 7195180"/>
              <a:gd name="connsiteY92" fmla="*/ 6021422 h 7586379"/>
              <a:gd name="connsiteX93" fmla="*/ 2204016 w 7195180"/>
              <a:gd name="connsiteY93" fmla="*/ 6066613 h 7586379"/>
              <a:gd name="connsiteX94" fmla="*/ 2198054 w 7195180"/>
              <a:gd name="connsiteY94" fmla="*/ 6064859 h 7586379"/>
              <a:gd name="connsiteX95" fmla="*/ 2201232 w 7195180"/>
              <a:gd name="connsiteY95" fmla="*/ 6086450 h 7586379"/>
              <a:gd name="connsiteX96" fmla="*/ 2142710 w 7195180"/>
              <a:gd name="connsiteY96" fmla="*/ 6211168 h 7586379"/>
              <a:gd name="connsiteX97" fmla="*/ 2013140 w 7195180"/>
              <a:gd name="connsiteY97" fmla="*/ 6257976 h 7586379"/>
              <a:gd name="connsiteX98" fmla="*/ 1991932 w 7195180"/>
              <a:gd name="connsiteY98" fmla="*/ 6252826 h 7586379"/>
              <a:gd name="connsiteX99" fmla="*/ 1993131 w 7195180"/>
              <a:gd name="connsiteY99" fmla="*/ 6258923 h 7586379"/>
              <a:gd name="connsiteX100" fmla="*/ 1934637 w 7195180"/>
              <a:gd name="connsiteY100" fmla="*/ 6400914 h 7586379"/>
              <a:gd name="connsiteX101" fmla="*/ 1787869 w 7195180"/>
              <a:gd name="connsiteY101" fmla="*/ 6446105 h 7586379"/>
              <a:gd name="connsiteX102" fmla="*/ 1781908 w 7195180"/>
              <a:gd name="connsiteY102" fmla="*/ 6444351 h 7586379"/>
              <a:gd name="connsiteX103" fmla="*/ 1785086 w 7195180"/>
              <a:gd name="connsiteY103" fmla="*/ 6465942 h 7586379"/>
              <a:gd name="connsiteX104" fmla="*/ 1726564 w 7195180"/>
              <a:gd name="connsiteY104" fmla="*/ 6590660 h 7586379"/>
              <a:gd name="connsiteX105" fmla="*/ 1596993 w 7195180"/>
              <a:gd name="connsiteY105" fmla="*/ 6637467 h 7586379"/>
              <a:gd name="connsiteX106" fmla="*/ 1575786 w 7195180"/>
              <a:gd name="connsiteY106" fmla="*/ 6632318 h 7586379"/>
              <a:gd name="connsiteX107" fmla="*/ 1576984 w 7195180"/>
              <a:gd name="connsiteY107" fmla="*/ 6638415 h 7586379"/>
              <a:gd name="connsiteX108" fmla="*/ 1518491 w 7195180"/>
              <a:gd name="connsiteY108" fmla="*/ 6780406 h 7586379"/>
              <a:gd name="connsiteX109" fmla="*/ 1371723 w 7195180"/>
              <a:gd name="connsiteY109" fmla="*/ 6825597 h 7586379"/>
              <a:gd name="connsiteX110" fmla="*/ 1365761 w 7195180"/>
              <a:gd name="connsiteY110" fmla="*/ 6823843 h 7586379"/>
              <a:gd name="connsiteX111" fmla="*/ 1368939 w 7195180"/>
              <a:gd name="connsiteY111" fmla="*/ 6845434 h 7586379"/>
              <a:gd name="connsiteX112" fmla="*/ 1310417 w 7195180"/>
              <a:gd name="connsiteY112" fmla="*/ 6970152 h 7586379"/>
              <a:gd name="connsiteX113" fmla="*/ 1180847 w 7195180"/>
              <a:gd name="connsiteY113" fmla="*/ 7016959 h 7586379"/>
              <a:gd name="connsiteX114" fmla="*/ 1159639 w 7195180"/>
              <a:gd name="connsiteY114" fmla="*/ 7011809 h 7586379"/>
              <a:gd name="connsiteX115" fmla="*/ 1160838 w 7195180"/>
              <a:gd name="connsiteY115" fmla="*/ 7017907 h 7586379"/>
              <a:gd name="connsiteX116" fmla="*/ 1102344 w 7195180"/>
              <a:gd name="connsiteY116" fmla="*/ 7159898 h 7586379"/>
              <a:gd name="connsiteX117" fmla="*/ 955576 w 7195180"/>
              <a:gd name="connsiteY117" fmla="*/ 7205089 h 7586379"/>
              <a:gd name="connsiteX118" fmla="*/ 949615 w 7195180"/>
              <a:gd name="connsiteY118" fmla="*/ 7203335 h 7586379"/>
              <a:gd name="connsiteX119" fmla="*/ 952793 w 7195180"/>
              <a:gd name="connsiteY119" fmla="*/ 7224926 h 7586379"/>
              <a:gd name="connsiteX120" fmla="*/ 894271 w 7195180"/>
              <a:gd name="connsiteY120" fmla="*/ 7349644 h 7586379"/>
              <a:gd name="connsiteX121" fmla="*/ 764700 w 7195180"/>
              <a:gd name="connsiteY121" fmla="*/ 7396451 h 7586379"/>
              <a:gd name="connsiteX122" fmla="*/ 743506 w 7195180"/>
              <a:gd name="connsiteY122" fmla="*/ 7391305 h 7586379"/>
              <a:gd name="connsiteX123" fmla="*/ 744702 w 7195180"/>
              <a:gd name="connsiteY123" fmla="*/ 7397389 h 7586379"/>
              <a:gd name="connsiteX124" fmla="*/ 686208 w 7195180"/>
              <a:gd name="connsiteY124" fmla="*/ 7539381 h 7586379"/>
              <a:gd name="connsiteX125" fmla="*/ 431919 w 7195180"/>
              <a:gd name="connsiteY125" fmla="*/ 7527666 h 7586379"/>
              <a:gd name="connsiteX126" fmla="*/ 386729 w 7195180"/>
              <a:gd name="connsiteY126" fmla="*/ 7380899 h 7586379"/>
              <a:gd name="connsiteX127" fmla="*/ 398215 w 7195180"/>
              <a:gd name="connsiteY127" fmla="*/ 7341852 h 7586379"/>
              <a:gd name="connsiteX128" fmla="*/ 341443 w 7195180"/>
              <a:gd name="connsiteY128" fmla="*/ 7350208 h 7586379"/>
              <a:gd name="connsiteX129" fmla="*/ 216725 w 7195180"/>
              <a:gd name="connsiteY129" fmla="*/ 7291686 h 7586379"/>
              <a:gd name="connsiteX130" fmla="*/ 179967 w 7195180"/>
              <a:gd name="connsiteY130" fmla="*/ 7230385 h 7586379"/>
              <a:gd name="connsiteX131" fmla="*/ 169940 w 7195180"/>
              <a:gd name="connsiteY131" fmla="*/ 7162266 h 7586379"/>
              <a:gd name="connsiteX132" fmla="*/ 137526 w 7195180"/>
              <a:gd name="connsiteY132" fmla="*/ 7159215 h 7586379"/>
              <a:gd name="connsiteX133" fmla="*/ 46999 w 7195180"/>
              <a:gd name="connsiteY133" fmla="*/ 7105567 h 7586379"/>
              <a:gd name="connsiteX134" fmla="*/ 58714 w 7195180"/>
              <a:gd name="connsiteY134" fmla="*/ 6851278 h 7586379"/>
              <a:gd name="connsiteX135" fmla="*/ 120015 w 7195180"/>
              <a:gd name="connsiteY135" fmla="*/ 6814519 h 7586379"/>
              <a:gd name="connsiteX136" fmla="*/ 186966 w 7195180"/>
              <a:gd name="connsiteY136" fmla="*/ 6804665 h 7586379"/>
              <a:gd name="connsiteX137" fmla="*/ 208569 w 7195180"/>
              <a:gd name="connsiteY137" fmla="*/ 6784964 h 7586379"/>
              <a:gd name="connsiteX138" fmla="*/ 224538 w 7195180"/>
              <a:gd name="connsiteY138" fmla="*/ 6719203 h 7586379"/>
              <a:gd name="connsiteX139" fmla="*/ 266777 w 7195180"/>
              <a:gd name="connsiteY139" fmla="*/ 6661541 h 7586379"/>
              <a:gd name="connsiteX140" fmla="*/ 328078 w 7195180"/>
              <a:gd name="connsiteY140" fmla="*/ 6624783 h 7586379"/>
              <a:gd name="connsiteX141" fmla="*/ 395029 w 7195180"/>
              <a:gd name="connsiteY141" fmla="*/ 6614928 h 7586379"/>
              <a:gd name="connsiteX142" fmla="*/ 416642 w 7195180"/>
              <a:gd name="connsiteY142" fmla="*/ 6595218 h 7586379"/>
              <a:gd name="connsiteX143" fmla="*/ 432611 w 7195180"/>
              <a:gd name="connsiteY143" fmla="*/ 6529457 h 7586379"/>
              <a:gd name="connsiteX144" fmla="*/ 474850 w 7195180"/>
              <a:gd name="connsiteY144" fmla="*/ 6471795 h 7586379"/>
              <a:gd name="connsiteX145" fmla="*/ 536151 w 7195180"/>
              <a:gd name="connsiteY145" fmla="*/ 6435037 h 7586379"/>
              <a:gd name="connsiteX146" fmla="*/ 603102 w 7195180"/>
              <a:gd name="connsiteY146" fmla="*/ 6425182 h 7586379"/>
              <a:gd name="connsiteX147" fmla="*/ 624716 w 7195180"/>
              <a:gd name="connsiteY147" fmla="*/ 6405473 h 7586379"/>
              <a:gd name="connsiteX148" fmla="*/ 640684 w 7195180"/>
              <a:gd name="connsiteY148" fmla="*/ 6339711 h 7586379"/>
              <a:gd name="connsiteX149" fmla="*/ 682923 w 7195180"/>
              <a:gd name="connsiteY149" fmla="*/ 6282049 h 7586379"/>
              <a:gd name="connsiteX150" fmla="*/ 744225 w 7195180"/>
              <a:gd name="connsiteY150" fmla="*/ 6245291 h 7586379"/>
              <a:gd name="connsiteX151" fmla="*/ 811175 w 7195180"/>
              <a:gd name="connsiteY151" fmla="*/ 6235436 h 7586379"/>
              <a:gd name="connsiteX152" fmla="*/ 832789 w 7195180"/>
              <a:gd name="connsiteY152" fmla="*/ 6215727 h 7586379"/>
              <a:gd name="connsiteX153" fmla="*/ 848757 w 7195180"/>
              <a:gd name="connsiteY153" fmla="*/ 6149965 h 7586379"/>
              <a:gd name="connsiteX154" fmla="*/ 890997 w 7195180"/>
              <a:gd name="connsiteY154" fmla="*/ 6092304 h 7586379"/>
              <a:gd name="connsiteX155" fmla="*/ 952298 w 7195180"/>
              <a:gd name="connsiteY155" fmla="*/ 6055545 h 7586379"/>
              <a:gd name="connsiteX156" fmla="*/ 1019249 w 7195180"/>
              <a:gd name="connsiteY156" fmla="*/ 6045690 h 7586379"/>
              <a:gd name="connsiteX157" fmla="*/ 1040862 w 7195180"/>
              <a:gd name="connsiteY157" fmla="*/ 6025981 h 7586379"/>
              <a:gd name="connsiteX158" fmla="*/ 1056831 w 7195180"/>
              <a:gd name="connsiteY158" fmla="*/ 5960220 h 7586379"/>
              <a:gd name="connsiteX159" fmla="*/ 1099070 w 7195180"/>
              <a:gd name="connsiteY159" fmla="*/ 5902558 h 7586379"/>
              <a:gd name="connsiteX160" fmla="*/ 1160371 w 7195180"/>
              <a:gd name="connsiteY160" fmla="*/ 5865799 h 7586379"/>
              <a:gd name="connsiteX161" fmla="*/ 1227322 w 7195180"/>
              <a:gd name="connsiteY161" fmla="*/ 5855944 h 7586379"/>
              <a:gd name="connsiteX162" fmla="*/ 1248935 w 7195180"/>
              <a:gd name="connsiteY162" fmla="*/ 5836235 h 7586379"/>
              <a:gd name="connsiteX163" fmla="*/ 1264904 w 7195180"/>
              <a:gd name="connsiteY163" fmla="*/ 5770474 h 7586379"/>
              <a:gd name="connsiteX164" fmla="*/ 1307143 w 7195180"/>
              <a:gd name="connsiteY164" fmla="*/ 5712812 h 7586379"/>
              <a:gd name="connsiteX165" fmla="*/ 1368444 w 7195180"/>
              <a:gd name="connsiteY165" fmla="*/ 5676053 h 7586379"/>
              <a:gd name="connsiteX166" fmla="*/ 1435395 w 7195180"/>
              <a:gd name="connsiteY166" fmla="*/ 5666199 h 7586379"/>
              <a:gd name="connsiteX167" fmla="*/ 1457009 w 7195180"/>
              <a:gd name="connsiteY167" fmla="*/ 5646489 h 7586379"/>
              <a:gd name="connsiteX168" fmla="*/ 1472977 w 7195180"/>
              <a:gd name="connsiteY168" fmla="*/ 5580728 h 7586379"/>
              <a:gd name="connsiteX169" fmla="*/ 1515216 w 7195180"/>
              <a:gd name="connsiteY169" fmla="*/ 5523066 h 7586379"/>
              <a:gd name="connsiteX170" fmla="*/ 1576518 w 7195180"/>
              <a:gd name="connsiteY170" fmla="*/ 5486307 h 7586379"/>
              <a:gd name="connsiteX171" fmla="*/ 1643468 w 7195180"/>
              <a:gd name="connsiteY171" fmla="*/ 5476453 h 7586379"/>
              <a:gd name="connsiteX172" fmla="*/ 1665082 w 7195180"/>
              <a:gd name="connsiteY172" fmla="*/ 5456743 h 7586379"/>
              <a:gd name="connsiteX173" fmla="*/ 1681050 w 7195180"/>
              <a:gd name="connsiteY173" fmla="*/ 5390982 h 7586379"/>
              <a:gd name="connsiteX174" fmla="*/ 1723289 w 7195180"/>
              <a:gd name="connsiteY174" fmla="*/ 5333320 h 7586379"/>
              <a:gd name="connsiteX175" fmla="*/ 1784591 w 7195180"/>
              <a:gd name="connsiteY175" fmla="*/ 5296561 h 7586379"/>
              <a:gd name="connsiteX176" fmla="*/ 1851542 w 7195180"/>
              <a:gd name="connsiteY176" fmla="*/ 5286707 h 7586379"/>
              <a:gd name="connsiteX177" fmla="*/ 1873155 w 7195180"/>
              <a:gd name="connsiteY177" fmla="*/ 5266997 h 7586379"/>
              <a:gd name="connsiteX178" fmla="*/ 1889124 w 7195180"/>
              <a:gd name="connsiteY178" fmla="*/ 5201236 h 7586379"/>
              <a:gd name="connsiteX179" fmla="*/ 1931363 w 7195180"/>
              <a:gd name="connsiteY179" fmla="*/ 5143574 h 7586379"/>
              <a:gd name="connsiteX180" fmla="*/ 1992664 w 7195180"/>
              <a:gd name="connsiteY180" fmla="*/ 5106815 h 7586379"/>
              <a:gd name="connsiteX181" fmla="*/ 2059615 w 7195180"/>
              <a:gd name="connsiteY181" fmla="*/ 5096961 h 7586379"/>
              <a:gd name="connsiteX182" fmla="*/ 2081228 w 7195180"/>
              <a:gd name="connsiteY182" fmla="*/ 5077252 h 7586379"/>
              <a:gd name="connsiteX183" fmla="*/ 2097197 w 7195180"/>
              <a:gd name="connsiteY183" fmla="*/ 5011490 h 7586379"/>
              <a:gd name="connsiteX184" fmla="*/ 2139436 w 7195180"/>
              <a:gd name="connsiteY184" fmla="*/ 4953828 h 7586379"/>
              <a:gd name="connsiteX185" fmla="*/ 2200737 w 7195180"/>
              <a:gd name="connsiteY185" fmla="*/ 4917069 h 7586379"/>
              <a:gd name="connsiteX186" fmla="*/ 2267688 w 7195180"/>
              <a:gd name="connsiteY186" fmla="*/ 4907215 h 7586379"/>
              <a:gd name="connsiteX187" fmla="*/ 2289301 w 7195180"/>
              <a:gd name="connsiteY187" fmla="*/ 4887506 h 7586379"/>
              <a:gd name="connsiteX188" fmla="*/ 2305270 w 7195180"/>
              <a:gd name="connsiteY188" fmla="*/ 4821744 h 7586379"/>
              <a:gd name="connsiteX189" fmla="*/ 2347509 w 7195180"/>
              <a:gd name="connsiteY189" fmla="*/ 4764082 h 7586379"/>
              <a:gd name="connsiteX190" fmla="*/ 2408811 w 7195180"/>
              <a:gd name="connsiteY190" fmla="*/ 4727323 h 7586379"/>
              <a:gd name="connsiteX191" fmla="*/ 2475761 w 7195180"/>
              <a:gd name="connsiteY191" fmla="*/ 4717469 h 7586379"/>
              <a:gd name="connsiteX192" fmla="*/ 2497374 w 7195180"/>
              <a:gd name="connsiteY192" fmla="*/ 4697760 h 7586379"/>
              <a:gd name="connsiteX193" fmla="*/ 2513343 w 7195180"/>
              <a:gd name="connsiteY193" fmla="*/ 4631998 h 7586379"/>
              <a:gd name="connsiteX194" fmla="*/ 2555582 w 7195180"/>
              <a:gd name="connsiteY194" fmla="*/ 4574336 h 7586379"/>
              <a:gd name="connsiteX195" fmla="*/ 2616884 w 7195180"/>
              <a:gd name="connsiteY195" fmla="*/ 4537577 h 7586379"/>
              <a:gd name="connsiteX196" fmla="*/ 2683835 w 7195180"/>
              <a:gd name="connsiteY196" fmla="*/ 4527723 h 7586379"/>
              <a:gd name="connsiteX197" fmla="*/ 2705447 w 7195180"/>
              <a:gd name="connsiteY197" fmla="*/ 4508014 h 7586379"/>
              <a:gd name="connsiteX198" fmla="*/ 2721417 w 7195180"/>
              <a:gd name="connsiteY198" fmla="*/ 4442252 h 7586379"/>
              <a:gd name="connsiteX199" fmla="*/ 2763656 w 7195180"/>
              <a:gd name="connsiteY199" fmla="*/ 4384590 h 7586379"/>
              <a:gd name="connsiteX200" fmla="*/ 2824957 w 7195180"/>
              <a:gd name="connsiteY200" fmla="*/ 4347831 h 7586379"/>
              <a:gd name="connsiteX201" fmla="*/ 2891908 w 7195180"/>
              <a:gd name="connsiteY201" fmla="*/ 4337977 h 7586379"/>
              <a:gd name="connsiteX202" fmla="*/ 2913521 w 7195180"/>
              <a:gd name="connsiteY202" fmla="*/ 4318268 h 7586379"/>
              <a:gd name="connsiteX203" fmla="*/ 2929490 w 7195180"/>
              <a:gd name="connsiteY203" fmla="*/ 4252506 h 7586379"/>
              <a:gd name="connsiteX204" fmla="*/ 2971729 w 7195180"/>
              <a:gd name="connsiteY204" fmla="*/ 4194844 h 7586379"/>
              <a:gd name="connsiteX205" fmla="*/ 3033030 w 7195180"/>
              <a:gd name="connsiteY205" fmla="*/ 4158085 h 7586379"/>
              <a:gd name="connsiteX206" fmla="*/ 3099981 w 7195180"/>
              <a:gd name="connsiteY206" fmla="*/ 4148231 h 7586379"/>
              <a:gd name="connsiteX207" fmla="*/ 3121594 w 7195180"/>
              <a:gd name="connsiteY207" fmla="*/ 4128522 h 7586379"/>
              <a:gd name="connsiteX208" fmla="*/ 3137563 w 7195180"/>
              <a:gd name="connsiteY208" fmla="*/ 4062760 h 7586379"/>
              <a:gd name="connsiteX209" fmla="*/ 3179802 w 7195180"/>
              <a:gd name="connsiteY209" fmla="*/ 4005098 h 7586379"/>
              <a:gd name="connsiteX210" fmla="*/ 3241103 w 7195180"/>
              <a:gd name="connsiteY210" fmla="*/ 3968340 h 7586379"/>
              <a:gd name="connsiteX211" fmla="*/ 3308054 w 7195180"/>
              <a:gd name="connsiteY211" fmla="*/ 3958485 h 7586379"/>
              <a:gd name="connsiteX212" fmla="*/ 3329667 w 7195180"/>
              <a:gd name="connsiteY212" fmla="*/ 3938776 h 7586379"/>
              <a:gd name="connsiteX213" fmla="*/ 3345636 w 7195180"/>
              <a:gd name="connsiteY213" fmla="*/ 3873014 h 7586379"/>
              <a:gd name="connsiteX214" fmla="*/ 3387875 w 7195180"/>
              <a:gd name="connsiteY214" fmla="*/ 3815352 h 7586379"/>
              <a:gd name="connsiteX215" fmla="*/ 3449177 w 7195180"/>
              <a:gd name="connsiteY215" fmla="*/ 3778594 h 7586379"/>
              <a:gd name="connsiteX216" fmla="*/ 3516127 w 7195180"/>
              <a:gd name="connsiteY216" fmla="*/ 3768739 h 7586379"/>
              <a:gd name="connsiteX217" fmla="*/ 3537740 w 7195180"/>
              <a:gd name="connsiteY217" fmla="*/ 3749030 h 7586379"/>
              <a:gd name="connsiteX218" fmla="*/ 3553710 w 7195180"/>
              <a:gd name="connsiteY218" fmla="*/ 3683268 h 7586379"/>
              <a:gd name="connsiteX219" fmla="*/ 3595949 w 7195180"/>
              <a:gd name="connsiteY219" fmla="*/ 3625606 h 7586379"/>
              <a:gd name="connsiteX220" fmla="*/ 3657250 w 7195180"/>
              <a:gd name="connsiteY220" fmla="*/ 3588848 h 7586379"/>
              <a:gd name="connsiteX221" fmla="*/ 3724201 w 7195180"/>
              <a:gd name="connsiteY221" fmla="*/ 3578993 h 7586379"/>
              <a:gd name="connsiteX222" fmla="*/ 3745814 w 7195180"/>
              <a:gd name="connsiteY222" fmla="*/ 3559284 h 7586379"/>
              <a:gd name="connsiteX223" fmla="*/ 3761783 w 7195180"/>
              <a:gd name="connsiteY223" fmla="*/ 3493522 h 7586379"/>
              <a:gd name="connsiteX224" fmla="*/ 3804022 w 7195180"/>
              <a:gd name="connsiteY224" fmla="*/ 3435860 h 7586379"/>
              <a:gd name="connsiteX225" fmla="*/ 3865323 w 7195180"/>
              <a:gd name="connsiteY225" fmla="*/ 3399102 h 7586379"/>
              <a:gd name="connsiteX226" fmla="*/ 3932274 w 7195180"/>
              <a:gd name="connsiteY226" fmla="*/ 3389247 h 7586379"/>
              <a:gd name="connsiteX227" fmla="*/ 3953887 w 7195180"/>
              <a:gd name="connsiteY227" fmla="*/ 3369538 h 7586379"/>
              <a:gd name="connsiteX228" fmla="*/ 3969856 w 7195180"/>
              <a:gd name="connsiteY228" fmla="*/ 3303776 h 7586379"/>
              <a:gd name="connsiteX229" fmla="*/ 4012095 w 7195180"/>
              <a:gd name="connsiteY229" fmla="*/ 3246114 h 7586379"/>
              <a:gd name="connsiteX230" fmla="*/ 4073396 w 7195180"/>
              <a:gd name="connsiteY230" fmla="*/ 3209356 h 7586379"/>
              <a:gd name="connsiteX231" fmla="*/ 4140347 w 7195180"/>
              <a:gd name="connsiteY231" fmla="*/ 3199501 h 7586379"/>
              <a:gd name="connsiteX232" fmla="*/ 4161960 w 7195180"/>
              <a:gd name="connsiteY232" fmla="*/ 3179792 h 7586379"/>
              <a:gd name="connsiteX233" fmla="*/ 4177929 w 7195180"/>
              <a:gd name="connsiteY233" fmla="*/ 3114030 h 7586379"/>
              <a:gd name="connsiteX234" fmla="*/ 4220168 w 7195180"/>
              <a:gd name="connsiteY234" fmla="*/ 3056368 h 7586379"/>
              <a:gd name="connsiteX235" fmla="*/ 4281470 w 7195180"/>
              <a:gd name="connsiteY235" fmla="*/ 3019610 h 7586379"/>
              <a:gd name="connsiteX236" fmla="*/ 4348420 w 7195180"/>
              <a:gd name="connsiteY236" fmla="*/ 3009755 h 7586379"/>
              <a:gd name="connsiteX237" fmla="*/ 4370033 w 7195180"/>
              <a:gd name="connsiteY237" fmla="*/ 2990046 h 7586379"/>
              <a:gd name="connsiteX238" fmla="*/ 4386002 w 7195180"/>
              <a:gd name="connsiteY238" fmla="*/ 2924284 h 7586379"/>
              <a:gd name="connsiteX239" fmla="*/ 4428242 w 7195180"/>
              <a:gd name="connsiteY239" fmla="*/ 2866622 h 7586379"/>
              <a:gd name="connsiteX240" fmla="*/ 4489543 w 7195180"/>
              <a:gd name="connsiteY240" fmla="*/ 2829864 h 7586379"/>
              <a:gd name="connsiteX241" fmla="*/ 4556494 w 7195180"/>
              <a:gd name="connsiteY241" fmla="*/ 2820009 h 7586379"/>
              <a:gd name="connsiteX242" fmla="*/ 4578106 w 7195180"/>
              <a:gd name="connsiteY242" fmla="*/ 2800300 h 7586379"/>
              <a:gd name="connsiteX243" fmla="*/ 4594076 w 7195180"/>
              <a:gd name="connsiteY243" fmla="*/ 2734538 h 7586379"/>
              <a:gd name="connsiteX244" fmla="*/ 4636315 w 7195180"/>
              <a:gd name="connsiteY244" fmla="*/ 2676876 h 7586379"/>
              <a:gd name="connsiteX245" fmla="*/ 4697616 w 7195180"/>
              <a:gd name="connsiteY245" fmla="*/ 2640118 h 7586379"/>
              <a:gd name="connsiteX246" fmla="*/ 4764567 w 7195180"/>
              <a:gd name="connsiteY246" fmla="*/ 2630263 h 7586379"/>
              <a:gd name="connsiteX247" fmla="*/ 4786180 w 7195180"/>
              <a:gd name="connsiteY247" fmla="*/ 2610554 h 7586379"/>
              <a:gd name="connsiteX248" fmla="*/ 4802149 w 7195180"/>
              <a:gd name="connsiteY248" fmla="*/ 2544792 h 7586379"/>
              <a:gd name="connsiteX249" fmla="*/ 4844388 w 7195180"/>
              <a:gd name="connsiteY249" fmla="*/ 2487130 h 7586379"/>
              <a:gd name="connsiteX250" fmla="*/ 4905689 w 7195180"/>
              <a:gd name="connsiteY250" fmla="*/ 2450372 h 7586379"/>
              <a:gd name="connsiteX251" fmla="*/ 4972640 w 7195180"/>
              <a:gd name="connsiteY251" fmla="*/ 2440517 h 7586379"/>
              <a:gd name="connsiteX252" fmla="*/ 4994254 w 7195180"/>
              <a:gd name="connsiteY252" fmla="*/ 2420808 h 7586379"/>
              <a:gd name="connsiteX253" fmla="*/ 5010222 w 7195180"/>
              <a:gd name="connsiteY253" fmla="*/ 2355047 h 7586379"/>
              <a:gd name="connsiteX254" fmla="*/ 5052461 w 7195180"/>
              <a:gd name="connsiteY254" fmla="*/ 2297385 h 7586379"/>
              <a:gd name="connsiteX255" fmla="*/ 5113763 w 7195180"/>
              <a:gd name="connsiteY255" fmla="*/ 2260626 h 7586379"/>
              <a:gd name="connsiteX256" fmla="*/ 5180713 w 7195180"/>
              <a:gd name="connsiteY256" fmla="*/ 2250772 h 7586379"/>
              <a:gd name="connsiteX257" fmla="*/ 5202326 w 7195180"/>
              <a:gd name="connsiteY257" fmla="*/ 2231063 h 7586379"/>
              <a:gd name="connsiteX258" fmla="*/ 5218295 w 7195180"/>
              <a:gd name="connsiteY258" fmla="*/ 2165301 h 7586379"/>
              <a:gd name="connsiteX259" fmla="*/ 5260534 w 7195180"/>
              <a:gd name="connsiteY259" fmla="*/ 2107639 h 7586379"/>
              <a:gd name="connsiteX260" fmla="*/ 5321836 w 7195180"/>
              <a:gd name="connsiteY260" fmla="*/ 2070880 h 7586379"/>
              <a:gd name="connsiteX261" fmla="*/ 5388786 w 7195180"/>
              <a:gd name="connsiteY261" fmla="*/ 2061026 h 7586379"/>
              <a:gd name="connsiteX262" fmla="*/ 5410400 w 7195180"/>
              <a:gd name="connsiteY262" fmla="*/ 2041316 h 7586379"/>
              <a:gd name="connsiteX263" fmla="*/ 5426369 w 7195180"/>
              <a:gd name="connsiteY263" fmla="*/ 1975555 h 7586379"/>
              <a:gd name="connsiteX264" fmla="*/ 5468608 w 7195180"/>
              <a:gd name="connsiteY264" fmla="*/ 1917893 h 7586379"/>
              <a:gd name="connsiteX265" fmla="*/ 5529909 w 7195180"/>
              <a:gd name="connsiteY265" fmla="*/ 1881134 h 7586379"/>
              <a:gd name="connsiteX266" fmla="*/ 5596860 w 7195180"/>
              <a:gd name="connsiteY266" fmla="*/ 1871280 h 7586379"/>
              <a:gd name="connsiteX267" fmla="*/ 5618472 w 7195180"/>
              <a:gd name="connsiteY267" fmla="*/ 1851571 h 7586379"/>
              <a:gd name="connsiteX268" fmla="*/ 5634442 w 7195180"/>
              <a:gd name="connsiteY268" fmla="*/ 1785809 h 7586379"/>
              <a:gd name="connsiteX269" fmla="*/ 5676681 w 7195180"/>
              <a:gd name="connsiteY269" fmla="*/ 1728147 h 7586379"/>
              <a:gd name="connsiteX270" fmla="*/ 5737982 w 7195180"/>
              <a:gd name="connsiteY270" fmla="*/ 1691389 h 7586379"/>
              <a:gd name="connsiteX271" fmla="*/ 5804933 w 7195180"/>
              <a:gd name="connsiteY271" fmla="*/ 1681534 h 7586379"/>
              <a:gd name="connsiteX272" fmla="*/ 5826546 w 7195180"/>
              <a:gd name="connsiteY272" fmla="*/ 1661825 h 7586379"/>
              <a:gd name="connsiteX273" fmla="*/ 5842514 w 7195180"/>
              <a:gd name="connsiteY273" fmla="*/ 1596063 h 7586379"/>
              <a:gd name="connsiteX274" fmla="*/ 5884754 w 7195180"/>
              <a:gd name="connsiteY274" fmla="*/ 1538401 h 7586379"/>
              <a:gd name="connsiteX275" fmla="*/ 5946056 w 7195180"/>
              <a:gd name="connsiteY275" fmla="*/ 1501642 h 7586379"/>
              <a:gd name="connsiteX276" fmla="*/ 6013006 w 7195180"/>
              <a:gd name="connsiteY276" fmla="*/ 1491788 h 7586379"/>
              <a:gd name="connsiteX277" fmla="*/ 6034620 w 7195180"/>
              <a:gd name="connsiteY277" fmla="*/ 1472078 h 7586379"/>
              <a:gd name="connsiteX278" fmla="*/ 6050588 w 7195180"/>
              <a:gd name="connsiteY278" fmla="*/ 1406317 h 7586379"/>
              <a:gd name="connsiteX279" fmla="*/ 6092827 w 7195180"/>
              <a:gd name="connsiteY279" fmla="*/ 1348655 h 7586379"/>
              <a:gd name="connsiteX280" fmla="*/ 6154129 w 7195180"/>
              <a:gd name="connsiteY280" fmla="*/ 1311896 h 7586379"/>
              <a:gd name="connsiteX281" fmla="*/ 6221080 w 7195180"/>
              <a:gd name="connsiteY281" fmla="*/ 1302042 h 7586379"/>
              <a:gd name="connsiteX282" fmla="*/ 6242692 w 7195180"/>
              <a:gd name="connsiteY282" fmla="*/ 1282333 h 7586379"/>
              <a:gd name="connsiteX283" fmla="*/ 6258661 w 7195180"/>
              <a:gd name="connsiteY283" fmla="*/ 1216571 h 7586379"/>
              <a:gd name="connsiteX284" fmla="*/ 6300901 w 7195180"/>
              <a:gd name="connsiteY284" fmla="*/ 1158909 h 7586379"/>
              <a:gd name="connsiteX285" fmla="*/ 6362201 w 7195180"/>
              <a:gd name="connsiteY285" fmla="*/ 1122151 h 7586379"/>
              <a:gd name="connsiteX286" fmla="*/ 6429153 w 7195180"/>
              <a:gd name="connsiteY286" fmla="*/ 1112296 h 7586379"/>
              <a:gd name="connsiteX287" fmla="*/ 6431004 w 7195180"/>
              <a:gd name="connsiteY287" fmla="*/ 1110608 h 7586379"/>
              <a:gd name="connsiteX288" fmla="*/ 6628903 w 7195180"/>
              <a:gd name="connsiteY288" fmla="*/ 0 h 7586379"/>
              <a:gd name="connsiteX289" fmla="*/ 6828976 w 7195180"/>
              <a:gd name="connsiteY289" fmla="*/ 1122813 h 7586379"/>
              <a:gd name="connsiteX290" fmla="*/ 6886229 w 7195180"/>
              <a:gd name="connsiteY290" fmla="*/ 1136716 h 7586379"/>
              <a:gd name="connsiteX291" fmla="*/ 6943891 w 7195180"/>
              <a:gd name="connsiteY291" fmla="*/ 1178955 h 7586379"/>
              <a:gd name="connsiteX292" fmla="*/ 6990698 w 7195180"/>
              <a:gd name="connsiteY292" fmla="*/ 1308525 h 7586379"/>
              <a:gd name="connsiteX293" fmla="*/ 6980436 w 7195180"/>
              <a:gd name="connsiteY293" fmla="*/ 1350789 h 7586379"/>
              <a:gd name="connsiteX294" fmla="*/ 7023464 w 7195180"/>
              <a:gd name="connsiteY294" fmla="*/ 1344456 h 7586379"/>
              <a:gd name="connsiteX295" fmla="*/ 7148181 w 7195180"/>
              <a:gd name="connsiteY295" fmla="*/ 1402978 h 7586379"/>
              <a:gd name="connsiteX296" fmla="*/ 7136467 w 7195180"/>
              <a:gd name="connsiteY296" fmla="*/ 1657266 h 758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7195180" h="7586379">
                <a:moveTo>
                  <a:pt x="7136467" y="1657266"/>
                </a:moveTo>
                <a:cubicBezTo>
                  <a:pt x="7095148" y="1694946"/>
                  <a:pt x="7041049" y="1709770"/>
                  <a:pt x="6989699" y="1702457"/>
                </a:cubicBezTo>
                <a:lnTo>
                  <a:pt x="6983738" y="1700704"/>
                </a:lnTo>
                <a:lnTo>
                  <a:pt x="6986917" y="1722294"/>
                </a:lnTo>
                <a:cubicBezTo>
                  <a:pt x="6984797" y="1768311"/>
                  <a:pt x="6965121" y="1813520"/>
                  <a:pt x="6928395" y="1847012"/>
                </a:cubicBezTo>
                <a:cubicBezTo>
                  <a:pt x="6887075" y="1884692"/>
                  <a:pt x="6832976" y="1899516"/>
                  <a:pt x="6781626" y="1892203"/>
                </a:cubicBezTo>
                <a:lnTo>
                  <a:pt x="6775666" y="1890449"/>
                </a:lnTo>
                <a:lnTo>
                  <a:pt x="6778843" y="1912040"/>
                </a:lnTo>
                <a:cubicBezTo>
                  <a:pt x="6776723" y="1958057"/>
                  <a:pt x="6757048" y="2003266"/>
                  <a:pt x="6720321" y="2036757"/>
                </a:cubicBezTo>
                <a:cubicBezTo>
                  <a:pt x="6683594" y="2070250"/>
                  <a:pt x="6636768" y="2085685"/>
                  <a:pt x="6590750" y="2083565"/>
                </a:cubicBezTo>
                <a:lnTo>
                  <a:pt x="6569543" y="2078416"/>
                </a:lnTo>
                <a:lnTo>
                  <a:pt x="6570741" y="2084513"/>
                </a:lnTo>
                <a:cubicBezTo>
                  <a:pt x="6573302" y="2136318"/>
                  <a:pt x="6553566" y="2188825"/>
                  <a:pt x="6512248" y="2226503"/>
                </a:cubicBezTo>
                <a:cubicBezTo>
                  <a:pt x="6475520" y="2259996"/>
                  <a:pt x="6428694" y="2275431"/>
                  <a:pt x="6382678" y="2273311"/>
                </a:cubicBezTo>
                <a:lnTo>
                  <a:pt x="6361469" y="2268162"/>
                </a:lnTo>
                <a:lnTo>
                  <a:pt x="6362668" y="2274259"/>
                </a:lnTo>
                <a:cubicBezTo>
                  <a:pt x="6365228" y="2326064"/>
                  <a:pt x="6345492" y="2378572"/>
                  <a:pt x="6304175" y="2416249"/>
                </a:cubicBezTo>
                <a:cubicBezTo>
                  <a:pt x="6262856" y="2453929"/>
                  <a:pt x="6208757" y="2468753"/>
                  <a:pt x="6157407" y="2461440"/>
                </a:cubicBezTo>
                <a:lnTo>
                  <a:pt x="6151446" y="2459687"/>
                </a:lnTo>
                <a:lnTo>
                  <a:pt x="6154623" y="2481278"/>
                </a:lnTo>
                <a:cubicBezTo>
                  <a:pt x="6152504" y="2527295"/>
                  <a:pt x="6132829" y="2572503"/>
                  <a:pt x="6096102" y="2605995"/>
                </a:cubicBezTo>
                <a:cubicBezTo>
                  <a:pt x="6054783" y="2643674"/>
                  <a:pt x="6000683" y="2658500"/>
                  <a:pt x="5949334" y="2651186"/>
                </a:cubicBezTo>
                <a:lnTo>
                  <a:pt x="5943371" y="2649433"/>
                </a:lnTo>
                <a:lnTo>
                  <a:pt x="5946551" y="2671023"/>
                </a:lnTo>
                <a:cubicBezTo>
                  <a:pt x="5944431" y="2717040"/>
                  <a:pt x="5924755" y="2762249"/>
                  <a:pt x="5888028" y="2795742"/>
                </a:cubicBezTo>
                <a:cubicBezTo>
                  <a:pt x="5851301" y="2829234"/>
                  <a:pt x="5804475" y="2844669"/>
                  <a:pt x="5758458" y="2842549"/>
                </a:cubicBezTo>
                <a:lnTo>
                  <a:pt x="5737250" y="2837399"/>
                </a:lnTo>
                <a:lnTo>
                  <a:pt x="5738448" y="2843497"/>
                </a:lnTo>
                <a:cubicBezTo>
                  <a:pt x="5741010" y="2895301"/>
                  <a:pt x="5721274" y="2947808"/>
                  <a:pt x="5679955" y="2985487"/>
                </a:cubicBezTo>
                <a:cubicBezTo>
                  <a:pt x="5638637" y="3023166"/>
                  <a:pt x="5584537" y="3037991"/>
                  <a:pt x="5533187" y="3030678"/>
                </a:cubicBezTo>
                <a:lnTo>
                  <a:pt x="5527227" y="3028925"/>
                </a:lnTo>
                <a:lnTo>
                  <a:pt x="5530404" y="3050515"/>
                </a:lnTo>
                <a:cubicBezTo>
                  <a:pt x="5528285" y="3096532"/>
                  <a:pt x="5508610" y="3141740"/>
                  <a:pt x="5471882" y="3175233"/>
                </a:cubicBezTo>
                <a:cubicBezTo>
                  <a:pt x="5430564" y="3212912"/>
                  <a:pt x="5376464" y="3227738"/>
                  <a:pt x="5325114" y="3220424"/>
                </a:cubicBezTo>
                <a:lnTo>
                  <a:pt x="5319153" y="3218671"/>
                </a:lnTo>
                <a:lnTo>
                  <a:pt x="5322331" y="3240261"/>
                </a:lnTo>
                <a:cubicBezTo>
                  <a:pt x="5320211" y="3286279"/>
                  <a:pt x="5300536" y="3331487"/>
                  <a:pt x="5263809" y="3364979"/>
                </a:cubicBezTo>
                <a:cubicBezTo>
                  <a:pt x="5227081" y="3398472"/>
                  <a:pt x="5180255" y="3413907"/>
                  <a:pt x="5134238" y="3411786"/>
                </a:cubicBezTo>
                <a:lnTo>
                  <a:pt x="5113030" y="3406637"/>
                </a:lnTo>
                <a:lnTo>
                  <a:pt x="5114229" y="3412735"/>
                </a:lnTo>
                <a:cubicBezTo>
                  <a:pt x="5116789" y="3464540"/>
                  <a:pt x="5097053" y="3517047"/>
                  <a:pt x="5055736" y="3554725"/>
                </a:cubicBezTo>
                <a:cubicBezTo>
                  <a:pt x="5014417" y="3592404"/>
                  <a:pt x="4960318" y="3607229"/>
                  <a:pt x="4908968" y="3599916"/>
                </a:cubicBezTo>
                <a:lnTo>
                  <a:pt x="4903006" y="3598162"/>
                </a:lnTo>
                <a:lnTo>
                  <a:pt x="4906184" y="3619753"/>
                </a:lnTo>
                <a:cubicBezTo>
                  <a:pt x="4904064" y="3665771"/>
                  <a:pt x="4884389" y="3710979"/>
                  <a:pt x="4847662" y="3744471"/>
                </a:cubicBezTo>
                <a:cubicBezTo>
                  <a:pt x="4810935" y="3777964"/>
                  <a:pt x="4764109" y="3793399"/>
                  <a:pt x="4718091" y="3791279"/>
                </a:cubicBezTo>
                <a:lnTo>
                  <a:pt x="4696884" y="3786129"/>
                </a:lnTo>
                <a:lnTo>
                  <a:pt x="4698082" y="3792227"/>
                </a:lnTo>
                <a:cubicBezTo>
                  <a:pt x="4700643" y="3844031"/>
                  <a:pt x="4680907" y="3896539"/>
                  <a:pt x="4639589" y="3934217"/>
                </a:cubicBezTo>
                <a:cubicBezTo>
                  <a:pt x="4598271" y="3971896"/>
                  <a:pt x="4544171" y="3986721"/>
                  <a:pt x="4492821" y="3979408"/>
                </a:cubicBezTo>
                <a:lnTo>
                  <a:pt x="4486860" y="3977654"/>
                </a:lnTo>
                <a:lnTo>
                  <a:pt x="4490038" y="3999245"/>
                </a:lnTo>
                <a:cubicBezTo>
                  <a:pt x="4487918" y="4045263"/>
                  <a:pt x="4468243" y="4090471"/>
                  <a:pt x="4431516" y="4123963"/>
                </a:cubicBezTo>
                <a:cubicBezTo>
                  <a:pt x="4390197" y="4161642"/>
                  <a:pt x="4336098" y="4176467"/>
                  <a:pt x="4284748" y="4169154"/>
                </a:cubicBezTo>
                <a:lnTo>
                  <a:pt x="4278787" y="4167400"/>
                </a:lnTo>
                <a:lnTo>
                  <a:pt x="4281965" y="4188991"/>
                </a:lnTo>
                <a:cubicBezTo>
                  <a:pt x="4279845" y="4235009"/>
                  <a:pt x="4260170" y="4280217"/>
                  <a:pt x="4223443" y="4313709"/>
                </a:cubicBezTo>
                <a:cubicBezTo>
                  <a:pt x="4186715" y="4347202"/>
                  <a:pt x="4139889" y="4362637"/>
                  <a:pt x="4093871" y="4360517"/>
                </a:cubicBezTo>
                <a:lnTo>
                  <a:pt x="4072664" y="4355367"/>
                </a:lnTo>
                <a:lnTo>
                  <a:pt x="4073862" y="4361464"/>
                </a:lnTo>
                <a:cubicBezTo>
                  <a:pt x="4076423" y="4413269"/>
                  <a:pt x="4056687" y="4465776"/>
                  <a:pt x="4015369" y="4503455"/>
                </a:cubicBezTo>
                <a:cubicBezTo>
                  <a:pt x="3974051" y="4541134"/>
                  <a:pt x="3919952" y="4555959"/>
                  <a:pt x="3868602" y="4548646"/>
                </a:cubicBezTo>
                <a:lnTo>
                  <a:pt x="3862640" y="4546892"/>
                </a:lnTo>
                <a:lnTo>
                  <a:pt x="3865818" y="4568483"/>
                </a:lnTo>
                <a:cubicBezTo>
                  <a:pt x="3863698" y="4614500"/>
                  <a:pt x="3844023" y="4659709"/>
                  <a:pt x="3807296" y="4693201"/>
                </a:cubicBezTo>
                <a:cubicBezTo>
                  <a:pt x="3765978" y="4730880"/>
                  <a:pt x="3711878" y="4745705"/>
                  <a:pt x="3660528" y="4738392"/>
                </a:cubicBezTo>
                <a:lnTo>
                  <a:pt x="3654567" y="4736638"/>
                </a:lnTo>
                <a:lnTo>
                  <a:pt x="3657745" y="4758229"/>
                </a:lnTo>
                <a:cubicBezTo>
                  <a:pt x="3655625" y="4804246"/>
                  <a:pt x="3635950" y="4849455"/>
                  <a:pt x="3599223" y="4882947"/>
                </a:cubicBezTo>
                <a:cubicBezTo>
                  <a:pt x="3562495" y="4916439"/>
                  <a:pt x="3515669" y="4931875"/>
                  <a:pt x="3469652" y="4929754"/>
                </a:cubicBezTo>
                <a:lnTo>
                  <a:pt x="3448444" y="4924605"/>
                </a:lnTo>
                <a:lnTo>
                  <a:pt x="3449643" y="4930702"/>
                </a:lnTo>
                <a:cubicBezTo>
                  <a:pt x="3452204" y="4982506"/>
                  <a:pt x="3432467" y="5035014"/>
                  <a:pt x="3391150" y="5072693"/>
                </a:cubicBezTo>
                <a:cubicBezTo>
                  <a:pt x="3354422" y="5106185"/>
                  <a:pt x="3307596" y="5121621"/>
                  <a:pt x="3261579" y="5119500"/>
                </a:cubicBezTo>
                <a:lnTo>
                  <a:pt x="3240372" y="5114350"/>
                </a:lnTo>
                <a:lnTo>
                  <a:pt x="3241570" y="5120448"/>
                </a:lnTo>
                <a:cubicBezTo>
                  <a:pt x="3244131" y="5172252"/>
                  <a:pt x="3224395" y="5224759"/>
                  <a:pt x="3183076" y="5262439"/>
                </a:cubicBezTo>
                <a:cubicBezTo>
                  <a:pt x="3141758" y="5300118"/>
                  <a:pt x="3087659" y="5314942"/>
                  <a:pt x="3036309" y="5307630"/>
                </a:cubicBezTo>
                <a:lnTo>
                  <a:pt x="3030347" y="5305875"/>
                </a:lnTo>
                <a:lnTo>
                  <a:pt x="3033525" y="5327466"/>
                </a:lnTo>
                <a:cubicBezTo>
                  <a:pt x="3031405" y="5373484"/>
                  <a:pt x="3011730" y="5418693"/>
                  <a:pt x="2975003" y="5452185"/>
                </a:cubicBezTo>
                <a:cubicBezTo>
                  <a:pt x="2933685" y="5489864"/>
                  <a:pt x="2879585" y="5504688"/>
                  <a:pt x="2828235" y="5497376"/>
                </a:cubicBezTo>
                <a:lnTo>
                  <a:pt x="2822274" y="5495621"/>
                </a:lnTo>
                <a:lnTo>
                  <a:pt x="2825452" y="5517212"/>
                </a:lnTo>
                <a:cubicBezTo>
                  <a:pt x="2823332" y="5563230"/>
                  <a:pt x="2803657" y="5608438"/>
                  <a:pt x="2766930" y="5641931"/>
                </a:cubicBezTo>
                <a:cubicBezTo>
                  <a:pt x="2730202" y="5675423"/>
                  <a:pt x="2683376" y="5690858"/>
                  <a:pt x="2637359" y="5688738"/>
                </a:cubicBezTo>
                <a:lnTo>
                  <a:pt x="2616151" y="5683589"/>
                </a:lnTo>
                <a:lnTo>
                  <a:pt x="2617350" y="5689686"/>
                </a:lnTo>
                <a:cubicBezTo>
                  <a:pt x="2619911" y="5741490"/>
                  <a:pt x="2600174" y="5793998"/>
                  <a:pt x="2558857" y="5831676"/>
                </a:cubicBezTo>
                <a:cubicBezTo>
                  <a:pt x="2522130" y="5865168"/>
                  <a:pt x="2475304" y="5880604"/>
                  <a:pt x="2429286" y="5878484"/>
                </a:cubicBezTo>
                <a:lnTo>
                  <a:pt x="2408079" y="5873334"/>
                </a:lnTo>
                <a:lnTo>
                  <a:pt x="2409277" y="5879431"/>
                </a:lnTo>
                <a:cubicBezTo>
                  <a:pt x="2411838" y="5931236"/>
                  <a:pt x="2392101" y="5983744"/>
                  <a:pt x="2350783" y="6021422"/>
                </a:cubicBezTo>
                <a:cubicBezTo>
                  <a:pt x="2309466" y="6059101"/>
                  <a:pt x="2255366" y="6073926"/>
                  <a:pt x="2204016" y="6066613"/>
                </a:cubicBezTo>
                <a:lnTo>
                  <a:pt x="2198054" y="6064859"/>
                </a:lnTo>
                <a:lnTo>
                  <a:pt x="2201232" y="6086450"/>
                </a:lnTo>
                <a:cubicBezTo>
                  <a:pt x="2199112" y="6132468"/>
                  <a:pt x="2179438" y="6177676"/>
                  <a:pt x="2142710" y="6211168"/>
                </a:cubicBezTo>
                <a:cubicBezTo>
                  <a:pt x="2105983" y="6244660"/>
                  <a:pt x="2059157" y="6260096"/>
                  <a:pt x="2013140" y="6257976"/>
                </a:cubicBezTo>
                <a:lnTo>
                  <a:pt x="1991932" y="6252826"/>
                </a:lnTo>
                <a:lnTo>
                  <a:pt x="1993131" y="6258923"/>
                </a:lnTo>
                <a:cubicBezTo>
                  <a:pt x="1995691" y="6310728"/>
                  <a:pt x="1975955" y="6363236"/>
                  <a:pt x="1934637" y="6400914"/>
                </a:cubicBezTo>
                <a:cubicBezTo>
                  <a:pt x="1893319" y="6438593"/>
                  <a:pt x="1839219" y="6453418"/>
                  <a:pt x="1787869" y="6446105"/>
                </a:cubicBezTo>
                <a:lnTo>
                  <a:pt x="1781908" y="6444351"/>
                </a:lnTo>
                <a:lnTo>
                  <a:pt x="1785086" y="6465942"/>
                </a:lnTo>
                <a:cubicBezTo>
                  <a:pt x="1782966" y="6511960"/>
                  <a:pt x="1763291" y="6557168"/>
                  <a:pt x="1726564" y="6590660"/>
                </a:cubicBezTo>
                <a:cubicBezTo>
                  <a:pt x="1689836" y="6624153"/>
                  <a:pt x="1643010" y="6639588"/>
                  <a:pt x="1596993" y="6637467"/>
                </a:cubicBezTo>
                <a:lnTo>
                  <a:pt x="1575786" y="6632318"/>
                </a:lnTo>
                <a:lnTo>
                  <a:pt x="1576984" y="6638415"/>
                </a:lnTo>
                <a:cubicBezTo>
                  <a:pt x="1579545" y="6690220"/>
                  <a:pt x="1559809" y="6742727"/>
                  <a:pt x="1518491" y="6780406"/>
                </a:cubicBezTo>
                <a:cubicBezTo>
                  <a:pt x="1477172" y="6818085"/>
                  <a:pt x="1423073" y="6832910"/>
                  <a:pt x="1371723" y="6825597"/>
                </a:cubicBezTo>
                <a:lnTo>
                  <a:pt x="1365761" y="6823843"/>
                </a:lnTo>
                <a:lnTo>
                  <a:pt x="1368939" y="6845434"/>
                </a:lnTo>
                <a:cubicBezTo>
                  <a:pt x="1366820" y="6891451"/>
                  <a:pt x="1347145" y="6936659"/>
                  <a:pt x="1310417" y="6970152"/>
                </a:cubicBezTo>
                <a:cubicBezTo>
                  <a:pt x="1273690" y="7003645"/>
                  <a:pt x="1226864" y="7019080"/>
                  <a:pt x="1180847" y="7016959"/>
                </a:cubicBezTo>
                <a:lnTo>
                  <a:pt x="1159639" y="7011809"/>
                </a:lnTo>
                <a:lnTo>
                  <a:pt x="1160838" y="7017907"/>
                </a:lnTo>
                <a:cubicBezTo>
                  <a:pt x="1163399" y="7069712"/>
                  <a:pt x="1143663" y="7122219"/>
                  <a:pt x="1102344" y="7159898"/>
                </a:cubicBezTo>
                <a:cubicBezTo>
                  <a:pt x="1061026" y="7197577"/>
                  <a:pt x="1006926" y="7212402"/>
                  <a:pt x="955576" y="7205089"/>
                </a:cubicBezTo>
                <a:lnTo>
                  <a:pt x="949615" y="7203335"/>
                </a:lnTo>
                <a:lnTo>
                  <a:pt x="952793" y="7224926"/>
                </a:lnTo>
                <a:cubicBezTo>
                  <a:pt x="950674" y="7270943"/>
                  <a:pt x="930999" y="7316151"/>
                  <a:pt x="894271" y="7349644"/>
                </a:cubicBezTo>
                <a:cubicBezTo>
                  <a:pt x="857544" y="7383136"/>
                  <a:pt x="810718" y="7398571"/>
                  <a:pt x="764700" y="7396451"/>
                </a:cubicBezTo>
                <a:lnTo>
                  <a:pt x="743506" y="7391305"/>
                </a:lnTo>
                <a:lnTo>
                  <a:pt x="744702" y="7397389"/>
                </a:lnTo>
                <a:cubicBezTo>
                  <a:pt x="747262" y="7449194"/>
                  <a:pt x="727526" y="7501701"/>
                  <a:pt x="686208" y="7539381"/>
                </a:cubicBezTo>
                <a:cubicBezTo>
                  <a:pt x="612753" y="7606365"/>
                  <a:pt x="498904" y="7601120"/>
                  <a:pt x="431919" y="7527666"/>
                </a:cubicBezTo>
                <a:cubicBezTo>
                  <a:pt x="394240" y="7486347"/>
                  <a:pt x="379415" y="7432248"/>
                  <a:pt x="386729" y="7380899"/>
                </a:cubicBezTo>
                <a:lnTo>
                  <a:pt x="398215" y="7341852"/>
                </a:lnTo>
                <a:lnTo>
                  <a:pt x="341443" y="7350208"/>
                </a:lnTo>
                <a:cubicBezTo>
                  <a:pt x="295426" y="7348089"/>
                  <a:pt x="250218" y="7328414"/>
                  <a:pt x="216725" y="7291686"/>
                </a:cubicBezTo>
                <a:cubicBezTo>
                  <a:pt x="199980" y="7273323"/>
                  <a:pt x="187747" y="7252434"/>
                  <a:pt x="179967" y="7230385"/>
                </a:cubicBezTo>
                <a:lnTo>
                  <a:pt x="169940" y="7162266"/>
                </a:lnTo>
                <a:lnTo>
                  <a:pt x="137526" y="7159215"/>
                </a:lnTo>
                <a:cubicBezTo>
                  <a:pt x="103828" y="7151065"/>
                  <a:pt x="72118" y="7133112"/>
                  <a:pt x="46999" y="7105567"/>
                </a:cubicBezTo>
                <a:cubicBezTo>
                  <a:pt x="-19986" y="7032112"/>
                  <a:pt x="-14741" y="6918263"/>
                  <a:pt x="58714" y="6851278"/>
                </a:cubicBezTo>
                <a:cubicBezTo>
                  <a:pt x="77078" y="6834532"/>
                  <a:pt x="97966" y="6822300"/>
                  <a:pt x="120015" y="6814519"/>
                </a:cubicBezTo>
                <a:lnTo>
                  <a:pt x="186966" y="6804665"/>
                </a:lnTo>
                <a:lnTo>
                  <a:pt x="208569" y="6784964"/>
                </a:lnTo>
                <a:lnTo>
                  <a:pt x="224538" y="6719203"/>
                </a:lnTo>
                <a:cubicBezTo>
                  <a:pt x="234313" y="6697963"/>
                  <a:pt x="248413" y="6678288"/>
                  <a:pt x="266777" y="6661541"/>
                </a:cubicBezTo>
                <a:cubicBezTo>
                  <a:pt x="285141" y="6644795"/>
                  <a:pt x="306029" y="6632564"/>
                  <a:pt x="328078" y="6624783"/>
                </a:cubicBezTo>
                <a:lnTo>
                  <a:pt x="395029" y="6614928"/>
                </a:lnTo>
                <a:lnTo>
                  <a:pt x="416642" y="6595218"/>
                </a:lnTo>
                <a:lnTo>
                  <a:pt x="432611" y="6529457"/>
                </a:lnTo>
                <a:cubicBezTo>
                  <a:pt x="442386" y="6508217"/>
                  <a:pt x="456486" y="6488542"/>
                  <a:pt x="474850" y="6471795"/>
                </a:cubicBezTo>
                <a:cubicBezTo>
                  <a:pt x="493214" y="6455049"/>
                  <a:pt x="514102" y="6442818"/>
                  <a:pt x="536151" y="6435037"/>
                </a:cubicBezTo>
                <a:lnTo>
                  <a:pt x="603102" y="6425182"/>
                </a:lnTo>
                <a:lnTo>
                  <a:pt x="624716" y="6405473"/>
                </a:lnTo>
                <a:lnTo>
                  <a:pt x="640684" y="6339711"/>
                </a:lnTo>
                <a:cubicBezTo>
                  <a:pt x="650459" y="6318471"/>
                  <a:pt x="664559" y="6298796"/>
                  <a:pt x="682923" y="6282049"/>
                </a:cubicBezTo>
                <a:cubicBezTo>
                  <a:pt x="701287" y="6265303"/>
                  <a:pt x="722175" y="6253072"/>
                  <a:pt x="744225" y="6245291"/>
                </a:cubicBezTo>
                <a:lnTo>
                  <a:pt x="811175" y="6235436"/>
                </a:lnTo>
                <a:lnTo>
                  <a:pt x="832789" y="6215727"/>
                </a:lnTo>
                <a:lnTo>
                  <a:pt x="848757" y="6149965"/>
                </a:lnTo>
                <a:cubicBezTo>
                  <a:pt x="858533" y="6128725"/>
                  <a:pt x="872633" y="6109050"/>
                  <a:pt x="890997" y="6092304"/>
                </a:cubicBezTo>
                <a:cubicBezTo>
                  <a:pt x="909360" y="6075557"/>
                  <a:pt x="930249" y="6063326"/>
                  <a:pt x="952298" y="6055545"/>
                </a:cubicBezTo>
                <a:lnTo>
                  <a:pt x="1019249" y="6045690"/>
                </a:lnTo>
                <a:lnTo>
                  <a:pt x="1040862" y="6025981"/>
                </a:lnTo>
                <a:lnTo>
                  <a:pt x="1056831" y="5960220"/>
                </a:lnTo>
                <a:cubicBezTo>
                  <a:pt x="1066606" y="5938979"/>
                  <a:pt x="1080706" y="5919304"/>
                  <a:pt x="1099070" y="5902558"/>
                </a:cubicBezTo>
                <a:cubicBezTo>
                  <a:pt x="1117434" y="5885811"/>
                  <a:pt x="1138322" y="5873580"/>
                  <a:pt x="1160371" y="5865799"/>
                </a:cubicBezTo>
                <a:lnTo>
                  <a:pt x="1227322" y="5855944"/>
                </a:lnTo>
                <a:lnTo>
                  <a:pt x="1248935" y="5836235"/>
                </a:lnTo>
                <a:lnTo>
                  <a:pt x="1264904" y="5770474"/>
                </a:lnTo>
                <a:cubicBezTo>
                  <a:pt x="1274679" y="5749233"/>
                  <a:pt x="1288779" y="5729558"/>
                  <a:pt x="1307143" y="5712812"/>
                </a:cubicBezTo>
                <a:cubicBezTo>
                  <a:pt x="1325507" y="5696065"/>
                  <a:pt x="1346395" y="5683834"/>
                  <a:pt x="1368444" y="5676053"/>
                </a:cubicBezTo>
                <a:lnTo>
                  <a:pt x="1435395" y="5666199"/>
                </a:lnTo>
                <a:lnTo>
                  <a:pt x="1457009" y="5646489"/>
                </a:lnTo>
                <a:lnTo>
                  <a:pt x="1472977" y="5580728"/>
                </a:lnTo>
                <a:cubicBezTo>
                  <a:pt x="1482752" y="5559487"/>
                  <a:pt x="1496852" y="5539812"/>
                  <a:pt x="1515216" y="5523066"/>
                </a:cubicBezTo>
                <a:cubicBezTo>
                  <a:pt x="1533580" y="5506319"/>
                  <a:pt x="1554468" y="5494088"/>
                  <a:pt x="1576518" y="5486307"/>
                </a:cubicBezTo>
                <a:lnTo>
                  <a:pt x="1643468" y="5476453"/>
                </a:lnTo>
                <a:lnTo>
                  <a:pt x="1665082" y="5456743"/>
                </a:lnTo>
                <a:lnTo>
                  <a:pt x="1681050" y="5390982"/>
                </a:lnTo>
                <a:cubicBezTo>
                  <a:pt x="1690825" y="5369741"/>
                  <a:pt x="1704926" y="5350066"/>
                  <a:pt x="1723289" y="5333320"/>
                </a:cubicBezTo>
                <a:cubicBezTo>
                  <a:pt x="1741653" y="5316573"/>
                  <a:pt x="1762542" y="5304342"/>
                  <a:pt x="1784591" y="5296561"/>
                </a:cubicBezTo>
                <a:lnTo>
                  <a:pt x="1851542" y="5286707"/>
                </a:lnTo>
                <a:lnTo>
                  <a:pt x="1873155" y="5266997"/>
                </a:lnTo>
                <a:lnTo>
                  <a:pt x="1889124" y="5201236"/>
                </a:lnTo>
                <a:cubicBezTo>
                  <a:pt x="1898899" y="5179995"/>
                  <a:pt x="1912999" y="5160320"/>
                  <a:pt x="1931363" y="5143574"/>
                </a:cubicBezTo>
                <a:cubicBezTo>
                  <a:pt x="1949727" y="5126827"/>
                  <a:pt x="1970615" y="5114596"/>
                  <a:pt x="1992664" y="5106815"/>
                </a:cubicBezTo>
                <a:lnTo>
                  <a:pt x="2059615" y="5096961"/>
                </a:lnTo>
                <a:lnTo>
                  <a:pt x="2081228" y="5077252"/>
                </a:lnTo>
                <a:lnTo>
                  <a:pt x="2097197" y="5011490"/>
                </a:lnTo>
                <a:cubicBezTo>
                  <a:pt x="2106972" y="4990249"/>
                  <a:pt x="2121072" y="4970574"/>
                  <a:pt x="2139436" y="4953828"/>
                </a:cubicBezTo>
                <a:cubicBezTo>
                  <a:pt x="2157799" y="4937082"/>
                  <a:pt x="2178688" y="4924850"/>
                  <a:pt x="2200737" y="4917069"/>
                </a:cubicBezTo>
                <a:lnTo>
                  <a:pt x="2267688" y="4907215"/>
                </a:lnTo>
                <a:lnTo>
                  <a:pt x="2289301" y="4887506"/>
                </a:lnTo>
                <a:lnTo>
                  <a:pt x="2305270" y="4821744"/>
                </a:lnTo>
                <a:cubicBezTo>
                  <a:pt x="2315045" y="4800503"/>
                  <a:pt x="2329145" y="4780828"/>
                  <a:pt x="2347509" y="4764082"/>
                </a:cubicBezTo>
                <a:cubicBezTo>
                  <a:pt x="2365872" y="4747336"/>
                  <a:pt x="2386761" y="4735104"/>
                  <a:pt x="2408811" y="4727323"/>
                </a:cubicBezTo>
                <a:lnTo>
                  <a:pt x="2475761" y="4717469"/>
                </a:lnTo>
                <a:lnTo>
                  <a:pt x="2497374" y="4697760"/>
                </a:lnTo>
                <a:lnTo>
                  <a:pt x="2513343" y="4631998"/>
                </a:lnTo>
                <a:cubicBezTo>
                  <a:pt x="2523118" y="4610757"/>
                  <a:pt x="2537219" y="4591082"/>
                  <a:pt x="2555582" y="4574336"/>
                </a:cubicBezTo>
                <a:cubicBezTo>
                  <a:pt x="2573946" y="4557590"/>
                  <a:pt x="2594834" y="4545358"/>
                  <a:pt x="2616884" y="4537577"/>
                </a:cubicBezTo>
                <a:lnTo>
                  <a:pt x="2683835" y="4527723"/>
                </a:lnTo>
                <a:lnTo>
                  <a:pt x="2705447" y="4508014"/>
                </a:lnTo>
                <a:lnTo>
                  <a:pt x="2721417" y="4442252"/>
                </a:lnTo>
                <a:cubicBezTo>
                  <a:pt x="2731192" y="4421011"/>
                  <a:pt x="2745292" y="4401336"/>
                  <a:pt x="2763656" y="4384590"/>
                </a:cubicBezTo>
                <a:cubicBezTo>
                  <a:pt x="2782019" y="4367844"/>
                  <a:pt x="2802908" y="4355612"/>
                  <a:pt x="2824957" y="4347831"/>
                </a:cubicBezTo>
                <a:lnTo>
                  <a:pt x="2891908" y="4337977"/>
                </a:lnTo>
                <a:lnTo>
                  <a:pt x="2913521" y="4318268"/>
                </a:lnTo>
                <a:lnTo>
                  <a:pt x="2929490" y="4252506"/>
                </a:lnTo>
                <a:cubicBezTo>
                  <a:pt x="2939265" y="4231265"/>
                  <a:pt x="2953365" y="4211590"/>
                  <a:pt x="2971729" y="4194844"/>
                </a:cubicBezTo>
                <a:cubicBezTo>
                  <a:pt x="2990093" y="4178098"/>
                  <a:pt x="3010981" y="4165866"/>
                  <a:pt x="3033030" y="4158085"/>
                </a:cubicBezTo>
                <a:lnTo>
                  <a:pt x="3099981" y="4148231"/>
                </a:lnTo>
                <a:lnTo>
                  <a:pt x="3121594" y="4128522"/>
                </a:lnTo>
                <a:lnTo>
                  <a:pt x="3137563" y="4062760"/>
                </a:lnTo>
                <a:cubicBezTo>
                  <a:pt x="3147338" y="4041520"/>
                  <a:pt x="3161438" y="4021844"/>
                  <a:pt x="3179802" y="4005098"/>
                </a:cubicBezTo>
                <a:cubicBezTo>
                  <a:pt x="3198166" y="3988352"/>
                  <a:pt x="3219054" y="3976120"/>
                  <a:pt x="3241103" y="3968340"/>
                </a:cubicBezTo>
                <a:lnTo>
                  <a:pt x="3308054" y="3958485"/>
                </a:lnTo>
                <a:lnTo>
                  <a:pt x="3329667" y="3938776"/>
                </a:lnTo>
                <a:lnTo>
                  <a:pt x="3345636" y="3873014"/>
                </a:lnTo>
                <a:cubicBezTo>
                  <a:pt x="3355411" y="3851774"/>
                  <a:pt x="3369512" y="3832098"/>
                  <a:pt x="3387875" y="3815352"/>
                </a:cubicBezTo>
                <a:cubicBezTo>
                  <a:pt x="3406238" y="3798606"/>
                  <a:pt x="3427127" y="3786374"/>
                  <a:pt x="3449177" y="3778594"/>
                </a:cubicBezTo>
                <a:lnTo>
                  <a:pt x="3516127" y="3768739"/>
                </a:lnTo>
                <a:lnTo>
                  <a:pt x="3537740" y="3749030"/>
                </a:lnTo>
                <a:lnTo>
                  <a:pt x="3553710" y="3683268"/>
                </a:lnTo>
                <a:cubicBezTo>
                  <a:pt x="3563484" y="3662028"/>
                  <a:pt x="3577585" y="3642353"/>
                  <a:pt x="3595949" y="3625606"/>
                </a:cubicBezTo>
                <a:cubicBezTo>
                  <a:pt x="3614312" y="3608860"/>
                  <a:pt x="3635201" y="3596628"/>
                  <a:pt x="3657250" y="3588848"/>
                </a:cubicBezTo>
                <a:lnTo>
                  <a:pt x="3724201" y="3578993"/>
                </a:lnTo>
                <a:lnTo>
                  <a:pt x="3745814" y="3559284"/>
                </a:lnTo>
                <a:lnTo>
                  <a:pt x="3761783" y="3493522"/>
                </a:lnTo>
                <a:cubicBezTo>
                  <a:pt x="3771558" y="3472282"/>
                  <a:pt x="3785658" y="3452607"/>
                  <a:pt x="3804022" y="3435860"/>
                </a:cubicBezTo>
                <a:cubicBezTo>
                  <a:pt x="3822385" y="3419115"/>
                  <a:pt x="3843274" y="3406882"/>
                  <a:pt x="3865323" y="3399102"/>
                </a:cubicBezTo>
                <a:lnTo>
                  <a:pt x="3932274" y="3389247"/>
                </a:lnTo>
                <a:lnTo>
                  <a:pt x="3953887" y="3369538"/>
                </a:lnTo>
                <a:lnTo>
                  <a:pt x="3969856" y="3303776"/>
                </a:lnTo>
                <a:cubicBezTo>
                  <a:pt x="3979630" y="3282536"/>
                  <a:pt x="3993731" y="3262861"/>
                  <a:pt x="4012095" y="3246114"/>
                </a:cubicBezTo>
                <a:cubicBezTo>
                  <a:pt x="4030458" y="3229369"/>
                  <a:pt x="4051347" y="3217136"/>
                  <a:pt x="4073396" y="3209356"/>
                </a:cubicBezTo>
                <a:lnTo>
                  <a:pt x="4140347" y="3199501"/>
                </a:lnTo>
                <a:lnTo>
                  <a:pt x="4161960" y="3179792"/>
                </a:lnTo>
                <a:lnTo>
                  <a:pt x="4177929" y="3114030"/>
                </a:lnTo>
                <a:cubicBezTo>
                  <a:pt x="4187704" y="3092790"/>
                  <a:pt x="4201804" y="3073115"/>
                  <a:pt x="4220168" y="3056368"/>
                </a:cubicBezTo>
                <a:cubicBezTo>
                  <a:pt x="4238531" y="3039623"/>
                  <a:pt x="4259420" y="3027391"/>
                  <a:pt x="4281470" y="3019610"/>
                </a:cubicBezTo>
                <a:lnTo>
                  <a:pt x="4348420" y="3009755"/>
                </a:lnTo>
                <a:lnTo>
                  <a:pt x="4370033" y="2990046"/>
                </a:lnTo>
                <a:lnTo>
                  <a:pt x="4386002" y="2924284"/>
                </a:lnTo>
                <a:cubicBezTo>
                  <a:pt x="4395777" y="2903045"/>
                  <a:pt x="4409878" y="2883369"/>
                  <a:pt x="4428242" y="2866622"/>
                </a:cubicBezTo>
                <a:cubicBezTo>
                  <a:pt x="4446605" y="2849877"/>
                  <a:pt x="4467494" y="2837645"/>
                  <a:pt x="4489543" y="2829864"/>
                </a:cubicBezTo>
                <a:lnTo>
                  <a:pt x="4556494" y="2820009"/>
                </a:lnTo>
                <a:lnTo>
                  <a:pt x="4578106" y="2800300"/>
                </a:lnTo>
                <a:lnTo>
                  <a:pt x="4594076" y="2734538"/>
                </a:lnTo>
                <a:cubicBezTo>
                  <a:pt x="4603851" y="2713298"/>
                  <a:pt x="4617951" y="2693623"/>
                  <a:pt x="4636315" y="2676876"/>
                </a:cubicBezTo>
                <a:cubicBezTo>
                  <a:pt x="4654678" y="2660131"/>
                  <a:pt x="4675567" y="2647899"/>
                  <a:pt x="4697616" y="2640118"/>
                </a:cubicBezTo>
                <a:lnTo>
                  <a:pt x="4764567" y="2630263"/>
                </a:lnTo>
                <a:lnTo>
                  <a:pt x="4786180" y="2610554"/>
                </a:lnTo>
                <a:lnTo>
                  <a:pt x="4802149" y="2544792"/>
                </a:lnTo>
                <a:cubicBezTo>
                  <a:pt x="4811924" y="2523552"/>
                  <a:pt x="4826024" y="2503877"/>
                  <a:pt x="4844388" y="2487130"/>
                </a:cubicBezTo>
                <a:cubicBezTo>
                  <a:pt x="4862752" y="2470384"/>
                  <a:pt x="4883640" y="2458153"/>
                  <a:pt x="4905689" y="2450372"/>
                </a:cubicBezTo>
                <a:lnTo>
                  <a:pt x="4972640" y="2440517"/>
                </a:lnTo>
                <a:lnTo>
                  <a:pt x="4994254" y="2420808"/>
                </a:lnTo>
                <a:lnTo>
                  <a:pt x="5010222" y="2355047"/>
                </a:lnTo>
                <a:cubicBezTo>
                  <a:pt x="5019997" y="2333806"/>
                  <a:pt x="5034097" y="2314131"/>
                  <a:pt x="5052461" y="2297385"/>
                </a:cubicBezTo>
                <a:cubicBezTo>
                  <a:pt x="5070825" y="2280638"/>
                  <a:pt x="5091713" y="2268407"/>
                  <a:pt x="5113763" y="2260626"/>
                </a:cubicBezTo>
                <a:lnTo>
                  <a:pt x="5180713" y="2250772"/>
                </a:lnTo>
                <a:lnTo>
                  <a:pt x="5202326" y="2231063"/>
                </a:lnTo>
                <a:lnTo>
                  <a:pt x="5218295" y="2165301"/>
                </a:lnTo>
                <a:cubicBezTo>
                  <a:pt x="5228070" y="2144060"/>
                  <a:pt x="5242170" y="2124385"/>
                  <a:pt x="5260534" y="2107639"/>
                </a:cubicBezTo>
                <a:cubicBezTo>
                  <a:pt x="5278898" y="2090892"/>
                  <a:pt x="5299786" y="2078661"/>
                  <a:pt x="5321836" y="2070880"/>
                </a:cubicBezTo>
                <a:lnTo>
                  <a:pt x="5388786" y="2061026"/>
                </a:lnTo>
                <a:lnTo>
                  <a:pt x="5410400" y="2041316"/>
                </a:lnTo>
                <a:lnTo>
                  <a:pt x="5426369" y="1975555"/>
                </a:lnTo>
                <a:cubicBezTo>
                  <a:pt x="5436144" y="1954314"/>
                  <a:pt x="5450244" y="1934639"/>
                  <a:pt x="5468608" y="1917893"/>
                </a:cubicBezTo>
                <a:cubicBezTo>
                  <a:pt x="5486971" y="1901146"/>
                  <a:pt x="5507860" y="1888915"/>
                  <a:pt x="5529909" y="1881134"/>
                </a:cubicBezTo>
                <a:lnTo>
                  <a:pt x="5596860" y="1871280"/>
                </a:lnTo>
                <a:lnTo>
                  <a:pt x="5618472" y="1851571"/>
                </a:lnTo>
                <a:lnTo>
                  <a:pt x="5634442" y="1785809"/>
                </a:lnTo>
                <a:cubicBezTo>
                  <a:pt x="5644216" y="1764569"/>
                  <a:pt x="5658317" y="1744893"/>
                  <a:pt x="5676681" y="1728147"/>
                </a:cubicBezTo>
                <a:cubicBezTo>
                  <a:pt x="5695044" y="1711401"/>
                  <a:pt x="5715933" y="1699169"/>
                  <a:pt x="5737982" y="1691389"/>
                </a:cubicBezTo>
                <a:lnTo>
                  <a:pt x="5804933" y="1681534"/>
                </a:lnTo>
                <a:lnTo>
                  <a:pt x="5826546" y="1661825"/>
                </a:lnTo>
                <a:lnTo>
                  <a:pt x="5842514" y="1596063"/>
                </a:lnTo>
                <a:cubicBezTo>
                  <a:pt x="5852290" y="1574822"/>
                  <a:pt x="5866390" y="1555147"/>
                  <a:pt x="5884754" y="1538401"/>
                </a:cubicBezTo>
                <a:cubicBezTo>
                  <a:pt x="5903118" y="1521654"/>
                  <a:pt x="5924005" y="1509424"/>
                  <a:pt x="5946056" y="1501642"/>
                </a:cubicBezTo>
                <a:lnTo>
                  <a:pt x="6013006" y="1491788"/>
                </a:lnTo>
                <a:lnTo>
                  <a:pt x="6034620" y="1472078"/>
                </a:lnTo>
                <a:lnTo>
                  <a:pt x="6050588" y="1406317"/>
                </a:lnTo>
                <a:cubicBezTo>
                  <a:pt x="6060363" y="1385076"/>
                  <a:pt x="6074463" y="1365401"/>
                  <a:pt x="6092827" y="1348655"/>
                </a:cubicBezTo>
                <a:cubicBezTo>
                  <a:pt x="6111191" y="1331909"/>
                  <a:pt x="6132079" y="1319677"/>
                  <a:pt x="6154129" y="1311896"/>
                </a:cubicBezTo>
                <a:lnTo>
                  <a:pt x="6221080" y="1302042"/>
                </a:lnTo>
                <a:lnTo>
                  <a:pt x="6242692" y="1282333"/>
                </a:lnTo>
                <a:lnTo>
                  <a:pt x="6258661" y="1216571"/>
                </a:lnTo>
                <a:cubicBezTo>
                  <a:pt x="6268436" y="1195331"/>
                  <a:pt x="6282537" y="1175655"/>
                  <a:pt x="6300901" y="1158909"/>
                </a:cubicBezTo>
                <a:cubicBezTo>
                  <a:pt x="6319264" y="1142163"/>
                  <a:pt x="6340153" y="1129931"/>
                  <a:pt x="6362201" y="1122151"/>
                </a:cubicBezTo>
                <a:lnTo>
                  <a:pt x="6429153" y="1112296"/>
                </a:lnTo>
                <a:lnTo>
                  <a:pt x="6431004" y="1110608"/>
                </a:lnTo>
                <a:lnTo>
                  <a:pt x="6628903" y="0"/>
                </a:lnTo>
                <a:lnTo>
                  <a:pt x="6828976" y="1122813"/>
                </a:lnTo>
                <a:lnTo>
                  <a:pt x="6886229" y="1136716"/>
                </a:lnTo>
                <a:cubicBezTo>
                  <a:pt x="6907470" y="1146490"/>
                  <a:pt x="6927145" y="1160591"/>
                  <a:pt x="6943891" y="1178955"/>
                </a:cubicBezTo>
                <a:cubicBezTo>
                  <a:pt x="6977384" y="1215682"/>
                  <a:pt x="6992819" y="1262508"/>
                  <a:pt x="6990698" y="1308525"/>
                </a:cubicBezTo>
                <a:lnTo>
                  <a:pt x="6980436" y="1350789"/>
                </a:lnTo>
                <a:lnTo>
                  <a:pt x="7023464" y="1344456"/>
                </a:lnTo>
                <a:cubicBezTo>
                  <a:pt x="7069482" y="1346576"/>
                  <a:pt x="7114689" y="1366251"/>
                  <a:pt x="7148181" y="1402978"/>
                </a:cubicBezTo>
                <a:cubicBezTo>
                  <a:pt x="7215166" y="1476433"/>
                  <a:pt x="7209922" y="1590282"/>
                  <a:pt x="7136467" y="1657266"/>
                </a:cubicBez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E77B4B-C2F9-40FD-80BF-CD190ABE302B}"/>
              </a:ext>
            </a:extLst>
          </p:cNvPr>
          <p:cNvSpPr txBox="1"/>
          <p:nvPr/>
        </p:nvSpPr>
        <p:spPr>
          <a:xfrm>
            <a:off x="2125359" y="4961989"/>
            <a:ext cx="757381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เค้กใช้เวลาทำงานบ้าน</a:t>
            </a:r>
            <a:endParaRPr lang="en-US" sz="28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B2157BD-4ABD-4645-94F5-B5D059D83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83" y="4689279"/>
            <a:ext cx="1447725" cy="209463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116F83DE-A6DF-4924-A3FE-48561F62C0AC}"/>
              </a:ext>
            </a:extLst>
          </p:cNvPr>
          <p:cNvSpPr txBox="1"/>
          <p:nvPr/>
        </p:nvSpPr>
        <p:spPr>
          <a:xfrm>
            <a:off x="6167825" y="4961989"/>
            <a:ext cx="186988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23 + 20 </a:t>
            </a:r>
            <a:r>
              <a:rPr lang="en-US" sz="28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9FB4CAF-4E45-4F3E-9E21-A4D431E00F85}"/>
              </a:ext>
            </a:extLst>
          </p:cNvPr>
          <p:cNvSpPr txBox="1"/>
          <p:nvPr/>
        </p:nvSpPr>
        <p:spPr>
          <a:xfrm>
            <a:off x="7929069" y="4961989"/>
            <a:ext cx="155824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43 </a:t>
            </a:r>
            <a:r>
              <a:rPr lang="th-TH" sz="28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  <a:endParaRPr lang="en-US" sz="28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75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 animBg="1"/>
      <p:bldP spid="66" grpId="0"/>
      <p:bldP spid="78" grpId="0"/>
      <p:bldP spid="79" grpId="0" animBg="1"/>
      <p:bldP spid="80" grpId="0"/>
      <p:bldP spid="82" grpId="0"/>
      <p:bldP spid="83" grpId="0"/>
      <p:bldP spid="85" grpId="0" animBg="1"/>
      <p:bldP spid="86" grpId="0"/>
      <p:bldP spid="87" grpId="0"/>
      <p:bldP spid="8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พื้นหลังสี">
            <a:extLst>
              <a:ext uri="{FF2B5EF4-FFF2-40B4-BE49-F238E27FC236}">
                <a16:creationId xmlns:a16="http://schemas.microsoft.com/office/drawing/2014/main" id="{1CCD5C10-2BB3-4332-AE41-D9EA5401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6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F143B77-62C2-44C1-955B-FDA5F4787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83674"/>
              </p:ext>
            </p:extLst>
          </p:nvPr>
        </p:nvGraphicFramePr>
        <p:xfrm>
          <a:off x="648181" y="1338450"/>
          <a:ext cx="10843768" cy="52216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4039">
                  <a:extLst>
                    <a:ext uri="{9D8B030D-6E8A-4147-A177-3AD203B41FA5}">
                      <a16:colId xmlns:a16="http://schemas.microsoft.com/office/drawing/2014/main" val="3130435309"/>
                    </a:ext>
                  </a:extLst>
                </a:gridCol>
                <a:gridCol w="2495337">
                  <a:extLst>
                    <a:ext uri="{9D8B030D-6E8A-4147-A177-3AD203B41FA5}">
                      <a16:colId xmlns:a16="http://schemas.microsoft.com/office/drawing/2014/main" val="3513381342"/>
                    </a:ext>
                  </a:extLst>
                </a:gridCol>
                <a:gridCol w="2434665">
                  <a:extLst>
                    <a:ext uri="{9D8B030D-6E8A-4147-A177-3AD203B41FA5}">
                      <a16:colId xmlns:a16="http://schemas.microsoft.com/office/drawing/2014/main" val="1387468432"/>
                    </a:ext>
                  </a:extLst>
                </a:gridCol>
                <a:gridCol w="2471117">
                  <a:extLst>
                    <a:ext uri="{9D8B030D-6E8A-4147-A177-3AD203B41FA5}">
                      <a16:colId xmlns:a16="http://schemas.microsoft.com/office/drawing/2014/main" val="2042233908"/>
                    </a:ext>
                  </a:extLst>
                </a:gridCol>
                <a:gridCol w="2578610">
                  <a:extLst>
                    <a:ext uri="{9D8B030D-6E8A-4147-A177-3AD203B41FA5}">
                      <a16:colId xmlns:a16="http://schemas.microsoft.com/office/drawing/2014/main" val="3466159228"/>
                    </a:ext>
                  </a:extLst>
                </a:gridCol>
              </a:tblGrid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ข้อ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กิจกรรม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เวลาเริ่มต้น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เวลาสิ้นสุด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ระยะเวลา</a:t>
                      </a:r>
                      <a:endParaRPr lang="en-US" sz="28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885584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ขี่ม้า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12.00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12.30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89828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ตกปลา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17.00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17.45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87703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3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ดูละคร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14.30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14.55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626502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4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ทำการบ้าน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20.40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21.24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64716"/>
                  </a:ext>
                </a:extLst>
              </a:tr>
              <a:tr h="870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5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อ่านหนังสือ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19.50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6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20.38 น.</a:t>
                      </a: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6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15318"/>
                  </a:ext>
                </a:extLst>
              </a:tr>
            </a:tbl>
          </a:graphicData>
        </a:graphic>
      </p:graphicFrame>
      <p:pic>
        <p:nvPicPr>
          <p:cNvPr id="88" name="Graphic 87">
            <a:extLst>
              <a:ext uri="{FF2B5EF4-FFF2-40B4-BE49-F238E27FC236}">
                <a16:creationId xmlns:a16="http://schemas.microsoft.com/office/drawing/2014/main" id="{9014E805-851F-46C5-BD70-F1B47892F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35613">
            <a:off x="9429252" y="303768"/>
            <a:ext cx="990424" cy="819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EC802B-4282-4E1B-B976-F329BA868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604">
            <a:off x="10364973" y="31920"/>
            <a:ext cx="1798813" cy="1222010"/>
          </a:xfrm>
          <a:prstGeom prst="rect">
            <a:avLst/>
          </a:prstGeom>
        </p:spPr>
      </p:pic>
      <p:sp>
        <p:nvSpPr>
          <p:cNvPr id="89" name="หัวข้อ">
            <a:extLst>
              <a:ext uri="{FF2B5EF4-FFF2-40B4-BE49-F238E27FC236}">
                <a16:creationId xmlns:a16="http://schemas.microsoft.com/office/drawing/2014/main" id="{9188E261-E38E-4270-BB75-2EC7D1D844E6}"/>
              </a:ext>
            </a:extLst>
          </p:cNvPr>
          <p:cNvSpPr txBox="1"/>
          <p:nvPr/>
        </p:nvSpPr>
        <p:spPr>
          <a:xfrm>
            <a:off x="9368948" y="2313963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หัวข้อ">
            <a:extLst>
              <a:ext uri="{FF2B5EF4-FFF2-40B4-BE49-F238E27FC236}">
                <a16:creationId xmlns:a16="http://schemas.microsoft.com/office/drawing/2014/main" id="{669E6C9D-4535-470B-A346-0F9C0832984F}"/>
              </a:ext>
            </a:extLst>
          </p:cNvPr>
          <p:cNvSpPr txBox="1"/>
          <p:nvPr/>
        </p:nvSpPr>
        <p:spPr>
          <a:xfrm>
            <a:off x="9368948" y="5815826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48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0E4E2827-97E7-4569-A0F7-89DFCD4B6D17}"/>
              </a:ext>
            </a:extLst>
          </p:cNvPr>
          <p:cNvSpPr txBox="1"/>
          <p:nvPr/>
        </p:nvSpPr>
        <p:spPr>
          <a:xfrm>
            <a:off x="9368948" y="4940361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44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094C9849-A240-41A3-A0D9-8172BBDDEBA5}"/>
              </a:ext>
            </a:extLst>
          </p:cNvPr>
          <p:cNvSpPr txBox="1"/>
          <p:nvPr/>
        </p:nvSpPr>
        <p:spPr>
          <a:xfrm>
            <a:off x="9368948" y="3189429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45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CECAD7C5-0F5D-4ED2-936E-BE1AB7A8D29A}"/>
              </a:ext>
            </a:extLst>
          </p:cNvPr>
          <p:cNvSpPr txBox="1"/>
          <p:nvPr/>
        </p:nvSpPr>
        <p:spPr>
          <a:xfrm>
            <a:off x="9368948" y="4064895"/>
            <a:ext cx="210169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25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46126F-E389-41FC-A122-B29C6634F778}"/>
              </a:ext>
            </a:extLst>
          </p:cNvPr>
          <p:cNvGrpSpPr/>
          <p:nvPr/>
        </p:nvGrpSpPr>
        <p:grpSpPr>
          <a:xfrm>
            <a:off x="1172048" y="340438"/>
            <a:ext cx="3330845" cy="841962"/>
            <a:chOff x="637809" y="290132"/>
            <a:chExt cx="3330845" cy="841962"/>
          </a:xfrm>
        </p:grpSpPr>
        <p:sp>
          <p:nvSpPr>
            <p:cNvPr id="58" name="พื้นหลังหัวข้อ">
              <a:extLst>
                <a:ext uri="{FF2B5EF4-FFF2-40B4-BE49-F238E27FC236}">
                  <a16:creationId xmlns:a16="http://schemas.microsoft.com/office/drawing/2014/main" id="{EF13FDAD-E928-41A0-A13B-C41F32581646}"/>
                </a:ext>
              </a:extLst>
            </p:cNvPr>
            <p:cNvSpPr/>
            <p:nvPr/>
          </p:nvSpPr>
          <p:spPr>
            <a:xfrm flipH="1">
              <a:off x="637809" y="290132"/>
              <a:ext cx="3317358" cy="841962"/>
            </a:xfrm>
            <a:custGeom>
              <a:avLst/>
              <a:gdLst>
                <a:gd name="connsiteX0" fmla="*/ 946286 w 2949397"/>
                <a:gd name="connsiteY0" fmla="*/ 344952 h 348524"/>
                <a:gd name="connsiteX1" fmla="*/ 946286 w 2949397"/>
                <a:gd name="connsiteY1" fmla="*/ 344952 h 348524"/>
                <a:gd name="connsiteX2" fmla="*/ 1252992 w 2949397"/>
                <a:gd name="connsiteY2" fmla="*/ 345905 h 348524"/>
                <a:gd name="connsiteX3" fmla="*/ 1473019 w 2949397"/>
                <a:gd name="connsiteY3" fmla="*/ 346857 h 348524"/>
                <a:gd name="connsiteX4" fmla="*/ 2402659 w 2949397"/>
                <a:gd name="connsiteY4" fmla="*/ 345905 h 348524"/>
                <a:gd name="connsiteX5" fmla="*/ 2948442 w 2949397"/>
                <a:gd name="connsiteY5" fmla="*/ 217317 h 348524"/>
                <a:gd name="connsiteX6" fmla="*/ 2567442 w 2949397"/>
                <a:gd name="connsiteY6" fmla="*/ 40152 h 348524"/>
                <a:gd name="connsiteX7" fmla="*/ 2034994 w 2949397"/>
                <a:gd name="connsiteY7" fmla="*/ 18245 h 348524"/>
                <a:gd name="connsiteX8" fmla="*/ 1931172 w 2949397"/>
                <a:gd name="connsiteY8" fmla="*/ 16340 h 348524"/>
                <a:gd name="connsiteX9" fmla="*/ 1756864 w 2949397"/>
                <a:gd name="connsiteY9" fmla="*/ 13482 h 348524"/>
                <a:gd name="connsiteX10" fmla="*/ 952001 w 2949397"/>
                <a:gd name="connsiteY10" fmla="*/ 1100 h 348524"/>
                <a:gd name="connsiteX11" fmla="*/ 417649 w 2949397"/>
                <a:gd name="connsiteY11" fmla="*/ 1100 h 348524"/>
                <a:gd name="connsiteX12" fmla="*/ 1406 w 2949397"/>
                <a:gd name="connsiteY12" fmla="*/ 142070 h 348524"/>
                <a:gd name="connsiteX13" fmla="*/ 69986 w 2949397"/>
                <a:gd name="connsiteY13" fmla="*/ 266847 h 348524"/>
                <a:gd name="connsiteX14" fmla="*/ 410981 w 2949397"/>
                <a:gd name="connsiteY14" fmla="*/ 330665 h 348524"/>
                <a:gd name="connsiteX15" fmla="*/ 946286 w 2949397"/>
                <a:gd name="connsiteY15" fmla="*/ 344952 h 34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49397" h="348524">
                  <a:moveTo>
                    <a:pt x="946286" y="344952"/>
                  </a:moveTo>
                  <a:cubicBezTo>
                    <a:pt x="946286" y="344952"/>
                    <a:pt x="946286" y="344952"/>
                    <a:pt x="946286" y="344952"/>
                  </a:cubicBezTo>
                  <a:cubicBezTo>
                    <a:pt x="1049156" y="345905"/>
                    <a:pt x="1152979" y="345905"/>
                    <a:pt x="1252992" y="345905"/>
                  </a:cubicBezTo>
                  <a:cubicBezTo>
                    <a:pt x="1327286" y="345905"/>
                    <a:pt x="1400629" y="345905"/>
                    <a:pt x="1473019" y="346857"/>
                  </a:cubicBezTo>
                  <a:cubicBezTo>
                    <a:pt x="1787344" y="348762"/>
                    <a:pt x="2095001" y="349715"/>
                    <a:pt x="2402659" y="345905"/>
                  </a:cubicBezTo>
                  <a:cubicBezTo>
                    <a:pt x="2662692" y="342095"/>
                    <a:pt x="2931296" y="323997"/>
                    <a:pt x="2948442" y="217317"/>
                  </a:cubicBezTo>
                  <a:cubicBezTo>
                    <a:pt x="2962729" y="131592"/>
                    <a:pt x="2816044" y="63965"/>
                    <a:pt x="2567442" y="40152"/>
                  </a:cubicBezTo>
                  <a:cubicBezTo>
                    <a:pt x="2394086" y="23960"/>
                    <a:pt x="2212159" y="21102"/>
                    <a:pt x="2034994" y="18245"/>
                  </a:cubicBezTo>
                  <a:cubicBezTo>
                    <a:pt x="1999751" y="17292"/>
                    <a:pt x="1965461" y="17292"/>
                    <a:pt x="1931172" y="16340"/>
                  </a:cubicBezTo>
                  <a:lnTo>
                    <a:pt x="1756864" y="13482"/>
                  </a:lnTo>
                  <a:cubicBezTo>
                    <a:pt x="1493022" y="8720"/>
                    <a:pt x="1219654" y="3957"/>
                    <a:pt x="952001" y="1100"/>
                  </a:cubicBezTo>
                  <a:cubicBezTo>
                    <a:pt x="756739" y="147"/>
                    <a:pt x="581479" y="-805"/>
                    <a:pt x="417649" y="1100"/>
                  </a:cubicBezTo>
                  <a:cubicBezTo>
                    <a:pt x="157616" y="3005"/>
                    <a:pt x="17599" y="50630"/>
                    <a:pt x="1406" y="142070"/>
                  </a:cubicBezTo>
                  <a:cubicBezTo>
                    <a:pt x="-3356" y="179217"/>
                    <a:pt x="454" y="223985"/>
                    <a:pt x="69986" y="266847"/>
                  </a:cubicBezTo>
                  <a:cubicBezTo>
                    <a:pt x="151901" y="317330"/>
                    <a:pt x="333829" y="326855"/>
                    <a:pt x="410981" y="330665"/>
                  </a:cubicBezTo>
                  <a:cubicBezTo>
                    <a:pt x="565286" y="338285"/>
                    <a:pt x="734831" y="343047"/>
                    <a:pt x="946286" y="3449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1C32FF84-457D-42F3-ACF1-EB1AC33BD02D}"/>
                </a:ext>
              </a:extLst>
            </p:cNvPr>
            <p:cNvSpPr txBox="1"/>
            <p:nvPr/>
          </p:nvSpPr>
          <p:spPr>
            <a:xfrm>
              <a:off x="1092299" y="486857"/>
              <a:ext cx="2876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จงหาระยะเวลา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C0A3AEB-A8C5-40A0-94DF-C5AEC1ADB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66087" flipH="1">
            <a:off x="200621" y="145344"/>
            <a:ext cx="1373396" cy="113626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DC700D5-1A9F-42D2-AC47-4611AC3DC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35613">
            <a:off x="8092259" y="365584"/>
            <a:ext cx="990424" cy="81941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714C04C-94B9-4EDA-9FAA-F3F21AAC0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6943" flipH="1">
            <a:off x="6495628" y="358256"/>
            <a:ext cx="990424" cy="81941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B07F8B6-C180-420C-846B-031E21A61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26474" flipH="1">
            <a:off x="4898139" y="400318"/>
            <a:ext cx="990424" cy="819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4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4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02" grpId="0"/>
      <p:bldP spid="103" grpId="0"/>
      <p:bldP spid="104" grpId="0"/>
      <p:bldP spid="10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760D5-78A5-46E6-ABE9-DB86932AF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6" t="4343" r="195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0" name="หัวข้อ">
            <a:extLst>
              <a:ext uri="{FF2B5EF4-FFF2-40B4-BE49-F238E27FC236}">
                <a16:creationId xmlns:a16="http://schemas.microsoft.com/office/drawing/2014/main" id="{1C32FF84-457D-42F3-ACF1-EB1AC33BD02D}"/>
              </a:ext>
            </a:extLst>
          </p:cNvPr>
          <p:cNvSpPr txBox="1"/>
          <p:nvPr/>
        </p:nvSpPr>
        <p:spPr>
          <a:xfrm>
            <a:off x="3538581" y="278262"/>
            <a:ext cx="531482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จงบอกเวลาเริ่มต้นหรือสิ้นสุด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2330855" y="476604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3073432" y="3260066"/>
            <a:ext cx="6300445" cy="1179835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3056124" y="2550823"/>
            <a:ext cx="630044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30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8584942" y="4754472"/>
            <a:ext cx="178200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18.30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37F19-6530-406F-8E24-53FA30C700FC}"/>
              </a:ext>
            </a:extLst>
          </p:cNvPr>
          <p:cNvGrpSpPr/>
          <p:nvPr/>
        </p:nvGrpSpPr>
        <p:grpSpPr>
          <a:xfrm>
            <a:off x="3056125" y="3897745"/>
            <a:ext cx="6317752" cy="990809"/>
            <a:chOff x="1852945" y="4030821"/>
            <a:chExt cx="7660681" cy="99080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30821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-1" y="1628734"/>
            <a:ext cx="12192001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ปอยใช้เวลาทำงานบ้าน 30 นาที</a:t>
            </a:r>
            <a:endParaRPr lang="en-US" sz="3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028353" y="3977864"/>
            <a:ext cx="148348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6D857-8C12-495C-AA83-91C27BCD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46494" y="3446380"/>
            <a:ext cx="1343908" cy="127835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3A4B917-5464-4255-8852-38C49DAC3D2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4D103B53-CBBC-445C-87B5-0B53AB36898F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65E6474-B113-4404-A75E-E5A3EDB8344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900264" y="5526534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3023474" y="5550305"/>
            <a:ext cx="6317752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ปอยทำงานบ้านเสร็จเวลา 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6984866" y="5548524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18.30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1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96296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1445 -0.002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5" grpId="0"/>
      <p:bldP spid="3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0"/>
            <a:ext cx="12192000" cy="6822959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2330855" y="4223187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14.00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3073432" y="2011150"/>
            <a:ext cx="6300445" cy="1179835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3056124" y="1301907"/>
            <a:ext cx="630044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25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8584942" y="4211612"/>
            <a:ext cx="178200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14.25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37F19-6530-406F-8E24-53FA30C700FC}"/>
              </a:ext>
            </a:extLst>
          </p:cNvPr>
          <p:cNvGrpSpPr/>
          <p:nvPr/>
        </p:nvGrpSpPr>
        <p:grpSpPr>
          <a:xfrm>
            <a:off x="3056125" y="2652363"/>
            <a:ext cx="6317752" cy="1693332"/>
            <a:chOff x="1852945" y="4030821"/>
            <a:chExt cx="7660681" cy="99080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30821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082947" y="3119611"/>
            <a:ext cx="148348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07E5CE1-6C86-442F-85CA-B14CFAC4C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520"/>
          <a:stretch/>
        </p:blipFill>
        <p:spPr>
          <a:xfrm>
            <a:off x="1028352" y="-34725"/>
            <a:ext cx="11163648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448232" y="-3237"/>
            <a:ext cx="5620271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จันทร์ใช้เวลาซักผ้า 25 นาที</a:t>
            </a:r>
            <a:endParaRPr lang="en-US" sz="3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539BA-3999-43A9-9928-CD443E64C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8562" y="2942295"/>
            <a:ext cx="1349780" cy="12123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BF7BE3-15A3-4A7C-889D-6C9BB7943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5903" y="3019081"/>
            <a:ext cx="976544" cy="118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963524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963524" y="57042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จันทร์ซักผ้าเสร็จเวลา 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6922178" y="5735440"/>
            <a:ext cx="274449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14.25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9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52096 -0.007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6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63" name="ข้อ1">
            <a:extLst>
              <a:ext uri="{FF2B5EF4-FFF2-40B4-BE49-F238E27FC236}">
                <a16:creationId xmlns:a16="http://schemas.microsoft.com/office/drawing/2014/main" id="{BB537CAF-4855-4C88-AF88-A4C75065A879}"/>
              </a:ext>
            </a:extLst>
          </p:cNvPr>
          <p:cNvGrpSpPr/>
          <p:nvPr/>
        </p:nvGrpSpPr>
        <p:grpSpPr>
          <a:xfrm>
            <a:off x="1969369" y="1561815"/>
            <a:ext cx="9398934" cy="855697"/>
            <a:chOff x="1620377" y="2565815"/>
            <a:chExt cx="10315503" cy="939143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93258DB-CCF1-4C2C-A8AC-191D06556EC4}"/>
                </a:ext>
              </a:extLst>
            </p:cNvPr>
            <p:cNvSpPr/>
            <p:nvPr/>
          </p:nvSpPr>
          <p:spPr>
            <a:xfrm>
              <a:off x="1620377" y="2565815"/>
              <a:ext cx="10315503" cy="9391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1BA1309-5ACA-4A13-9077-201F55C16A31}"/>
                </a:ext>
              </a:extLst>
            </p:cNvPr>
            <p:cNvSpPr txBox="1"/>
            <p:nvPr/>
          </p:nvSpPr>
          <p:spPr>
            <a:xfrm>
              <a:off x="1633011" y="2755592"/>
              <a:ext cx="10302869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ตั้งแต่ 6 นาฬิกา ถึงก่อน 18 นาฬิกา เป็นเวลากลางวัน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B0E427C-BFB3-428B-90FE-09FCEE91A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77" y="1434528"/>
            <a:ext cx="1243763" cy="1211871"/>
          </a:xfrm>
          <a:prstGeom prst="rect">
            <a:avLst/>
          </a:prstGeom>
        </p:spPr>
      </p:pic>
      <p:grpSp>
        <p:nvGrpSpPr>
          <p:cNvPr id="62" name="ข้อ1">
            <a:extLst>
              <a:ext uri="{FF2B5EF4-FFF2-40B4-BE49-F238E27FC236}">
                <a16:creationId xmlns:a16="http://schemas.microsoft.com/office/drawing/2014/main" id="{2BDA3E09-2F1B-4B38-969A-9DC8D805AAD0}"/>
              </a:ext>
            </a:extLst>
          </p:cNvPr>
          <p:cNvGrpSpPr/>
          <p:nvPr/>
        </p:nvGrpSpPr>
        <p:grpSpPr>
          <a:xfrm>
            <a:off x="682374" y="2732777"/>
            <a:ext cx="9398934" cy="855697"/>
            <a:chOff x="1620377" y="2565815"/>
            <a:chExt cx="10315503" cy="93914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1E1A0CC-0B66-409A-8E01-61D80100CCE1}"/>
                </a:ext>
              </a:extLst>
            </p:cNvPr>
            <p:cNvSpPr/>
            <p:nvPr/>
          </p:nvSpPr>
          <p:spPr>
            <a:xfrm>
              <a:off x="1620377" y="2565815"/>
              <a:ext cx="10315503" cy="9391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0F0DE6-2693-4DB0-AB67-5226A6D13C2D}"/>
                </a:ext>
              </a:extLst>
            </p:cNvPr>
            <p:cNvSpPr txBox="1"/>
            <p:nvPr/>
          </p:nvSpPr>
          <p:spPr>
            <a:xfrm>
              <a:off x="1633011" y="2755592"/>
              <a:ext cx="10302869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ตั้งแต่ 18 นาฬิกา ถึงก่อน 6 นาฬิกา เป็นเวลากลางคืน 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0D8AFA-3A36-4093-8687-2542DA74D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9352" y="2529087"/>
            <a:ext cx="1158951" cy="1100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C8D632-6F39-4501-84C0-10F4969F5C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019" y="3738531"/>
            <a:ext cx="1545442" cy="2236019"/>
          </a:xfrm>
          <a:prstGeom prst="rect">
            <a:avLst/>
          </a:prstGeom>
        </p:spPr>
      </p:pic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24AA0FE1-9E86-4135-9B09-12AAB62B4E35}"/>
              </a:ext>
            </a:extLst>
          </p:cNvPr>
          <p:cNvSpPr/>
          <p:nvPr/>
        </p:nvSpPr>
        <p:spPr>
          <a:xfrm rot="13341737">
            <a:off x="2819858" y="1529343"/>
            <a:ext cx="5473741" cy="5822292"/>
          </a:xfrm>
          <a:custGeom>
            <a:avLst/>
            <a:gdLst>
              <a:gd name="connsiteX0" fmla="*/ 7136467 w 7195180"/>
              <a:gd name="connsiteY0" fmla="*/ 1657266 h 7586379"/>
              <a:gd name="connsiteX1" fmla="*/ 6989699 w 7195180"/>
              <a:gd name="connsiteY1" fmla="*/ 1702457 h 7586379"/>
              <a:gd name="connsiteX2" fmla="*/ 6983738 w 7195180"/>
              <a:gd name="connsiteY2" fmla="*/ 1700704 h 7586379"/>
              <a:gd name="connsiteX3" fmla="*/ 6986917 w 7195180"/>
              <a:gd name="connsiteY3" fmla="*/ 1722294 h 7586379"/>
              <a:gd name="connsiteX4" fmla="*/ 6928395 w 7195180"/>
              <a:gd name="connsiteY4" fmla="*/ 1847012 h 7586379"/>
              <a:gd name="connsiteX5" fmla="*/ 6781626 w 7195180"/>
              <a:gd name="connsiteY5" fmla="*/ 1892203 h 7586379"/>
              <a:gd name="connsiteX6" fmla="*/ 6775666 w 7195180"/>
              <a:gd name="connsiteY6" fmla="*/ 1890449 h 7586379"/>
              <a:gd name="connsiteX7" fmla="*/ 6778843 w 7195180"/>
              <a:gd name="connsiteY7" fmla="*/ 1912040 h 7586379"/>
              <a:gd name="connsiteX8" fmla="*/ 6720321 w 7195180"/>
              <a:gd name="connsiteY8" fmla="*/ 2036757 h 7586379"/>
              <a:gd name="connsiteX9" fmla="*/ 6590750 w 7195180"/>
              <a:gd name="connsiteY9" fmla="*/ 2083565 h 7586379"/>
              <a:gd name="connsiteX10" fmla="*/ 6569543 w 7195180"/>
              <a:gd name="connsiteY10" fmla="*/ 2078416 h 7586379"/>
              <a:gd name="connsiteX11" fmla="*/ 6570741 w 7195180"/>
              <a:gd name="connsiteY11" fmla="*/ 2084513 h 7586379"/>
              <a:gd name="connsiteX12" fmla="*/ 6512248 w 7195180"/>
              <a:gd name="connsiteY12" fmla="*/ 2226503 h 7586379"/>
              <a:gd name="connsiteX13" fmla="*/ 6382678 w 7195180"/>
              <a:gd name="connsiteY13" fmla="*/ 2273311 h 7586379"/>
              <a:gd name="connsiteX14" fmla="*/ 6361469 w 7195180"/>
              <a:gd name="connsiteY14" fmla="*/ 2268162 h 7586379"/>
              <a:gd name="connsiteX15" fmla="*/ 6362668 w 7195180"/>
              <a:gd name="connsiteY15" fmla="*/ 2274259 h 7586379"/>
              <a:gd name="connsiteX16" fmla="*/ 6304175 w 7195180"/>
              <a:gd name="connsiteY16" fmla="*/ 2416249 h 7586379"/>
              <a:gd name="connsiteX17" fmla="*/ 6157407 w 7195180"/>
              <a:gd name="connsiteY17" fmla="*/ 2461440 h 7586379"/>
              <a:gd name="connsiteX18" fmla="*/ 6151446 w 7195180"/>
              <a:gd name="connsiteY18" fmla="*/ 2459687 h 7586379"/>
              <a:gd name="connsiteX19" fmla="*/ 6154623 w 7195180"/>
              <a:gd name="connsiteY19" fmla="*/ 2481278 h 7586379"/>
              <a:gd name="connsiteX20" fmla="*/ 6096102 w 7195180"/>
              <a:gd name="connsiteY20" fmla="*/ 2605995 h 7586379"/>
              <a:gd name="connsiteX21" fmla="*/ 5949334 w 7195180"/>
              <a:gd name="connsiteY21" fmla="*/ 2651186 h 7586379"/>
              <a:gd name="connsiteX22" fmla="*/ 5943371 w 7195180"/>
              <a:gd name="connsiteY22" fmla="*/ 2649433 h 7586379"/>
              <a:gd name="connsiteX23" fmla="*/ 5946551 w 7195180"/>
              <a:gd name="connsiteY23" fmla="*/ 2671023 h 7586379"/>
              <a:gd name="connsiteX24" fmla="*/ 5888028 w 7195180"/>
              <a:gd name="connsiteY24" fmla="*/ 2795742 h 7586379"/>
              <a:gd name="connsiteX25" fmla="*/ 5758458 w 7195180"/>
              <a:gd name="connsiteY25" fmla="*/ 2842549 h 7586379"/>
              <a:gd name="connsiteX26" fmla="*/ 5737250 w 7195180"/>
              <a:gd name="connsiteY26" fmla="*/ 2837399 h 7586379"/>
              <a:gd name="connsiteX27" fmla="*/ 5738448 w 7195180"/>
              <a:gd name="connsiteY27" fmla="*/ 2843497 h 7586379"/>
              <a:gd name="connsiteX28" fmla="*/ 5679955 w 7195180"/>
              <a:gd name="connsiteY28" fmla="*/ 2985487 h 7586379"/>
              <a:gd name="connsiteX29" fmla="*/ 5533187 w 7195180"/>
              <a:gd name="connsiteY29" fmla="*/ 3030678 h 7586379"/>
              <a:gd name="connsiteX30" fmla="*/ 5527227 w 7195180"/>
              <a:gd name="connsiteY30" fmla="*/ 3028925 h 7586379"/>
              <a:gd name="connsiteX31" fmla="*/ 5530404 w 7195180"/>
              <a:gd name="connsiteY31" fmla="*/ 3050515 h 7586379"/>
              <a:gd name="connsiteX32" fmla="*/ 5471882 w 7195180"/>
              <a:gd name="connsiteY32" fmla="*/ 3175233 h 7586379"/>
              <a:gd name="connsiteX33" fmla="*/ 5325114 w 7195180"/>
              <a:gd name="connsiteY33" fmla="*/ 3220424 h 7586379"/>
              <a:gd name="connsiteX34" fmla="*/ 5319153 w 7195180"/>
              <a:gd name="connsiteY34" fmla="*/ 3218671 h 7586379"/>
              <a:gd name="connsiteX35" fmla="*/ 5322331 w 7195180"/>
              <a:gd name="connsiteY35" fmla="*/ 3240261 h 7586379"/>
              <a:gd name="connsiteX36" fmla="*/ 5263809 w 7195180"/>
              <a:gd name="connsiteY36" fmla="*/ 3364979 h 7586379"/>
              <a:gd name="connsiteX37" fmla="*/ 5134238 w 7195180"/>
              <a:gd name="connsiteY37" fmla="*/ 3411786 h 7586379"/>
              <a:gd name="connsiteX38" fmla="*/ 5113030 w 7195180"/>
              <a:gd name="connsiteY38" fmla="*/ 3406637 h 7586379"/>
              <a:gd name="connsiteX39" fmla="*/ 5114229 w 7195180"/>
              <a:gd name="connsiteY39" fmla="*/ 3412735 h 7586379"/>
              <a:gd name="connsiteX40" fmla="*/ 5055736 w 7195180"/>
              <a:gd name="connsiteY40" fmla="*/ 3554725 h 7586379"/>
              <a:gd name="connsiteX41" fmla="*/ 4908968 w 7195180"/>
              <a:gd name="connsiteY41" fmla="*/ 3599916 h 7586379"/>
              <a:gd name="connsiteX42" fmla="*/ 4903006 w 7195180"/>
              <a:gd name="connsiteY42" fmla="*/ 3598162 h 7586379"/>
              <a:gd name="connsiteX43" fmla="*/ 4906184 w 7195180"/>
              <a:gd name="connsiteY43" fmla="*/ 3619753 h 7586379"/>
              <a:gd name="connsiteX44" fmla="*/ 4847662 w 7195180"/>
              <a:gd name="connsiteY44" fmla="*/ 3744471 h 7586379"/>
              <a:gd name="connsiteX45" fmla="*/ 4718091 w 7195180"/>
              <a:gd name="connsiteY45" fmla="*/ 3791279 h 7586379"/>
              <a:gd name="connsiteX46" fmla="*/ 4696884 w 7195180"/>
              <a:gd name="connsiteY46" fmla="*/ 3786129 h 7586379"/>
              <a:gd name="connsiteX47" fmla="*/ 4698082 w 7195180"/>
              <a:gd name="connsiteY47" fmla="*/ 3792227 h 7586379"/>
              <a:gd name="connsiteX48" fmla="*/ 4639589 w 7195180"/>
              <a:gd name="connsiteY48" fmla="*/ 3934217 h 7586379"/>
              <a:gd name="connsiteX49" fmla="*/ 4492821 w 7195180"/>
              <a:gd name="connsiteY49" fmla="*/ 3979408 h 7586379"/>
              <a:gd name="connsiteX50" fmla="*/ 4486860 w 7195180"/>
              <a:gd name="connsiteY50" fmla="*/ 3977654 h 7586379"/>
              <a:gd name="connsiteX51" fmla="*/ 4490038 w 7195180"/>
              <a:gd name="connsiteY51" fmla="*/ 3999245 h 7586379"/>
              <a:gd name="connsiteX52" fmla="*/ 4431516 w 7195180"/>
              <a:gd name="connsiteY52" fmla="*/ 4123963 h 7586379"/>
              <a:gd name="connsiteX53" fmla="*/ 4284748 w 7195180"/>
              <a:gd name="connsiteY53" fmla="*/ 4169154 h 7586379"/>
              <a:gd name="connsiteX54" fmla="*/ 4278787 w 7195180"/>
              <a:gd name="connsiteY54" fmla="*/ 4167400 h 7586379"/>
              <a:gd name="connsiteX55" fmla="*/ 4281965 w 7195180"/>
              <a:gd name="connsiteY55" fmla="*/ 4188991 h 7586379"/>
              <a:gd name="connsiteX56" fmla="*/ 4223443 w 7195180"/>
              <a:gd name="connsiteY56" fmla="*/ 4313709 h 7586379"/>
              <a:gd name="connsiteX57" fmla="*/ 4093871 w 7195180"/>
              <a:gd name="connsiteY57" fmla="*/ 4360517 h 7586379"/>
              <a:gd name="connsiteX58" fmla="*/ 4072664 w 7195180"/>
              <a:gd name="connsiteY58" fmla="*/ 4355367 h 7586379"/>
              <a:gd name="connsiteX59" fmla="*/ 4073862 w 7195180"/>
              <a:gd name="connsiteY59" fmla="*/ 4361464 h 7586379"/>
              <a:gd name="connsiteX60" fmla="*/ 4015369 w 7195180"/>
              <a:gd name="connsiteY60" fmla="*/ 4503455 h 7586379"/>
              <a:gd name="connsiteX61" fmla="*/ 3868602 w 7195180"/>
              <a:gd name="connsiteY61" fmla="*/ 4548646 h 7586379"/>
              <a:gd name="connsiteX62" fmla="*/ 3862640 w 7195180"/>
              <a:gd name="connsiteY62" fmla="*/ 4546892 h 7586379"/>
              <a:gd name="connsiteX63" fmla="*/ 3865818 w 7195180"/>
              <a:gd name="connsiteY63" fmla="*/ 4568483 h 7586379"/>
              <a:gd name="connsiteX64" fmla="*/ 3807296 w 7195180"/>
              <a:gd name="connsiteY64" fmla="*/ 4693201 h 7586379"/>
              <a:gd name="connsiteX65" fmla="*/ 3660528 w 7195180"/>
              <a:gd name="connsiteY65" fmla="*/ 4738392 h 7586379"/>
              <a:gd name="connsiteX66" fmla="*/ 3654567 w 7195180"/>
              <a:gd name="connsiteY66" fmla="*/ 4736638 h 7586379"/>
              <a:gd name="connsiteX67" fmla="*/ 3657745 w 7195180"/>
              <a:gd name="connsiteY67" fmla="*/ 4758229 h 7586379"/>
              <a:gd name="connsiteX68" fmla="*/ 3599223 w 7195180"/>
              <a:gd name="connsiteY68" fmla="*/ 4882947 h 7586379"/>
              <a:gd name="connsiteX69" fmla="*/ 3469652 w 7195180"/>
              <a:gd name="connsiteY69" fmla="*/ 4929754 h 7586379"/>
              <a:gd name="connsiteX70" fmla="*/ 3448444 w 7195180"/>
              <a:gd name="connsiteY70" fmla="*/ 4924605 h 7586379"/>
              <a:gd name="connsiteX71" fmla="*/ 3449643 w 7195180"/>
              <a:gd name="connsiteY71" fmla="*/ 4930702 h 7586379"/>
              <a:gd name="connsiteX72" fmla="*/ 3391150 w 7195180"/>
              <a:gd name="connsiteY72" fmla="*/ 5072693 h 7586379"/>
              <a:gd name="connsiteX73" fmla="*/ 3261579 w 7195180"/>
              <a:gd name="connsiteY73" fmla="*/ 5119500 h 7586379"/>
              <a:gd name="connsiteX74" fmla="*/ 3240372 w 7195180"/>
              <a:gd name="connsiteY74" fmla="*/ 5114350 h 7586379"/>
              <a:gd name="connsiteX75" fmla="*/ 3241570 w 7195180"/>
              <a:gd name="connsiteY75" fmla="*/ 5120448 h 7586379"/>
              <a:gd name="connsiteX76" fmla="*/ 3183076 w 7195180"/>
              <a:gd name="connsiteY76" fmla="*/ 5262439 h 7586379"/>
              <a:gd name="connsiteX77" fmla="*/ 3036309 w 7195180"/>
              <a:gd name="connsiteY77" fmla="*/ 5307630 h 7586379"/>
              <a:gd name="connsiteX78" fmla="*/ 3030347 w 7195180"/>
              <a:gd name="connsiteY78" fmla="*/ 5305875 h 7586379"/>
              <a:gd name="connsiteX79" fmla="*/ 3033525 w 7195180"/>
              <a:gd name="connsiteY79" fmla="*/ 5327466 h 7586379"/>
              <a:gd name="connsiteX80" fmla="*/ 2975003 w 7195180"/>
              <a:gd name="connsiteY80" fmla="*/ 5452185 h 7586379"/>
              <a:gd name="connsiteX81" fmla="*/ 2828235 w 7195180"/>
              <a:gd name="connsiteY81" fmla="*/ 5497376 h 7586379"/>
              <a:gd name="connsiteX82" fmla="*/ 2822274 w 7195180"/>
              <a:gd name="connsiteY82" fmla="*/ 5495621 h 7586379"/>
              <a:gd name="connsiteX83" fmla="*/ 2825452 w 7195180"/>
              <a:gd name="connsiteY83" fmla="*/ 5517212 h 7586379"/>
              <a:gd name="connsiteX84" fmla="*/ 2766930 w 7195180"/>
              <a:gd name="connsiteY84" fmla="*/ 5641931 h 7586379"/>
              <a:gd name="connsiteX85" fmla="*/ 2637359 w 7195180"/>
              <a:gd name="connsiteY85" fmla="*/ 5688738 h 7586379"/>
              <a:gd name="connsiteX86" fmla="*/ 2616151 w 7195180"/>
              <a:gd name="connsiteY86" fmla="*/ 5683589 h 7586379"/>
              <a:gd name="connsiteX87" fmla="*/ 2617350 w 7195180"/>
              <a:gd name="connsiteY87" fmla="*/ 5689686 h 7586379"/>
              <a:gd name="connsiteX88" fmla="*/ 2558857 w 7195180"/>
              <a:gd name="connsiteY88" fmla="*/ 5831676 h 7586379"/>
              <a:gd name="connsiteX89" fmla="*/ 2429286 w 7195180"/>
              <a:gd name="connsiteY89" fmla="*/ 5878484 h 7586379"/>
              <a:gd name="connsiteX90" fmla="*/ 2408079 w 7195180"/>
              <a:gd name="connsiteY90" fmla="*/ 5873334 h 7586379"/>
              <a:gd name="connsiteX91" fmla="*/ 2409277 w 7195180"/>
              <a:gd name="connsiteY91" fmla="*/ 5879431 h 7586379"/>
              <a:gd name="connsiteX92" fmla="*/ 2350783 w 7195180"/>
              <a:gd name="connsiteY92" fmla="*/ 6021422 h 7586379"/>
              <a:gd name="connsiteX93" fmla="*/ 2204016 w 7195180"/>
              <a:gd name="connsiteY93" fmla="*/ 6066613 h 7586379"/>
              <a:gd name="connsiteX94" fmla="*/ 2198054 w 7195180"/>
              <a:gd name="connsiteY94" fmla="*/ 6064859 h 7586379"/>
              <a:gd name="connsiteX95" fmla="*/ 2201232 w 7195180"/>
              <a:gd name="connsiteY95" fmla="*/ 6086450 h 7586379"/>
              <a:gd name="connsiteX96" fmla="*/ 2142710 w 7195180"/>
              <a:gd name="connsiteY96" fmla="*/ 6211168 h 7586379"/>
              <a:gd name="connsiteX97" fmla="*/ 2013140 w 7195180"/>
              <a:gd name="connsiteY97" fmla="*/ 6257976 h 7586379"/>
              <a:gd name="connsiteX98" fmla="*/ 1991932 w 7195180"/>
              <a:gd name="connsiteY98" fmla="*/ 6252826 h 7586379"/>
              <a:gd name="connsiteX99" fmla="*/ 1993131 w 7195180"/>
              <a:gd name="connsiteY99" fmla="*/ 6258923 h 7586379"/>
              <a:gd name="connsiteX100" fmla="*/ 1934637 w 7195180"/>
              <a:gd name="connsiteY100" fmla="*/ 6400914 h 7586379"/>
              <a:gd name="connsiteX101" fmla="*/ 1787869 w 7195180"/>
              <a:gd name="connsiteY101" fmla="*/ 6446105 h 7586379"/>
              <a:gd name="connsiteX102" fmla="*/ 1781908 w 7195180"/>
              <a:gd name="connsiteY102" fmla="*/ 6444351 h 7586379"/>
              <a:gd name="connsiteX103" fmla="*/ 1785086 w 7195180"/>
              <a:gd name="connsiteY103" fmla="*/ 6465942 h 7586379"/>
              <a:gd name="connsiteX104" fmla="*/ 1726564 w 7195180"/>
              <a:gd name="connsiteY104" fmla="*/ 6590660 h 7586379"/>
              <a:gd name="connsiteX105" fmla="*/ 1596993 w 7195180"/>
              <a:gd name="connsiteY105" fmla="*/ 6637467 h 7586379"/>
              <a:gd name="connsiteX106" fmla="*/ 1575786 w 7195180"/>
              <a:gd name="connsiteY106" fmla="*/ 6632318 h 7586379"/>
              <a:gd name="connsiteX107" fmla="*/ 1576984 w 7195180"/>
              <a:gd name="connsiteY107" fmla="*/ 6638415 h 7586379"/>
              <a:gd name="connsiteX108" fmla="*/ 1518491 w 7195180"/>
              <a:gd name="connsiteY108" fmla="*/ 6780406 h 7586379"/>
              <a:gd name="connsiteX109" fmla="*/ 1371723 w 7195180"/>
              <a:gd name="connsiteY109" fmla="*/ 6825597 h 7586379"/>
              <a:gd name="connsiteX110" fmla="*/ 1365761 w 7195180"/>
              <a:gd name="connsiteY110" fmla="*/ 6823843 h 7586379"/>
              <a:gd name="connsiteX111" fmla="*/ 1368939 w 7195180"/>
              <a:gd name="connsiteY111" fmla="*/ 6845434 h 7586379"/>
              <a:gd name="connsiteX112" fmla="*/ 1310417 w 7195180"/>
              <a:gd name="connsiteY112" fmla="*/ 6970152 h 7586379"/>
              <a:gd name="connsiteX113" fmla="*/ 1180847 w 7195180"/>
              <a:gd name="connsiteY113" fmla="*/ 7016959 h 7586379"/>
              <a:gd name="connsiteX114" fmla="*/ 1159639 w 7195180"/>
              <a:gd name="connsiteY114" fmla="*/ 7011809 h 7586379"/>
              <a:gd name="connsiteX115" fmla="*/ 1160838 w 7195180"/>
              <a:gd name="connsiteY115" fmla="*/ 7017907 h 7586379"/>
              <a:gd name="connsiteX116" fmla="*/ 1102344 w 7195180"/>
              <a:gd name="connsiteY116" fmla="*/ 7159898 h 7586379"/>
              <a:gd name="connsiteX117" fmla="*/ 955576 w 7195180"/>
              <a:gd name="connsiteY117" fmla="*/ 7205089 h 7586379"/>
              <a:gd name="connsiteX118" fmla="*/ 949615 w 7195180"/>
              <a:gd name="connsiteY118" fmla="*/ 7203335 h 7586379"/>
              <a:gd name="connsiteX119" fmla="*/ 952793 w 7195180"/>
              <a:gd name="connsiteY119" fmla="*/ 7224926 h 7586379"/>
              <a:gd name="connsiteX120" fmla="*/ 894271 w 7195180"/>
              <a:gd name="connsiteY120" fmla="*/ 7349644 h 7586379"/>
              <a:gd name="connsiteX121" fmla="*/ 764700 w 7195180"/>
              <a:gd name="connsiteY121" fmla="*/ 7396451 h 7586379"/>
              <a:gd name="connsiteX122" fmla="*/ 743506 w 7195180"/>
              <a:gd name="connsiteY122" fmla="*/ 7391305 h 7586379"/>
              <a:gd name="connsiteX123" fmla="*/ 744702 w 7195180"/>
              <a:gd name="connsiteY123" fmla="*/ 7397389 h 7586379"/>
              <a:gd name="connsiteX124" fmla="*/ 686208 w 7195180"/>
              <a:gd name="connsiteY124" fmla="*/ 7539381 h 7586379"/>
              <a:gd name="connsiteX125" fmla="*/ 431919 w 7195180"/>
              <a:gd name="connsiteY125" fmla="*/ 7527666 h 7586379"/>
              <a:gd name="connsiteX126" fmla="*/ 386729 w 7195180"/>
              <a:gd name="connsiteY126" fmla="*/ 7380899 h 7586379"/>
              <a:gd name="connsiteX127" fmla="*/ 398215 w 7195180"/>
              <a:gd name="connsiteY127" fmla="*/ 7341852 h 7586379"/>
              <a:gd name="connsiteX128" fmla="*/ 341443 w 7195180"/>
              <a:gd name="connsiteY128" fmla="*/ 7350208 h 7586379"/>
              <a:gd name="connsiteX129" fmla="*/ 216725 w 7195180"/>
              <a:gd name="connsiteY129" fmla="*/ 7291686 h 7586379"/>
              <a:gd name="connsiteX130" fmla="*/ 179967 w 7195180"/>
              <a:gd name="connsiteY130" fmla="*/ 7230385 h 7586379"/>
              <a:gd name="connsiteX131" fmla="*/ 169940 w 7195180"/>
              <a:gd name="connsiteY131" fmla="*/ 7162266 h 7586379"/>
              <a:gd name="connsiteX132" fmla="*/ 137526 w 7195180"/>
              <a:gd name="connsiteY132" fmla="*/ 7159215 h 7586379"/>
              <a:gd name="connsiteX133" fmla="*/ 46999 w 7195180"/>
              <a:gd name="connsiteY133" fmla="*/ 7105567 h 7586379"/>
              <a:gd name="connsiteX134" fmla="*/ 58714 w 7195180"/>
              <a:gd name="connsiteY134" fmla="*/ 6851278 h 7586379"/>
              <a:gd name="connsiteX135" fmla="*/ 120015 w 7195180"/>
              <a:gd name="connsiteY135" fmla="*/ 6814519 h 7586379"/>
              <a:gd name="connsiteX136" fmla="*/ 186966 w 7195180"/>
              <a:gd name="connsiteY136" fmla="*/ 6804665 h 7586379"/>
              <a:gd name="connsiteX137" fmla="*/ 208569 w 7195180"/>
              <a:gd name="connsiteY137" fmla="*/ 6784964 h 7586379"/>
              <a:gd name="connsiteX138" fmla="*/ 224538 w 7195180"/>
              <a:gd name="connsiteY138" fmla="*/ 6719203 h 7586379"/>
              <a:gd name="connsiteX139" fmla="*/ 266777 w 7195180"/>
              <a:gd name="connsiteY139" fmla="*/ 6661541 h 7586379"/>
              <a:gd name="connsiteX140" fmla="*/ 328078 w 7195180"/>
              <a:gd name="connsiteY140" fmla="*/ 6624783 h 7586379"/>
              <a:gd name="connsiteX141" fmla="*/ 395029 w 7195180"/>
              <a:gd name="connsiteY141" fmla="*/ 6614928 h 7586379"/>
              <a:gd name="connsiteX142" fmla="*/ 416642 w 7195180"/>
              <a:gd name="connsiteY142" fmla="*/ 6595218 h 7586379"/>
              <a:gd name="connsiteX143" fmla="*/ 432611 w 7195180"/>
              <a:gd name="connsiteY143" fmla="*/ 6529457 h 7586379"/>
              <a:gd name="connsiteX144" fmla="*/ 474850 w 7195180"/>
              <a:gd name="connsiteY144" fmla="*/ 6471795 h 7586379"/>
              <a:gd name="connsiteX145" fmla="*/ 536151 w 7195180"/>
              <a:gd name="connsiteY145" fmla="*/ 6435037 h 7586379"/>
              <a:gd name="connsiteX146" fmla="*/ 603102 w 7195180"/>
              <a:gd name="connsiteY146" fmla="*/ 6425182 h 7586379"/>
              <a:gd name="connsiteX147" fmla="*/ 624716 w 7195180"/>
              <a:gd name="connsiteY147" fmla="*/ 6405473 h 7586379"/>
              <a:gd name="connsiteX148" fmla="*/ 640684 w 7195180"/>
              <a:gd name="connsiteY148" fmla="*/ 6339711 h 7586379"/>
              <a:gd name="connsiteX149" fmla="*/ 682923 w 7195180"/>
              <a:gd name="connsiteY149" fmla="*/ 6282049 h 7586379"/>
              <a:gd name="connsiteX150" fmla="*/ 744225 w 7195180"/>
              <a:gd name="connsiteY150" fmla="*/ 6245291 h 7586379"/>
              <a:gd name="connsiteX151" fmla="*/ 811175 w 7195180"/>
              <a:gd name="connsiteY151" fmla="*/ 6235436 h 7586379"/>
              <a:gd name="connsiteX152" fmla="*/ 832789 w 7195180"/>
              <a:gd name="connsiteY152" fmla="*/ 6215727 h 7586379"/>
              <a:gd name="connsiteX153" fmla="*/ 848757 w 7195180"/>
              <a:gd name="connsiteY153" fmla="*/ 6149965 h 7586379"/>
              <a:gd name="connsiteX154" fmla="*/ 890997 w 7195180"/>
              <a:gd name="connsiteY154" fmla="*/ 6092304 h 7586379"/>
              <a:gd name="connsiteX155" fmla="*/ 952298 w 7195180"/>
              <a:gd name="connsiteY155" fmla="*/ 6055545 h 7586379"/>
              <a:gd name="connsiteX156" fmla="*/ 1019249 w 7195180"/>
              <a:gd name="connsiteY156" fmla="*/ 6045690 h 7586379"/>
              <a:gd name="connsiteX157" fmla="*/ 1040862 w 7195180"/>
              <a:gd name="connsiteY157" fmla="*/ 6025981 h 7586379"/>
              <a:gd name="connsiteX158" fmla="*/ 1056831 w 7195180"/>
              <a:gd name="connsiteY158" fmla="*/ 5960220 h 7586379"/>
              <a:gd name="connsiteX159" fmla="*/ 1099070 w 7195180"/>
              <a:gd name="connsiteY159" fmla="*/ 5902558 h 7586379"/>
              <a:gd name="connsiteX160" fmla="*/ 1160371 w 7195180"/>
              <a:gd name="connsiteY160" fmla="*/ 5865799 h 7586379"/>
              <a:gd name="connsiteX161" fmla="*/ 1227322 w 7195180"/>
              <a:gd name="connsiteY161" fmla="*/ 5855944 h 7586379"/>
              <a:gd name="connsiteX162" fmla="*/ 1248935 w 7195180"/>
              <a:gd name="connsiteY162" fmla="*/ 5836235 h 7586379"/>
              <a:gd name="connsiteX163" fmla="*/ 1264904 w 7195180"/>
              <a:gd name="connsiteY163" fmla="*/ 5770474 h 7586379"/>
              <a:gd name="connsiteX164" fmla="*/ 1307143 w 7195180"/>
              <a:gd name="connsiteY164" fmla="*/ 5712812 h 7586379"/>
              <a:gd name="connsiteX165" fmla="*/ 1368444 w 7195180"/>
              <a:gd name="connsiteY165" fmla="*/ 5676053 h 7586379"/>
              <a:gd name="connsiteX166" fmla="*/ 1435395 w 7195180"/>
              <a:gd name="connsiteY166" fmla="*/ 5666199 h 7586379"/>
              <a:gd name="connsiteX167" fmla="*/ 1457009 w 7195180"/>
              <a:gd name="connsiteY167" fmla="*/ 5646489 h 7586379"/>
              <a:gd name="connsiteX168" fmla="*/ 1472977 w 7195180"/>
              <a:gd name="connsiteY168" fmla="*/ 5580728 h 7586379"/>
              <a:gd name="connsiteX169" fmla="*/ 1515216 w 7195180"/>
              <a:gd name="connsiteY169" fmla="*/ 5523066 h 7586379"/>
              <a:gd name="connsiteX170" fmla="*/ 1576518 w 7195180"/>
              <a:gd name="connsiteY170" fmla="*/ 5486307 h 7586379"/>
              <a:gd name="connsiteX171" fmla="*/ 1643468 w 7195180"/>
              <a:gd name="connsiteY171" fmla="*/ 5476453 h 7586379"/>
              <a:gd name="connsiteX172" fmla="*/ 1665082 w 7195180"/>
              <a:gd name="connsiteY172" fmla="*/ 5456743 h 7586379"/>
              <a:gd name="connsiteX173" fmla="*/ 1681050 w 7195180"/>
              <a:gd name="connsiteY173" fmla="*/ 5390982 h 7586379"/>
              <a:gd name="connsiteX174" fmla="*/ 1723289 w 7195180"/>
              <a:gd name="connsiteY174" fmla="*/ 5333320 h 7586379"/>
              <a:gd name="connsiteX175" fmla="*/ 1784591 w 7195180"/>
              <a:gd name="connsiteY175" fmla="*/ 5296561 h 7586379"/>
              <a:gd name="connsiteX176" fmla="*/ 1851542 w 7195180"/>
              <a:gd name="connsiteY176" fmla="*/ 5286707 h 7586379"/>
              <a:gd name="connsiteX177" fmla="*/ 1873155 w 7195180"/>
              <a:gd name="connsiteY177" fmla="*/ 5266997 h 7586379"/>
              <a:gd name="connsiteX178" fmla="*/ 1889124 w 7195180"/>
              <a:gd name="connsiteY178" fmla="*/ 5201236 h 7586379"/>
              <a:gd name="connsiteX179" fmla="*/ 1931363 w 7195180"/>
              <a:gd name="connsiteY179" fmla="*/ 5143574 h 7586379"/>
              <a:gd name="connsiteX180" fmla="*/ 1992664 w 7195180"/>
              <a:gd name="connsiteY180" fmla="*/ 5106815 h 7586379"/>
              <a:gd name="connsiteX181" fmla="*/ 2059615 w 7195180"/>
              <a:gd name="connsiteY181" fmla="*/ 5096961 h 7586379"/>
              <a:gd name="connsiteX182" fmla="*/ 2081228 w 7195180"/>
              <a:gd name="connsiteY182" fmla="*/ 5077252 h 7586379"/>
              <a:gd name="connsiteX183" fmla="*/ 2097197 w 7195180"/>
              <a:gd name="connsiteY183" fmla="*/ 5011490 h 7586379"/>
              <a:gd name="connsiteX184" fmla="*/ 2139436 w 7195180"/>
              <a:gd name="connsiteY184" fmla="*/ 4953828 h 7586379"/>
              <a:gd name="connsiteX185" fmla="*/ 2200737 w 7195180"/>
              <a:gd name="connsiteY185" fmla="*/ 4917069 h 7586379"/>
              <a:gd name="connsiteX186" fmla="*/ 2267688 w 7195180"/>
              <a:gd name="connsiteY186" fmla="*/ 4907215 h 7586379"/>
              <a:gd name="connsiteX187" fmla="*/ 2289301 w 7195180"/>
              <a:gd name="connsiteY187" fmla="*/ 4887506 h 7586379"/>
              <a:gd name="connsiteX188" fmla="*/ 2305270 w 7195180"/>
              <a:gd name="connsiteY188" fmla="*/ 4821744 h 7586379"/>
              <a:gd name="connsiteX189" fmla="*/ 2347509 w 7195180"/>
              <a:gd name="connsiteY189" fmla="*/ 4764082 h 7586379"/>
              <a:gd name="connsiteX190" fmla="*/ 2408811 w 7195180"/>
              <a:gd name="connsiteY190" fmla="*/ 4727323 h 7586379"/>
              <a:gd name="connsiteX191" fmla="*/ 2475761 w 7195180"/>
              <a:gd name="connsiteY191" fmla="*/ 4717469 h 7586379"/>
              <a:gd name="connsiteX192" fmla="*/ 2497374 w 7195180"/>
              <a:gd name="connsiteY192" fmla="*/ 4697760 h 7586379"/>
              <a:gd name="connsiteX193" fmla="*/ 2513343 w 7195180"/>
              <a:gd name="connsiteY193" fmla="*/ 4631998 h 7586379"/>
              <a:gd name="connsiteX194" fmla="*/ 2555582 w 7195180"/>
              <a:gd name="connsiteY194" fmla="*/ 4574336 h 7586379"/>
              <a:gd name="connsiteX195" fmla="*/ 2616884 w 7195180"/>
              <a:gd name="connsiteY195" fmla="*/ 4537577 h 7586379"/>
              <a:gd name="connsiteX196" fmla="*/ 2683835 w 7195180"/>
              <a:gd name="connsiteY196" fmla="*/ 4527723 h 7586379"/>
              <a:gd name="connsiteX197" fmla="*/ 2705447 w 7195180"/>
              <a:gd name="connsiteY197" fmla="*/ 4508014 h 7586379"/>
              <a:gd name="connsiteX198" fmla="*/ 2721417 w 7195180"/>
              <a:gd name="connsiteY198" fmla="*/ 4442252 h 7586379"/>
              <a:gd name="connsiteX199" fmla="*/ 2763656 w 7195180"/>
              <a:gd name="connsiteY199" fmla="*/ 4384590 h 7586379"/>
              <a:gd name="connsiteX200" fmla="*/ 2824957 w 7195180"/>
              <a:gd name="connsiteY200" fmla="*/ 4347831 h 7586379"/>
              <a:gd name="connsiteX201" fmla="*/ 2891908 w 7195180"/>
              <a:gd name="connsiteY201" fmla="*/ 4337977 h 7586379"/>
              <a:gd name="connsiteX202" fmla="*/ 2913521 w 7195180"/>
              <a:gd name="connsiteY202" fmla="*/ 4318268 h 7586379"/>
              <a:gd name="connsiteX203" fmla="*/ 2929490 w 7195180"/>
              <a:gd name="connsiteY203" fmla="*/ 4252506 h 7586379"/>
              <a:gd name="connsiteX204" fmla="*/ 2971729 w 7195180"/>
              <a:gd name="connsiteY204" fmla="*/ 4194844 h 7586379"/>
              <a:gd name="connsiteX205" fmla="*/ 3033030 w 7195180"/>
              <a:gd name="connsiteY205" fmla="*/ 4158085 h 7586379"/>
              <a:gd name="connsiteX206" fmla="*/ 3099981 w 7195180"/>
              <a:gd name="connsiteY206" fmla="*/ 4148231 h 7586379"/>
              <a:gd name="connsiteX207" fmla="*/ 3121594 w 7195180"/>
              <a:gd name="connsiteY207" fmla="*/ 4128522 h 7586379"/>
              <a:gd name="connsiteX208" fmla="*/ 3137563 w 7195180"/>
              <a:gd name="connsiteY208" fmla="*/ 4062760 h 7586379"/>
              <a:gd name="connsiteX209" fmla="*/ 3179802 w 7195180"/>
              <a:gd name="connsiteY209" fmla="*/ 4005098 h 7586379"/>
              <a:gd name="connsiteX210" fmla="*/ 3241103 w 7195180"/>
              <a:gd name="connsiteY210" fmla="*/ 3968340 h 7586379"/>
              <a:gd name="connsiteX211" fmla="*/ 3308054 w 7195180"/>
              <a:gd name="connsiteY211" fmla="*/ 3958485 h 7586379"/>
              <a:gd name="connsiteX212" fmla="*/ 3329667 w 7195180"/>
              <a:gd name="connsiteY212" fmla="*/ 3938776 h 7586379"/>
              <a:gd name="connsiteX213" fmla="*/ 3345636 w 7195180"/>
              <a:gd name="connsiteY213" fmla="*/ 3873014 h 7586379"/>
              <a:gd name="connsiteX214" fmla="*/ 3387875 w 7195180"/>
              <a:gd name="connsiteY214" fmla="*/ 3815352 h 7586379"/>
              <a:gd name="connsiteX215" fmla="*/ 3449177 w 7195180"/>
              <a:gd name="connsiteY215" fmla="*/ 3778594 h 7586379"/>
              <a:gd name="connsiteX216" fmla="*/ 3516127 w 7195180"/>
              <a:gd name="connsiteY216" fmla="*/ 3768739 h 7586379"/>
              <a:gd name="connsiteX217" fmla="*/ 3537740 w 7195180"/>
              <a:gd name="connsiteY217" fmla="*/ 3749030 h 7586379"/>
              <a:gd name="connsiteX218" fmla="*/ 3553710 w 7195180"/>
              <a:gd name="connsiteY218" fmla="*/ 3683268 h 7586379"/>
              <a:gd name="connsiteX219" fmla="*/ 3595949 w 7195180"/>
              <a:gd name="connsiteY219" fmla="*/ 3625606 h 7586379"/>
              <a:gd name="connsiteX220" fmla="*/ 3657250 w 7195180"/>
              <a:gd name="connsiteY220" fmla="*/ 3588848 h 7586379"/>
              <a:gd name="connsiteX221" fmla="*/ 3724201 w 7195180"/>
              <a:gd name="connsiteY221" fmla="*/ 3578993 h 7586379"/>
              <a:gd name="connsiteX222" fmla="*/ 3745814 w 7195180"/>
              <a:gd name="connsiteY222" fmla="*/ 3559284 h 7586379"/>
              <a:gd name="connsiteX223" fmla="*/ 3761783 w 7195180"/>
              <a:gd name="connsiteY223" fmla="*/ 3493522 h 7586379"/>
              <a:gd name="connsiteX224" fmla="*/ 3804022 w 7195180"/>
              <a:gd name="connsiteY224" fmla="*/ 3435860 h 7586379"/>
              <a:gd name="connsiteX225" fmla="*/ 3865323 w 7195180"/>
              <a:gd name="connsiteY225" fmla="*/ 3399102 h 7586379"/>
              <a:gd name="connsiteX226" fmla="*/ 3932274 w 7195180"/>
              <a:gd name="connsiteY226" fmla="*/ 3389247 h 7586379"/>
              <a:gd name="connsiteX227" fmla="*/ 3953887 w 7195180"/>
              <a:gd name="connsiteY227" fmla="*/ 3369538 h 7586379"/>
              <a:gd name="connsiteX228" fmla="*/ 3969856 w 7195180"/>
              <a:gd name="connsiteY228" fmla="*/ 3303776 h 7586379"/>
              <a:gd name="connsiteX229" fmla="*/ 4012095 w 7195180"/>
              <a:gd name="connsiteY229" fmla="*/ 3246114 h 7586379"/>
              <a:gd name="connsiteX230" fmla="*/ 4073396 w 7195180"/>
              <a:gd name="connsiteY230" fmla="*/ 3209356 h 7586379"/>
              <a:gd name="connsiteX231" fmla="*/ 4140347 w 7195180"/>
              <a:gd name="connsiteY231" fmla="*/ 3199501 h 7586379"/>
              <a:gd name="connsiteX232" fmla="*/ 4161960 w 7195180"/>
              <a:gd name="connsiteY232" fmla="*/ 3179792 h 7586379"/>
              <a:gd name="connsiteX233" fmla="*/ 4177929 w 7195180"/>
              <a:gd name="connsiteY233" fmla="*/ 3114030 h 7586379"/>
              <a:gd name="connsiteX234" fmla="*/ 4220168 w 7195180"/>
              <a:gd name="connsiteY234" fmla="*/ 3056368 h 7586379"/>
              <a:gd name="connsiteX235" fmla="*/ 4281470 w 7195180"/>
              <a:gd name="connsiteY235" fmla="*/ 3019610 h 7586379"/>
              <a:gd name="connsiteX236" fmla="*/ 4348420 w 7195180"/>
              <a:gd name="connsiteY236" fmla="*/ 3009755 h 7586379"/>
              <a:gd name="connsiteX237" fmla="*/ 4370033 w 7195180"/>
              <a:gd name="connsiteY237" fmla="*/ 2990046 h 7586379"/>
              <a:gd name="connsiteX238" fmla="*/ 4386002 w 7195180"/>
              <a:gd name="connsiteY238" fmla="*/ 2924284 h 7586379"/>
              <a:gd name="connsiteX239" fmla="*/ 4428242 w 7195180"/>
              <a:gd name="connsiteY239" fmla="*/ 2866622 h 7586379"/>
              <a:gd name="connsiteX240" fmla="*/ 4489543 w 7195180"/>
              <a:gd name="connsiteY240" fmla="*/ 2829864 h 7586379"/>
              <a:gd name="connsiteX241" fmla="*/ 4556494 w 7195180"/>
              <a:gd name="connsiteY241" fmla="*/ 2820009 h 7586379"/>
              <a:gd name="connsiteX242" fmla="*/ 4578106 w 7195180"/>
              <a:gd name="connsiteY242" fmla="*/ 2800300 h 7586379"/>
              <a:gd name="connsiteX243" fmla="*/ 4594076 w 7195180"/>
              <a:gd name="connsiteY243" fmla="*/ 2734538 h 7586379"/>
              <a:gd name="connsiteX244" fmla="*/ 4636315 w 7195180"/>
              <a:gd name="connsiteY244" fmla="*/ 2676876 h 7586379"/>
              <a:gd name="connsiteX245" fmla="*/ 4697616 w 7195180"/>
              <a:gd name="connsiteY245" fmla="*/ 2640118 h 7586379"/>
              <a:gd name="connsiteX246" fmla="*/ 4764567 w 7195180"/>
              <a:gd name="connsiteY246" fmla="*/ 2630263 h 7586379"/>
              <a:gd name="connsiteX247" fmla="*/ 4786180 w 7195180"/>
              <a:gd name="connsiteY247" fmla="*/ 2610554 h 7586379"/>
              <a:gd name="connsiteX248" fmla="*/ 4802149 w 7195180"/>
              <a:gd name="connsiteY248" fmla="*/ 2544792 h 7586379"/>
              <a:gd name="connsiteX249" fmla="*/ 4844388 w 7195180"/>
              <a:gd name="connsiteY249" fmla="*/ 2487130 h 7586379"/>
              <a:gd name="connsiteX250" fmla="*/ 4905689 w 7195180"/>
              <a:gd name="connsiteY250" fmla="*/ 2450372 h 7586379"/>
              <a:gd name="connsiteX251" fmla="*/ 4972640 w 7195180"/>
              <a:gd name="connsiteY251" fmla="*/ 2440517 h 7586379"/>
              <a:gd name="connsiteX252" fmla="*/ 4994254 w 7195180"/>
              <a:gd name="connsiteY252" fmla="*/ 2420808 h 7586379"/>
              <a:gd name="connsiteX253" fmla="*/ 5010222 w 7195180"/>
              <a:gd name="connsiteY253" fmla="*/ 2355047 h 7586379"/>
              <a:gd name="connsiteX254" fmla="*/ 5052461 w 7195180"/>
              <a:gd name="connsiteY254" fmla="*/ 2297385 h 7586379"/>
              <a:gd name="connsiteX255" fmla="*/ 5113763 w 7195180"/>
              <a:gd name="connsiteY255" fmla="*/ 2260626 h 7586379"/>
              <a:gd name="connsiteX256" fmla="*/ 5180713 w 7195180"/>
              <a:gd name="connsiteY256" fmla="*/ 2250772 h 7586379"/>
              <a:gd name="connsiteX257" fmla="*/ 5202326 w 7195180"/>
              <a:gd name="connsiteY257" fmla="*/ 2231063 h 7586379"/>
              <a:gd name="connsiteX258" fmla="*/ 5218295 w 7195180"/>
              <a:gd name="connsiteY258" fmla="*/ 2165301 h 7586379"/>
              <a:gd name="connsiteX259" fmla="*/ 5260534 w 7195180"/>
              <a:gd name="connsiteY259" fmla="*/ 2107639 h 7586379"/>
              <a:gd name="connsiteX260" fmla="*/ 5321836 w 7195180"/>
              <a:gd name="connsiteY260" fmla="*/ 2070880 h 7586379"/>
              <a:gd name="connsiteX261" fmla="*/ 5388786 w 7195180"/>
              <a:gd name="connsiteY261" fmla="*/ 2061026 h 7586379"/>
              <a:gd name="connsiteX262" fmla="*/ 5410400 w 7195180"/>
              <a:gd name="connsiteY262" fmla="*/ 2041316 h 7586379"/>
              <a:gd name="connsiteX263" fmla="*/ 5426369 w 7195180"/>
              <a:gd name="connsiteY263" fmla="*/ 1975555 h 7586379"/>
              <a:gd name="connsiteX264" fmla="*/ 5468608 w 7195180"/>
              <a:gd name="connsiteY264" fmla="*/ 1917893 h 7586379"/>
              <a:gd name="connsiteX265" fmla="*/ 5529909 w 7195180"/>
              <a:gd name="connsiteY265" fmla="*/ 1881134 h 7586379"/>
              <a:gd name="connsiteX266" fmla="*/ 5596860 w 7195180"/>
              <a:gd name="connsiteY266" fmla="*/ 1871280 h 7586379"/>
              <a:gd name="connsiteX267" fmla="*/ 5618472 w 7195180"/>
              <a:gd name="connsiteY267" fmla="*/ 1851571 h 7586379"/>
              <a:gd name="connsiteX268" fmla="*/ 5634442 w 7195180"/>
              <a:gd name="connsiteY268" fmla="*/ 1785809 h 7586379"/>
              <a:gd name="connsiteX269" fmla="*/ 5676681 w 7195180"/>
              <a:gd name="connsiteY269" fmla="*/ 1728147 h 7586379"/>
              <a:gd name="connsiteX270" fmla="*/ 5737982 w 7195180"/>
              <a:gd name="connsiteY270" fmla="*/ 1691389 h 7586379"/>
              <a:gd name="connsiteX271" fmla="*/ 5804933 w 7195180"/>
              <a:gd name="connsiteY271" fmla="*/ 1681534 h 7586379"/>
              <a:gd name="connsiteX272" fmla="*/ 5826546 w 7195180"/>
              <a:gd name="connsiteY272" fmla="*/ 1661825 h 7586379"/>
              <a:gd name="connsiteX273" fmla="*/ 5842514 w 7195180"/>
              <a:gd name="connsiteY273" fmla="*/ 1596063 h 7586379"/>
              <a:gd name="connsiteX274" fmla="*/ 5884754 w 7195180"/>
              <a:gd name="connsiteY274" fmla="*/ 1538401 h 7586379"/>
              <a:gd name="connsiteX275" fmla="*/ 5946056 w 7195180"/>
              <a:gd name="connsiteY275" fmla="*/ 1501642 h 7586379"/>
              <a:gd name="connsiteX276" fmla="*/ 6013006 w 7195180"/>
              <a:gd name="connsiteY276" fmla="*/ 1491788 h 7586379"/>
              <a:gd name="connsiteX277" fmla="*/ 6034620 w 7195180"/>
              <a:gd name="connsiteY277" fmla="*/ 1472078 h 7586379"/>
              <a:gd name="connsiteX278" fmla="*/ 6050588 w 7195180"/>
              <a:gd name="connsiteY278" fmla="*/ 1406317 h 7586379"/>
              <a:gd name="connsiteX279" fmla="*/ 6092827 w 7195180"/>
              <a:gd name="connsiteY279" fmla="*/ 1348655 h 7586379"/>
              <a:gd name="connsiteX280" fmla="*/ 6154129 w 7195180"/>
              <a:gd name="connsiteY280" fmla="*/ 1311896 h 7586379"/>
              <a:gd name="connsiteX281" fmla="*/ 6221080 w 7195180"/>
              <a:gd name="connsiteY281" fmla="*/ 1302042 h 7586379"/>
              <a:gd name="connsiteX282" fmla="*/ 6242692 w 7195180"/>
              <a:gd name="connsiteY282" fmla="*/ 1282333 h 7586379"/>
              <a:gd name="connsiteX283" fmla="*/ 6258661 w 7195180"/>
              <a:gd name="connsiteY283" fmla="*/ 1216571 h 7586379"/>
              <a:gd name="connsiteX284" fmla="*/ 6300901 w 7195180"/>
              <a:gd name="connsiteY284" fmla="*/ 1158909 h 7586379"/>
              <a:gd name="connsiteX285" fmla="*/ 6362201 w 7195180"/>
              <a:gd name="connsiteY285" fmla="*/ 1122151 h 7586379"/>
              <a:gd name="connsiteX286" fmla="*/ 6429153 w 7195180"/>
              <a:gd name="connsiteY286" fmla="*/ 1112296 h 7586379"/>
              <a:gd name="connsiteX287" fmla="*/ 6431004 w 7195180"/>
              <a:gd name="connsiteY287" fmla="*/ 1110608 h 7586379"/>
              <a:gd name="connsiteX288" fmla="*/ 6628903 w 7195180"/>
              <a:gd name="connsiteY288" fmla="*/ 0 h 7586379"/>
              <a:gd name="connsiteX289" fmla="*/ 6828976 w 7195180"/>
              <a:gd name="connsiteY289" fmla="*/ 1122813 h 7586379"/>
              <a:gd name="connsiteX290" fmla="*/ 6886229 w 7195180"/>
              <a:gd name="connsiteY290" fmla="*/ 1136716 h 7586379"/>
              <a:gd name="connsiteX291" fmla="*/ 6943891 w 7195180"/>
              <a:gd name="connsiteY291" fmla="*/ 1178955 h 7586379"/>
              <a:gd name="connsiteX292" fmla="*/ 6990698 w 7195180"/>
              <a:gd name="connsiteY292" fmla="*/ 1308525 h 7586379"/>
              <a:gd name="connsiteX293" fmla="*/ 6980436 w 7195180"/>
              <a:gd name="connsiteY293" fmla="*/ 1350789 h 7586379"/>
              <a:gd name="connsiteX294" fmla="*/ 7023464 w 7195180"/>
              <a:gd name="connsiteY294" fmla="*/ 1344456 h 7586379"/>
              <a:gd name="connsiteX295" fmla="*/ 7148181 w 7195180"/>
              <a:gd name="connsiteY295" fmla="*/ 1402978 h 7586379"/>
              <a:gd name="connsiteX296" fmla="*/ 7136467 w 7195180"/>
              <a:gd name="connsiteY296" fmla="*/ 1657266 h 758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7195180" h="7586379">
                <a:moveTo>
                  <a:pt x="7136467" y="1657266"/>
                </a:moveTo>
                <a:cubicBezTo>
                  <a:pt x="7095148" y="1694946"/>
                  <a:pt x="7041049" y="1709770"/>
                  <a:pt x="6989699" y="1702457"/>
                </a:cubicBezTo>
                <a:lnTo>
                  <a:pt x="6983738" y="1700704"/>
                </a:lnTo>
                <a:lnTo>
                  <a:pt x="6986917" y="1722294"/>
                </a:lnTo>
                <a:cubicBezTo>
                  <a:pt x="6984797" y="1768311"/>
                  <a:pt x="6965121" y="1813520"/>
                  <a:pt x="6928395" y="1847012"/>
                </a:cubicBezTo>
                <a:cubicBezTo>
                  <a:pt x="6887075" y="1884692"/>
                  <a:pt x="6832976" y="1899516"/>
                  <a:pt x="6781626" y="1892203"/>
                </a:cubicBezTo>
                <a:lnTo>
                  <a:pt x="6775666" y="1890449"/>
                </a:lnTo>
                <a:lnTo>
                  <a:pt x="6778843" y="1912040"/>
                </a:lnTo>
                <a:cubicBezTo>
                  <a:pt x="6776723" y="1958057"/>
                  <a:pt x="6757048" y="2003266"/>
                  <a:pt x="6720321" y="2036757"/>
                </a:cubicBezTo>
                <a:cubicBezTo>
                  <a:pt x="6683594" y="2070250"/>
                  <a:pt x="6636768" y="2085685"/>
                  <a:pt x="6590750" y="2083565"/>
                </a:cubicBezTo>
                <a:lnTo>
                  <a:pt x="6569543" y="2078416"/>
                </a:lnTo>
                <a:lnTo>
                  <a:pt x="6570741" y="2084513"/>
                </a:lnTo>
                <a:cubicBezTo>
                  <a:pt x="6573302" y="2136318"/>
                  <a:pt x="6553566" y="2188825"/>
                  <a:pt x="6512248" y="2226503"/>
                </a:cubicBezTo>
                <a:cubicBezTo>
                  <a:pt x="6475520" y="2259996"/>
                  <a:pt x="6428694" y="2275431"/>
                  <a:pt x="6382678" y="2273311"/>
                </a:cubicBezTo>
                <a:lnTo>
                  <a:pt x="6361469" y="2268162"/>
                </a:lnTo>
                <a:lnTo>
                  <a:pt x="6362668" y="2274259"/>
                </a:lnTo>
                <a:cubicBezTo>
                  <a:pt x="6365228" y="2326064"/>
                  <a:pt x="6345492" y="2378572"/>
                  <a:pt x="6304175" y="2416249"/>
                </a:cubicBezTo>
                <a:cubicBezTo>
                  <a:pt x="6262856" y="2453929"/>
                  <a:pt x="6208757" y="2468753"/>
                  <a:pt x="6157407" y="2461440"/>
                </a:cubicBezTo>
                <a:lnTo>
                  <a:pt x="6151446" y="2459687"/>
                </a:lnTo>
                <a:lnTo>
                  <a:pt x="6154623" y="2481278"/>
                </a:lnTo>
                <a:cubicBezTo>
                  <a:pt x="6152504" y="2527295"/>
                  <a:pt x="6132829" y="2572503"/>
                  <a:pt x="6096102" y="2605995"/>
                </a:cubicBezTo>
                <a:cubicBezTo>
                  <a:pt x="6054783" y="2643674"/>
                  <a:pt x="6000683" y="2658500"/>
                  <a:pt x="5949334" y="2651186"/>
                </a:cubicBezTo>
                <a:lnTo>
                  <a:pt x="5943371" y="2649433"/>
                </a:lnTo>
                <a:lnTo>
                  <a:pt x="5946551" y="2671023"/>
                </a:lnTo>
                <a:cubicBezTo>
                  <a:pt x="5944431" y="2717040"/>
                  <a:pt x="5924755" y="2762249"/>
                  <a:pt x="5888028" y="2795742"/>
                </a:cubicBezTo>
                <a:cubicBezTo>
                  <a:pt x="5851301" y="2829234"/>
                  <a:pt x="5804475" y="2844669"/>
                  <a:pt x="5758458" y="2842549"/>
                </a:cubicBezTo>
                <a:lnTo>
                  <a:pt x="5737250" y="2837399"/>
                </a:lnTo>
                <a:lnTo>
                  <a:pt x="5738448" y="2843497"/>
                </a:lnTo>
                <a:cubicBezTo>
                  <a:pt x="5741010" y="2895301"/>
                  <a:pt x="5721274" y="2947808"/>
                  <a:pt x="5679955" y="2985487"/>
                </a:cubicBezTo>
                <a:cubicBezTo>
                  <a:pt x="5638637" y="3023166"/>
                  <a:pt x="5584537" y="3037991"/>
                  <a:pt x="5533187" y="3030678"/>
                </a:cubicBezTo>
                <a:lnTo>
                  <a:pt x="5527227" y="3028925"/>
                </a:lnTo>
                <a:lnTo>
                  <a:pt x="5530404" y="3050515"/>
                </a:lnTo>
                <a:cubicBezTo>
                  <a:pt x="5528285" y="3096532"/>
                  <a:pt x="5508610" y="3141740"/>
                  <a:pt x="5471882" y="3175233"/>
                </a:cubicBezTo>
                <a:cubicBezTo>
                  <a:pt x="5430564" y="3212912"/>
                  <a:pt x="5376464" y="3227738"/>
                  <a:pt x="5325114" y="3220424"/>
                </a:cubicBezTo>
                <a:lnTo>
                  <a:pt x="5319153" y="3218671"/>
                </a:lnTo>
                <a:lnTo>
                  <a:pt x="5322331" y="3240261"/>
                </a:lnTo>
                <a:cubicBezTo>
                  <a:pt x="5320211" y="3286279"/>
                  <a:pt x="5300536" y="3331487"/>
                  <a:pt x="5263809" y="3364979"/>
                </a:cubicBezTo>
                <a:cubicBezTo>
                  <a:pt x="5227081" y="3398472"/>
                  <a:pt x="5180255" y="3413907"/>
                  <a:pt x="5134238" y="3411786"/>
                </a:cubicBezTo>
                <a:lnTo>
                  <a:pt x="5113030" y="3406637"/>
                </a:lnTo>
                <a:lnTo>
                  <a:pt x="5114229" y="3412735"/>
                </a:lnTo>
                <a:cubicBezTo>
                  <a:pt x="5116789" y="3464540"/>
                  <a:pt x="5097053" y="3517047"/>
                  <a:pt x="5055736" y="3554725"/>
                </a:cubicBezTo>
                <a:cubicBezTo>
                  <a:pt x="5014417" y="3592404"/>
                  <a:pt x="4960318" y="3607229"/>
                  <a:pt x="4908968" y="3599916"/>
                </a:cubicBezTo>
                <a:lnTo>
                  <a:pt x="4903006" y="3598162"/>
                </a:lnTo>
                <a:lnTo>
                  <a:pt x="4906184" y="3619753"/>
                </a:lnTo>
                <a:cubicBezTo>
                  <a:pt x="4904064" y="3665771"/>
                  <a:pt x="4884389" y="3710979"/>
                  <a:pt x="4847662" y="3744471"/>
                </a:cubicBezTo>
                <a:cubicBezTo>
                  <a:pt x="4810935" y="3777964"/>
                  <a:pt x="4764109" y="3793399"/>
                  <a:pt x="4718091" y="3791279"/>
                </a:cubicBezTo>
                <a:lnTo>
                  <a:pt x="4696884" y="3786129"/>
                </a:lnTo>
                <a:lnTo>
                  <a:pt x="4698082" y="3792227"/>
                </a:lnTo>
                <a:cubicBezTo>
                  <a:pt x="4700643" y="3844031"/>
                  <a:pt x="4680907" y="3896539"/>
                  <a:pt x="4639589" y="3934217"/>
                </a:cubicBezTo>
                <a:cubicBezTo>
                  <a:pt x="4598271" y="3971896"/>
                  <a:pt x="4544171" y="3986721"/>
                  <a:pt x="4492821" y="3979408"/>
                </a:cubicBezTo>
                <a:lnTo>
                  <a:pt x="4486860" y="3977654"/>
                </a:lnTo>
                <a:lnTo>
                  <a:pt x="4490038" y="3999245"/>
                </a:lnTo>
                <a:cubicBezTo>
                  <a:pt x="4487918" y="4045263"/>
                  <a:pt x="4468243" y="4090471"/>
                  <a:pt x="4431516" y="4123963"/>
                </a:cubicBezTo>
                <a:cubicBezTo>
                  <a:pt x="4390197" y="4161642"/>
                  <a:pt x="4336098" y="4176467"/>
                  <a:pt x="4284748" y="4169154"/>
                </a:cubicBezTo>
                <a:lnTo>
                  <a:pt x="4278787" y="4167400"/>
                </a:lnTo>
                <a:lnTo>
                  <a:pt x="4281965" y="4188991"/>
                </a:lnTo>
                <a:cubicBezTo>
                  <a:pt x="4279845" y="4235009"/>
                  <a:pt x="4260170" y="4280217"/>
                  <a:pt x="4223443" y="4313709"/>
                </a:cubicBezTo>
                <a:cubicBezTo>
                  <a:pt x="4186715" y="4347202"/>
                  <a:pt x="4139889" y="4362637"/>
                  <a:pt x="4093871" y="4360517"/>
                </a:cubicBezTo>
                <a:lnTo>
                  <a:pt x="4072664" y="4355367"/>
                </a:lnTo>
                <a:lnTo>
                  <a:pt x="4073862" y="4361464"/>
                </a:lnTo>
                <a:cubicBezTo>
                  <a:pt x="4076423" y="4413269"/>
                  <a:pt x="4056687" y="4465776"/>
                  <a:pt x="4015369" y="4503455"/>
                </a:cubicBezTo>
                <a:cubicBezTo>
                  <a:pt x="3974051" y="4541134"/>
                  <a:pt x="3919952" y="4555959"/>
                  <a:pt x="3868602" y="4548646"/>
                </a:cubicBezTo>
                <a:lnTo>
                  <a:pt x="3862640" y="4546892"/>
                </a:lnTo>
                <a:lnTo>
                  <a:pt x="3865818" y="4568483"/>
                </a:lnTo>
                <a:cubicBezTo>
                  <a:pt x="3863698" y="4614500"/>
                  <a:pt x="3844023" y="4659709"/>
                  <a:pt x="3807296" y="4693201"/>
                </a:cubicBezTo>
                <a:cubicBezTo>
                  <a:pt x="3765978" y="4730880"/>
                  <a:pt x="3711878" y="4745705"/>
                  <a:pt x="3660528" y="4738392"/>
                </a:cubicBezTo>
                <a:lnTo>
                  <a:pt x="3654567" y="4736638"/>
                </a:lnTo>
                <a:lnTo>
                  <a:pt x="3657745" y="4758229"/>
                </a:lnTo>
                <a:cubicBezTo>
                  <a:pt x="3655625" y="4804246"/>
                  <a:pt x="3635950" y="4849455"/>
                  <a:pt x="3599223" y="4882947"/>
                </a:cubicBezTo>
                <a:cubicBezTo>
                  <a:pt x="3562495" y="4916439"/>
                  <a:pt x="3515669" y="4931875"/>
                  <a:pt x="3469652" y="4929754"/>
                </a:cubicBezTo>
                <a:lnTo>
                  <a:pt x="3448444" y="4924605"/>
                </a:lnTo>
                <a:lnTo>
                  <a:pt x="3449643" y="4930702"/>
                </a:lnTo>
                <a:cubicBezTo>
                  <a:pt x="3452204" y="4982506"/>
                  <a:pt x="3432467" y="5035014"/>
                  <a:pt x="3391150" y="5072693"/>
                </a:cubicBezTo>
                <a:cubicBezTo>
                  <a:pt x="3354422" y="5106185"/>
                  <a:pt x="3307596" y="5121621"/>
                  <a:pt x="3261579" y="5119500"/>
                </a:cubicBezTo>
                <a:lnTo>
                  <a:pt x="3240372" y="5114350"/>
                </a:lnTo>
                <a:lnTo>
                  <a:pt x="3241570" y="5120448"/>
                </a:lnTo>
                <a:cubicBezTo>
                  <a:pt x="3244131" y="5172252"/>
                  <a:pt x="3224395" y="5224759"/>
                  <a:pt x="3183076" y="5262439"/>
                </a:cubicBezTo>
                <a:cubicBezTo>
                  <a:pt x="3141758" y="5300118"/>
                  <a:pt x="3087659" y="5314942"/>
                  <a:pt x="3036309" y="5307630"/>
                </a:cubicBezTo>
                <a:lnTo>
                  <a:pt x="3030347" y="5305875"/>
                </a:lnTo>
                <a:lnTo>
                  <a:pt x="3033525" y="5327466"/>
                </a:lnTo>
                <a:cubicBezTo>
                  <a:pt x="3031405" y="5373484"/>
                  <a:pt x="3011730" y="5418693"/>
                  <a:pt x="2975003" y="5452185"/>
                </a:cubicBezTo>
                <a:cubicBezTo>
                  <a:pt x="2933685" y="5489864"/>
                  <a:pt x="2879585" y="5504688"/>
                  <a:pt x="2828235" y="5497376"/>
                </a:cubicBezTo>
                <a:lnTo>
                  <a:pt x="2822274" y="5495621"/>
                </a:lnTo>
                <a:lnTo>
                  <a:pt x="2825452" y="5517212"/>
                </a:lnTo>
                <a:cubicBezTo>
                  <a:pt x="2823332" y="5563230"/>
                  <a:pt x="2803657" y="5608438"/>
                  <a:pt x="2766930" y="5641931"/>
                </a:cubicBezTo>
                <a:cubicBezTo>
                  <a:pt x="2730202" y="5675423"/>
                  <a:pt x="2683376" y="5690858"/>
                  <a:pt x="2637359" y="5688738"/>
                </a:cubicBezTo>
                <a:lnTo>
                  <a:pt x="2616151" y="5683589"/>
                </a:lnTo>
                <a:lnTo>
                  <a:pt x="2617350" y="5689686"/>
                </a:lnTo>
                <a:cubicBezTo>
                  <a:pt x="2619911" y="5741490"/>
                  <a:pt x="2600174" y="5793998"/>
                  <a:pt x="2558857" y="5831676"/>
                </a:cubicBezTo>
                <a:cubicBezTo>
                  <a:pt x="2522130" y="5865168"/>
                  <a:pt x="2475304" y="5880604"/>
                  <a:pt x="2429286" y="5878484"/>
                </a:cubicBezTo>
                <a:lnTo>
                  <a:pt x="2408079" y="5873334"/>
                </a:lnTo>
                <a:lnTo>
                  <a:pt x="2409277" y="5879431"/>
                </a:lnTo>
                <a:cubicBezTo>
                  <a:pt x="2411838" y="5931236"/>
                  <a:pt x="2392101" y="5983744"/>
                  <a:pt x="2350783" y="6021422"/>
                </a:cubicBezTo>
                <a:cubicBezTo>
                  <a:pt x="2309466" y="6059101"/>
                  <a:pt x="2255366" y="6073926"/>
                  <a:pt x="2204016" y="6066613"/>
                </a:cubicBezTo>
                <a:lnTo>
                  <a:pt x="2198054" y="6064859"/>
                </a:lnTo>
                <a:lnTo>
                  <a:pt x="2201232" y="6086450"/>
                </a:lnTo>
                <a:cubicBezTo>
                  <a:pt x="2199112" y="6132468"/>
                  <a:pt x="2179438" y="6177676"/>
                  <a:pt x="2142710" y="6211168"/>
                </a:cubicBezTo>
                <a:cubicBezTo>
                  <a:pt x="2105983" y="6244660"/>
                  <a:pt x="2059157" y="6260096"/>
                  <a:pt x="2013140" y="6257976"/>
                </a:cubicBezTo>
                <a:lnTo>
                  <a:pt x="1991932" y="6252826"/>
                </a:lnTo>
                <a:lnTo>
                  <a:pt x="1993131" y="6258923"/>
                </a:lnTo>
                <a:cubicBezTo>
                  <a:pt x="1995691" y="6310728"/>
                  <a:pt x="1975955" y="6363236"/>
                  <a:pt x="1934637" y="6400914"/>
                </a:cubicBezTo>
                <a:cubicBezTo>
                  <a:pt x="1893319" y="6438593"/>
                  <a:pt x="1839219" y="6453418"/>
                  <a:pt x="1787869" y="6446105"/>
                </a:cubicBezTo>
                <a:lnTo>
                  <a:pt x="1781908" y="6444351"/>
                </a:lnTo>
                <a:lnTo>
                  <a:pt x="1785086" y="6465942"/>
                </a:lnTo>
                <a:cubicBezTo>
                  <a:pt x="1782966" y="6511960"/>
                  <a:pt x="1763291" y="6557168"/>
                  <a:pt x="1726564" y="6590660"/>
                </a:cubicBezTo>
                <a:cubicBezTo>
                  <a:pt x="1689836" y="6624153"/>
                  <a:pt x="1643010" y="6639588"/>
                  <a:pt x="1596993" y="6637467"/>
                </a:cubicBezTo>
                <a:lnTo>
                  <a:pt x="1575786" y="6632318"/>
                </a:lnTo>
                <a:lnTo>
                  <a:pt x="1576984" y="6638415"/>
                </a:lnTo>
                <a:cubicBezTo>
                  <a:pt x="1579545" y="6690220"/>
                  <a:pt x="1559809" y="6742727"/>
                  <a:pt x="1518491" y="6780406"/>
                </a:cubicBezTo>
                <a:cubicBezTo>
                  <a:pt x="1477172" y="6818085"/>
                  <a:pt x="1423073" y="6832910"/>
                  <a:pt x="1371723" y="6825597"/>
                </a:cubicBezTo>
                <a:lnTo>
                  <a:pt x="1365761" y="6823843"/>
                </a:lnTo>
                <a:lnTo>
                  <a:pt x="1368939" y="6845434"/>
                </a:lnTo>
                <a:cubicBezTo>
                  <a:pt x="1366820" y="6891451"/>
                  <a:pt x="1347145" y="6936659"/>
                  <a:pt x="1310417" y="6970152"/>
                </a:cubicBezTo>
                <a:cubicBezTo>
                  <a:pt x="1273690" y="7003645"/>
                  <a:pt x="1226864" y="7019080"/>
                  <a:pt x="1180847" y="7016959"/>
                </a:cubicBezTo>
                <a:lnTo>
                  <a:pt x="1159639" y="7011809"/>
                </a:lnTo>
                <a:lnTo>
                  <a:pt x="1160838" y="7017907"/>
                </a:lnTo>
                <a:cubicBezTo>
                  <a:pt x="1163399" y="7069712"/>
                  <a:pt x="1143663" y="7122219"/>
                  <a:pt x="1102344" y="7159898"/>
                </a:cubicBezTo>
                <a:cubicBezTo>
                  <a:pt x="1061026" y="7197577"/>
                  <a:pt x="1006926" y="7212402"/>
                  <a:pt x="955576" y="7205089"/>
                </a:cubicBezTo>
                <a:lnTo>
                  <a:pt x="949615" y="7203335"/>
                </a:lnTo>
                <a:lnTo>
                  <a:pt x="952793" y="7224926"/>
                </a:lnTo>
                <a:cubicBezTo>
                  <a:pt x="950674" y="7270943"/>
                  <a:pt x="930999" y="7316151"/>
                  <a:pt x="894271" y="7349644"/>
                </a:cubicBezTo>
                <a:cubicBezTo>
                  <a:pt x="857544" y="7383136"/>
                  <a:pt x="810718" y="7398571"/>
                  <a:pt x="764700" y="7396451"/>
                </a:cubicBezTo>
                <a:lnTo>
                  <a:pt x="743506" y="7391305"/>
                </a:lnTo>
                <a:lnTo>
                  <a:pt x="744702" y="7397389"/>
                </a:lnTo>
                <a:cubicBezTo>
                  <a:pt x="747262" y="7449194"/>
                  <a:pt x="727526" y="7501701"/>
                  <a:pt x="686208" y="7539381"/>
                </a:cubicBezTo>
                <a:cubicBezTo>
                  <a:pt x="612753" y="7606365"/>
                  <a:pt x="498904" y="7601120"/>
                  <a:pt x="431919" y="7527666"/>
                </a:cubicBezTo>
                <a:cubicBezTo>
                  <a:pt x="394240" y="7486347"/>
                  <a:pt x="379415" y="7432248"/>
                  <a:pt x="386729" y="7380899"/>
                </a:cubicBezTo>
                <a:lnTo>
                  <a:pt x="398215" y="7341852"/>
                </a:lnTo>
                <a:lnTo>
                  <a:pt x="341443" y="7350208"/>
                </a:lnTo>
                <a:cubicBezTo>
                  <a:pt x="295426" y="7348089"/>
                  <a:pt x="250218" y="7328414"/>
                  <a:pt x="216725" y="7291686"/>
                </a:cubicBezTo>
                <a:cubicBezTo>
                  <a:pt x="199980" y="7273323"/>
                  <a:pt x="187747" y="7252434"/>
                  <a:pt x="179967" y="7230385"/>
                </a:cubicBezTo>
                <a:lnTo>
                  <a:pt x="169940" y="7162266"/>
                </a:lnTo>
                <a:lnTo>
                  <a:pt x="137526" y="7159215"/>
                </a:lnTo>
                <a:cubicBezTo>
                  <a:pt x="103828" y="7151065"/>
                  <a:pt x="72118" y="7133112"/>
                  <a:pt x="46999" y="7105567"/>
                </a:cubicBezTo>
                <a:cubicBezTo>
                  <a:pt x="-19986" y="7032112"/>
                  <a:pt x="-14741" y="6918263"/>
                  <a:pt x="58714" y="6851278"/>
                </a:cubicBezTo>
                <a:cubicBezTo>
                  <a:pt x="77078" y="6834532"/>
                  <a:pt x="97966" y="6822300"/>
                  <a:pt x="120015" y="6814519"/>
                </a:cubicBezTo>
                <a:lnTo>
                  <a:pt x="186966" y="6804665"/>
                </a:lnTo>
                <a:lnTo>
                  <a:pt x="208569" y="6784964"/>
                </a:lnTo>
                <a:lnTo>
                  <a:pt x="224538" y="6719203"/>
                </a:lnTo>
                <a:cubicBezTo>
                  <a:pt x="234313" y="6697963"/>
                  <a:pt x="248413" y="6678288"/>
                  <a:pt x="266777" y="6661541"/>
                </a:cubicBezTo>
                <a:cubicBezTo>
                  <a:pt x="285141" y="6644795"/>
                  <a:pt x="306029" y="6632564"/>
                  <a:pt x="328078" y="6624783"/>
                </a:cubicBezTo>
                <a:lnTo>
                  <a:pt x="395029" y="6614928"/>
                </a:lnTo>
                <a:lnTo>
                  <a:pt x="416642" y="6595218"/>
                </a:lnTo>
                <a:lnTo>
                  <a:pt x="432611" y="6529457"/>
                </a:lnTo>
                <a:cubicBezTo>
                  <a:pt x="442386" y="6508217"/>
                  <a:pt x="456486" y="6488542"/>
                  <a:pt x="474850" y="6471795"/>
                </a:cubicBezTo>
                <a:cubicBezTo>
                  <a:pt x="493214" y="6455049"/>
                  <a:pt x="514102" y="6442818"/>
                  <a:pt x="536151" y="6435037"/>
                </a:cubicBezTo>
                <a:lnTo>
                  <a:pt x="603102" y="6425182"/>
                </a:lnTo>
                <a:lnTo>
                  <a:pt x="624716" y="6405473"/>
                </a:lnTo>
                <a:lnTo>
                  <a:pt x="640684" y="6339711"/>
                </a:lnTo>
                <a:cubicBezTo>
                  <a:pt x="650459" y="6318471"/>
                  <a:pt x="664559" y="6298796"/>
                  <a:pt x="682923" y="6282049"/>
                </a:cubicBezTo>
                <a:cubicBezTo>
                  <a:pt x="701287" y="6265303"/>
                  <a:pt x="722175" y="6253072"/>
                  <a:pt x="744225" y="6245291"/>
                </a:cubicBezTo>
                <a:lnTo>
                  <a:pt x="811175" y="6235436"/>
                </a:lnTo>
                <a:lnTo>
                  <a:pt x="832789" y="6215727"/>
                </a:lnTo>
                <a:lnTo>
                  <a:pt x="848757" y="6149965"/>
                </a:lnTo>
                <a:cubicBezTo>
                  <a:pt x="858533" y="6128725"/>
                  <a:pt x="872633" y="6109050"/>
                  <a:pt x="890997" y="6092304"/>
                </a:cubicBezTo>
                <a:cubicBezTo>
                  <a:pt x="909360" y="6075557"/>
                  <a:pt x="930249" y="6063326"/>
                  <a:pt x="952298" y="6055545"/>
                </a:cubicBezTo>
                <a:lnTo>
                  <a:pt x="1019249" y="6045690"/>
                </a:lnTo>
                <a:lnTo>
                  <a:pt x="1040862" y="6025981"/>
                </a:lnTo>
                <a:lnTo>
                  <a:pt x="1056831" y="5960220"/>
                </a:lnTo>
                <a:cubicBezTo>
                  <a:pt x="1066606" y="5938979"/>
                  <a:pt x="1080706" y="5919304"/>
                  <a:pt x="1099070" y="5902558"/>
                </a:cubicBezTo>
                <a:cubicBezTo>
                  <a:pt x="1117434" y="5885811"/>
                  <a:pt x="1138322" y="5873580"/>
                  <a:pt x="1160371" y="5865799"/>
                </a:cubicBezTo>
                <a:lnTo>
                  <a:pt x="1227322" y="5855944"/>
                </a:lnTo>
                <a:lnTo>
                  <a:pt x="1248935" y="5836235"/>
                </a:lnTo>
                <a:lnTo>
                  <a:pt x="1264904" y="5770474"/>
                </a:lnTo>
                <a:cubicBezTo>
                  <a:pt x="1274679" y="5749233"/>
                  <a:pt x="1288779" y="5729558"/>
                  <a:pt x="1307143" y="5712812"/>
                </a:cubicBezTo>
                <a:cubicBezTo>
                  <a:pt x="1325507" y="5696065"/>
                  <a:pt x="1346395" y="5683834"/>
                  <a:pt x="1368444" y="5676053"/>
                </a:cubicBezTo>
                <a:lnTo>
                  <a:pt x="1435395" y="5666199"/>
                </a:lnTo>
                <a:lnTo>
                  <a:pt x="1457009" y="5646489"/>
                </a:lnTo>
                <a:lnTo>
                  <a:pt x="1472977" y="5580728"/>
                </a:lnTo>
                <a:cubicBezTo>
                  <a:pt x="1482752" y="5559487"/>
                  <a:pt x="1496852" y="5539812"/>
                  <a:pt x="1515216" y="5523066"/>
                </a:cubicBezTo>
                <a:cubicBezTo>
                  <a:pt x="1533580" y="5506319"/>
                  <a:pt x="1554468" y="5494088"/>
                  <a:pt x="1576518" y="5486307"/>
                </a:cubicBezTo>
                <a:lnTo>
                  <a:pt x="1643468" y="5476453"/>
                </a:lnTo>
                <a:lnTo>
                  <a:pt x="1665082" y="5456743"/>
                </a:lnTo>
                <a:lnTo>
                  <a:pt x="1681050" y="5390982"/>
                </a:lnTo>
                <a:cubicBezTo>
                  <a:pt x="1690825" y="5369741"/>
                  <a:pt x="1704926" y="5350066"/>
                  <a:pt x="1723289" y="5333320"/>
                </a:cubicBezTo>
                <a:cubicBezTo>
                  <a:pt x="1741653" y="5316573"/>
                  <a:pt x="1762542" y="5304342"/>
                  <a:pt x="1784591" y="5296561"/>
                </a:cubicBezTo>
                <a:lnTo>
                  <a:pt x="1851542" y="5286707"/>
                </a:lnTo>
                <a:lnTo>
                  <a:pt x="1873155" y="5266997"/>
                </a:lnTo>
                <a:lnTo>
                  <a:pt x="1889124" y="5201236"/>
                </a:lnTo>
                <a:cubicBezTo>
                  <a:pt x="1898899" y="5179995"/>
                  <a:pt x="1912999" y="5160320"/>
                  <a:pt x="1931363" y="5143574"/>
                </a:cubicBezTo>
                <a:cubicBezTo>
                  <a:pt x="1949727" y="5126827"/>
                  <a:pt x="1970615" y="5114596"/>
                  <a:pt x="1992664" y="5106815"/>
                </a:cubicBezTo>
                <a:lnTo>
                  <a:pt x="2059615" y="5096961"/>
                </a:lnTo>
                <a:lnTo>
                  <a:pt x="2081228" y="5077252"/>
                </a:lnTo>
                <a:lnTo>
                  <a:pt x="2097197" y="5011490"/>
                </a:lnTo>
                <a:cubicBezTo>
                  <a:pt x="2106972" y="4990249"/>
                  <a:pt x="2121072" y="4970574"/>
                  <a:pt x="2139436" y="4953828"/>
                </a:cubicBezTo>
                <a:cubicBezTo>
                  <a:pt x="2157799" y="4937082"/>
                  <a:pt x="2178688" y="4924850"/>
                  <a:pt x="2200737" y="4917069"/>
                </a:cubicBezTo>
                <a:lnTo>
                  <a:pt x="2267688" y="4907215"/>
                </a:lnTo>
                <a:lnTo>
                  <a:pt x="2289301" y="4887506"/>
                </a:lnTo>
                <a:lnTo>
                  <a:pt x="2305270" y="4821744"/>
                </a:lnTo>
                <a:cubicBezTo>
                  <a:pt x="2315045" y="4800503"/>
                  <a:pt x="2329145" y="4780828"/>
                  <a:pt x="2347509" y="4764082"/>
                </a:cubicBezTo>
                <a:cubicBezTo>
                  <a:pt x="2365872" y="4747336"/>
                  <a:pt x="2386761" y="4735104"/>
                  <a:pt x="2408811" y="4727323"/>
                </a:cubicBezTo>
                <a:lnTo>
                  <a:pt x="2475761" y="4717469"/>
                </a:lnTo>
                <a:lnTo>
                  <a:pt x="2497374" y="4697760"/>
                </a:lnTo>
                <a:lnTo>
                  <a:pt x="2513343" y="4631998"/>
                </a:lnTo>
                <a:cubicBezTo>
                  <a:pt x="2523118" y="4610757"/>
                  <a:pt x="2537219" y="4591082"/>
                  <a:pt x="2555582" y="4574336"/>
                </a:cubicBezTo>
                <a:cubicBezTo>
                  <a:pt x="2573946" y="4557590"/>
                  <a:pt x="2594834" y="4545358"/>
                  <a:pt x="2616884" y="4537577"/>
                </a:cubicBezTo>
                <a:lnTo>
                  <a:pt x="2683835" y="4527723"/>
                </a:lnTo>
                <a:lnTo>
                  <a:pt x="2705447" y="4508014"/>
                </a:lnTo>
                <a:lnTo>
                  <a:pt x="2721417" y="4442252"/>
                </a:lnTo>
                <a:cubicBezTo>
                  <a:pt x="2731192" y="4421011"/>
                  <a:pt x="2745292" y="4401336"/>
                  <a:pt x="2763656" y="4384590"/>
                </a:cubicBezTo>
                <a:cubicBezTo>
                  <a:pt x="2782019" y="4367844"/>
                  <a:pt x="2802908" y="4355612"/>
                  <a:pt x="2824957" y="4347831"/>
                </a:cubicBezTo>
                <a:lnTo>
                  <a:pt x="2891908" y="4337977"/>
                </a:lnTo>
                <a:lnTo>
                  <a:pt x="2913521" y="4318268"/>
                </a:lnTo>
                <a:lnTo>
                  <a:pt x="2929490" y="4252506"/>
                </a:lnTo>
                <a:cubicBezTo>
                  <a:pt x="2939265" y="4231265"/>
                  <a:pt x="2953365" y="4211590"/>
                  <a:pt x="2971729" y="4194844"/>
                </a:cubicBezTo>
                <a:cubicBezTo>
                  <a:pt x="2990093" y="4178098"/>
                  <a:pt x="3010981" y="4165866"/>
                  <a:pt x="3033030" y="4158085"/>
                </a:cubicBezTo>
                <a:lnTo>
                  <a:pt x="3099981" y="4148231"/>
                </a:lnTo>
                <a:lnTo>
                  <a:pt x="3121594" y="4128522"/>
                </a:lnTo>
                <a:lnTo>
                  <a:pt x="3137563" y="4062760"/>
                </a:lnTo>
                <a:cubicBezTo>
                  <a:pt x="3147338" y="4041520"/>
                  <a:pt x="3161438" y="4021844"/>
                  <a:pt x="3179802" y="4005098"/>
                </a:cubicBezTo>
                <a:cubicBezTo>
                  <a:pt x="3198166" y="3988352"/>
                  <a:pt x="3219054" y="3976120"/>
                  <a:pt x="3241103" y="3968340"/>
                </a:cubicBezTo>
                <a:lnTo>
                  <a:pt x="3308054" y="3958485"/>
                </a:lnTo>
                <a:lnTo>
                  <a:pt x="3329667" y="3938776"/>
                </a:lnTo>
                <a:lnTo>
                  <a:pt x="3345636" y="3873014"/>
                </a:lnTo>
                <a:cubicBezTo>
                  <a:pt x="3355411" y="3851774"/>
                  <a:pt x="3369512" y="3832098"/>
                  <a:pt x="3387875" y="3815352"/>
                </a:cubicBezTo>
                <a:cubicBezTo>
                  <a:pt x="3406238" y="3798606"/>
                  <a:pt x="3427127" y="3786374"/>
                  <a:pt x="3449177" y="3778594"/>
                </a:cubicBezTo>
                <a:lnTo>
                  <a:pt x="3516127" y="3768739"/>
                </a:lnTo>
                <a:lnTo>
                  <a:pt x="3537740" y="3749030"/>
                </a:lnTo>
                <a:lnTo>
                  <a:pt x="3553710" y="3683268"/>
                </a:lnTo>
                <a:cubicBezTo>
                  <a:pt x="3563484" y="3662028"/>
                  <a:pt x="3577585" y="3642353"/>
                  <a:pt x="3595949" y="3625606"/>
                </a:cubicBezTo>
                <a:cubicBezTo>
                  <a:pt x="3614312" y="3608860"/>
                  <a:pt x="3635201" y="3596628"/>
                  <a:pt x="3657250" y="3588848"/>
                </a:cubicBezTo>
                <a:lnTo>
                  <a:pt x="3724201" y="3578993"/>
                </a:lnTo>
                <a:lnTo>
                  <a:pt x="3745814" y="3559284"/>
                </a:lnTo>
                <a:lnTo>
                  <a:pt x="3761783" y="3493522"/>
                </a:lnTo>
                <a:cubicBezTo>
                  <a:pt x="3771558" y="3472282"/>
                  <a:pt x="3785658" y="3452607"/>
                  <a:pt x="3804022" y="3435860"/>
                </a:cubicBezTo>
                <a:cubicBezTo>
                  <a:pt x="3822385" y="3419115"/>
                  <a:pt x="3843274" y="3406882"/>
                  <a:pt x="3865323" y="3399102"/>
                </a:cubicBezTo>
                <a:lnTo>
                  <a:pt x="3932274" y="3389247"/>
                </a:lnTo>
                <a:lnTo>
                  <a:pt x="3953887" y="3369538"/>
                </a:lnTo>
                <a:lnTo>
                  <a:pt x="3969856" y="3303776"/>
                </a:lnTo>
                <a:cubicBezTo>
                  <a:pt x="3979630" y="3282536"/>
                  <a:pt x="3993731" y="3262861"/>
                  <a:pt x="4012095" y="3246114"/>
                </a:cubicBezTo>
                <a:cubicBezTo>
                  <a:pt x="4030458" y="3229369"/>
                  <a:pt x="4051347" y="3217136"/>
                  <a:pt x="4073396" y="3209356"/>
                </a:cubicBezTo>
                <a:lnTo>
                  <a:pt x="4140347" y="3199501"/>
                </a:lnTo>
                <a:lnTo>
                  <a:pt x="4161960" y="3179792"/>
                </a:lnTo>
                <a:lnTo>
                  <a:pt x="4177929" y="3114030"/>
                </a:lnTo>
                <a:cubicBezTo>
                  <a:pt x="4187704" y="3092790"/>
                  <a:pt x="4201804" y="3073115"/>
                  <a:pt x="4220168" y="3056368"/>
                </a:cubicBezTo>
                <a:cubicBezTo>
                  <a:pt x="4238531" y="3039623"/>
                  <a:pt x="4259420" y="3027391"/>
                  <a:pt x="4281470" y="3019610"/>
                </a:cubicBezTo>
                <a:lnTo>
                  <a:pt x="4348420" y="3009755"/>
                </a:lnTo>
                <a:lnTo>
                  <a:pt x="4370033" y="2990046"/>
                </a:lnTo>
                <a:lnTo>
                  <a:pt x="4386002" y="2924284"/>
                </a:lnTo>
                <a:cubicBezTo>
                  <a:pt x="4395777" y="2903045"/>
                  <a:pt x="4409878" y="2883369"/>
                  <a:pt x="4428242" y="2866622"/>
                </a:cubicBezTo>
                <a:cubicBezTo>
                  <a:pt x="4446605" y="2849877"/>
                  <a:pt x="4467494" y="2837645"/>
                  <a:pt x="4489543" y="2829864"/>
                </a:cubicBezTo>
                <a:lnTo>
                  <a:pt x="4556494" y="2820009"/>
                </a:lnTo>
                <a:lnTo>
                  <a:pt x="4578106" y="2800300"/>
                </a:lnTo>
                <a:lnTo>
                  <a:pt x="4594076" y="2734538"/>
                </a:lnTo>
                <a:cubicBezTo>
                  <a:pt x="4603851" y="2713298"/>
                  <a:pt x="4617951" y="2693623"/>
                  <a:pt x="4636315" y="2676876"/>
                </a:cubicBezTo>
                <a:cubicBezTo>
                  <a:pt x="4654678" y="2660131"/>
                  <a:pt x="4675567" y="2647899"/>
                  <a:pt x="4697616" y="2640118"/>
                </a:cubicBezTo>
                <a:lnTo>
                  <a:pt x="4764567" y="2630263"/>
                </a:lnTo>
                <a:lnTo>
                  <a:pt x="4786180" y="2610554"/>
                </a:lnTo>
                <a:lnTo>
                  <a:pt x="4802149" y="2544792"/>
                </a:lnTo>
                <a:cubicBezTo>
                  <a:pt x="4811924" y="2523552"/>
                  <a:pt x="4826024" y="2503877"/>
                  <a:pt x="4844388" y="2487130"/>
                </a:cubicBezTo>
                <a:cubicBezTo>
                  <a:pt x="4862752" y="2470384"/>
                  <a:pt x="4883640" y="2458153"/>
                  <a:pt x="4905689" y="2450372"/>
                </a:cubicBezTo>
                <a:lnTo>
                  <a:pt x="4972640" y="2440517"/>
                </a:lnTo>
                <a:lnTo>
                  <a:pt x="4994254" y="2420808"/>
                </a:lnTo>
                <a:lnTo>
                  <a:pt x="5010222" y="2355047"/>
                </a:lnTo>
                <a:cubicBezTo>
                  <a:pt x="5019997" y="2333806"/>
                  <a:pt x="5034097" y="2314131"/>
                  <a:pt x="5052461" y="2297385"/>
                </a:cubicBezTo>
                <a:cubicBezTo>
                  <a:pt x="5070825" y="2280638"/>
                  <a:pt x="5091713" y="2268407"/>
                  <a:pt x="5113763" y="2260626"/>
                </a:cubicBezTo>
                <a:lnTo>
                  <a:pt x="5180713" y="2250772"/>
                </a:lnTo>
                <a:lnTo>
                  <a:pt x="5202326" y="2231063"/>
                </a:lnTo>
                <a:lnTo>
                  <a:pt x="5218295" y="2165301"/>
                </a:lnTo>
                <a:cubicBezTo>
                  <a:pt x="5228070" y="2144060"/>
                  <a:pt x="5242170" y="2124385"/>
                  <a:pt x="5260534" y="2107639"/>
                </a:cubicBezTo>
                <a:cubicBezTo>
                  <a:pt x="5278898" y="2090892"/>
                  <a:pt x="5299786" y="2078661"/>
                  <a:pt x="5321836" y="2070880"/>
                </a:cubicBezTo>
                <a:lnTo>
                  <a:pt x="5388786" y="2061026"/>
                </a:lnTo>
                <a:lnTo>
                  <a:pt x="5410400" y="2041316"/>
                </a:lnTo>
                <a:lnTo>
                  <a:pt x="5426369" y="1975555"/>
                </a:lnTo>
                <a:cubicBezTo>
                  <a:pt x="5436144" y="1954314"/>
                  <a:pt x="5450244" y="1934639"/>
                  <a:pt x="5468608" y="1917893"/>
                </a:cubicBezTo>
                <a:cubicBezTo>
                  <a:pt x="5486971" y="1901146"/>
                  <a:pt x="5507860" y="1888915"/>
                  <a:pt x="5529909" y="1881134"/>
                </a:cubicBezTo>
                <a:lnTo>
                  <a:pt x="5596860" y="1871280"/>
                </a:lnTo>
                <a:lnTo>
                  <a:pt x="5618472" y="1851571"/>
                </a:lnTo>
                <a:lnTo>
                  <a:pt x="5634442" y="1785809"/>
                </a:lnTo>
                <a:cubicBezTo>
                  <a:pt x="5644216" y="1764569"/>
                  <a:pt x="5658317" y="1744893"/>
                  <a:pt x="5676681" y="1728147"/>
                </a:cubicBezTo>
                <a:cubicBezTo>
                  <a:pt x="5695044" y="1711401"/>
                  <a:pt x="5715933" y="1699169"/>
                  <a:pt x="5737982" y="1691389"/>
                </a:cubicBezTo>
                <a:lnTo>
                  <a:pt x="5804933" y="1681534"/>
                </a:lnTo>
                <a:lnTo>
                  <a:pt x="5826546" y="1661825"/>
                </a:lnTo>
                <a:lnTo>
                  <a:pt x="5842514" y="1596063"/>
                </a:lnTo>
                <a:cubicBezTo>
                  <a:pt x="5852290" y="1574822"/>
                  <a:pt x="5866390" y="1555147"/>
                  <a:pt x="5884754" y="1538401"/>
                </a:cubicBezTo>
                <a:cubicBezTo>
                  <a:pt x="5903118" y="1521654"/>
                  <a:pt x="5924005" y="1509424"/>
                  <a:pt x="5946056" y="1501642"/>
                </a:cubicBezTo>
                <a:lnTo>
                  <a:pt x="6013006" y="1491788"/>
                </a:lnTo>
                <a:lnTo>
                  <a:pt x="6034620" y="1472078"/>
                </a:lnTo>
                <a:lnTo>
                  <a:pt x="6050588" y="1406317"/>
                </a:lnTo>
                <a:cubicBezTo>
                  <a:pt x="6060363" y="1385076"/>
                  <a:pt x="6074463" y="1365401"/>
                  <a:pt x="6092827" y="1348655"/>
                </a:cubicBezTo>
                <a:cubicBezTo>
                  <a:pt x="6111191" y="1331909"/>
                  <a:pt x="6132079" y="1319677"/>
                  <a:pt x="6154129" y="1311896"/>
                </a:cubicBezTo>
                <a:lnTo>
                  <a:pt x="6221080" y="1302042"/>
                </a:lnTo>
                <a:lnTo>
                  <a:pt x="6242692" y="1282333"/>
                </a:lnTo>
                <a:lnTo>
                  <a:pt x="6258661" y="1216571"/>
                </a:lnTo>
                <a:cubicBezTo>
                  <a:pt x="6268436" y="1195331"/>
                  <a:pt x="6282537" y="1175655"/>
                  <a:pt x="6300901" y="1158909"/>
                </a:cubicBezTo>
                <a:cubicBezTo>
                  <a:pt x="6319264" y="1142163"/>
                  <a:pt x="6340153" y="1129931"/>
                  <a:pt x="6362201" y="1122151"/>
                </a:cubicBezTo>
                <a:lnTo>
                  <a:pt x="6429153" y="1112296"/>
                </a:lnTo>
                <a:lnTo>
                  <a:pt x="6431004" y="1110608"/>
                </a:lnTo>
                <a:lnTo>
                  <a:pt x="6628903" y="0"/>
                </a:lnTo>
                <a:lnTo>
                  <a:pt x="6828976" y="1122813"/>
                </a:lnTo>
                <a:lnTo>
                  <a:pt x="6886229" y="1136716"/>
                </a:lnTo>
                <a:cubicBezTo>
                  <a:pt x="6907470" y="1146490"/>
                  <a:pt x="6927145" y="1160591"/>
                  <a:pt x="6943891" y="1178955"/>
                </a:cubicBezTo>
                <a:cubicBezTo>
                  <a:pt x="6977384" y="1215682"/>
                  <a:pt x="6992819" y="1262508"/>
                  <a:pt x="6990698" y="1308525"/>
                </a:cubicBezTo>
                <a:lnTo>
                  <a:pt x="6980436" y="1350789"/>
                </a:lnTo>
                <a:lnTo>
                  <a:pt x="7023464" y="1344456"/>
                </a:lnTo>
                <a:cubicBezTo>
                  <a:pt x="7069482" y="1346576"/>
                  <a:pt x="7114689" y="1366251"/>
                  <a:pt x="7148181" y="1402978"/>
                </a:cubicBezTo>
                <a:cubicBezTo>
                  <a:pt x="7215166" y="1476433"/>
                  <a:pt x="7209922" y="1590282"/>
                  <a:pt x="7136467" y="1657266"/>
                </a:cubicBez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B22B190-CA37-4EEA-9D44-FFA18C4F6F67}"/>
              </a:ext>
            </a:extLst>
          </p:cNvPr>
          <p:cNvSpPr txBox="1"/>
          <p:nvPr/>
        </p:nvSpPr>
        <p:spPr>
          <a:xfrm>
            <a:off x="2752364" y="3892151"/>
            <a:ext cx="6309870" cy="59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กิจกรรมใดที่นักเรียนทำในช่วงกลางวัน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7" name="รูป1">
            <a:extLst>
              <a:ext uri="{FF2B5EF4-FFF2-40B4-BE49-F238E27FC236}">
                <a16:creationId xmlns:a16="http://schemas.microsoft.com/office/drawing/2014/main" id="{6D9BF96C-FB6B-437F-AFAC-692FFAA436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9189" y="4693366"/>
            <a:ext cx="1824652" cy="1778164"/>
          </a:xfrm>
          <a:prstGeom prst="rect">
            <a:avLst/>
          </a:prstGeom>
        </p:spPr>
      </p:pic>
      <p:pic>
        <p:nvPicPr>
          <p:cNvPr id="21" name="รูป2">
            <a:extLst>
              <a:ext uri="{FF2B5EF4-FFF2-40B4-BE49-F238E27FC236}">
                <a16:creationId xmlns:a16="http://schemas.microsoft.com/office/drawing/2014/main" id="{FCC3A111-925C-4F4B-AE2C-D8A220C42E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2025" y="4786430"/>
            <a:ext cx="2340215" cy="1814693"/>
          </a:xfrm>
          <a:prstGeom prst="rect">
            <a:avLst/>
          </a:prstGeom>
        </p:spPr>
      </p:pic>
      <p:pic>
        <p:nvPicPr>
          <p:cNvPr id="19" name="รูป3">
            <a:extLst>
              <a:ext uri="{FF2B5EF4-FFF2-40B4-BE49-F238E27FC236}">
                <a16:creationId xmlns:a16="http://schemas.microsoft.com/office/drawing/2014/main" id="{814F0ABF-C864-48F7-940D-6EC703A3FA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5446" y="4784822"/>
            <a:ext cx="2715089" cy="1639452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5CE12B11-D534-4E9A-8A99-A8BB171E86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5371688"/>
            <a:ext cx="868527" cy="868527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1401E2DD-227C-4BB9-8A67-F5E8151D0C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8596" y="4693366"/>
            <a:ext cx="868527" cy="868527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0712F72C-CF43-47AC-A8EB-A1CA8E4E4A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6050" y="5248484"/>
            <a:ext cx="868527" cy="86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2914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6" grpId="0" animBg="1"/>
      <p:bldP spid="7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0"/>
            <a:ext cx="12192000" cy="684048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2330855" y="432736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15.20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3073432" y="2011150"/>
            <a:ext cx="6300445" cy="1179835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3056124" y="1301907"/>
            <a:ext cx="630044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37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8584942" y="4315787"/>
            <a:ext cx="178200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15.57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37F19-6530-406F-8E24-53FA30C700FC}"/>
              </a:ext>
            </a:extLst>
          </p:cNvPr>
          <p:cNvGrpSpPr/>
          <p:nvPr/>
        </p:nvGrpSpPr>
        <p:grpSpPr>
          <a:xfrm>
            <a:off x="3056125" y="2652363"/>
            <a:ext cx="6317752" cy="1693332"/>
            <a:chOff x="1852945" y="4030821"/>
            <a:chExt cx="7660681" cy="99080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88696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30821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082947" y="3119611"/>
            <a:ext cx="148348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07E5CE1-6C86-442F-85CA-B14CFAC4C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520"/>
          <a:stretch/>
        </p:blipFill>
        <p:spPr>
          <a:xfrm>
            <a:off x="1028352" y="-34725"/>
            <a:ext cx="11163648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448232" y="-3237"/>
            <a:ext cx="5620271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บอยใช้เวลาขี่ม้า 37 นาที</a:t>
            </a:r>
            <a:endParaRPr lang="en-US" sz="3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859353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859353" y="57042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บอยขี่ม้าเสร็จเวลา ...................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6818006" y="5723865"/>
            <a:ext cx="207134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15.57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99FEFE0-A5DA-4BFF-B97A-F13827488E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461036" y="2601067"/>
            <a:ext cx="1560958" cy="1765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6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51679 0.0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5" grpId="0"/>
      <p:bldP spid="3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0"/>
            <a:ext cx="12192000" cy="684048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2330855" y="432736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13.24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3073432" y="2011150"/>
            <a:ext cx="6787706" cy="1213200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3056124" y="1301907"/>
            <a:ext cx="680501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25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9079689" y="4273243"/>
            <a:ext cx="178200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13.49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463087" y="2349279"/>
            <a:ext cx="148348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07E5CE1-6C86-442F-85CA-B14CFAC4C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520"/>
          <a:stretch/>
        </p:blipFill>
        <p:spPr>
          <a:xfrm>
            <a:off x="1028352" y="-34725"/>
            <a:ext cx="11163648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448232" y="-3237"/>
            <a:ext cx="8092008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แตงโมใช้เวลาเรียนว่าย     25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882505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882505" y="57042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แตงโมเรียนเสร็จเวลา .................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196758" y="5737909"/>
            <a:ext cx="207134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13.49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44DD5E4-5CEB-448F-94AD-D94103894A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4970"/>
          <a:stretch/>
        </p:blipFill>
        <p:spPr>
          <a:xfrm>
            <a:off x="3056123" y="2493764"/>
            <a:ext cx="6805015" cy="195090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37F19-6530-406F-8E24-53FA30C700FC}"/>
              </a:ext>
            </a:extLst>
          </p:cNvPr>
          <p:cNvGrpSpPr/>
          <p:nvPr/>
        </p:nvGrpSpPr>
        <p:grpSpPr>
          <a:xfrm>
            <a:off x="3056125" y="2701817"/>
            <a:ext cx="6805020" cy="1594423"/>
            <a:chOff x="1852945" y="4059758"/>
            <a:chExt cx="7660681" cy="932935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57466E5-3DCE-43D1-87F5-1849001BEAEA}"/>
                </a:ext>
              </a:extLst>
            </p:cNvPr>
            <p:cNvCxnSpPr>
              <a:cxnSpLocks/>
            </p:cNvCxnSpPr>
            <p:nvPr/>
          </p:nvCxnSpPr>
          <p:spPr>
            <a:xfrm>
              <a:off x="1852948" y="4059758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2945" y="4555163"/>
              <a:ext cx="7660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9513626" y="4059759"/>
              <a:ext cx="0" cy="93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B8065C4E-F126-433A-94D9-91290A1F7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256188" y="2846347"/>
            <a:ext cx="2651235" cy="1116770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34A61BAD-4908-4386-B21E-D74699801B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84" y="196745"/>
            <a:ext cx="504000" cy="753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78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54661 0.01898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5" grpId="0"/>
      <p:bldP spid="3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2162689" y="2041629"/>
            <a:ext cx="4644000" cy="1396973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2162688" y="1301907"/>
            <a:ext cx="468568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30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8419931" y="4300302"/>
            <a:ext cx="178200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16.17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73618" y="3188438"/>
            <a:ext cx="148348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07E5CE1-6C86-442F-85CA-B14CFAC4C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6599364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448232" y="-3237"/>
            <a:ext cx="8092008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ต้นใช้เวลาเล่นกับเพื่อน 47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ต้นเล่นกับเพื่อนเสร็จเวลา 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365928" y="5772634"/>
            <a:ext cx="169974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16.17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57466E5-3DCE-43D1-87F5-1849001BEAEA}"/>
              </a:ext>
            </a:extLst>
          </p:cNvPr>
          <p:cNvCxnSpPr>
            <a:cxnSpLocks/>
          </p:cNvCxnSpPr>
          <p:nvPr/>
        </p:nvCxnSpPr>
        <p:spPr>
          <a:xfrm>
            <a:off x="2162688" y="2793803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E8F203-983D-4A82-8EE8-0B0A87D8E8BC}"/>
              </a:ext>
            </a:extLst>
          </p:cNvPr>
          <p:cNvCxnSpPr>
            <a:cxnSpLocks/>
          </p:cNvCxnSpPr>
          <p:nvPr/>
        </p:nvCxnSpPr>
        <p:spPr>
          <a:xfrm flipH="1">
            <a:off x="2162688" y="3591013"/>
            <a:ext cx="70386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A961C9-5369-4B36-86C7-06A7FF63B4AD}"/>
              </a:ext>
            </a:extLst>
          </p:cNvPr>
          <p:cNvCxnSpPr>
            <a:cxnSpLocks/>
          </p:cNvCxnSpPr>
          <p:nvPr/>
        </p:nvCxnSpPr>
        <p:spPr>
          <a:xfrm>
            <a:off x="9191220" y="2793803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C152A7-5675-4F87-98FD-2647957530DF}"/>
              </a:ext>
            </a:extLst>
          </p:cNvPr>
          <p:cNvCxnSpPr>
            <a:cxnSpLocks/>
          </p:cNvCxnSpPr>
          <p:nvPr/>
        </p:nvCxnSpPr>
        <p:spPr>
          <a:xfrm>
            <a:off x="6848376" y="2793803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25C46E3D-5C9D-4E7C-89BD-7318305C78BF}"/>
              </a:ext>
            </a:extLst>
          </p:cNvPr>
          <p:cNvSpPr/>
          <p:nvPr/>
        </p:nvSpPr>
        <p:spPr>
          <a:xfrm>
            <a:off x="6885669" y="2041629"/>
            <a:ext cx="2305552" cy="1263219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6848374" y="1301907"/>
            <a:ext cx="230555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17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6132571" y="430030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16.00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6E0D179-B7A3-4005-A779-683322E62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80252" y="2790666"/>
            <a:ext cx="1364869" cy="1404000"/>
          </a:xfrm>
          <a:prstGeom prst="rect">
            <a:avLst/>
          </a:prstGeom>
        </p:spPr>
      </p:pic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1515454" y="430030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15.30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DD4BDEB-33D8-47FE-927D-C94DB44235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02425" y="2816400"/>
            <a:ext cx="1358067" cy="1404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03908D8-5CF1-49E5-8B4D-7D29BA301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97191" y="2792989"/>
            <a:ext cx="1364869" cy="140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8BDA8C-1BAF-4A2E-BDCE-7E376AE5DD48}"/>
              </a:ext>
            </a:extLst>
          </p:cNvPr>
          <p:cNvGrpSpPr/>
          <p:nvPr/>
        </p:nvGrpSpPr>
        <p:grpSpPr>
          <a:xfrm>
            <a:off x="7689813" y="133078"/>
            <a:ext cx="4440089" cy="1168513"/>
            <a:chOff x="7689813" y="121503"/>
            <a:chExt cx="4440089" cy="1168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9BC219D-506C-401A-8026-7817E2D2CCBA}"/>
                </a:ext>
              </a:extLst>
            </p:cNvPr>
            <p:cNvSpPr/>
            <p:nvPr/>
          </p:nvSpPr>
          <p:spPr>
            <a:xfrm>
              <a:off x="7718292" y="121503"/>
              <a:ext cx="4339325" cy="11685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C59D56D9-3656-4A81-A0BD-8DC4CC68A533}"/>
                </a:ext>
              </a:extLst>
            </p:cNvPr>
            <p:cNvSpPr txBox="1"/>
            <p:nvPr/>
          </p:nvSpPr>
          <p:spPr>
            <a:xfrm>
              <a:off x="7689813" y="306397"/>
              <a:ext cx="444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นำ 47 นาที – 30 นาที </a:t>
              </a:r>
            </a:p>
            <a:p>
              <a:pPr algn="ctr"/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= 17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8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796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3724 0.0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24752 -0.007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0" y="-37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24765 0.0106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5" grpId="0"/>
      <p:bldP spid="39" grpId="0"/>
      <p:bldP spid="29" grpId="0" animBg="1"/>
      <p:bldP spid="30" grpId="0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>
            <a:off x="3148073" y="2041629"/>
            <a:ext cx="1768863" cy="1479180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3148074" y="1301907"/>
            <a:ext cx="1386898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4B07BA40-D7DD-4D28-A925-ADCD1E789BB6}"/>
              </a:ext>
            </a:extLst>
          </p:cNvPr>
          <p:cNvSpPr txBox="1"/>
          <p:nvPr/>
        </p:nvSpPr>
        <p:spPr>
          <a:xfrm>
            <a:off x="9405316" y="4300302"/>
            <a:ext cx="1782002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17.26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ADFEA37F-8159-4AB3-8124-1E6E37210CED}"/>
              </a:ext>
            </a:extLst>
          </p:cNvPr>
          <p:cNvSpPr txBox="1"/>
          <p:nvPr/>
        </p:nvSpPr>
        <p:spPr>
          <a:xfrm>
            <a:off x="1059003" y="3188438"/>
            <a:ext cx="1483484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เริ่มต้น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6599364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448232" y="-3237"/>
            <a:ext cx="6270060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เต้ใช้เวลากระโดดเชือก 28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เต้กระโดดเชือกเสร็จเวลา 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365928" y="5772634"/>
            <a:ext cx="169974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17.26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57466E5-3DCE-43D1-87F5-1849001BEAEA}"/>
              </a:ext>
            </a:extLst>
          </p:cNvPr>
          <p:cNvCxnSpPr>
            <a:cxnSpLocks/>
          </p:cNvCxnSpPr>
          <p:nvPr/>
        </p:nvCxnSpPr>
        <p:spPr>
          <a:xfrm>
            <a:off x="3148073" y="2793803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E8F203-983D-4A82-8EE8-0B0A87D8E8BC}"/>
              </a:ext>
            </a:extLst>
          </p:cNvPr>
          <p:cNvCxnSpPr>
            <a:cxnSpLocks/>
          </p:cNvCxnSpPr>
          <p:nvPr/>
        </p:nvCxnSpPr>
        <p:spPr>
          <a:xfrm flipH="1">
            <a:off x="3148073" y="3591013"/>
            <a:ext cx="70386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A961C9-5369-4B36-86C7-06A7FF63B4AD}"/>
              </a:ext>
            </a:extLst>
          </p:cNvPr>
          <p:cNvCxnSpPr>
            <a:cxnSpLocks/>
          </p:cNvCxnSpPr>
          <p:nvPr/>
        </p:nvCxnSpPr>
        <p:spPr>
          <a:xfrm>
            <a:off x="10176605" y="2793803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C152A7-5675-4F87-98FD-2647957530DF}"/>
              </a:ext>
            </a:extLst>
          </p:cNvPr>
          <p:cNvCxnSpPr>
            <a:cxnSpLocks/>
          </p:cNvCxnSpPr>
          <p:nvPr/>
        </p:nvCxnSpPr>
        <p:spPr>
          <a:xfrm>
            <a:off x="4916940" y="2793803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25C46E3D-5C9D-4E7C-89BD-7318305C78BF}"/>
              </a:ext>
            </a:extLst>
          </p:cNvPr>
          <p:cNvSpPr/>
          <p:nvPr/>
        </p:nvSpPr>
        <p:spPr>
          <a:xfrm>
            <a:off x="4959076" y="2041628"/>
            <a:ext cx="5217530" cy="1356827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4631410" y="1301907"/>
            <a:ext cx="550790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26 นาที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4153886" y="430030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17.00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2500839" y="4300302"/>
            <a:ext cx="17820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16.58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0536771-F272-4ADC-AF07-3F1E722DB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640123" y="2334519"/>
            <a:ext cx="1072923" cy="212787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22BDCFF-5157-4466-9510-998EF4BE9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4457254" y="2334519"/>
            <a:ext cx="1072923" cy="212787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78D842E-000F-40BB-8704-3EB684727C3E}"/>
              </a:ext>
            </a:extLst>
          </p:cNvPr>
          <p:cNvGrpSpPr/>
          <p:nvPr/>
        </p:nvGrpSpPr>
        <p:grpSpPr>
          <a:xfrm>
            <a:off x="7689813" y="133078"/>
            <a:ext cx="4440089" cy="1168513"/>
            <a:chOff x="7689813" y="121503"/>
            <a:chExt cx="4440089" cy="116851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61729C5-C575-448B-AD5A-773D19DEA76A}"/>
                </a:ext>
              </a:extLst>
            </p:cNvPr>
            <p:cNvSpPr/>
            <p:nvPr/>
          </p:nvSpPr>
          <p:spPr>
            <a:xfrm>
              <a:off x="7951313" y="121503"/>
              <a:ext cx="3955196" cy="11685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หัวข้อ">
              <a:extLst>
                <a:ext uri="{FF2B5EF4-FFF2-40B4-BE49-F238E27FC236}">
                  <a16:creationId xmlns:a16="http://schemas.microsoft.com/office/drawing/2014/main" id="{0554B3CC-1AC4-4718-86E3-530E7BE7B720}"/>
                </a:ext>
              </a:extLst>
            </p:cNvPr>
            <p:cNvSpPr txBox="1"/>
            <p:nvPr/>
          </p:nvSpPr>
          <p:spPr>
            <a:xfrm>
              <a:off x="7689813" y="306397"/>
              <a:ext cx="444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นำ 28 นาที - 2 นาที </a:t>
              </a:r>
            </a:p>
            <a:p>
              <a:pPr algn="ctr"/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=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26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8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1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14505 -1.85185E-6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425 0.00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45" grpId="0"/>
      <p:bldP spid="39" grpId="0"/>
      <p:bldP spid="29" grpId="0" animBg="1"/>
      <p:bldP spid="30" grpId="0"/>
      <p:bldP spid="3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1959367" y="2040436"/>
            <a:ext cx="3771339" cy="1087701"/>
          </a:xfrm>
          <a:prstGeom prst="arc">
            <a:avLst>
              <a:gd name="adj1" fmla="val 10800707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959367" y="1193931"/>
            <a:ext cx="3771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20 นาที</a:t>
            </a:r>
            <a:endParaRPr lang="en-US" sz="2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6852436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7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327624" y="-3237"/>
            <a:ext cx="6657553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เพชรใช้เวลาเรียนมวยไทย 20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เพชรเริ่มเรียนมวยไทยเวลา 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504042" y="5750367"/>
            <a:ext cx="1749287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12.4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1306145" y="4343092"/>
            <a:ext cx="149400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12</a:t>
            </a:r>
            <a:r>
              <a:rPr lang="en-US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.</a:t>
            </a:r>
            <a:r>
              <a: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40 น.</a:t>
            </a:r>
            <a:endParaRPr lang="en-US" sz="2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5122175" y="4304174"/>
            <a:ext cx="149400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13.00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35" name="วงกลมขาว">
            <a:extLst>
              <a:ext uri="{FF2B5EF4-FFF2-40B4-BE49-F238E27FC236}">
                <a16:creationId xmlns:a16="http://schemas.microsoft.com/office/drawing/2014/main" id="{2E4F8CEE-D53C-4E17-B7DC-B9732FFD5A27}"/>
              </a:ext>
            </a:extLst>
          </p:cNvPr>
          <p:cNvSpPr/>
          <p:nvPr/>
        </p:nvSpPr>
        <p:spPr>
          <a:xfrm>
            <a:off x="8960006" y="1772342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ระยะเศษ">
            <a:extLst>
              <a:ext uri="{FF2B5EF4-FFF2-40B4-BE49-F238E27FC236}">
                <a16:creationId xmlns:a16="http://schemas.microsoft.com/office/drawing/2014/main" id="{C9C3FD9A-9462-4AB7-B403-6BD9748B2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80000">
            <a:off x="9118693" y="1873370"/>
            <a:ext cx="2263761" cy="2268000"/>
          </a:xfrm>
          <a:prstGeom prst="rect">
            <a:avLst/>
          </a:prstGeom>
        </p:spPr>
      </p:pic>
      <p:pic>
        <p:nvPicPr>
          <p:cNvPr id="41" name="ระยะ12-8">
            <a:extLst>
              <a:ext uri="{FF2B5EF4-FFF2-40B4-BE49-F238E27FC236}">
                <a16:creationId xmlns:a16="http://schemas.microsoft.com/office/drawing/2014/main" id="{B64411DB-4C76-40C1-8F30-2A4733DE1A42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rot="14280000">
            <a:off x="9118693" y="1873370"/>
            <a:ext cx="2263761" cy="2268000"/>
          </a:xfrm>
          <a:prstGeom prst="rect">
            <a:avLst/>
          </a:prstGeom>
        </p:spPr>
      </p:pic>
      <p:grpSp>
        <p:nvGrpSpPr>
          <p:cNvPr id="156" name="เข็มยาว">
            <a:extLst>
              <a:ext uri="{FF2B5EF4-FFF2-40B4-BE49-F238E27FC236}">
                <a16:creationId xmlns:a16="http://schemas.microsoft.com/office/drawing/2014/main" id="{BF872D61-3BD2-4706-A51F-03A9D89F6DC1}"/>
              </a:ext>
            </a:extLst>
          </p:cNvPr>
          <p:cNvGrpSpPr/>
          <p:nvPr/>
        </p:nvGrpSpPr>
        <p:grpSpPr>
          <a:xfrm>
            <a:off x="9085198" y="1897534"/>
            <a:ext cx="2309673" cy="2309673"/>
            <a:chOff x="7804342" y="1044869"/>
            <a:chExt cx="3423600" cy="3423600"/>
          </a:xfrm>
        </p:grpSpPr>
        <p:sp>
          <p:nvSpPr>
            <p:cNvPr id="157" name="Graphic 11">
              <a:extLst>
                <a:ext uri="{FF2B5EF4-FFF2-40B4-BE49-F238E27FC236}">
                  <a16:creationId xmlns:a16="http://schemas.microsoft.com/office/drawing/2014/main" id="{0969CFB1-6A0E-4771-9443-AEAA0F40BC6E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58" name="วงกลม">
              <a:extLst>
                <a:ext uri="{FF2B5EF4-FFF2-40B4-BE49-F238E27FC236}">
                  <a16:creationId xmlns:a16="http://schemas.microsoft.com/office/drawing/2014/main" id="{7576B224-1165-486E-820D-F3B43207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159" name="เข็มสั้น">
            <a:extLst>
              <a:ext uri="{FF2B5EF4-FFF2-40B4-BE49-F238E27FC236}">
                <a16:creationId xmlns:a16="http://schemas.microsoft.com/office/drawing/2014/main" id="{D5B590FF-DB55-45B0-8533-FF56B4650FB1}"/>
              </a:ext>
            </a:extLst>
          </p:cNvPr>
          <p:cNvGrpSpPr/>
          <p:nvPr/>
        </p:nvGrpSpPr>
        <p:grpSpPr>
          <a:xfrm rot="12600000">
            <a:off x="9085198" y="1897534"/>
            <a:ext cx="2309673" cy="2309673"/>
            <a:chOff x="9074296" y="3998120"/>
            <a:chExt cx="3423600" cy="3423600"/>
          </a:xfrm>
        </p:grpSpPr>
        <p:sp>
          <p:nvSpPr>
            <p:cNvPr id="160" name="Graphic 11">
              <a:extLst>
                <a:ext uri="{FF2B5EF4-FFF2-40B4-BE49-F238E27FC236}">
                  <a16:creationId xmlns:a16="http://schemas.microsoft.com/office/drawing/2014/main" id="{40BF343C-7F8C-4B77-8D44-D293C9AFA0CF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1" name="วงกลม">
              <a:extLst>
                <a:ext uri="{FF2B5EF4-FFF2-40B4-BE49-F238E27FC236}">
                  <a16:creationId xmlns:a16="http://schemas.microsoft.com/office/drawing/2014/main" id="{07D8FDFE-A426-40DC-B941-E94E7876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62" name="นาฬิกาใหญ่">
            <a:extLst>
              <a:ext uri="{FF2B5EF4-FFF2-40B4-BE49-F238E27FC236}">
                <a16:creationId xmlns:a16="http://schemas.microsoft.com/office/drawing/2014/main" id="{E34EE94C-D093-45ED-958F-B22DFD8201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5549" y="1897885"/>
            <a:ext cx="2308971" cy="2308971"/>
          </a:xfrm>
          <a:prstGeom prst="rect">
            <a:avLst/>
          </a:prstGeom>
        </p:spPr>
      </p:pic>
      <p:grpSp>
        <p:nvGrpSpPr>
          <p:cNvPr id="163" name="40 นาที">
            <a:extLst>
              <a:ext uri="{FF2B5EF4-FFF2-40B4-BE49-F238E27FC236}">
                <a16:creationId xmlns:a16="http://schemas.microsoft.com/office/drawing/2014/main" id="{4783BDBF-3B73-488A-ABA2-2F2A54BE78F6}"/>
              </a:ext>
            </a:extLst>
          </p:cNvPr>
          <p:cNvGrpSpPr/>
          <p:nvPr/>
        </p:nvGrpSpPr>
        <p:grpSpPr>
          <a:xfrm>
            <a:off x="7177374" y="3632080"/>
            <a:ext cx="2091061" cy="865144"/>
            <a:chOff x="6709041" y="1732262"/>
            <a:chExt cx="2437378" cy="865144"/>
          </a:xfrm>
        </p:grpSpPr>
        <p:grpSp>
          <p:nvGrpSpPr>
            <p:cNvPr id="164" name="17 นาฬิกา">
              <a:extLst>
                <a:ext uri="{FF2B5EF4-FFF2-40B4-BE49-F238E27FC236}">
                  <a16:creationId xmlns:a16="http://schemas.microsoft.com/office/drawing/2014/main" id="{084EA666-851E-48F2-9F31-0280B6F8D51A}"/>
                </a:ext>
              </a:extLst>
            </p:cNvPr>
            <p:cNvGrpSpPr/>
            <p:nvPr/>
          </p:nvGrpSpPr>
          <p:grpSpPr>
            <a:xfrm>
              <a:off x="6709041" y="1995068"/>
              <a:ext cx="2077133" cy="602338"/>
              <a:chOff x="250183" y="3887948"/>
              <a:chExt cx="3677520" cy="828512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E4914B1-EF63-4C15-9336-49E7D00B7A36}"/>
                  </a:ext>
                </a:extLst>
              </p:cNvPr>
              <p:cNvSpPr/>
              <p:nvPr/>
            </p:nvSpPr>
            <p:spPr>
              <a:xfrm>
                <a:off x="577839" y="3887948"/>
                <a:ext cx="3124324" cy="7962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AB2FC4B1-9FEB-4947-B6A8-6F980914CAF5}"/>
                  </a:ext>
                </a:extLst>
              </p:cNvPr>
              <p:cNvSpPr txBox="1"/>
              <p:nvPr/>
            </p:nvSpPr>
            <p:spPr>
              <a:xfrm>
                <a:off x="250183" y="4060276"/>
                <a:ext cx="3677520" cy="65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20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088B400-C3BB-42E7-8FA7-815CA5B9E1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0449" y="1732262"/>
              <a:ext cx="505970" cy="5168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7F130-D96E-4788-AC4B-2CBD17BCC188}"/>
              </a:ext>
            </a:extLst>
          </p:cNvPr>
          <p:cNvGrpSpPr/>
          <p:nvPr/>
        </p:nvGrpSpPr>
        <p:grpSpPr>
          <a:xfrm>
            <a:off x="1959722" y="2603601"/>
            <a:ext cx="3773781" cy="1770104"/>
            <a:chOff x="1141504" y="2782736"/>
            <a:chExt cx="5304943" cy="159442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504" y="3579946"/>
              <a:ext cx="53049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4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DD51F96-8078-42C5-8E49-DCA048F5D8F7}"/>
                </a:ext>
              </a:extLst>
            </p:cNvPr>
            <p:cNvCxnSpPr>
              <a:cxnSpLocks/>
            </p:cNvCxnSpPr>
            <p:nvPr/>
          </p:nvCxnSpPr>
          <p:spPr>
            <a:xfrm>
              <a:off x="6446446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4C9386B0-40B7-4A36-9B65-1E025DA78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56361" y="2314968"/>
            <a:ext cx="1061437" cy="1934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39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36094 -2.22222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9" grpId="0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1681574" y="2040436"/>
            <a:ext cx="3771339" cy="1087701"/>
          </a:xfrm>
          <a:prstGeom prst="arc">
            <a:avLst>
              <a:gd name="adj1" fmla="val 10800707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681574" y="1193931"/>
            <a:ext cx="3771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/>
            <a:r>
              <a:rPr lang="en-US" sz="2200" dirty="0"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0 นาที</a:t>
            </a:r>
            <a:endParaRPr lang="en-US" sz="2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7664290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223449" y="-3237"/>
            <a:ext cx="7775732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ปายใช้เวลาเดินทางไปโรงเรียน 40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ปายออกจากบ้านเวลา 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011166" y="5750367"/>
            <a:ext cx="169974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7.20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939438" y="4285784"/>
            <a:ext cx="18486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7.20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4780911" y="4241859"/>
            <a:ext cx="18486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8.00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35" name="วงกลมขาว">
            <a:extLst>
              <a:ext uri="{FF2B5EF4-FFF2-40B4-BE49-F238E27FC236}">
                <a16:creationId xmlns:a16="http://schemas.microsoft.com/office/drawing/2014/main" id="{2E4F8CEE-D53C-4E17-B7DC-B9732FFD5A27}"/>
              </a:ext>
            </a:extLst>
          </p:cNvPr>
          <p:cNvSpPr/>
          <p:nvPr/>
        </p:nvSpPr>
        <p:spPr>
          <a:xfrm>
            <a:off x="8151927" y="1889303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ระยะ 40 นาที">
            <a:extLst>
              <a:ext uri="{FF2B5EF4-FFF2-40B4-BE49-F238E27FC236}">
                <a16:creationId xmlns:a16="http://schemas.microsoft.com/office/drawing/2014/main" id="{0D40B6B6-1939-40B5-A62C-214F7E112F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3451" y="2005072"/>
            <a:ext cx="2307600" cy="2303287"/>
          </a:xfrm>
          <a:prstGeom prst="rect">
            <a:avLst/>
          </a:prstGeom>
        </p:spPr>
      </p:pic>
      <p:pic>
        <p:nvPicPr>
          <p:cNvPr id="61" name="ระยะ 40 นาที(เข็ม)">
            <a:extLst>
              <a:ext uri="{FF2B5EF4-FFF2-40B4-BE49-F238E27FC236}">
                <a16:creationId xmlns:a16="http://schemas.microsoft.com/office/drawing/2014/main" id="{D1532657-E27A-4232-A6D4-A529525F723D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283451" y="2005072"/>
            <a:ext cx="2307600" cy="2303287"/>
          </a:xfrm>
          <a:prstGeom prst="rect">
            <a:avLst/>
          </a:prstGeom>
        </p:spPr>
      </p:pic>
      <p:pic>
        <p:nvPicPr>
          <p:cNvPr id="13" name="ระยะเศษ">
            <a:extLst>
              <a:ext uri="{FF2B5EF4-FFF2-40B4-BE49-F238E27FC236}">
                <a16:creationId xmlns:a16="http://schemas.microsoft.com/office/drawing/2014/main" id="{C9C3FD9A-9462-4AB7-B403-6BD9748B26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280000">
            <a:off x="8310614" y="1990331"/>
            <a:ext cx="2263761" cy="2268000"/>
          </a:xfrm>
          <a:prstGeom prst="rect">
            <a:avLst/>
          </a:prstGeom>
        </p:spPr>
      </p:pic>
      <p:grpSp>
        <p:nvGrpSpPr>
          <p:cNvPr id="156" name="เข็มยาว">
            <a:extLst>
              <a:ext uri="{FF2B5EF4-FFF2-40B4-BE49-F238E27FC236}">
                <a16:creationId xmlns:a16="http://schemas.microsoft.com/office/drawing/2014/main" id="{BF872D61-3BD2-4706-A51F-03A9D89F6DC1}"/>
              </a:ext>
            </a:extLst>
          </p:cNvPr>
          <p:cNvGrpSpPr/>
          <p:nvPr/>
        </p:nvGrpSpPr>
        <p:grpSpPr>
          <a:xfrm>
            <a:off x="8277119" y="2014495"/>
            <a:ext cx="2309673" cy="2309673"/>
            <a:chOff x="7804342" y="1044869"/>
            <a:chExt cx="3423600" cy="3423600"/>
          </a:xfrm>
        </p:grpSpPr>
        <p:sp>
          <p:nvSpPr>
            <p:cNvPr id="157" name="Graphic 11">
              <a:extLst>
                <a:ext uri="{FF2B5EF4-FFF2-40B4-BE49-F238E27FC236}">
                  <a16:creationId xmlns:a16="http://schemas.microsoft.com/office/drawing/2014/main" id="{0969CFB1-6A0E-4771-9443-AEAA0F40BC6E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58" name="วงกลม">
              <a:extLst>
                <a:ext uri="{FF2B5EF4-FFF2-40B4-BE49-F238E27FC236}">
                  <a16:creationId xmlns:a16="http://schemas.microsoft.com/office/drawing/2014/main" id="{7576B224-1165-486E-820D-F3B43207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159" name="เข็มสั้น">
            <a:extLst>
              <a:ext uri="{FF2B5EF4-FFF2-40B4-BE49-F238E27FC236}">
                <a16:creationId xmlns:a16="http://schemas.microsoft.com/office/drawing/2014/main" id="{D5B590FF-DB55-45B0-8533-FF56B4650FB1}"/>
              </a:ext>
            </a:extLst>
          </p:cNvPr>
          <p:cNvGrpSpPr/>
          <p:nvPr/>
        </p:nvGrpSpPr>
        <p:grpSpPr>
          <a:xfrm rot="3600000">
            <a:off x="8277119" y="2014495"/>
            <a:ext cx="2309673" cy="2309673"/>
            <a:chOff x="9074296" y="3998120"/>
            <a:chExt cx="3423600" cy="3423600"/>
          </a:xfrm>
        </p:grpSpPr>
        <p:sp>
          <p:nvSpPr>
            <p:cNvPr id="160" name="Graphic 11">
              <a:extLst>
                <a:ext uri="{FF2B5EF4-FFF2-40B4-BE49-F238E27FC236}">
                  <a16:creationId xmlns:a16="http://schemas.microsoft.com/office/drawing/2014/main" id="{40BF343C-7F8C-4B77-8D44-D293C9AFA0CF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1" name="วงกลม">
              <a:extLst>
                <a:ext uri="{FF2B5EF4-FFF2-40B4-BE49-F238E27FC236}">
                  <a16:creationId xmlns:a16="http://schemas.microsoft.com/office/drawing/2014/main" id="{07D8FDFE-A426-40DC-B941-E94E7876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62" name="นาฬิกาใหญ่">
            <a:extLst>
              <a:ext uri="{FF2B5EF4-FFF2-40B4-BE49-F238E27FC236}">
                <a16:creationId xmlns:a16="http://schemas.microsoft.com/office/drawing/2014/main" id="{E34EE94C-D093-45ED-958F-B22DFD8201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7470" y="2014846"/>
            <a:ext cx="2308971" cy="2308971"/>
          </a:xfrm>
          <a:prstGeom prst="rect">
            <a:avLst/>
          </a:prstGeom>
        </p:spPr>
      </p:pic>
      <p:grpSp>
        <p:nvGrpSpPr>
          <p:cNvPr id="163" name="40 นาที">
            <a:extLst>
              <a:ext uri="{FF2B5EF4-FFF2-40B4-BE49-F238E27FC236}">
                <a16:creationId xmlns:a16="http://schemas.microsoft.com/office/drawing/2014/main" id="{4783BDBF-3B73-488A-ABA2-2F2A54BE78F6}"/>
              </a:ext>
            </a:extLst>
          </p:cNvPr>
          <p:cNvGrpSpPr/>
          <p:nvPr/>
        </p:nvGrpSpPr>
        <p:grpSpPr>
          <a:xfrm>
            <a:off x="10118490" y="3738922"/>
            <a:ext cx="1782002" cy="1272474"/>
            <a:chOff x="6709041" y="1324932"/>
            <a:chExt cx="2077133" cy="1272474"/>
          </a:xfrm>
        </p:grpSpPr>
        <p:grpSp>
          <p:nvGrpSpPr>
            <p:cNvPr id="164" name="17 นาฬิกา">
              <a:extLst>
                <a:ext uri="{FF2B5EF4-FFF2-40B4-BE49-F238E27FC236}">
                  <a16:creationId xmlns:a16="http://schemas.microsoft.com/office/drawing/2014/main" id="{084EA666-851E-48F2-9F31-0280B6F8D51A}"/>
                </a:ext>
              </a:extLst>
            </p:cNvPr>
            <p:cNvGrpSpPr/>
            <p:nvPr/>
          </p:nvGrpSpPr>
          <p:grpSpPr>
            <a:xfrm>
              <a:off x="6709041" y="1995068"/>
              <a:ext cx="2077133" cy="602338"/>
              <a:chOff x="250183" y="3887948"/>
              <a:chExt cx="3677520" cy="828512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E4914B1-EF63-4C15-9336-49E7D00B7A36}"/>
                  </a:ext>
                </a:extLst>
              </p:cNvPr>
              <p:cNvSpPr/>
              <p:nvPr/>
            </p:nvSpPr>
            <p:spPr>
              <a:xfrm>
                <a:off x="577837" y="3887948"/>
                <a:ext cx="3349864" cy="7962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AB2FC4B1-9FEB-4947-B6A8-6F980914CAF5}"/>
                  </a:ext>
                </a:extLst>
              </p:cNvPr>
              <p:cNvSpPr txBox="1"/>
              <p:nvPr/>
            </p:nvSpPr>
            <p:spPr>
              <a:xfrm>
                <a:off x="250183" y="4060276"/>
                <a:ext cx="3677520" cy="65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4</a:t>
                </a:r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088B400-C3BB-42E7-8FA7-815CA5B9E1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0688" y="1324932"/>
              <a:ext cx="388632" cy="6701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7F130-D96E-4788-AC4B-2CBD17BCC188}"/>
              </a:ext>
            </a:extLst>
          </p:cNvPr>
          <p:cNvGrpSpPr/>
          <p:nvPr/>
        </p:nvGrpSpPr>
        <p:grpSpPr>
          <a:xfrm>
            <a:off x="1681929" y="2603601"/>
            <a:ext cx="3773781" cy="1770104"/>
            <a:chOff x="1141504" y="2782736"/>
            <a:chExt cx="5304943" cy="159442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504" y="3579946"/>
              <a:ext cx="53049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4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DD51F96-8078-42C5-8E49-DCA048F5D8F7}"/>
                </a:ext>
              </a:extLst>
            </p:cNvPr>
            <p:cNvCxnSpPr>
              <a:cxnSpLocks/>
            </p:cNvCxnSpPr>
            <p:nvPr/>
          </p:nvCxnSpPr>
          <p:spPr>
            <a:xfrm>
              <a:off x="6446446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4ECE91-00CA-4AFD-A607-E9F592AB54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38398" y="2892441"/>
            <a:ext cx="2182237" cy="125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48AAA8-46BB-4BF8-9AA0-C921DF89EB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362" y="2892441"/>
            <a:ext cx="1467604" cy="1119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0B591-1FA5-42B0-AC2E-B95506E8D4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671416" y="1835146"/>
            <a:ext cx="1099468" cy="11168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0F44020-EBE8-4FA7-A905-CD05CF5890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5202022" y="2818330"/>
            <a:ext cx="757760" cy="13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0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4400000">
                                      <p:cBhvr>
                                        <p:cTn id="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4400000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31979 -0.010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-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9" grpId="0"/>
      <p:bldP spid="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1878342" y="1767207"/>
            <a:ext cx="8323305" cy="1485664"/>
          </a:xfrm>
          <a:prstGeom prst="arc">
            <a:avLst>
              <a:gd name="adj1" fmla="val 10800707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878345" y="1274956"/>
            <a:ext cx="832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ลด 32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6782865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442677" y="-34725"/>
            <a:ext cx="45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9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223449" y="-3237"/>
            <a:ext cx="6782867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พิมพ์ใช้เวลาเรียนร้องเพลง 32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พิมพ์เริ่มเรียนร้องเพลงเวลา 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578326" y="5750367"/>
            <a:ext cx="169974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7.2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1177554" y="4538229"/>
            <a:ext cx="180000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28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9433996" y="4528723"/>
            <a:ext cx="180000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7F130-D96E-4788-AC4B-2CBD17BCC188}"/>
              </a:ext>
            </a:extLst>
          </p:cNvPr>
          <p:cNvGrpSpPr/>
          <p:nvPr/>
        </p:nvGrpSpPr>
        <p:grpSpPr>
          <a:xfrm>
            <a:off x="1878700" y="2603600"/>
            <a:ext cx="8323308" cy="2075643"/>
            <a:chOff x="1141504" y="2782736"/>
            <a:chExt cx="5304943" cy="159442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504" y="3579946"/>
              <a:ext cx="53049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4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DD51F96-8078-42C5-8E49-DCA048F5D8F7}"/>
                </a:ext>
              </a:extLst>
            </p:cNvPr>
            <p:cNvCxnSpPr>
              <a:cxnSpLocks/>
            </p:cNvCxnSpPr>
            <p:nvPr/>
          </p:nvCxnSpPr>
          <p:spPr>
            <a:xfrm>
              <a:off x="6446446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7BC19B4-75EF-40AB-9687-A229EA67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38110" y="2044146"/>
            <a:ext cx="1157977" cy="23850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06423AE-99AE-40A7-9E1A-839F6AD8A138}"/>
              </a:ext>
            </a:extLst>
          </p:cNvPr>
          <p:cNvGrpSpPr/>
          <p:nvPr/>
        </p:nvGrpSpPr>
        <p:grpSpPr>
          <a:xfrm>
            <a:off x="7728761" y="155705"/>
            <a:ext cx="4440089" cy="1168513"/>
            <a:chOff x="7689813" y="121503"/>
            <a:chExt cx="4440089" cy="116851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90842EB-82CD-4C66-A228-C4065A1C9158}"/>
                </a:ext>
              </a:extLst>
            </p:cNvPr>
            <p:cNvSpPr/>
            <p:nvPr/>
          </p:nvSpPr>
          <p:spPr>
            <a:xfrm>
              <a:off x="7876672" y="121503"/>
              <a:ext cx="4180945" cy="11685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2B31C00-3C35-44D0-821D-1D521D7B0EF4}"/>
                </a:ext>
              </a:extLst>
            </p:cNvPr>
            <p:cNvSpPr txBox="1"/>
            <p:nvPr/>
          </p:nvSpPr>
          <p:spPr>
            <a:xfrm>
              <a:off x="7689813" y="306397"/>
              <a:ext cx="444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นำ 60 นาที – 32 นาที </a:t>
              </a:r>
            </a:p>
            <a:p>
              <a:pPr algn="ctr"/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=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28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8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89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68268 0.002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4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9" grpId="0"/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1878342" y="1767207"/>
            <a:ext cx="8323305" cy="1485664"/>
          </a:xfrm>
          <a:prstGeom prst="arc">
            <a:avLst>
              <a:gd name="adj1" fmla="val 10800707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1878345" y="1274956"/>
            <a:ext cx="8323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ลด 28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6782865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257480" y="-11575"/>
            <a:ext cx="967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10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335420" y="-12568"/>
            <a:ext cx="6782867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บิวใช้เวลาปลูกดอกไม้ 28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692627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บิวเริ่มปลูกดอกไม้เวลา 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156443" y="5692627"/>
            <a:ext cx="169974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7.2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1177554" y="4538229"/>
            <a:ext cx="180000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7.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22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9433996" y="4528723"/>
            <a:ext cx="180000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17.50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7F130-D96E-4788-AC4B-2CBD17BCC188}"/>
              </a:ext>
            </a:extLst>
          </p:cNvPr>
          <p:cNvGrpSpPr/>
          <p:nvPr/>
        </p:nvGrpSpPr>
        <p:grpSpPr>
          <a:xfrm>
            <a:off x="1878700" y="2603600"/>
            <a:ext cx="8323308" cy="2075643"/>
            <a:chOff x="1141504" y="2782736"/>
            <a:chExt cx="5304943" cy="1594421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E8F203-983D-4A82-8EE8-0B0A87D8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1504" y="3579946"/>
              <a:ext cx="53049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DA961C9-5369-4B36-86C7-06A7FF63B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4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4DD51F96-8078-42C5-8E49-DCA048F5D8F7}"/>
                </a:ext>
              </a:extLst>
            </p:cNvPr>
            <p:cNvCxnSpPr>
              <a:cxnSpLocks/>
            </p:cNvCxnSpPr>
            <p:nvPr/>
          </p:nvCxnSpPr>
          <p:spPr>
            <a:xfrm>
              <a:off x="6446446" y="2782736"/>
              <a:ext cx="0" cy="15944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6423AE-99AE-40A7-9E1A-839F6AD8A138}"/>
              </a:ext>
            </a:extLst>
          </p:cNvPr>
          <p:cNvGrpSpPr/>
          <p:nvPr/>
        </p:nvGrpSpPr>
        <p:grpSpPr>
          <a:xfrm>
            <a:off x="7728761" y="155705"/>
            <a:ext cx="4440089" cy="1168513"/>
            <a:chOff x="7689813" y="121503"/>
            <a:chExt cx="4440089" cy="116851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90842EB-82CD-4C66-A228-C4065A1C9158}"/>
                </a:ext>
              </a:extLst>
            </p:cNvPr>
            <p:cNvSpPr/>
            <p:nvPr/>
          </p:nvSpPr>
          <p:spPr>
            <a:xfrm>
              <a:off x="7876672" y="121503"/>
              <a:ext cx="4180945" cy="11685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หัวข้อ">
              <a:extLst>
                <a:ext uri="{FF2B5EF4-FFF2-40B4-BE49-F238E27FC236}">
                  <a16:creationId xmlns:a16="http://schemas.microsoft.com/office/drawing/2014/main" id="{92B31C00-3C35-44D0-821D-1D521D7B0EF4}"/>
                </a:ext>
              </a:extLst>
            </p:cNvPr>
            <p:cNvSpPr txBox="1"/>
            <p:nvPr/>
          </p:nvSpPr>
          <p:spPr>
            <a:xfrm>
              <a:off x="7689813" y="306397"/>
              <a:ext cx="444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นำ 50 นาที – 28 นาที </a:t>
              </a:r>
            </a:p>
            <a:p>
              <a:pPr algn="ctr"/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=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22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8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7CCF962C-AE46-47A4-A854-AD993569C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72782" y="4086808"/>
            <a:ext cx="2722428" cy="61628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2E1AFB1-1828-40F1-8205-F856853A57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8779" y="4135896"/>
            <a:ext cx="2722428" cy="54969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753233-54CE-4833-AA01-760976AA04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9916461" y="2850476"/>
            <a:ext cx="986332" cy="169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4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6905 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31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9" grpId="0"/>
      <p:bldP spid="3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4369819" y="2163550"/>
            <a:ext cx="2070860" cy="972076"/>
          </a:xfrm>
          <a:prstGeom prst="arc">
            <a:avLst>
              <a:gd name="adj1" fmla="val 10752909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4316525" y="1389273"/>
            <a:ext cx="2110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ลด </a:t>
            </a:r>
          </a:p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30 นาที</a:t>
            </a:r>
            <a:endParaRPr lang="en-US" sz="2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6599364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303783" y="0"/>
            <a:ext cx="9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11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223449" y="-3237"/>
            <a:ext cx="6494843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จิตรใช้เวลาเดินทางไกล 52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จิตรเริ่มเดินทางไกลเวลา 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7365928" y="5772634"/>
            <a:ext cx="169974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16.38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57466E5-3DCE-43D1-87F5-1849001BEAEA}"/>
              </a:ext>
            </a:extLst>
          </p:cNvPr>
          <p:cNvCxnSpPr>
            <a:cxnSpLocks/>
          </p:cNvCxnSpPr>
          <p:nvPr/>
        </p:nvCxnSpPr>
        <p:spPr>
          <a:xfrm>
            <a:off x="1292332" y="2782736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E8F203-983D-4A82-8EE8-0B0A87D8E8BC}"/>
              </a:ext>
            </a:extLst>
          </p:cNvPr>
          <p:cNvCxnSpPr>
            <a:cxnSpLocks/>
          </p:cNvCxnSpPr>
          <p:nvPr/>
        </p:nvCxnSpPr>
        <p:spPr>
          <a:xfrm flipH="1">
            <a:off x="1292333" y="3579946"/>
            <a:ext cx="51541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A961C9-5369-4B36-86C7-06A7FF63B4AD}"/>
              </a:ext>
            </a:extLst>
          </p:cNvPr>
          <p:cNvCxnSpPr>
            <a:cxnSpLocks/>
          </p:cNvCxnSpPr>
          <p:nvPr/>
        </p:nvCxnSpPr>
        <p:spPr>
          <a:xfrm>
            <a:off x="4336117" y="2782736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C152A7-5675-4F87-98FD-2647957530DF}"/>
              </a:ext>
            </a:extLst>
          </p:cNvPr>
          <p:cNvCxnSpPr>
            <a:cxnSpLocks/>
          </p:cNvCxnSpPr>
          <p:nvPr/>
        </p:nvCxnSpPr>
        <p:spPr>
          <a:xfrm>
            <a:off x="1932680" y="2782736"/>
            <a:ext cx="0" cy="21397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25C46E3D-5C9D-4E7C-89BD-7318305C78BF}"/>
              </a:ext>
            </a:extLst>
          </p:cNvPr>
          <p:cNvSpPr/>
          <p:nvPr/>
        </p:nvSpPr>
        <p:spPr>
          <a:xfrm flipH="1">
            <a:off x="3178429" y="2193172"/>
            <a:ext cx="1130861" cy="935054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3735271" y="4245288"/>
            <a:ext cx="149400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17.00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5811787" y="4245288"/>
            <a:ext cx="149400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17.30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7" name="หัวข้อ">
            <a:extLst>
              <a:ext uri="{FF2B5EF4-FFF2-40B4-BE49-F238E27FC236}">
                <a16:creationId xmlns:a16="http://schemas.microsoft.com/office/drawing/2014/main" id="{B2C59140-8BD9-464D-9ABE-3C82B5364083}"/>
              </a:ext>
            </a:extLst>
          </p:cNvPr>
          <p:cNvSpPr txBox="1"/>
          <p:nvPr/>
        </p:nvSpPr>
        <p:spPr>
          <a:xfrm>
            <a:off x="597497" y="4245288"/>
            <a:ext cx="149400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16.38 น.</a:t>
            </a:r>
            <a:endParaRPr lang="en-US" sz="20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35" name="วงกลมขาว">
            <a:extLst>
              <a:ext uri="{FF2B5EF4-FFF2-40B4-BE49-F238E27FC236}">
                <a16:creationId xmlns:a16="http://schemas.microsoft.com/office/drawing/2014/main" id="{2E4F8CEE-D53C-4E17-B7DC-B9732FFD5A27}"/>
              </a:ext>
            </a:extLst>
          </p:cNvPr>
          <p:cNvSpPr/>
          <p:nvPr/>
        </p:nvSpPr>
        <p:spPr>
          <a:xfrm>
            <a:off x="9041247" y="1889303"/>
            <a:ext cx="2560056" cy="2560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0" name="ระยะเวลา 52 นาที">
            <a:extLst>
              <a:ext uri="{FF2B5EF4-FFF2-40B4-BE49-F238E27FC236}">
                <a16:creationId xmlns:a16="http://schemas.microsoft.com/office/drawing/2014/main" id="{5F1D7E56-5C7D-4231-8123-8E2111AAD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853759">
            <a:off x="9169632" y="2015531"/>
            <a:ext cx="2303287" cy="2307600"/>
          </a:xfrm>
          <a:prstGeom prst="rect">
            <a:avLst/>
          </a:prstGeom>
        </p:spPr>
      </p:pic>
      <p:pic>
        <p:nvPicPr>
          <p:cNvPr id="213" name="ระยะ4ไป5 2 นาที">
            <a:extLst>
              <a:ext uri="{FF2B5EF4-FFF2-40B4-BE49-F238E27FC236}">
                <a16:creationId xmlns:a16="http://schemas.microsoft.com/office/drawing/2014/main" id="{E55D692B-DE2A-4936-9125-F8A1A54D2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</a:blip>
          <a:stretch>
            <a:fillRect/>
          </a:stretch>
        </p:blipFill>
        <p:spPr>
          <a:xfrm rot="7560000">
            <a:off x="9169632" y="2015531"/>
            <a:ext cx="2303287" cy="2307600"/>
          </a:xfrm>
          <a:prstGeom prst="rect">
            <a:avLst/>
          </a:prstGeom>
        </p:spPr>
      </p:pic>
      <p:pic>
        <p:nvPicPr>
          <p:cNvPr id="216" name="เวลา6-12">
            <a:extLst>
              <a:ext uri="{FF2B5EF4-FFF2-40B4-BE49-F238E27FC236}">
                <a16:creationId xmlns:a16="http://schemas.microsoft.com/office/drawing/2014/main" id="{ECD721A7-667E-4BF1-809B-821CBDBF4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9167475" y="2015531"/>
            <a:ext cx="2307600" cy="2307600"/>
          </a:xfrm>
          <a:prstGeom prst="rect">
            <a:avLst/>
          </a:prstGeom>
        </p:spPr>
      </p:pic>
      <p:pic>
        <p:nvPicPr>
          <p:cNvPr id="218" name="เวลา12-10">
            <a:extLst>
              <a:ext uri="{FF2B5EF4-FFF2-40B4-BE49-F238E27FC236}">
                <a16:creationId xmlns:a16="http://schemas.microsoft.com/office/drawing/2014/main" id="{5DA14249-EEC9-463F-9C91-1EC071308868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60000">
            <a:off x="9167475" y="2015531"/>
            <a:ext cx="2307600" cy="2307600"/>
          </a:xfrm>
          <a:prstGeom prst="rect">
            <a:avLst/>
          </a:prstGeom>
        </p:spPr>
      </p:pic>
      <p:pic>
        <p:nvPicPr>
          <p:cNvPr id="219" name="เวลา10-8">
            <a:extLst>
              <a:ext uri="{FF2B5EF4-FFF2-40B4-BE49-F238E27FC236}">
                <a16:creationId xmlns:a16="http://schemas.microsoft.com/office/drawing/2014/main" id="{583BE643-EF94-4E6B-81E5-4EE384897090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060000">
            <a:off x="9167475" y="2015531"/>
            <a:ext cx="2307600" cy="2307600"/>
          </a:xfrm>
          <a:prstGeom prst="rect">
            <a:avLst/>
          </a:prstGeom>
        </p:spPr>
      </p:pic>
      <p:grpSp>
        <p:nvGrpSpPr>
          <p:cNvPr id="156" name="เข็มยาว">
            <a:extLst>
              <a:ext uri="{FF2B5EF4-FFF2-40B4-BE49-F238E27FC236}">
                <a16:creationId xmlns:a16="http://schemas.microsoft.com/office/drawing/2014/main" id="{BF872D61-3BD2-4706-A51F-03A9D89F6DC1}"/>
              </a:ext>
            </a:extLst>
          </p:cNvPr>
          <p:cNvGrpSpPr/>
          <p:nvPr/>
        </p:nvGrpSpPr>
        <p:grpSpPr>
          <a:xfrm rot="10800000">
            <a:off x="9166439" y="2014495"/>
            <a:ext cx="2309673" cy="2309673"/>
            <a:chOff x="7804342" y="1044869"/>
            <a:chExt cx="3423600" cy="3423600"/>
          </a:xfrm>
        </p:grpSpPr>
        <p:sp>
          <p:nvSpPr>
            <p:cNvPr id="157" name="Graphic 11">
              <a:extLst>
                <a:ext uri="{FF2B5EF4-FFF2-40B4-BE49-F238E27FC236}">
                  <a16:creationId xmlns:a16="http://schemas.microsoft.com/office/drawing/2014/main" id="{0969CFB1-6A0E-4771-9443-AEAA0F40BC6E}"/>
                </a:ext>
              </a:extLst>
            </p:cNvPr>
            <p:cNvSpPr/>
            <p:nvPr/>
          </p:nvSpPr>
          <p:spPr>
            <a:xfrm>
              <a:off x="9454600" y="1299285"/>
              <a:ext cx="123085" cy="1447125"/>
            </a:xfrm>
            <a:custGeom>
              <a:avLst/>
              <a:gdLst>
                <a:gd name="connsiteX0" fmla="*/ 66675 w 133350"/>
                <a:gd name="connsiteY0" fmla="*/ 0 h 1567815"/>
                <a:gd name="connsiteX1" fmla="*/ 0 w 133350"/>
                <a:gd name="connsiteY1" fmla="*/ 1567815 h 1567815"/>
                <a:gd name="connsiteX2" fmla="*/ 133350 w 133350"/>
                <a:gd name="connsiteY2" fmla="*/ 1567815 h 156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567815">
                  <a:moveTo>
                    <a:pt x="66675" y="0"/>
                  </a:moveTo>
                  <a:lnTo>
                    <a:pt x="0" y="1567815"/>
                  </a:lnTo>
                  <a:lnTo>
                    <a:pt x="133350" y="1567815"/>
                  </a:lnTo>
                  <a:close/>
                </a:path>
              </a:pathLst>
            </a:custGeom>
            <a:solidFill>
              <a:srgbClr val="D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58" name="วงกลม">
              <a:extLst>
                <a:ext uri="{FF2B5EF4-FFF2-40B4-BE49-F238E27FC236}">
                  <a16:creationId xmlns:a16="http://schemas.microsoft.com/office/drawing/2014/main" id="{7576B224-1165-486E-820D-F3B43207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04342" y="1044869"/>
              <a:ext cx="3423600" cy="3423600"/>
            </a:xfrm>
            <a:prstGeom prst="rect">
              <a:avLst/>
            </a:prstGeom>
          </p:spPr>
        </p:pic>
      </p:grpSp>
      <p:grpSp>
        <p:nvGrpSpPr>
          <p:cNvPr id="159" name="เข็มสั้น">
            <a:extLst>
              <a:ext uri="{FF2B5EF4-FFF2-40B4-BE49-F238E27FC236}">
                <a16:creationId xmlns:a16="http://schemas.microsoft.com/office/drawing/2014/main" id="{D5B590FF-DB55-45B0-8533-FF56B4650FB1}"/>
              </a:ext>
            </a:extLst>
          </p:cNvPr>
          <p:cNvGrpSpPr/>
          <p:nvPr/>
        </p:nvGrpSpPr>
        <p:grpSpPr>
          <a:xfrm rot="20662986">
            <a:off x="9166439" y="2014495"/>
            <a:ext cx="2309673" cy="2309673"/>
            <a:chOff x="9074296" y="3998120"/>
            <a:chExt cx="3423600" cy="3423600"/>
          </a:xfrm>
        </p:grpSpPr>
        <p:sp>
          <p:nvSpPr>
            <p:cNvPr id="160" name="Graphic 11">
              <a:extLst>
                <a:ext uri="{FF2B5EF4-FFF2-40B4-BE49-F238E27FC236}">
                  <a16:creationId xmlns:a16="http://schemas.microsoft.com/office/drawing/2014/main" id="{40BF343C-7F8C-4B77-8D44-D293C9AFA0CF}"/>
                </a:ext>
              </a:extLst>
            </p:cNvPr>
            <p:cNvSpPr/>
            <p:nvPr/>
          </p:nvSpPr>
          <p:spPr>
            <a:xfrm>
              <a:off x="10737742" y="5671560"/>
              <a:ext cx="96709" cy="863947"/>
            </a:xfrm>
            <a:custGeom>
              <a:avLst/>
              <a:gdLst>
                <a:gd name="connsiteX0" fmla="*/ 0 w 104775"/>
                <a:gd name="connsiteY0" fmla="*/ 1066800 h 1117282"/>
                <a:gd name="connsiteX1" fmla="*/ 0 w 104775"/>
                <a:gd name="connsiteY1" fmla="*/ 50483 h 1117282"/>
                <a:gd name="connsiteX2" fmla="*/ 50483 w 104775"/>
                <a:gd name="connsiteY2" fmla="*/ 0 h 1117282"/>
                <a:gd name="connsiteX3" fmla="*/ 54292 w 104775"/>
                <a:gd name="connsiteY3" fmla="*/ 0 h 1117282"/>
                <a:gd name="connsiteX4" fmla="*/ 104775 w 104775"/>
                <a:gd name="connsiteY4" fmla="*/ 50483 h 1117282"/>
                <a:gd name="connsiteX5" fmla="*/ 104775 w 104775"/>
                <a:gd name="connsiteY5" fmla="*/ 1066800 h 1117282"/>
                <a:gd name="connsiteX6" fmla="*/ 54292 w 104775"/>
                <a:gd name="connsiteY6" fmla="*/ 1117283 h 1117282"/>
                <a:gd name="connsiteX7" fmla="*/ 50483 w 104775"/>
                <a:gd name="connsiteY7" fmla="*/ 1117283 h 1117282"/>
                <a:gd name="connsiteX8" fmla="*/ 0 w 104775"/>
                <a:gd name="connsiteY8" fmla="*/ 1066800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117282">
                  <a:moveTo>
                    <a:pt x="0" y="1066800"/>
                  </a:moveTo>
                  <a:lnTo>
                    <a:pt x="0" y="50483"/>
                  </a:lnTo>
                  <a:cubicBezTo>
                    <a:pt x="0" y="22860"/>
                    <a:pt x="22860" y="0"/>
                    <a:pt x="50483" y="0"/>
                  </a:cubicBezTo>
                  <a:lnTo>
                    <a:pt x="54292" y="0"/>
                  </a:lnTo>
                  <a:cubicBezTo>
                    <a:pt x="81915" y="0"/>
                    <a:pt x="104775" y="22860"/>
                    <a:pt x="104775" y="50483"/>
                  </a:cubicBezTo>
                  <a:lnTo>
                    <a:pt x="104775" y="1066800"/>
                  </a:lnTo>
                  <a:cubicBezTo>
                    <a:pt x="104775" y="1094423"/>
                    <a:pt x="81915" y="1117283"/>
                    <a:pt x="54292" y="1117283"/>
                  </a:cubicBezTo>
                  <a:lnTo>
                    <a:pt x="50483" y="1117283"/>
                  </a:lnTo>
                  <a:cubicBezTo>
                    <a:pt x="22860" y="1117283"/>
                    <a:pt x="0" y="1094423"/>
                    <a:pt x="0" y="10668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61" name="วงกลม">
              <a:extLst>
                <a:ext uri="{FF2B5EF4-FFF2-40B4-BE49-F238E27FC236}">
                  <a16:creationId xmlns:a16="http://schemas.microsoft.com/office/drawing/2014/main" id="{07D8FDFE-A426-40DC-B941-E94E7876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74296" y="3998120"/>
              <a:ext cx="3423600" cy="3423600"/>
            </a:xfrm>
            <a:prstGeom prst="rect">
              <a:avLst/>
            </a:prstGeom>
          </p:spPr>
        </p:pic>
      </p:grpSp>
      <p:pic>
        <p:nvPicPr>
          <p:cNvPr id="162" name="นาฬิกาใหญ่">
            <a:extLst>
              <a:ext uri="{FF2B5EF4-FFF2-40B4-BE49-F238E27FC236}">
                <a16:creationId xmlns:a16="http://schemas.microsoft.com/office/drawing/2014/main" id="{E34EE94C-D093-45ED-958F-B22DFD8201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66790" y="2014846"/>
            <a:ext cx="2308971" cy="2308971"/>
          </a:xfrm>
          <a:prstGeom prst="rect">
            <a:avLst/>
          </a:prstGeom>
        </p:spPr>
      </p:pic>
      <p:grpSp>
        <p:nvGrpSpPr>
          <p:cNvPr id="163" name="30 นาที">
            <a:extLst>
              <a:ext uri="{FF2B5EF4-FFF2-40B4-BE49-F238E27FC236}">
                <a16:creationId xmlns:a16="http://schemas.microsoft.com/office/drawing/2014/main" id="{4783BDBF-3B73-488A-ABA2-2F2A54BE78F6}"/>
              </a:ext>
            </a:extLst>
          </p:cNvPr>
          <p:cNvGrpSpPr/>
          <p:nvPr/>
        </p:nvGrpSpPr>
        <p:grpSpPr>
          <a:xfrm>
            <a:off x="9457158" y="868573"/>
            <a:ext cx="1782002" cy="1146273"/>
            <a:chOff x="6709041" y="1995068"/>
            <a:chExt cx="2077133" cy="1146273"/>
          </a:xfrm>
        </p:grpSpPr>
        <p:grpSp>
          <p:nvGrpSpPr>
            <p:cNvPr id="164" name="17 นาฬิกา">
              <a:extLst>
                <a:ext uri="{FF2B5EF4-FFF2-40B4-BE49-F238E27FC236}">
                  <a16:creationId xmlns:a16="http://schemas.microsoft.com/office/drawing/2014/main" id="{084EA666-851E-48F2-9F31-0280B6F8D51A}"/>
                </a:ext>
              </a:extLst>
            </p:cNvPr>
            <p:cNvGrpSpPr/>
            <p:nvPr/>
          </p:nvGrpSpPr>
          <p:grpSpPr>
            <a:xfrm>
              <a:off x="6709041" y="1995068"/>
              <a:ext cx="2077133" cy="602338"/>
              <a:chOff x="250183" y="3887948"/>
              <a:chExt cx="3677520" cy="828512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E4914B1-EF63-4C15-9336-49E7D00B7A36}"/>
                  </a:ext>
                </a:extLst>
              </p:cNvPr>
              <p:cNvSpPr/>
              <p:nvPr/>
            </p:nvSpPr>
            <p:spPr>
              <a:xfrm>
                <a:off x="577837" y="3887948"/>
                <a:ext cx="3349864" cy="7962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AB2FC4B1-9FEB-4947-B6A8-6F980914CAF5}"/>
                  </a:ext>
                </a:extLst>
              </p:cNvPr>
              <p:cNvSpPr txBox="1"/>
              <p:nvPr/>
            </p:nvSpPr>
            <p:spPr>
              <a:xfrm>
                <a:off x="250183" y="4060276"/>
                <a:ext cx="3677520" cy="656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30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088B400-C3BB-42E7-8FA7-815CA5B9E1B2}"/>
                </a:ext>
              </a:extLst>
            </p:cNvPr>
            <p:cNvCxnSpPr>
              <a:cxnSpLocks/>
              <a:stCxn id="167" idx="2"/>
              <a:endCxn id="162" idx="0"/>
            </p:cNvCxnSpPr>
            <p:nvPr/>
          </p:nvCxnSpPr>
          <p:spPr>
            <a:xfrm flipH="1">
              <a:off x="7702780" y="2597406"/>
              <a:ext cx="44827" cy="5439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40 นาที">
            <a:extLst>
              <a:ext uri="{FF2B5EF4-FFF2-40B4-BE49-F238E27FC236}">
                <a16:creationId xmlns:a16="http://schemas.microsoft.com/office/drawing/2014/main" id="{38DEB881-DBE4-40EF-8CE3-98E7C00DF445}"/>
              </a:ext>
            </a:extLst>
          </p:cNvPr>
          <p:cNvGrpSpPr/>
          <p:nvPr/>
        </p:nvGrpSpPr>
        <p:grpSpPr>
          <a:xfrm>
            <a:off x="7798317" y="1727630"/>
            <a:ext cx="1565991" cy="875970"/>
            <a:chOff x="7274144" y="2733660"/>
            <a:chExt cx="1565991" cy="875970"/>
          </a:xfrm>
        </p:grpSpPr>
        <p:grpSp>
          <p:nvGrpSpPr>
            <p:cNvPr id="169" name="17 นาฬิกา">
              <a:extLst>
                <a:ext uri="{FF2B5EF4-FFF2-40B4-BE49-F238E27FC236}">
                  <a16:creationId xmlns:a16="http://schemas.microsoft.com/office/drawing/2014/main" id="{BF169C04-30FD-4254-8539-B8D0A3D75617}"/>
                </a:ext>
              </a:extLst>
            </p:cNvPr>
            <p:cNvGrpSpPr/>
            <p:nvPr/>
          </p:nvGrpSpPr>
          <p:grpSpPr>
            <a:xfrm>
              <a:off x="7274144" y="2733660"/>
              <a:ext cx="1422929" cy="545791"/>
              <a:chOff x="250181" y="3965729"/>
              <a:chExt cx="2519266" cy="750733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9BF3C2D5-F2B9-4D5B-9DBF-B92D1B258576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6BC9CC4D-5E33-440B-A649-F71D58AE44F4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40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8C59862A-4869-44BA-B494-97FFBB6EA78D}"/>
                </a:ext>
              </a:extLst>
            </p:cNvPr>
            <p:cNvCxnSpPr>
              <a:cxnSpLocks/>
              <a:stCxn id="172" idx="2"/>
            </p:cNvCxnSpPr>
            <p:nvPr/>
          </p:nvCxnSpPr>
          <p:spPr>
            <a:xfrm>
              <a:off x="7985608" y="3279451"/>
              <a:ext cx="854527" cy="3301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50 นาที">
            <a:extLst>
              <a:ext uri="{FF2B5EF4-FFF2-40B4-BE49-F238E27FC236}">
                <a16:creationId xmlns:a16="http://schemas.microsoft.com/office/drawing/2014/main" id="{9F1AA69C-021A-487C-B25E-2B784E7FFB08}"/>
              </a:ext>
            </a:extLst>
          </p:cNvPr>
          <p:cNvGrpSpPr/>
          <p:nvPr/>
        </p:nvGrpSpPr>
        <p:grpSpPr>
          <a:xfrm>
            <a:off x="7443697" y="3714520"/>
            <a:ext cx="1909444" cy="591498"/>
            <a:chOff x="7274144" y="2687953"/>
            <a:chExt cx="1909444" cy="591498"/>
          </a:xfrm>
        </p:grpSpPr>
        <p:grpSp>
          <p:nvGrpSpPr>
            <p:cNvPr id="199" name="17 นาฬิกา">
              <a:extLst>
                <a:ext uri="{FF2B5EF4-FFF2-40B4-BE49-F238E27FC236}">
                  <a16:creationId xmlns:a16="http://schemas.microsoft.com/office/drawing/2014/main" id="{B5132162-75AE-4D3C-BD9F-038FDF5B5DBC}"/>
                </a:ext>
              </a:extLst>
            </p:cNvPr>
            <p:cNvGrpSpPr/>
            <p:nvPr/>
          </p:nvGrpSpPr>
          <p:grpSpPr>
            <a:xfrm>
              <a:off x="7274144" y="2733660"/>
              <a:ext cx="1422929" cy="545791"/>
              <a:chOff x="250181" y="3965729"/>
              <a:chExt cx="2519266" cy="750733"/>
            </a:xfrm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BFF61AD4-B91F-4EF6-B6D7-1E2A05615E03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242432FF-779D-456F-89A5-870189862365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50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0232C5F8-CF0C-4DF3-8702-4B1A7D2B56E9}"/>
                </a:ext>
              </a:extLst>
            </p:cNvPr>
            <p:cNvCxnSpPr>
              <a:cxnSpLocks/>
              <a:stCxn id="201" idx="3"/>
            </p:cNvCxnSpPr>
            <p:nvPr/>
          </p:nvCxnSpPr>
          <p:spPr>
            <a:xfrm flipV="1">
              <a:off x="8697073" y="2687953"/>
              <a:ext cx="486515" cy="3068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52 นาที">
            <a:extLst>
              <a:ext uri="{FF2B5EF4-FFF2-40B4-BE49-F238E27FC236}">
                <a16:creationId xmlns:a16="http://schemas.microsoft.com/office/drawing/2014/main" id="{8D6B57A7-467C-40D3-9C4E-428B6C34E42A}"/>
              </a:ext>
            </a:extLst>
          </p:cNvPr>
          <p:cNvGrpSpPr/>
          <p:nvPr/>
        </p:nvGrpSpPr>
        <p:grpSpPr>
          <a:xfrm>
            <a:off x="8084357" y="3908434"/>
            <a:ext cx="1441199" cy="1136430"/>
            <a:chOff x="7274144" y="2143021"/>
            <a:chExt cx="1441199" cy="1136430"/>
          </a:xfrm>
        </p:grpSpPr>
        <p:grpSp>
          <p:nvGrpSpPr>
            <p:cNvPr id="204" name="17 นาฬิกา">
              <a:extLst>
                <a:ext uri="{FF2B5EF4-FFF2-40B4-BE49-F238E27FC236}">
                  <a16:creationId xmlns:a16="http://schemas.microsoft.com/office/drawing/2014/main" id="{AED8AE82-AD26-4144-9D6F-D71BC1E0F91C}"/>
                </a:ext>
              </a:extLst>
            </p:cNvPr>
            <p:cNvGrpSpPr/>
            <p:nvPr/>
          </p:nvGrpSpPr>
          <p:grpSpPr>
            <a:xfrm>
              <a:off x="7274144" y="2733660"/>
              <a:ext cx="1422929" cy="545791"/>
              <a:chOff x="250181" y="3965729"/>
              <a:chExt cx="2519266" cy="750733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EE2EBFF5-2A58-46F7-BC24-C3BFACAB508F}"/>
                  </a:ext>
                </a:extLst>
              </p:cNvPr>
              <p:cNvSpPr/>
              <p:nvPr/>
            </p:nvSpPr>
            <p:spPr>
              <a:xfrm>
                <a:off x="250182" y="3965729"/>
                <a:ext cx="2519265" cy="7184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dirty="0"/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3DCFB01-4AC5-4371-BCB2-A301A5043164}"/>
                  </a:ext>
                </a:extLst>
              </p:cNvPr>
              <p:cNvSpPr txBox="1"/>
              <p:nvPr/>
            </p:nvSpPr>
            <p:spPr>
              <a:xfrm>
                <a:off x="250181" y="4060276"/>
                <a:ext cx="2519264" cy="65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500" dirty="0">
                    <a:latin typeface="Mali" panose="00000800000000000000" pitchFamily="2" charset="-34"/>
                    <a:cs typeface="Mali" panose="00000800000000000000" pitchFamily="2" charset="-34"/>
                  </a:rPr>
                  <a:t>52 นาที</a:t>
                </a:r>
                <a:endParaRPr lang="en-US" sz="25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02E7D85A-F9C0-4D38-90FD-554B73EF5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4215" y="2143021"/>
              <a:ext cx="421128" cy="5855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A8B68A17-8E3B-4679-AE8E-85A85A564833}"/>
              </a:ext>
            </a:extLst>
          </p:cNvPr>
          <p:cNvCxnSpPr>
            <a:cxnSpLocks/>
          </p:cNvCxnSpPr>
          <p:nvPr/>
        </p:nvCxnSpPr>
        <p:spPr>
          <a:xfrm>
            <a:off x="3134399" y="2782736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4DD51F96-8078-42C5-8E49-DCA048F5D8F7}"/>
              </a:ext>
            </a:extLst>
          </p:cNvPr>
          <p:cNvCxnSpPr>
            <a:cxnSpLocks/>
          </p:cNvCxnSpPr>
          <p:nvPr/>
        </p:nvCxnSpPr>
        <p:spPr>
          <a:xfrm>
            <a:off x="6446446" y="2782736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หัวข้อ">
            <a:extLst>
              <a:ext uri="{FF2B5EF4-FFF2-40B4-BE49-F238E27FC236}">
                <a16:creationId xmlns:a16="http://schemas.microsoft.com/office/drawing/2014/main" id="{18DDE618-47C8-4BD6-B9A4-146C3E604626}"/>
              </a:ext>
            </a:extLst>
          </p:cNvPr>
          <p:cNvSpPr txBox="1"/>
          <p:nvPr/>
        </p:nvSpPr>
        <p:spPr>
          <a:xfrm>
            <a:off x="3121863" y="1389273"/>
            <a:ext cx="1344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ลด</a:t>
            </a:r>
          </a:p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10 นาที</a:t>
            </a:r>
            <a:endParaRPr lang="en-US" sz="2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28" name="Arc 227">
            <a:extLst>
              <a:ext uri="{FF2B5EF4-FFF2-40B4-BE49-F238E27FC236}">
                <a16:creationId xmlns:a16="http://schemas.microsoft.com/office/drawing/2014/main" id="{6AC79506-369A-4B85-B890-A5A1AB3459BA}"/>
              </a:ext>
            </a:extLst>
          </p:cNvPr>
          <p:cNvSpPr/>
          <p:nvPr/>
        </p:nvSpPr>
        <p:spPr>
          <a:xfrm flipH="1">
            <a:off x="1959950" y="2177112"/>
            <a:ext cx="1130861" cy="935054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หัวข้อ">
            <a:extLst>
              <a:ext uri="{FF2B5EF4-FFF2-40B4-BE49-F238E27FC236}">
                <a16:creationId xmlns:a16="http://schemas.microsoft.com/office/drawing/2014/main" id="{FDA30EDC-C938-4FB6-BC20-A7593B9A4CED}"/>
              </a:ext>
            </a:extLst>
          </p:cNvPr>
          <p:cNvSpPr txBox="1"/>
          <p:nvPr/>
        </p:nvSpPr>
        <p:spPr>
          <a:xfrm>
            <a:off x="1903384" y="1389273"/>
            <a:ext cx="1344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ลด</a:t>
            </a:r>
          </a:p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10 นาที</a:t>
            </a:r>
            <a:endParaRPr lang="en-US" sz="2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0" name="Arc 229">
            <a:extLst>
              <a:ext uri="{FF2B5EF4-FFF2-40B4-BE49-F238E27FC236}">
                <a16:creationId xmlns:a16="http://schemas.microsoft.com/office/drawing/2014/main" id="{255C6937-BCA8-45C6-8445-46C8B805E844}"/>
              </a:ext>
            </a:extLst>
          </p:cNvPr>
          <p:cNvSpPr/>
          <p:nvPr/>
        </p:nvSpPr>
        <p:spPr>
          <a:xfrm flipH="1">
            <a:off x="1300162" y="2202587"/>
            <a:ext cx="609316" cy="893310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หัวข้อ">
            <a:extLst>
              <a:ext uri="{FF2B5EF4-FFF2-40B4-BE49-F238E27FC236}">
                <a16:creationId xmlns:a16="http://schemas.microsoft.com/office/drawing/2014/main" id="{38A289F7-3761-43DF-A100-CEA08DA73D17}"/>
              </a:ext>
            </a:extLst>
          </p:cNvPr>
          <p:cNvSpPr txBox="1"/>
          <p:nvPr/>
        </p:nvSpPr>
        <p:spPr>
          <a:xfrm>
            <a:off x="765270" y="1389273"/>
            <a:ext cx="1344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ลด</a:t>
            </a:r>
          </a:p>
          <a:p>
            <a:pPr algn="ctr"/>
            <a:r>
              <a:rPr lang="th-TH" sz="2200" dirty="0">
                <a:latin typeface="Mali" panose="00000800000000000000" pitchFamily="2" charset="-34"/>
                <a:cs typeface="Mali" panose="00000800000000000000" pitchFamily="2" charset="-34"/>
              </a:rPr>
              <a:t>2 นาที</a:t>
            </a:r>
            <a:endParaRPr lang="en-US" sz="2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2" name="หัวข้อ">
            <a:extLst>
              <a:ext uri="{FF2B5EF4-FFF2-40B4-BE49-F238E27FC236}">
                <a16:creationId xmlns:a16="http://schemas.microsoft.com/office/drawing/2014/main" id="{6B23934E-2598-4C38-B08A-4A5D7517C41F}"/>
              </a:ext>
            </a:extLst>
          </p:cNvPr>
          <p:cNvSpPr txBox="1"/>
          <p:nvPr/>
        </p:nvSpPr>
        <p:spPr>
          <a:xfrm>
            <a:off x="2495501" y="4245288"/>
            <a:ext cx="149400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16.50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4" name="หัวข้อ">
            <a:extLst>
              <a:ext uri="{FF2B5EF4-FFF2-40B4-BE49-F238E27FC236}">
                <a16:creationId xmlns:a16="http://schemas.microsoft.com/office/drawing/2014/main" id="{C6E18947-06D8-48B0-A717-1D3E141719CA}"/>
              </a:ext>
            </a:extLst>
          </p:cNvPr>
          <p:cNvSpPr txBox="1"/>
          <p:nvPr/>
        </p:nvSpPr>
        <p:spPr>
          <a:xfrm>
            <a:off x="1313761" y="4828066"/>
            <a:ext cx="1494000" cy="49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000" dirty="0">
                <a:latin typeface="Mali" panose="00000800000000000000" pitchFamily="2" charset="-34"/>
                <a:cs typeface="Mali" panose="00000800000000000000" pitchFamily="2" charset="-34"/>
              </a:rPr>
              <a:t>16.40 น.</a:t>
            </a:r>
            <a:endParaRPr lang="en-US" sz="2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82E9C5C-713A-405D-B6AD-A5835C66FE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88309" y="2228091"/>
            <a:ext cx="1374429" cy="1933408"/>
          </a:xfrm>
          <a:prstGeom prst="rect">
            <a:avLst/>
          </a:prstGeom>
        </p:spPr>
      </p:pic>
      <p:pic>
        <p:nvPicPr>
          <p:cNvPr id="236" name="Graphic 235">
            <a:extLst>
              <a:ext uri="{FF2B5EF4-FFF2-40B4-BE49-F238E27FC236}">
                <a16:creationId xmlns:a16="http://schemas.microsoft.com/office/drawing/2014/main" id="{C3142F80-6071-489E-9B73-6C396626C2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56887" y="2228091"/>
            <a:ext cx="1374429" cy="1933408"/>
          </a:xfrm>
          <a:prstGeom prst="rect">
            <a:avLst/>
          </a:prstGeom>
        </p:spPr>
      </p:pic>
      <p:pic>
        <p:nvPicPr>
          <p:cNvPr id="237" name="Graphic 236">
            <a:extLst>
              <a:ext uri="{FF2B5EF4-FFF2-40B4-BE49-F238E27FC236}">
                <a16:creationId xmlns:a16="http://schemas.microsoft.com/office/drawing/2014/main" id="{52C6EC17-DC34-4285-B87E-320933E9FA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41112" y="2228091"/>
            <a:ext cx="1374429" cy="1933408"/>
          </a:xfrm>
          <a:prstGeom prst="rect">
            <a:avLst/>
          </a:prstGeom>
        </p:spPr>
      </p:pic>
      <p:pic>
        <p:nvPicPr>
          <p:cNvPr id="238" name="Graphic 237">
            <a:extLst>
              <a:ext uri="{FF2B5EF4-FFF2-40B4-BE49-F238E27FC236}">
                <a16:creationId xmlns:a16="http://schemas.microsoft.com/office/drawing/2014/main" id="{88631436-D4EE-48E1-BA4F-425415F7F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2641" y="2228091"/>
            <a:ext cx="1374429" cy="1933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7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0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6667 -7.40741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3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3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41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1028 -7.40741E-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7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72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11028 -7.40741E-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">
                                      <p:cBhvr>
                                        <p:cTn id="10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10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105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10313 0.003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85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9" grpId="0"/>
      <p:bldP spid="29" grpId="0" animBg="1"/>
      <p:bldP spid="30" grpId="0"/>
      <p:bldP spid="97" grpId="0"/>
      <p:bldP spid="226" grpId="0"/>
      <p:bldP spid="228" grpId="0" animBg="1"/>
      <p:bldP spid="229" grpId="0"/>
      <p:bldP spid="230" grpId="0" animBg="1"/>
      <p:bldP spid="231" grpId="0"/>
      <p:bldP spid="232" grpId="0"/>
      <p:bldP spid="2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F698173F-FEF1-49A4-A248-EE3CA2AB0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0"/>
            <a:ext cx="12192000" cy="6853970"/>
          </a:xfrm>
          <a:prstGeom prst="rect">
            <a:avLst/>
          </a:prstGeom>
        </p:spPr>
      </p:pic>
      <p:sp>
        <p:nvSpPr>
          <p:cNvPr id="87" name="Arc 86">
            <a:extLst>
              <a:ext uri="{FF2B5EF4-FFF2-40B4-BE49-F238E27FC236}">
                <a16:creationId xmlns:a16="http://schemas.microsoft.com/office/drawing/2014/main" id="{08E130E6-3F91-4D55-8033-539E56F4A5CF}"/>
              </a:ext>
            </a:extLst>
          </p:cNvPr>
          <p:cNvSpPr/>
          <p:nvPr/>
        </p:nvSpPr>
        <p:spPr>
          <a:xfrm flipH="1">
            <a:off x="7172078" y="2006294"/>
            <a:ext cx="2400173" cy="1229887"/>
          </a:xfrm>
          <a:prstGeom prst="arc">
            <a:avLst>
              <a:gd name="adj1" fmla="val 10752909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หัวข้อ">
            <a:extLst>
              <a:ext uri="{FF2B5EF4-FFF2-40B4-BE49-F238E27FC236}">
                <a16:creationId xmlns:a16="http://schemas.microsoft.com/office/drawing/2014/main" id="{D96DD84D-057D-431F-8616-1E19154FF3EB}"/>
              </a:ext>
            </a:extLst>
          </p:cNvPr>
          <p:cNvSpPr txBox="1"/>
          <p:nvPr/>
        </p:nvSpPr>
        <p:spPr>
          <a:xfrm>
            <a:off x="7172073" y="1447148"/>
            <a:ext cx="240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ลด 15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94D92EC-DDDF-4836-80FA-E08B9E8EF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5793" r="43557"/>
          <a:stretch/>
        </p:blipFill>
        <p:spPr>
          <a:xfrm>
            <a:off x="1028352" y="-34725"/>
            <a:ext cx="5650240" cy="1356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99577-A7FA-4CA6-9D29-1225371230B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266218" y="0"/>
            <a:ext cx="948993" cy="1093755"/>
          </a:xfrm>
          <a:prstGeom prst="rect">
            <a:avLst/>
          </a:prstGeom>
        </p:spPr>
      </p:pic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E3C63DD9-FBF0-426A-99C0-BCA6A22CCBBC}"/>
              </a:ext>
            </a:extLst>
          </p:cNvPr>
          <p:cNvSpPr txBox="1"/>
          <p:nvPr/>
        </p:nvSpPr>
        <p:spPr>
          <a:xfrm>
            <a:off x="303783" y="0"/>
            <a:ext cx="9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>
                <a:latin typeface="Mali" panose="00000800000000000000" pitchFamily="2" charset="-34"/>
                <a:cs typeface="Mali" panose="00000800000000000000" pitchFamily="2" charset="-34"/>
              </a:rPr>
              <a:t>12</a:t>
            </a:r>
            <a:endParaRPr lang="en-US" sz="5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หัวข้อ">
            <a:extLst>
              <a:ext uri="{FF2B5EF4-FFF2-40B4-BE49-F238E27FC236}">
                <a16:creationId xmlns:a16="http://schemas.microsoft.com/office/drawing/2014/main" id="{38F8CE7B-9967-49C2-A2E8-7CD2E4E19DF6}"/>
              </a:ext>
            </a:extLst>
          </p:cNvPr>
          <p:cNvSpPr txBox="1"/>
          <p:nvPr/>
        </p:nvSpPr>
        <p:spPr>
          <a:xfrm>
            <a:off x="1316049" y="-3237"/>
            <a:ext cx="6494843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3000" dirty="0">
                <a:latin typeface="Mali" panose="00000800000000000000" pitchFamily="2" charset="-34"/>
                <a:cs typeface="Mali" panose="00000800000000000000" pitchFamily="2" charset="-34"/>
              </a:rPr>
              <a:t>เหมียวใช้เวลาซักผ้า 45 นาที</a:t>
            </a:r>
            <a:endParaRPr lang="en-US" sz="3000" b="1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1EB09-99E6-42A1-BD4C-75E5C37D2E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581558" y="5739716"/>
            <a:ext cx="6852438" cy="882789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D5019F99-0E08-4C1C-B84D-564D3465BF94}"/>
              </a:ext>
            </a:extLst>
          </p:cNvPr>
          <p:cNvSpPr txBox="1"/>
          <p:nvPr/>
        </p:nvSpPr>
        <p:spPr>
          <a:xfrm>
            <a:off x="2581558" y="5750502"/>
            <a:ext cx="6852438" cy="821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เหมียวเริ่มซักผ้าเวลา ................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422A5E6F-D365-4E00-8C2F-6B6133C15C92}"/>
              </a:ext>
            </a:extLst>
          </p:cNvPr>
          <p:cNvSpPr txBox="1"/>
          <p:nvPr/>
        </p:nvSpPr>
        <p:spPr>
          <a:xfrm>
            <a:off x="6852213" y="5772634"/>
            <a:ext cx="188667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15.30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E8F203-983D-4A82-8EE8-0B0A87D8E8BC}"/>
              </a:ext>
            </a:extLst>
          </p:cNvPr>
          <p:cNvCxnSpPr>
            <a:cxnSpLocks/>
          </p:cNvCxnSpPr>
          <p:nvPr/>
        </p:nvCxnSpPr>
        <p:spPr>
          <a:xfrm flipH="1">
            <a:off x="2345630" y="3579946"/>
            <a:ext cx="72266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25C46E3D-5C9D-4E7C-89BD-7318305C78BF}"/>
              </a:ext>
            </a:extLst>
          </p:cNvPr>
          <p:cNvSpPr/>
          <p:nvPr/>
        </p:nvSpPr>
        <p:spPr>
          <a:xfrm flipH="1">
            <a:off x="2336925" y="2006295"/>
            <a:ext cx="4735199" cy="1271758"/>
          </a:xfrm>
          <a:prstGeom prst="arc">
            <a:avLst>
              <a:gd name="adj1" fmla="val 10820912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448D5D2B-7F0A-474D-AF40-4B5E17459C18}"/>
              </a:ext>
            </a:extLst>
          </p:cNvPr>
          <p:cNvSpPr txBox="1"/>
          <p:nvPr/>
        </p:nvSpPr>
        <p:spPr>
          <a:xfrm>
            <a:off x="6327998" y="4245288"/>
            <a:ext cx="1944000" cy="6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16.00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222B0229-853A-4F8D-9652-493D9E716333}"/>
              </a:ext>
            </a:extLst>
          </p:cNvPr>
          <p:cNvSpPr txBox="1"/>
          <p:nvPr/>
        </p:nvSpPr>
        <p:spPr>
          <a:xfrm>
            <a:off x="8670735" y="4245288"/>
            <a:ext cx="1944000" cy="6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 16.15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A8B68A17-8E3B-4679-AE8E-85A85A564833}"/>
              </a:ext>
            </a:extLst>
          </p:cNvPr>
          <p:cNvCxnSpPr>
            <a:cxnSpLocks/>
          </p:cNvCxnSpPr>
          <p:nvPr/>
        </p:nvCxnSpPr>
        <p:spPr>
          <a:xfrm>
            <a:off x="2345630" y="2782736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4DD51F96-8078-42C5-8E49-DCA048F5D8F7}"/>
              </a:ext>
            </a:extLst>
          </p:cNvPr>
          <p:cNvCxnSpPr>
            <a:cxnSpLocks/>
          </p:cNvCxnSpPr>
          <p:nvPr/>
        </p:nvCxnSpPr>
        <p:spPr>
          <a:xfrm>
            <a:off x="9572263" y="2782736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หัวข้อ">
            <a:extLst>
              <a:ext uri="{FF2B5EF4-FFF2-40B4-BE49-F238E27FC236}">
                <a16:creationId xmlns:a16="http://schemas.microsoft.com/office/drawing/2014/main" id="{18DDE618-47C8-4BD6-B9A4-146C3E604626}"/>
              </a:ext>
            </a:extLst>
          </p:cNvPr>
          <p:cNvSpPr txBox="1"/>
          <p:nvPr/>
        </p:nvSpPr>
        <p:spPr>
          <a:xfrm>
            <a:off x="2336925" y="1447148"/>
            <a:ext cx="4835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ลด 30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32" name="หัวข้อ">
            <a:extLst>
              <a:ext uri="{FF2B5EF4-FFF2-40B4-BE49-F238E27FC236}">
                <a16:creationId xmlns:a16="http://schemas.microsoft.com/office/drawing/2014/main" id="{6B23934E-2598-4C38-B08A-4A5D7517C41F}"/>
              </a:ext>
            </a:extLst>
          </p:cNvPr>
          <p:cNvSpPr txBox="1"/>
          <p:nvPr/>
        </p:nvSpPr>
        <p:spPr>
          <a:xfrm>
            <a:off x="1534803" y="4245288"/>
            <a:ext cx="194400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15.30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4938399-9C61-4245-AD45-138CBE09E2CA}"/>
              </a:ext>
            </a:extLst>
          </p:cNvPr>
          <p:cNvCxnSpPr>
            <a:cxnSpLocks/>
          </p:cNvCxnSpPr>
          <p:nvPr/>
        </p:nvCxnSpPr>
        <p:spPr>
          <a:xfrm>
            <a:off x="7163386" y="2782735"/>
            <a:ext cx="0" cy="1594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18D38E12-AF7D-486A-9F6A-18BC4B174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9255399" y="2525142"/>
            <a:ext cx="1369121" cy="1499587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F9CD40E5-7F74-4031-8BD4-D848DB07FF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496310" y="2525142"/>
            <a:ext cx="1369121" cy="1499587"/>
          </a:xfrm>
          <a:prstGeom prst="rect">
            <a:avLst/>
          </a:prstGeom>
        </p:spPr>
      </p:pic>
      <p:grpSp>
        <p:nvGrpSpPr>
          <p:cNvPr id="77" name="15-15">
            <a:extLst>
              <a:ext uri="{FF2B5EF4-FFF2-40B4-BE49-F238E27FC236}">
                <a16:creationId xmlns:a16="http://schemas.microsoft.com/office/drawing/2014/main" id="{0CB616C9-EBD6-4FA6-BD6B-5B734E4C875F}"/>
              </a:ext>
            </a:extLst>
          </p:cNvPr>
          <p:cNvGrpSpPr/>
          <p:nvPr/>
        </p:nvGrpSpPr>
        <p:grpSpPr>
          <a:xfrm>
            <a:off x="7277348" y="132555"/>
            <a:ext cx="4440089" cy="1168513"/>
            <a:chOff x="7689813" y="121503"/>
            <a:chExt cx="4440089" cy="1168513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7E7FD5D-3728-4E60-83FF-D0C89A5960DC}"/>
                </a:ext>
              </a:extLst>
            </p:cNvPr>
            <p:cNvSpPr/>
            <p:nvPr/>
          </p:nvSpPr>
          <p:spPr>
            <a:xfrm>
              <a:off x="7876672" y="121503"/>
              <a:ext cx="4180945" cy="11685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หัวข้อ">
              <a:extLst>
                <a:ext uri="{FF2B5EF4-FFF2-40B4-BE49-F238E27FC236}">
                  <a16:creationId xmlns:a16="http://schemas.microsoft.com/office/drawing/2014/main" id="{D0BE4FD6-9B4F-4AA8-9609-8BFBA8C8A1B3}"/>
                </a:ext>
              </a:extLst>
            </p:cNvPr>
            <p:cNvSpPr txBox="1"/>
            <p:nvPr/>
          </p:nvSpPr>
          <p:spPr>
            <a:xfrm>
              <a:off x="7689813" y="306397"/>
              <a:ext cx="444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นำ 15 นาที – 15 นาที </a:t>
              </a:r>
            </a:p>
            <a:p>
              <a:pPr algn="ctr"/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=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0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8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6" name="60-30">
            <a:extLst>
              <a:ext uri="{FF2B5EF4-FFF2-40B4-BE49-F238E27FC236}">
                <a16:creationId xmlns:a16="http://schemas.microsoft.com/office/drawing/2014/main" id="{07B44B0A-EF4E-46CD-A928-E37C98FF853F}"/>
              </a:ext>
            </a:extLst>
          </p:cNvPr>
          <p:cNvGrpSpPr/>
          <p:nvPr/>
        </p:nvGrpSpPr>
        <p:grpSpPr>
          <a:xfrm>
            <a:off x="7277348" y="132555"/>
            <a:ext cx="4440089" cy="1168513"/>
            <a:chOff x="7689813" y="121503"/>
            <a:chExt cx="4440089" cy="116851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DDBED97-9809-4861-BDFB-D8A1DC904A95}"/>
                </a:ext>
              </a:extLst>
            </p:cNvPr>
            <p:cNvSpPr/>
            <p:nvPr/>
          </p:nvSpPr>
          <p:spPr>
            <a:xfrm>
              <a:off x="7876672" y="121503"/>
              <a:ext cx="4180945" cy="116851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หัวข้อ">
              <a:extLst>
                <a:ext uri="{FF2B5EF4-FFF2-40B4-BE49-F238E27FC236}">
                  <a16:creationId xmlns:a16="http://schemas.microsoft.com/office/drawing/2014/main" id="{503B50CC-0830-422B-B0AF-0FD1D1829A03}"/>
                </a:ext>
              </a:extLst>
            </p:cNvPr>
            <p:cNvSpPr txBox="1"/>
            <p:nvPr/>
          </p:nvSpPr>
          <p:spPr>
            <a:xfrm>
              <a:off x="7689813" y="306397"/>
              <a:ext cx="4440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นำ 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60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นาที – 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30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นาที </a:t>
              </a:r>
            </a:p>
            <a:p>
              <a:pPr algn="ctr"/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= 3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0</a:t>
              </a:r>
              <a:r>
                <a:rPr lang="en-US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th-TH" sz="2800" b="1" dirty="0">
                  <a:latin typeface="Mali" panose="00000800000000000000" pitchFamily="2" charset="-34"/>
                  <a:cs typeface="Mali" panose="00000800000000000000" pitchFamily="2" charset="-34"/>
                </a:rPr>
                <a:t>นาที</a:t>
              </a:r>
              <a:endParaRPr lang="en-US" sz="2800" b="1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3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22838 3.703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39726 3.7037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00" grpId="0"/>
      <p:bldP spid="39" grpId="0"/>
      <p:bldP spid="29" grpId="0" animBg="1"/>
      <p:bldP spid="30" grpId="0"/>
      <p:bldP spid="226" grpId="0"/>
      <p:bldP spid="2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A1879B-1920-4E9E-B362-108D39ACC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A4EA6F2-5091-40B4-ACDF-63184A69F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164" y="997482"/>
            <a:ext cx="1860212" cy="210727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69AD42F-0379-4D35-A666-7BEB55392368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ED82D03-8488-4012-A07C-25A693559050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F0AA354-8A43-4179-A53E-C07991386ACC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4C40B52-21BB-48C0-A994-59467FE2A213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D93AD8A-E9F0-4848-A17E-CF01AE1E0440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66" name="Graphic 119">
                <a:extLst>
                  <a:ext uri="{FF2B5EF4-FFF2-40B4-BE49-F238E27FC236}">
                    <a16:creationId xmlns:a16="http://schemas.microsoft.com/office/drawing/2014/main" id="{B7311574-15EC-4284-A3E7-12BB5B52161E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2C7FC5E1-B952-402A-A7EF-580154F07DC3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1FAFFD4-30A1-4606-B7B6-9E4B5E569889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01DE1331-A234-4123-834B-5CF0ABA88EA1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F206B83E-8A54-45DC-9A34-129EF85EA369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DEE4547B-0F0C-4A5C-94EE-BAEBD98986AE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28ADC51-F307-4AAE-BE19-ED3CE4B00459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9D75550-DAC1-40EB-BC80-FB1B969EE595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3745DD-4CE2-4AB3-9510-86CFE8EF1085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53EC5513-E552-4EFA-8D9C-21762F36E417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654AFCB-F654-4C80-B756-A53ED3AD69D6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94360A8-82B3-4E62-B71B-A799447442D1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78" name="Graphic 119">
                <a:extLst>
                  <a:ext uri="{FF2B5EF4-FFF2-40B4-BE49-F238E27FC236}">
                    <a16:creationId xmlns:a16="http://schemas.microsoft.com/office/drawing/2014/main" id="{A61D5A45-E539-4704-98FC-9721A2E469CB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9A43C80B-9495-4D5F-B674-78B86C6B9071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22C1EF5C-26FA-459E-9163-C51E4DDC72E2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7DE32310-7129-4901-B516-31CD91F4366E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C7CE9BA7-1EC1-4D76-8B5C-32A219EFCDD3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4CF1149F-35E5-4380-B8C8-253D509808A1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E1E3147-A5C6-46ED-A976-C48E5498046D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3D5FD4-1A25-480D-A9A8-3C6667A926DE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26F44EE-ABB4-469F-BE7F-0053F78BF5DB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9F90E5CA-4BEA-49E2-925D-399E638B1C7F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0B416B0-6B94-4616-9780-4011499B29A8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41F041C-65D2-4AF8-8288-BDD42CD269D5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90" name="Graphic 119">
                <a:extLst>
                  <a:ext uri="{FF2B5EF4-FFF2-40B4-BE49-F238E27FC236}">
                    <a16:creationId xmlns:a16="http://schemas.microsoft.com/office/drawing/2014/main" id="{56CFBC18-8853-49D4-ABD9-9727618876E6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BB6A3A4-F511-4E1C-AC5B-5BE58A004503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32F71B69-79DB-4EC0-A066-6A22A349DA9F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DB32784-1A2B-4E34-90EE-85695A4DCA79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B4CD498B-8611-4009-8063-7A214FF492FC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B5C889B-583E-4C4D-9718-A10CFA57B683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763251F-AF97-406C-8468-82211908C3D8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99" name="ข้อ1">
            <a:extLst>
              <a:ext uri="{FF2B5EF4-FFF2-40B4-BE49-F238E27FC236}">
                <a16:creationId xmlns:a16="http://schemas.microsoft.com/office/drawing/2014/main" id="{D1D5AD0C-FE59-46FA-BDC6-C14A7028D7A1}"/>
              </a:ext>
            </a:extLst>
          </p:cNvPr>
          <p:cNvGrpSpPr/>
          <p:nvPr/>
        </p:nvGrpSpPr>
        <p:grpSpPr>
          <a:xfrm>
            <a:off x="1804843" y="2343617"/>
            <a:ext cx="3440865" cy="686334"/>
            <a:chOff x="840664" y="2804445"/>
            <a:chExt cx="4763252" cy="75326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6676D9-C7F7-40AB-88C3-1262C97F3A77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3683F89-F60C-48DA-BF3E-7EDAFC30F6F2}"/>
                </a:ext>
              </a:extLst>
            </p:cNvPr>
            <p:cNvSpPr txBox="1"/>
            <p:nvPr/>
          </p:nvSpPr>
          <p:spPr>
            <a:xfrm>
              <a:off x="866200" y="2833430"/>
              <a:ext cx="4737716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9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02" name="ข้อ2">
            <a:extLst>
              <a:ext uri="{FF2B5EF4-FFF2-40B4-BE49-F238E27FC236}">
                <a16:creationId xmlns:a16="http://schemas.microsoft.com/office/drawing/2014/main" id="{9037940D-04F4-4738-91B1-D89BE3A4ADD8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9BAD9E4-92CF-47F7-923A-A0A3ECB1EBF2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C590381-AE78-41EB-862A-EA8445C9ACE6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12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05" name="ข้อ3">
            <a:extLst>
              <a:ext uri="{FF2B5EF4-FFF2-40B4-BE49-F238E27FC236}">
                <a16:creationId xmlns:a16="http://schemas.microsoft.com/office/drawing/2014/main" id="{C21B98A0-F435-4E45-89CB-4AFA7A22CAA3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31F1270-25A5-44E4-959E-8E6B2ACD48B0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B062D8D-D3C7-49B0-95E0-89053FF9A74F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 นาฬิกา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08" name="เฉลย2">
            <a:extLst>
              <a:ext uri="{FF2B5EF4-FFF2-40B4-BE49-F238E27FC236}">
                <a16:creationId xmlns:a16="http://schemas.microsoft.com/office/drawing/2014/main" id="{CBF1959C-0DF5-48DE-A504-70A37B2D6141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F27F4F2-92E5-416D-9D52-A7B40FADD8A8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C5E8CB2-8405-4549-B210-455D7E0616A1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1" name="เฉลย3">
            <a:extLst>
              <a:ext uri="{FF2B5EF4-FFF2-40B4-BE49-F238E27FC236}">
                <a16:creationId xmlns:a16="http://schemas.microsoft.com/office/drawing/2014/main" id="{FC023359-389D-4768-AA20-8F280084D54E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8A32232-DF86-4BF2-9267-DB58305F2CCB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6DBCDBB-9DC0-4751-B5E7-948957434384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4" name="เฉลย1">
            <a:extLst>
              <a:ext uri="{FF2B5EF4-FFF2-40B4-BE49-F238E27FC236}">
                <a16:creationId xmlns:a16="http://schemas.microsoft.com/office/drawing/2014/main" id="{868B9A98-16EF-4956-9EA2-0DABDED767A6}"/>
              </a:ext>
            </a:extLst>
          </p:cNvPr>
          <p:cNvGrpSpPr/>
          <p:nvPr/>
        </p:nvGrpSpPr>
        <p:grpSpPr>
          <a:xfrm>
            <a:off x="1578021" y="2298895"/>
            <a:ext cx="4316753" cy="682782"/>
            <a:chOff x="1620377" y="2755592"/>
            <a:chExt cx="3763778" cy="74936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F264A16-03EB-412A-BA8C-53EF2290505B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CA40B4F-81E4-484F-9A5F-A4D172FD5014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934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2139148" y="2302789"/>
            <a:ext cx="812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การบอกระยะเวลาอาจบอกเป็นนาที </a:t>
            </a:r>
          </a:p>
          <a:p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โดยนับจากเวลาเริ่มต้นจนถึงเวลาสิ้นสุด</a:t>
            </a:r>
          </a:p>
        </p:txBody>
      </p:sp>
    </p:spTree>
    <p:extLst>
      <p:ext uri="{BB962C8B-B14F-4D97-AF65-F5344CB8AC3E}">
        <p14:creationId xmlns:p14="http://schemas.microsoft.com/office/powerpoint/2010/main" val="226866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D7EAAD9-B272-473A-8A29-3C40EBB15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68837"/>
            <a:ext cx="9730195" cy="2583219"/>
            <a:chOff x="1561296" y="3892297"/>
            <a:chExt cx="9730195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1296" y="3892297"/>
              <a:ext cx="9730195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129258" y="4431495"/>
              <a:ext cx="9075032" cy="139301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บอกระยะเวลาเป็นชั่วโมงและนาที</a:t>
              </a:r>
            </a:p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เมื่อกำหนดเวลาเริ่มต้นและเวลาสิ้นสุดกิจกรรม</a:t>
              </a:r>
              <a:endParaRPr lang="en-US" sz="3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934902" y="1045380"/>
            <a:ext cx="8322198" cy="1826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การบอกระยะเวลาเป็น</a:t>
            </a:r>
          </a:p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ชั่วโมงและนาที (3)</a:t>
            </a:r>
            <a:endParaRPr lang="en-US" sz="40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131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42673EF9-26ED-4EBA-9B3A-E901DC02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พื้นหลังขาว">
            <a:extLst>
              <a:ext uri="{FF2B5EF4-FFF2-40B4-BE49-F238E27FC236}">
                <a16:creationId xmlns:a16="http://schemas.microsoft.com/office/drawing/2014/main" id="{7EEDC243-70F2-4FAD-B296-ABB346A40FEC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D8776D6-AA5A-4E50-B08A-0E20C3E5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67CC8E2-2F3C-4FF6-B8BC-6A617B5A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9FBAC7-867B-4385-A42C-86965488D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91" name="โจทย์">
            <a:extLst>
              <a:ext uri="{FF2B5EF4-FFF2-40B4-BE49-F238E27FC236}">
                <a16:creationId xmlns:a16="http://schemas.microsoft.com/office/drawing/2014/main" id="{79EC26E7-BFA9-4514-94FC-BB7E37B7632A}"/>
              </a:ext>
            </a:extLst>
          </p:cNvPr>
          <p:cNvSpPr txBox="1"/>
          <p:nvPr/>
        </p:nvSpPr>
        <p:spPr>
          <a:xfrm>
            <a:off x="1446697" y="510975"/>
            <a:ext cx="9803892" cy="1219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1) หยกเริ่มเล่นกับแมวเวลา 13.00 น. เล่นเสร็จเวลา 14.21 น.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    หยกใช้เวลาเล่นกับแมวนานเท่าไร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226C7E32-4835-48B4-B0F1-75F0ED1CC8DB}"/>
              </a:ext>
            </a:extLst>
          </p:cNvPr>
          <p:cNvSpPr txBox="1"/>
          <p:nvPr/>
        </p:nvSpPr>
        <p:spPr>
          <a:xfrm>
            <a:off x="2285068" y="3680591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13.00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0CF14C73-A504-4A75-A11F-8855F6887675}"/>
              </a:ext>
            </a:extLst>
          </p:cNvPr>
          <p:cNvSpPr txBox="1"/>
          <p:nvPr/>
        </p:nvSpPr>
        <p:spPr>
          <a:xfrm>
            <a:off x="6475103" y="3680591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14.00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522113C-B5CB-4DBF-A5EF-5A3112ACB2CC}"/>
              </a:ext>
            </a:extLst>
          </p:cNvPr>
          <p:cNvSpPr/>
          <p:nvPr/>
        </p:nvSpPr>
        <p:spPr>
          <a:xfrm>
            <a:off x="2990981" y="2621999"/>
            <a:ext cx="4139713" cy="109665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D36FCC67-3F3E-4F67-A2E3-16380F934B87}"/>
              </a:ext>
            </a:extLst>
          </p:cNvPr>
          <p:cNvSpPr txBox="1"/>
          <p:nvPr/>
        </p:nvSpPr>
        <p:spPr>
          <a:xfrm>
            <a:off x="2973673" y="2016931"/>
            <a:ext cx="417491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8666B58-4B78-456A-B699-0C4C726F6B8A}"/>
              </a:ext>
            </a:extLst>
          </p:cNvPr>
          <p:cNvCxnSpPr>
            <a:cxnSpLocks/>
          </p:cNvCxnSpPr>
          <p:nvPr/>
        </p:nvCxnSpPr>
        <p:spPr>
          <a:xfrm>
            <a:off x="2973675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6EE1FC4-0D8A-4701-BEB0-B574F8766BBB}"/>
              </a:ext>
            </a:extLst>
          </p:cNvPr>
          <p:cNvCxnSpPr>
            <a:cxnSpLocks/>
          </p:cNvCxnSpPr>
          <p:nvPr/>
        </p:nvCxnSpPr>
        <p:spPr>
          <a:xfrm flipH="1">
            <a:off x="2973673" y="3528113"/>
            <a:ext cx="62623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45E6AA-09A9-4333-BFFA-FB35359C271B}"/>
              </a:ext>
            </a:extLst>
          </p:cNvPr>
          <p:cNvCxnSpPr>
            <a:cxnSpLocks/>
          </p:cNvCxnSpPr>
          <p:nvPr/>
        </p:nvCxnSpPr>
        <p:spPr>
          <a:xfrm>
            <a:off x="9236045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5F9C3A76-5135-4975-B82D-881A7F486817}"/>
              </a:ext>
            </a:extLst>
          </p:cNvPr>
          <p:cNvSpPr txBox="1"/>
          <p:nvPr/>
        </p:nvSpPr>
        <p:spPr>
          <a:xfrm>
            <a:off x="2448266" y="4155480"/>
            <a:ext cx="1323608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เริ่มเล่น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914F7CD3-41AE-464E-AE2A-6791FD6F0B08}"/>
              </a:ext>
            </a:extLst>
          </p:cNvPr>
          <p:cNvSpPr/>
          <p:nvPr/>
        </p:nvSpPr>
        <p:spPr>
          <a:xfrm>
            <a:off x="7210426" y="2621998"/>
            <a:ext cx="2007727" cy="116286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1F996B4A-71B6-4326-A38A-DB6B5108269F}"/>
              </a:ext>
            </a:extLst>
          </p:cNvPr>
          <p:cNvSpPr txBox="1"/>
          <p:nvPr/>
        </p:nvSpPr>
        <p:spPr>
          <a:xfrm>
            <a:off x="7130695" y="2016931"/>
            <a:ext cx="2104768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21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C42D61A1-8E77-49B5-8524-936E9E959E13}"/>
              </a:ext>
            </a:extLst>
          </p:cNvPr>
          <p:cNvSpPr txBox="1"/>
          <p:nvPr/>
        </p:nvSpPr>
        <p:spPr>
          <a:xfrm>
            <a:off x="8541862" y="3680591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14.21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81CF62D5-568C-4D58-96F2-1F5F3DFB6F18}"/>
              </a:ext>
            </a:extLst>
          </p:cNvPr>
          <p:cNvSpPr txBox="1"/>
          <p:nvPr/>
        </p:nvSpPr>
        <p:spPr>
          <a:xfrm>
            <a:off x="8614336" y="4142464"/>
            <a:ext cx="1583526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เล่นเสร็จ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2E4C157-E98F-4EF6-A99E-57607BCDEAAC}"/>
              </a:ext>
            </a:extLst>
          </p:cNvPr>
          <p:cNvCxnSpPr>
            <a:cxnSpLocks/>
          </p:cNvCxnSpPr>
          <p:nvPr/>
        </p:nvCxnSpPr>
        <p:spPr>
          <a:xfrm>
            <a:off x="7148589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86FBC63-0C43-48B2-90FE-B5E32667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47" y="5078326"/>
            <a:ext cx="8480271" cy="115834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79E5D79-9BD8-4313-BF83-0E0A785413C4}"/>
              </a:ext>
            </a:extLst>
          </p:cNvPr>
          <p:cNvSpPr txBox="1"/>
          <p:nvPr/>
        </p:nvSpPr>
        <p:spPr>
          <a:xfrm>
            <a:off x="3671740" y="5362788"/>
            <a:ext cx="564587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หยกใช้เวลาเล่นกับแมวนาน 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75C75E-CC56-4BB2-BFC5-E3C7DC21B694}"/>
              </a:ext>
            </a:extLst>
          </p:cNvPr>
          <p:cNvSpPr txBox="1"/>
          <p:nvPr/>
        </p:nvSpPr>
        <p:spPr>
          <a:xfrm>
            <a:off x="8470109" y="5362788"/>
            <a:ext cx="318749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2</a:t>
            </a:r>
            <a:r>
              <a: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DCBB9C8A-A496-4FCD-B102-F226593C48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8794" y="4869400"/>
            <a:ext cx="3545060" cy="1795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44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/>
      <p:bldP spid="102" grpId="0" animBg="1"/>
      <p:bldP spid="103" grpId="0"/>
      <p:bldP spid="10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42673EF9-26ED-4EBA-9B3A-E901DC02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พื้นหลังขาว">
            <a:extLst>
              <a:ext uri="{FF2B5EF4-FFF2-40B4-BE49-F238E27FC236}">
                <a16:creationId xmlns:a16="http://schemas.microsoft.com/office/drawing/2014/main" id="{7EEDC243-70F2-4FAD-B296-ABB346A40FEC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D8776D6-AA5A-4E50-B08A-0E20C3E5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67CC8E2-2F3C-4FF6-B8BC-6A617B5A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9FBAC7-867B-4385-A42C-86965488D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91" name="โจทย์">
            <a:extLst>
              <a:ext uri="{FF2B5EF4-FFF2-40B4-BE49-F238E27FC236}">
                <a16:creationId xmlns:a16="http://schemas.microsoft.com/office/drawing/2014/main" id="{79EC26E7-BFA9-4514-94FC-BB7E37B7632A}"/>
              </a:ext>
            </a:extLst>
          </p:cNvPr>
          <p:cNvSpPr txBox="1"/>
          <p:nvPr/>
        </p:nvSpPr>
        <p:spPr>
          <a:xfrm>
            <a:off x="1712916" y="510975"/>
            <a:ext cx="9803892" cy="1219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2) โบว์เริ่มเล่นโยคะเวลา 17.00 น. เล่นเสร็จเวลา 19.48 น.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    โบว์ใช้เวลาเล่นโยคะนานเท่าไร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226C7E32-4835-48B4-B0F1-75F0ED1CC8DB}"/>
              </a:ext>
            </a:extLst>
          </p:cNvPr>
          <p:cNvSpPr txBox="1"/>
          <p:nvPr/>
        </p:nvSpPr>
        <p:spPr>
          <a:xfrm>
            <a:off x="641466" y="3519991"/>
            <a:ext cx="165600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17.00 น.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0CF14C73-A504-4A75-A11F-8855F6887675}"/>
              </a:ext>
            </a:extLst>
          </p:cNvPr>
          <p:cNvSpPr txBox="1"/>
          <p:nvPr/>
        </p:nvSpPr>
        <p:spPr>
          <a:xfrm>
            <a:off x="3988416" y="3540253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18.00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522113C-B5CB-4DBF-A5EF-5A3112ACB2CC}"/>
              </a:ext>
            </a:extLst>
          </p:cNvPr>
          <p:cNvSpPr/>
          <p:nvPr/>
        </p:nvSpPr>
        <p:spPr>
          <a:xfrm>
            <a:off x="1347379" y="2436805"/>
            <a:ext cx="3281103" cy="106048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D36FCC67-3F3E-4F67-A2E3-16380F934B87}"/>
              </a:ext>
            </a:extLst>
          </p:cNvPr>
          <p:cNvSpPr txBox="1"/>
          <p:nvPr/>
        </p:nvSpPr>
        <p:spPr>
          <a:xfrm>
            <a:off x="1311589" y="1817783"/>
            <a:ext cx="331688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8666B58-4B78-456A-B699-0C4C726F6B8A}"/>
              </a:ext>
            </a:extLst>
          </p:cNvPr>
          <p:cNvCxnSpPr>
            <a:cxnSpLocks/>
          </p:cNvCxnSpPr>
          <p:nvPr/>
        </p:nvCxnSpPr>
        <p:spPr>
          <a:xfrm>
            <a:off x="1330073" y="309375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6EE1FC4-0D8A-4701-BEB0-B574F8766BBB}"/>
              </a:ext>
            </a:extLst>
          </p:cNvPr>
          <p:cNvCxnSpPr>
            <a:cxnSpLocks/>
          </p:cNvCxnSpPr>
          <p:nvPr/>
        </p:nvCxnSpPr>
        <p:spPr>
          <a:xfrm flipH="1">
            <a:off x="1330071" y="3342919"/>
            <a:ext cx="92717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45E6AA-09A9-4333-BFFA-FB35359C271B}"/>
              </a:ext>
            </a:extLst>
          </p:cNvPr>
          <p:cNvCxnSpPr>
            <a:cxnSpLocks/>
          </p:cNvCxnSpPr>
          <p:nvPr/>
        </p:nvCxnSpPr>
        <p:spPr>
          <a:xfrm>
            <a:off x="10601860" y="309375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5F9C3A76-5135-4975-B82D-881A7F486817}"/>
              </a:ext>
            </a:extLst>
          </p:cNvPr>
          <p:cNvSpPr txBox="1"/>
          <p:nvPr/>
        </p:nvSpPr>
        <p:spPr>
          <a:xfrm>
            <a:off x="722820" y="3946481"/>
            <a:ext cx="1323608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เริ่มเล่น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914F7CD3-41AE-464E-AE2A-6791FD6F0B08}"/>
              </a:ext>
            </a:extLst>
          </p:cNvPr>
          <p:cNvSpPr/>
          <p:nvPr/>
        </p:nvSpPr>
        <p:spPr>
          <a:xfrm>
            <a:off x="4664272" y="2453602"/>
            <a:ext cx="3262681" cy="101012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1F996B4A-71B6-4326-A38A-DB6B5108269F}"/>
              </a:ext>
            </a:extLst>
          </p:cNvPr>
          <p:cNvSpPr txBox="1"/>
          <p:nvPr/>
        </p:nvSpPr>
        <p:spPr>
          <a:xfrm>
            <a:off x="4628482" y="1817783"/>
            <a:ext cx="3316367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C42D61A1-8E77-49B5-8524-936E9E959E13}"/>
              </a:ext>
            </a:extLst>
          </p:cNvPr>
          <p:cNvSpPr txBox="1"/>
          <p:nvPr/>
        </p:nvSpPr>
        <p:spPr>
          <a:xfrm>
            <a:off x="7268652" y="3540253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19.00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81CF62D5-568C-4D58-96F2-1F5F3DFB6F18}"/>
              </a:ext>
            </a:extLst>
          </p:cNvPr>
          <p:cNvSpPr txBox="1"/>
          <p:nvPr/>
        </p:nvSpPr>
        <p:spPr>
          <a:xfrm>
            <a:off x="9968465" y="3871460"/>
            <a:ext cx="1583526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เล่นเสร็จ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2E4C157-E98F-4EF6-A99E-57607BCDEAAC}"/>
              </a:ext>
            </a:extLst>
          </p:cNvPr>
          <p:cNvCxnSpPr>
            <a:cxnSpLocks/>
          </p:cNvCxnSpPr>
          <p:nvPr/>
        </p:nvCxnSpPr>
        <p:spPr>
          <a:xfrm>
            <a:off x="4646376" y="309375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86FBC63-0C43-48B2-90FE-B5E32667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47" y="5078326"/>
            <a:ext cx="8480271" cy="115834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79E5D79-9BD8-4313-BF83-0E0A785413C4}"/>
              </a:ext>
            </a:extLst>
          </p:cNvPr>
          <p:cNvSpPr txBox="1"/>
          <p:nvPr/>
        </p:nvSpPr>
        <p:spPr>
          <a:xfrm>
            <a:off x="3625441" y="5362788"/>
            <a:ext cx="453471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โบว์ใช้เวลาเล่นโยคะนาน 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75C75E-CC56-4BB2-BFC5-E3C7DC21B694}"/>
              </a:ext>
            </a:extLst>
          </p:cNvPr>
          <p:cNvSpPr txBox="1"/>
          <p:nvPr/>
        </p:nvSpPr>
        <p:spPr>
          <a:xfrm>
            <a:off x="8227039" y="5362788"/>
            <a:ext cx="318749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48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EC3C8C-442F-42B0-8B5F-368DC9E62F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75761" y="4703172"/>
            <a:ext cx="2467878" cy="19800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3F3BAC-EA35-4B93-9F9E-341EEE20C17F}"/>
              </a:ext>
            </a:extLst>
          </p:cNvPr>
          <p:cNvCxnSpPr>
            <a:cxnSpLocks/>
          </p:cNvCxnSpPr>
          <p:nvPr/>
        </p:nvCxnSpPr>
        <p:spPr>
          <a:xfrm>
            <a:off x="7962679" y="3116670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75C14A82-7C59-4612-9E2F-46E61FC1DF86}"/>
              </a:ext>
            </a:extLst>
          </p:cNvPr>
          <p:cNvSpPr txBox="1"/>
          <p:nvPr/>
        </p:nvSpPr>
        <p:spPr>
          <a:xfrm>
            <a:off x="9943356" y="3497288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19.48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A86DC8BB-062B-4C70-AED7-659067B3FCAD}"/>
              </a:ext>
            </a:extLst>
          </p:cNvPr>
          <p:cNvSpPr/>
          <p:nvPr/>
        </p:nvSpPr>
        <p:spPr>
          <a:xfrm>
            <a:off x="7944849" y="2465555"/>
            <a:ext cx="2657010" cy="105400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85423EB0-4A5C-456B-AD53-5B2FDA17150E}"/>
              </a:ext>
            </a:extLst>
          </p:cNvPr>
          <p:cNvSpPr txBox="1"/>
          <p:nvPr/>
        </p:nvSpPr>
        <p:spPr>
          <a:xfrm>
            <a:off x="7944848" y="1829737"/>
            <a:ext cx="265701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48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220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6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/>
      <p:bldP spid="102" grpId="0" animBg="1"/>
      <p:bldP spid="103" grpId="0"/>
      <p:bldP spid="104" grpId="0"/>
      <p:bldP spid="109" grpId="0"/>
      <p:bldP spid="31" grpId="0" animBg="1"/>
      <p:bldP spid="3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พื้นหลังสี">
            <a:extLst>
              <a:ext uri="{FF2B5EF4-FFF2-40B4-BE49-F238E27FC236}">
                <a16:creationId xmlns:a16="http://schemas.microsoft.com/office/drawing/2014/main" id="{42673EF9-26ED-4EBA-9B3A-E901DC02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พื้นหลังขาว">
            <a:extLst>
              <a:ext uri="{FF2B5EF4-FFF2-40B4-BE49-F238E27FC236}">
                <a16:creationId xmlns:a16="http://schemas.microsoft.com/office/drawing/2014/main" id="{7EEDC243-70F2-4FAD-B296-ABB346A40FEC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D8776D6-AA5A-4E50-B08A-0E20C3E5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67CC8E2-2F3C-4FF6-B8BC-6A617B5A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9FBAC7-867B-4385-A42C-86965488D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91" name="โจทย์">
            <a:extLst>
              <a:ext uri="{FF2B5EF4-FFF2-40B4-BE49-F238E27FC236}">
                <a16:creationId xmlns:a16="http://schemas.microsoft.com/office/drawing/2014/main" id="{79EC26E7-BFA9-4514-94FC-BB7E37B7632A}"/>
              </a:ext>
            </a:extLst>
          </p:cNvPr>
          <p:cNvSpPr txBox="1"/>
          <p:nvPr/>
        </p:nvSpPr>
        <p:spPr>
          <a:xfrm>
            <a:off x="1458272" y="510975"/>
            <a:ext cx="9803892" cy="1219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3) ปลาเริ่มอ่านหนังสือเวลา 14.50 น. อ่านเสร็จเวลา 17.00 น.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    ปลาใช้เวลาอ่านหนังสือนานเท่าไร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226C7E32-4835-48B4-B0F1-75F0ED1CC8DB}"/>
              </a:ext>
            </a:extLst>
          </p:cNvPr>
          <p:cNvSpPr txBox="1"/>
          <p:nvPr/>
        </p:nvSpPr>
        <p:spPr>
          <a:xfrm>
            <a:off x="2435543" y="3680591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14.50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0CF14C73-A504-4A75-A11F-8855F6887675}"/>
              </a:ext>
            </a:extLst>
          </p:cNvPr>
          <p:cNvSpPr txBox="1"/>
          <p:nvPr/>
        </p:nvSpPr>
        <p:spPr>
          <a:xfrm>
            <a:off x="3959651" y="3670431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15.00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522113C-B5CB-4DBF-A5EF-5A3112ACB2CC}"/>
              </a:ext>
            </a:extLst>
          </p:cNvPr>
          <p:cNvSpPr/>
          <p:nvPr/>
        </p:nvSpPr>
        <p:spPr>
          <a:xfrm>
            <a:off x="3141456" y="2746020"/>
            <a:ext cx="1317471" cy="934571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D36FCC67-3F3E-4F67-A2E3-16380F934B87}"/>
              </a:ext>
            </a:extLst>
          </p:cNvPr>
          <p:cNvSpPr txBox="1"/>
          <p:nvPr/>
        </p:nvSpPr>
        <p:spPr>
          <a:xfrm>
            <a:off x="3112573" y="1998962"/>
            <a:ext cx="13826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10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8666B58-4B78-456A-B699-0C4C726F6B8A}"/>
              </a:ext>
            </a:extLst>
          </p:cNvPr>
          <p:cNvCxnSpPr>
            <a:cxnSpLocks/>
          </p:cNvCxnSpPr>
          <p:nvPr/>
        </p:nvCxnSpPr>
        <p:spPr>
          <a:xfrm>
            <a:off x="3124150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6EE1FC4-0D8A-4701-BEB0-B574F8766BBB}"/>
              </a:ext>
            </a:extLst>
          </p:cNvPr>
          <p:cNvCxnSpPr>
            <a:cxnSpLocks/>
          </p:cNvCxnSpPr>
          <p:nvPr/>
        </p:nvCxnSpPr>
        <p:spPr>
          <a:xfrm flipH="1">
            <a:off x="3124148" y="3528113"/>
            <a:ext cx="62623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45E6AA-09A9-4333-BFFA-FB35359C271B}"/>
              </a:ext>
            </a:extLst>
          </p:cNvPr>
          <p:cNvCxnSpPr>
            <a:cxnSpLocks/>
          </p:cNvCxnSpPr>
          <p:nvPr/>
        </p:nvCxnSpPr>
        <p:spPr>
          <a:xfrm>
            <a:off x="9386520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5F9C3A76-5135-4975-B82D-881A7F486817}"/>
              </a:ext>
            </a:extLst>
          </p:cNvPr>
          <p:cNvSpPr txBox="1"/>
          <p:nvPr/>
        </p:nvSpPr>
        <p:spPr>
          <a:xfrm>
            <a:off x="2009460" y="4155480"/>
            <a:ext cx="2570773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เริ่มอ่านหนังสือ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914F7CD3-41AE-464E-AE2A-6791FD6F0B08}"/>
              </a:ext>
            </a:extLst>
          </p:cNvPr>
          <p:cNvSpPr/>
          <p:nvPr/>
        </p:nvSpPr>
        <p:spPr>
          <a:xfrm>
            <a:off x="4506747" y="2682101"/>
            <a:ext cx="2436589" cy="110085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1F996B4A-71B6-4326-A38A-DB6B5108269F}"/>
              </a:ext>
            </a:extLst>
          </p:cNvPr>
          <p:cNvSpPr txBox="1"/>
          <p:nvPr/>
        </p:nvSpPr>
        <p:spPr>
          <a:xfrm>
            <a:off x="4458927" y="1998962"/>
            <a:ext cx="247574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C42D61A1-8E77-49B5-8524-936E9E959E13}"/>
              </a:ext>
            </a:extLst>
          </p:cNvPr>
          <p:cNvSpPr txBox="1"/>
          <p:nvPr/>
        </p:nvSpPr>
        <p:spPr>
          <a:xfrm>
            <a:off x="6245045" y="3680591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16.00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81CF62D5-568C-4D58-96F2-1F5F3DFB6F18}"/>
              </a:ext>
            </a:extLst>
          </p:cNvPr>
          <p:cNvSpPr txBox="1"/>
          <p:nvPr/>
        </p:nvSpPr>
        <p:spPr>
          <a:xfrm>
            <a:off x="8246650" y="4111984"/>
            <a:ext cx="3104223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อ่านหนังสือเสร็จ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86FBC63-0C43-48B2-90FE-B5E32667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47" y="5078326"/>
            <a:ext cx="8480271" cy="115834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79E5D79-9BD8-4313-BF83-0E0A785413C4}"/>
              </a:ext>
            </a:extLst>
          </p:cNvPr>
          <p:cNvSpPr txBox="1"/>
          <p:nvPr/>
        </p:nvSpPr>
        <p:spPr>
          <a:xfrm>
            <a:off x="3671740" y="5362788"/>
            <a:ext cx="564587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ปลาใช้เวลาอ่านหนังสือนาน 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75C75E-CC56-4BB2-BFC5-E3C7DC21B694}"/>
              </a:ext>
            </a:extLst>
          </p:cNvPr>
          <p:cNvSpPr txBox="1"/>
          <p:nvPr/>
        </p:nvSpPr>
        <p:spPr>
          <a:xfrm>
            <a:off x="8531069" y="5362788"/>
            <a:ext cx="3187490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10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EA47465-7527-43CD-8A39-ECDCA2D4F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680" y="4233322"/>
            <a:ext cx="2862453" cy="228590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AE52A5-3114-4C77-86B3-0DFFAFFE46C2}"/>
              </a:ext>
            </a:extLst>
          </p:cNvPr>
          <p:cNvCxnSpPr>
            <a:cxnSpLocks/>
          </p:cNvCxnSpPr>
          <p:nvPr/>
        </p:nvCxnSpPr>
        <p:spPr>
          <a:xfrm>
            <a:off x="4482838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0F98B-E103-4455-B76E-69DF1F41CC60}"/>
              </a:ext>
            </a:extLst>
          </p:cNvPr>
          <p:cNvCxnSpPr>
            <a:cxnSpLocks/>
          </p:cNvCxnSpPr>
          <p:nvPr/>
        </p:nvCxnSpPr>
        <p:spPr>
          <a:xfrm>
            <a:off x="6934679" y="327895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340FA275-B184-4563-9B0C-24C40ED34A25}"/>
              </a:ext>
            </a:extLst>
          </p:cNvPr>
          <p:cNvSpPr/>
          <p:nvPr/>
        </p:nvSpPr>
        <p:spPr>
          <a:xfrm>
            <a:off x="7032517" y="2682101"/>
            <a:ext cx="2345347" cy="109389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หัวข้อ">
            <a:extLst>
              <a:ext uri="{FF2B5EF4-FFF2-40B4-BE49-F238E27FC236}">
                <a16:creationId xmlns:a16="http://schemas.microsoft.com/office/drawing/2014/main" id="{EA1E3454-3819-4432-B8F0-257B83B05B16}"/>
              </a:ext>
            </a:extLst>
          </p:cNvPr>
          <p:cNvSpPr txBox="1"/>
          <p:nvPr/>
        </p:nvSpPr>
        <p:spPr>
          <a:xfrm>
            <a:off x="6934676" y="1998962"/>
            <a:ext cx="2443188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2" name="หัวข้อ">
            <a:extLst>
              <a:ext uri="{FF2B5EF4-FFF2-40B4-BE49-F238E27FC236}">
                <a16:creationId xmlns:a16="http://schemas.microsoft.com/office/drawing/2014/main" id="{BFA6C0E7-DA6F-429D-8772-7D94ADF95BE0}"/>
              </a:ext>
            </a:extLst>
          </p:cNvPr>
          <p:cNvSpPr txBox="1"/>
          <p:nvPr/>
        </p:nvSpPr>
        <p:spPr>
          <a:xfrm>
            <a:off x="8680440" y="3680591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17.00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05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/>
      <p:bldP spid="102" grpId="0" animBg="1"/>
      <p:bldP spid="103" grpId="0"/>
      <p:bldP spid="104" grpId="0"/>
      <p:bldP spid="109" grpId="0"/>
      <p:bldP spid="30" grpId="0" animBg="1"/>
      <p:bldP spid="3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42673EF9-26ED-4EBA-9B3A-E901DC02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พื้นหลังขาว">
            <a:extLst>
              <a:ext uri="{FF2B5EF4-FFF2-40B4-BE49-F238E27FC236}">
                <a16:creationId xmlns:a16="http://schemas.microsoft.com/office/drawing/2014/main" id="{7EEDC243-70F2-4FAD-B296-ABB346A40FEC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D8776D6-AA5A-4E50-B08A-0E20C3E5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67CC8E2-2F3C-4FF6-B8BC-6A617B5A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9FBAC7-867B-4385-A42C-86965488D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91" name="โจทย์">
            <a:extLst>
              <a:ext uri="{FF2B5EF4-FFF2-40B4-BE49-F238E27FC236}">
                <a16:creationId xmlns:a16="http://schemas.microsoft.com/office/drawing/2014/main" id="{79EC26E7-BFA9-4514-94FC-BB7E37B7632A}"/>
              </a:ext>
            </a:extLst>
          </p:cNvPr>
          <p:cNvSpPr txBox="1"/>
          <p:nvPr/>
        </p:nvSpPr>
        <p:spPr>
          <a:xfrm>
            <a:off x="1967559" y="510975"/>
            <a:ext cx="9263878" cy="1219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4) พู่เริ่มทำขนมเวลา 16.23 น. ทำเสร็จเวลา 17.17 น.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    พู่ใช้เวลาทำขนมนานเท่าไร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226C7E32-4835-48B4-B0F1-75F0ED1CC8DB}"/>
              </a:ext>
            </a:extLst>
          </p:cNvPr>
          <p:cNvSpPr txBox="1"/>
          <p:nvPr/>
        </p:nvSpPr>
        <p:spPr>
          <a:xfrm>
            <a:off x="2285068" y="342540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16.23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0CF14C73-A504-4A75-A11F-8855F6887675}"/>
              </a:ext>
            </a:extLst>
          </p:cNvPr>
          <p:cNvSpPr txBox="1"/>
          <p:nvPr/>
        </p:nvSpPr>
        <p:spPr>
          <a:xfrm>
            <a:off x="6475103" y="3425407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17.00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522113C-B5CB-4DBF-A5EF-5A3112ACB2CC}"/>
              </a:ext>
            </a:extLst>
          </p:cNvPr>
          <p:cNvSpPr/>
          <p:nvPr/>
        </p:nvSpPr>
        <p:spPr>
          <a:xfrm>
            <a:off x="2990981" y="2366815"/>
            <a:ext cx="4139713" cy="109665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D36FCC67-3F3E-4F67-A2E3-16380F934B87}"/>
              </a:ext>
            </a:extLst>
          </p:cNvPr>
          <p:cNvSpPr txBox="1"/>
          <p:nvPr/>
        </p:nvSpPr>
        <p:spPr>
          <a:xfrm>
            <a:off x="2973673" y="1761747"/>
            <a:ext cx="417491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37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8666B58-4B78-456A-B699-0C4C726F6B8A}"/>
              </a:ext>
            </a:extLst>
          </p:cNvPr>
          <p:cNvCxnSpPr>
            <a:cxnSpLocks/>
          </p:cNvCxnSpPr>
          <p:nvPr/>
        </p:nvCxnSpPr>
        <p:spPr>
          <a:xfrm>
            <a:off x="2973675" y="302376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6EE1FC4-0D8A-4701-BEB0-B574F8766BBB}"/>
              </a:ext>
            </a:extLst>
          </p:cNvPr>
          <p:cNvCxnSpPr>
            <a:cxnSpLocks/>
          </p:cNvCxnSpPr>
          <p:nvPr/>
        </p:nvCxnSpPr>
        <p:spPr>
          <a:xfrm flipH="1">
            <a:off x="2973673" y="3272929"/>
            <a:ext cx="62623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45E6AA-09A9-4333-BFFA-FB35359C271B}"/>
              </a:ext>
            </a:extLst>
          </p:cNvPr>
          <p:cNvCxnSpPr>
            <a:cxnSpLocks/>
          </p:cNvCxnSpPr>
          <p:nvPr/>
        </p:nvCxnSpPr>
        <p:spPr>
          <a:xfrm>
            <a:off x="9236045" y="302376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5F9C3A76-5135-4975-B82D-881A7F486817}"/>
              </a:ext>
            </a:extLst>
          </p:cNvPr>
          <p:cNvSpPr txBox="1"/>
          <p:nvPr/>
        </p:nvSpPr>
        <p:spPr>
          <a:xfrm>
            <a:off x="2091694" y="3900296"/>
            <a:ext cx="2042747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เริ่มทำขนม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914F7CD3-41AE-464E-AE2A-6791FD6F0B08}"/>
              </a:ext>
            </a:extLst>
          </p:cNvPr>
          <p:cNvSpPr/>
          <p:nvPr/>
        </p:nvSpPr>
        <p:spPr>
          <a:xfrm>
            <a:off x="7210426" y="2366814"/>
            <a:ext cx="2007727" cy="116286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1F996B4A-71B6-4326-A38A-DB6B5108269F}"/>
              </a:ext>
            </a:extLst>
          </p:cNvPr>
          <p:cNvSpPr txBox="1"/>
          <p:nvPr/>
        </p:nvSpPr>
        <p:spPr>
          <a:xfrm>
            <a:off x="7130695" y="1761747"/>
            <a:ext cx="2104768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17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C42D61A1-8E77-49B5-8524-936E9E959E13}"/>
              </a:ext>
            </a:extLst>
          </p:cNvPr>
          <p:cNvSpPr txBox="1"/>
          <p:nvPr/>
        </p:nvSpPr>
        <p:spPr>
          <a:xfrm>
            <a:off x="8541862" y="342540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17.17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81CF62D5-568C-4D58-96F2-1F5F3DFB6F18}"/>
              </a:ext>
            </a:extLst>
          </p:cNvPr>
          <p:cNvSpPr txBox="1"/>
          <p:nvPr/>
        </p:nvSpPr>
        <p:spPr>
          <a:xfrm>
            <a:off x="8735638" y="3887280"/>
            <a:ext cx="1583526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ทำเสร็จ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2E4C157-E98F-4EF6-A99E-57607BCDEAAC}"/>
              </a:ext>
            </a:extLst>
          </p:cNvPr>
          <p:cNvCxnSpPr>
            <a:cxnSpLocks/>
          </p:cNvCxnSpPr>
          <p:nvPr/>
        </p:nvCxnSpPr>
        <p:spPr>
          <a:xfrm>
            <a:off x="7148589" y="302376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86FBC63-0C43-48B2-90FE-B5E32667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601" y="4959118"/>
            <a:ext cx="7585162" cy="1303459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79E5D79-9BD8-4313-BF83-0E0A785413C4}"/>
              </a:ext>
            </a:extLst>
          </p:cNvPr>
          <p:cNvSpPr txBox="1"/>
          <p:nvPr/>
        </p:nvSpPr>
        <p:spPr>
          <a:xfrm>
            <a:off x="4316698" y="5326634"/>
            <a:ext cx="383188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พู่ใช้เวลาทำขนม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75C75E-CC56-4BB2-BFC5-E3C7DC21B694}"/>
              </a:ext>
            </a:extLst>
          </p:cNvPr>
          <p:cNvSpPr txBox="1"/>
          <p:nvPr/>
        </p:nvSpPr>
        <p:spPr>
          <a:xfrm>
            <a:off x="8896297" y="5330550"/>
            <a:ext cx="18541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54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75B98A-9A8B-4726-85DE-7A8566C71A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987" y="4311746"/>
            <a:ext cx="3187490" cy="22604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F44038-1F60-4D8E-BEAC-703190DB385F}"/>
              </a:ext>
            </a:extLst>
          </p:cNvPr>
          <p:cNvSpPr txBox="1"/>
          <p:nvPr/>
        </p:nvSpPr>
        <p:spPr>
          <a:xfrm>
            <a:off x="7245200" y="5494286"/>
            <a:ext cx="1798692" cy="65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37 + 17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11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6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/>
      <p:bldP spid="102" grpId="0" animBg="1"/>
      <p:bldP spid="103" grpId="0"/>
      <p:bldP spid="109" grpId="0"/>
      <p:bldP spid="2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42673EF9-26ED-4EBA-9B3A-E901DC02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พื้นหลังขาว">
            <a:extLst>
              <a:ext uri="{FF2B5EF4-FFF2-40B4-BE49-F238E27FC236}">
                <a16:creationId xmlns:a16="http://schemas.microsoft.com/office/drawing/2014/main" id="{7EEDC243-70F2-4FAD-B296-ABB346A40FEC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D8776D6-AA5A-4E50-B08A-0E20C3E5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67CC8E2-2F3C-4FF6-B8BC-6A617B5A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9FBAC7-867B-4385-A42C-86965488D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91" name="โจทย์">
            <a:extLst>
              <a:ext uri="{FF2B5EF4-FFF2-40B4-BE49-F238E27FC236}">
                <a16:creationId xmlns:a16="http://schemas.microsoft.com/office/drawing/2014/main" id="{79EC26E7-BFA9-4514-94FC-BB7E37B7632A}"/>
              </a:ext>
            </a:extLst>
          </p:cNvPr>
          <p:cNvSpPr txBox="1"/>
          <p:nvPr/>
        </p:nvSpPr>
        <p:spPr>
          <a:xfrm>
            <a:off x="1531249" y="500553"/>
            <a:ext cx="9684616" cy="1219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5) เมฆเริ่มทำพิซซ่าเวลา 9.42 น. ทำพิซซ่าเสร็จเวลา 10.55 น.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    เมฆใช้เวลาทำพิซซ่านานเท่าไร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226C7E32-4835-48B4-B0F1-75F0ED1CC8DB}"/>
              </a:ext>
            </a:extLst>
          </p:cNvPr>
          <p:cNvSpPr txBox="1"/>
          <p:nvPr/>
        </p:nvSpPr>
        <p:spPr>
          <a:xfrm>
            <a:off x="2285068" y="337910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9.42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0CF14C73-A504-4A75-A11F-8855F6887675}"/>
              </a:ext>
            </a:extLst>
          </p:cNvPr>
          <p:cNvSpPr txBox="1"/>
          <p:nvPr/>
        </p:nvSpPr>
        <p:spPr>
          <a:xfrm>
            <a:off x="4291509" y="3364338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10.00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522113C-B5CB-4DBF-A5EF-5A3112ACB2CC}"/>
              </a:ext>
            </a:extLst>
          </p:cNvPr>
          <p:cNvSpPr/>
          <p:nvPr/>
        </p:nvSpPr>
        <p:spPr>
          <a:xfrm>
            <a:off x="2955954" y="2417881"/>
            <a:ext cx="1990008" cy="863861"/>
          </a:xfrm>
          <a:prstGeom prst="arc">
            <a:avLst>
              <a:gd name="adj1" fmla="val 10713068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D36FCC67-3F3E-4F67-A2E3-16380F934B87}"/>
              </a:ext>
            </a:extLst>
          </p:cNvPr>
          <p:cNvSpPr txBox="1"/>
          <p:nvPr/>
        </p:nvSpPr>
        <p:spPr>
          <a:xfrm>
            <a:off x="2973673" y="1715447"/>
            <a:ext cx="199000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18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8666B58-4B78-456A-B699-0C4C726F6B8A}"/>
              </a:ext>
            </a:extLst>
          </p:cNvPr>
          <p:cNvCxnSpPr>
            <a:cxnSpLocks/>
          </p:cNvCxnSpPr>
          <p:nvPr/>
        </p:nvCxnSpPr>
        <p:spPr>
          <a:xfrm>
            <a:off x="2973675" y="297746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6EE1FC4-0D8A-4701-BEB0-B574F8766BBB}"/>
              </a:ext>
            </a:extLst>
          </p:cNvPr>
          <p:cNvCxnSpPr>
            <a:cxnSpLocks/>
          </p:cNvCxnSpPr>
          <p:nvPr/>
        </p:nvCxnSpPr>
        <p:spPr>
          <a:xfrm flipH="1">
            <a:off x="2973673" y="3226629"/>
            <a:ext cx="62623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45E6AA-09A9-4333-BFFA-FB35359C271B}"/>
              </a:ext>
            </a:extLst>
          </p:cNvPr>
          <p:cNvCxnSpPr>
            <a:cxnSpLocks/>
          </p:cNvCxnSpPr>
          <p:nvPr/>
        </p:nvCxnSpPr>
        <p:spPr>
          <a:xfrm>
            <a:off x="9236045" y="297746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5F9C3A76-5135-4975-B82D-881A7F486817}"/>
              </a:ext>
            </a:extLst>
          </p:cNvPr>
          <p:cNvSpPr txBox="1"/>
          <p:nvPr/>
        </p:nvSpPr>
        <p:spPr>
          <a:xfrm>
            <a:off x="2091694" y="3853996"/>
            <a:ext cx="2042747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เริ่มทำพิซซ่า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Arc 101">
            <a:extLst>
              <a:ext uri="{FF2B5EF4-FFF2-40B4-BE49-F238E27FC236}">
                <a16:creationId xmlns:a16="http://schemas.microsoft.com/office/drawing/2014/main" id="{914F7CD3-41AE-464E-AE2A-6791FD6F0B08}"/>
              </a:ext>
            </a:extLst>
          </p:cNvPr>
          <p:cNvSpPr/>
          <p:nvPr/>
        </p:nvSpPr>
        <p:spPr>
          <a:xfrm>
            <a:off x="4981576" y="2417443"/>
            <a:ext cx="4236577" cy="96166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1F996B4A-71B6-4326-A38A-DB6B5108269F}"/>
              </a:ext>
            </a:extLst>
          </p:cNvPr>
          <p:cNvSpPr txBox="1"/>
          <p:nvPr/>
        </p:nvSpPr>
        <p:spPr>
          <a:xfrm>
            <a:off x="4945962" y="1715447"/>
            <a:ext cx="4289501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55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C42D61A1-8E77-49B5-8524-936E9E959E13}"/>
              </a:ext>
            </a:extLst>
          </p:cNvPr>
          <p:cNvSpPr txBox="1"/>
          <p:nvPr/>
        </p:nvSpPr>
        <p:spPr>
          <a:xfrm>
            <a:off x="8541862" y="337910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10.55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81CF62D5-568C-4D58-96F2-1F5F3DFB6F18}"/>
              </a:ext>
            </a:extLst>
          </p:cNvPr>
          <p:cNvSpPr txBox="1"/>
          <p:nvPr/>
        </p:nvSpPr>
        <p:spPr>
          <a:xfrm>
            <a:off x="8229005" y="3832239"/>
            <a:ext cx="2461427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ทำพิซซ่าเสร็จ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2E4C157-E98F-4EF6-A99E-57607BCDEAAC}"/>
              </a:ext>
            </a:extLst>
          </p:cNvPr>
          <p:cNvCxnSpPr>
            <a:cxnSpLocks/>
          </p:cNvCxnSpPr>
          <p:nvPr/>
        </p:nvCxnSpPr>
        <p:spPr>
          <a:xfrm>
            <a:off x="4972548" y="2977467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86FBC63-0C43-48B2-90FE-B5E32667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8207" y="4663545"/>
            <a:ext cx="9247148" cy="1742607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79E5D79-9BD8-4313-BF83-0E0A785413C4}"/>
              </a:ext>
            </a:extLst>
          </p:cNvPr>
          <p:cNvSpPr txBox="1"/>
          <p:nvPr/>
        </p:nvSpPr>
        <p:spPr>
          <a:xfrm>
            <a:off x="3030020" y="4952983"/>
            <a:ext cx="383188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เมฆใช้เวลาทำพิซซ่า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75C75E-CC56-4BB2-BFC5-E3C7DC21B694}"/>
              </a:ext>
            </a:extLst>
          </p:cNvPr>
          <p:cNvSpPr txBox="1"/>
          <p:nvPr/>
        </p:nvSpPr>
        <p:spPr>
          <a:xfrm>
            <a:off x="8326362" y="4946687"/>
            <a:ext cx="288950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73 นาที หรือ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44038-1F60-4D8E-BEAC-703190DB385F}"/>
              </a:ext>
            </a:extLst>
          </p:cNvPr>
          <p:cNvSpPr txBox="1"/>
          <p:nvPr/>
        </p:nvSpPr>
        <p:spPr>
          <a:xfrm>
            <a:off x="6578149" y="5081094"/>
            <a:ext cx="1798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18 + 55 </a:t>
            </a:r>
            <a:r>
              <a:rPr lang="en-US" sz="2800" dirty="0">
                <a:latin typeface="Mali" panose="00000800000000000000" pitchFamily="2" charset="-34"/>
                <a:cs typeface="Mali" panose="00000800000000000000" pitchFamily="2" charset="-34"/>
              </a:rPr>
              <a:t>=</a:t>
            </a: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F8520-E5C8-4C97-BEE2-2BD4F2F9FB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361" y="4030038"/>
            <a:ext cx="2148709" cy="25931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7ABCD5B-AE02-439C-9C66-914C994873DF}"/>
              </a:ext>
            </a:extLst>
          </p:cNvPr>
          <p:cNvSpPr txBox="1"/>
          <p:nvPr/>
        </p:nvSpPr>
        <p:spPr>
          <a:xfrm>
            <a:off x="8001469" y="5604314"/>
            <a:ext cx="3468993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13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92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/>
      <p:bldP spid="102" grpId="0" animBg="1"/>
      <p:bldP spid="103" grpId="0"/>
      <p:bldP spid="109" grpId="0"/>
      <p:bldP spid="27" grpId="0"/>
      <p:bldP spid="2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42673EF9-26ED-4EBA-9B3A-E901DC02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พื้นหลังขาว">
            <a:extLst>
              <a:ext uri="{FF2B5EF4-FFF2-40B4-BE49-F238E27FC236}">
                <a16:creationId xmlns:a16="http://schemas.microsoft.com/office/drawing/2014/main" id="{7EEDC243-70F2-4FAD-B296-ABB346A40FEC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D8776D6-AA5A-4E50-B08A-0E20C3E5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67CC8E2-2F3C-4FF6-B8BC-6A617B5AC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9FBAC7-867B-4385-A42C-86965488D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91" name="โจทย์">
            <a:extLst>
              <a:ext uri="{FF2B5EF4-FFF2-40B4-BE49-F238E27FC236}">
                <a16:creationId xmlns:a16="http://schemas.microsoft.com/office/drawing/2014/main" id="{79EC26E7-BFA9-4514-94FC-BB7E37B7632A}"/>
              </a:ext>
            </a:extLst>
          </p:cNvPr>
          <p:cNvSpPr txBox="1"/>
          <p:nvPr/>
        </p:nvSpPr>
        <p:spPr>
          <a:xfrm>
            <a:off x="1967559" y="510975"/>
            <a:ext cx="9263878" cy="1219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6) ฝนเริ่มทำงานเวลา 8.25 น. เลิกงานเวลา 14.20 น.</a:t>
            </a:r>
          </a:p>
          <a:p>
            <a:pPr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    ฝนใช้เวลาทำงานนานเท่าไร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2" name="หัวข้อ">
            <a:extLst>
              <a:ext uri="{FF2B5EF4-FFF2-40B4-BE49-F238E27FC236}">
                <a16:creationId xmlns:a16="http://schemas.microsoft.com/office/drawing/2014/main" id="{226C7E32-4835-48B4-B0F1-75F0ED1CC8DB}"/>
              </a:ext>
            </a:extLst>
          </p:cNvPr>
          <p:cNvSpPr txBox="1"/>
          <p:nvPr/>
        </p:nvSpPr>
        <p:spPr>
          <a:xfrm rot="18600000">
            <a:off x="434124" y="3464330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8.25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3" name="หัวข้อ">
            <a:extLst>
              <a:ext uri="{FF2B5EF4-FFF2-40B4-BE49-F238E27FC236}">
                <a16:creationId xmlns:a16="http://schemas.microsoft.com/office/drawing/2014/main" id="{0CF14C73-A504-4A75-A11F-8855F6887675}"/>
              </a:ext>
            </a:extLst>
          </p:cNvPr>
          <p:cNvSpPr txBox="1"/>
          <p:nvPr/>
        </p:nvSpPr>
        <p:spPr>
          <a:xfrm>
            <a:off x="3049735" y="3335277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10.00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522113C-B5CB-4DBF-A5EF-5A3112ACB2CC}"/>
              </a:ext>
            </a:extLst>
          </p:cNvPr>
          <p:cNvSpPr/>
          <p:nvPr/>
        </p:nvSpPr>
        <p:spPr>
          <a:xfrm>
            <a:off x="1254737" y="2402527"/>
            <a:ext cx="906214" cy="91474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หัวข้อ">
            <a:extLst>
              <a:ext uri="{FF2B5EF4-FFF2-40B4-BE49-F238E27FC236}">
                <a16:creationId xmlns:a16="http://schemas.microsoft.com/office/drawing/2014/main" id="{D36FCC67-3F3E-4F67-A2E3-16380F934B87}"/>
              </a:ext>
            </a:extLst>
          </p:cNvPr>
          <p:cNvSpPr txBox="1"/>
          <p:nvPr/>
        </p:nvSpPr>
        <p:spPr>
          <a:xfrm>
            <a:off x="986177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35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8666B58-4B78-456A-B699-0C4C726F6B8A}"/>
              </a:ext>
            </a:extLst>
          </p:cNvPr>
          <p:cNvCxnSpPr>
            <a:cxnSpLocks/>
          </p:cNvCxnSpPr>
          <p:nvPr/>
        </p:nvCxnSpPr>
        <p:spPr>
          <a:xfrm>
            <a:off x="1249926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6EE1FC4-0D8A-4701-BEB0-B574F8766BBB}"/>
              </a:ext>
            </a:extLst>
          </p:cNvPr>
          <p:cNvCxnSpPr>
            <a:cxnSpLocks/>
          </p:cNvCxnSpPr>
          <p:nvPr/>
        </p:nvCxnSpPr>
        <p:spPr>
          <a:xfrm flipH="1">
            <a:off x="1249926" y="3208759"/>
            <a:ext cx="95024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45E6AA-09A9-4333-BFFA-FB35359C271B}"/>
              </a:ext>
            </a:extLst>
          </p:cNvPr>
          <p:cNvCxnSpPr>
            <a:cxnSpLocks/>
          </p:cNvCxnSpPr>
          <p:nvPr/>
        </p:nvCxnSpPr>
        <p:spPr>
          <a:xfrm>
            <a:off x="10752326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หัวข้อ">
            <a:extLst>
              <a:ext uri="{FF2B5EF4-FFF2-40B4-BE49-F238E27FC236}">
                <a16:creationId xmlns:a16="http://schemas.microsoft.com/office/drawing/2014/main" id="{5F9C3A76-5135-4975-B82D-881A7F486817}"/>
              </a:ext>
            </a:extLst>
          </p:cNvPr>
          <p:cNvSpPr txBox="1"/>
          <p:nvPr/>
        </p:nvSpPr>
        <p:spPr>
          <a:xfrm>
            <a:off x="326587" y="4188977"/>
            <a:ext cx="2042747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เริ่มทำงาน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81CF62D5-568C-4D58-96F2-1F5F3DFB6F18}"/>
              </a:ext>
            </a:extLst>
          </p:cNvPr>
          <p:cNvSpPr txBox="1"/>
          <p:nvPr/>
        </p:nvSpPr>
        <p:spPr>
          <a:xfrm>
            <a:off x="10363873" y="4286294"/>
            <a:ext cx="1583526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เลิกงาน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2E4C157-E98F-4EF6-A99E-57607BCDEAAC}"/>
              </a:ext>
            </a:extLst>
          </p:cNvPr>
          <p:cNvCxnSpPr>
            <a:cxnSpLocks/>
          </p:cNvCxnSpPr>
          <p:nvPr/>
        </p:nvCxnSpPr>
        <p:spPr>
          <a:xfrm>
            <a:off x="9962002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86FBC63-0C43-48B2-90FE-B5E32667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601" y="4959118"/>
            <a:ext cx="7585162" cy="1303459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79E5D79-9BD8-4313-BF83-0E0A785413C4}"/>
              </a:ext>
            </a:extLst>
          </p:cNvPr>
          <p:cNvSpPr txBox="1"/>
          <p:nvPr/>
        </p:nvSpPr>
        <p:spPr>
          <a:xfrm>
            <a:off x="3847405" y="5326634"/>
            <a:ext cx="3397796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ฝนใช้เวลาทำงาน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75C75E-CC56-4BB2-BFC5-E3C7DC21B694}"/>
              </a:ext>
            </a:extLst>
          </p:cNvPr>
          <p:cNvSpPr txBox="1"/>
          <p:nvPr/>
        </p:nvSpPr>
        <p:spPr>
          <a:xfrm>
            <a:off x="6995639" y="5330550"/>
            <a:ext cx="393996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 ชั่วโมง 55 นาที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2B696-D686-46EA-B436-508E2DB9F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40" y="4959118"/>
            <a:ext cx="1592714" cy="165742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C0F082-7A13-4144-B1C9-AB5650D452CB}"/>
              </a:ext>
            </a:extLst>
          </p:cNvPr>
          <p:cNvCxnSpPr>
            <a:cxnSpLocks/>
          </p:cNvCxnSpPr>
          <p:nvPr/>
        </p:nvCxnSpPr>
        <p:spPr>
          <a:xfrm>
            <a:off x="6848861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10B158-50B9-4155-BFAA-4DBDE132B40E}"/>
              </a:ext>
            </a:extLst>
          </p:cNvPr>
          <p:cNvCxnSpPr>
            <a:cxnSpLocks/>
          </p:cNvCxnSpPr>
          <p:nvPr/>
        </p:nvCxnSpPr>
        <p:spPr>
          <a:xfrm>
            <a:off x="2179148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8522DB-84C0-4E54-93AF-F21B14032116}"/>
              </a:ext>
            </a:extLst>
          </p:cNvPr>
          <p:cNvCxnSpPr>
            <a:cxnSpLocks/>
          </p:cNvCxnSpPr>
          <p:nvPr/>
        </p:nvCxnSpPr>
        <p:spPr>
          <a:xfrm>
            <a:off x="3735719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6AF9AE-DB6A-4B9C-9A80-EF4B1733BF3F}"/>
              </a:ext>
            </a:extLst>
          </p:cNvPr>
          <p:cNvCxnSpPr>
            <a:cxnSpLocks/>
          </p:cNvCxnSpPr>
          <p:nvPr/>
        </p:nvCxnSpPr>
        <p:spPr>
          <a:xfrm>
            <a:off x="5292290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522652-ECD6-4D26-BF72-E0D4D56D62C1}"/>
              </a:ext>
            </a:extLst>
          </p:cNvPr>
          <p:cNvCxnSpPr>
            <a:cxnSpLocks/>
          </p:cNvCxnSpPr>
          <p:nvPr/>
        </p:nvCxnSpPr>
        <p:spPr>
          <a:xfrm>
            <a:off x="8405432" y="2956759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หัวข้อ">
            <a:extLst>
              <a:ext uri="{FF2B5EF4-FFF2-40B4-BE49-F238E27FC236}">
                <a16:creationId xmlns:a16="http://schemas.microsoft.com/office/drawing/2014/main" id="{480499FA-CB7B-4836-A8BC-A65BF40D372A}"/>
              </a:ext>
            </a:extLst>
          </p:cNvPr>
          <p:cNvSpPr txBox="1"/>
          <p:nvPr/>
        </p:nvSpPr>
        <p:spPr>
          <a:xfrm rot="18600000">
            <a:off x="1294998" y="3464330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9.00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7172570D-196C-438E-BBBA-EC831833F59E}"/>
              </a:ext>
            </a:extLst>
          </p:cNvPr>
          <p:cNvSpPr txBox="1"/>
          <p:nvPr/>
        </p:nvSpPr>
        <p:spPr>
          <a:xfrm>
            <a:off x="4593811" y="3335277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11.00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7" name="หัวข้อ">
            <a:extLst>
              <a:ext uri="{FF2B5EF4-FFF2-40B4-BE49-F238E27FC236}">
                <a16:creationId xmlns:a16="http://schemas.microsoft.com/office/drawing/2014/main" id="{49FABE0A-9F4B-4F18-9ED2-02E2EFFE5D7D}"/>
              </a:ext>
            </a:extLst>
          </p:cNvPr>
          <p:cNvSpPr txBox="1"/>
          <p:nvPr/>
        </p:nvSpPr>
        <p:spPr>
          <a:xfrm>
            <a:off x="6137887" y="3335277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12.00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54D99BFB-5F28-4427-B92F-B1638EFA2A1F}"/>
              </a:ext>
            </a:extLst>
          </p:cNvPr>
          <p:cNvSpPr txBox="1"/>
          <p:nvPr/>
        </p:nvSpPr>
        <p:spPr>
          <a:xfrm>
            <a:off x="7681963" y="3335277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13.00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C5E9541C-DC80-4F3F-8347-E6807CB322E0}"/>
              </a:ext>
            </a:extLst>
          </p:cNvPr>
          <p:cNvSpPr txBox="1"/>
          <p:nvPr/>
        </p:nvSpPr>
        <p:spPr>
          <a:xfrm rot="18600000">
            <a:off x="9047411" y="3540586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14.00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หัวข้อ">
            <a:extLst>
              <a:ext uri="{FF2B5EF4-FFF2-40B4-BE49-F238E27FC236}">
                <a16:creationId xmlns:a16="http://schemas.microsoft.com/office/drawing/2014/main" id="{DF2D8859-62AC-4C6E-A2B9-2BBECA14F8AD}"/>
              </a:ext>
            </a:extLst>
          </p:cNvPr>
          <p:cNvSpPr txBox="1"/>
          <p:nvPr/>
        </p:nvSpPr>
        <p:spPr>
          <a:xfrm rot="18600000">
            <a:off x="9908285" y="3540586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14.20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EC320EA9-E00A-43BB-BAA8-8D53F0E5C5CC}"/>
              </a:ext>
            </a:extLst>
          </p:cNvPr>
          <p:cNvSpPr/>
          <p:nvPr/>
        </p:nvSpPr>
        <p:spPr>
          <a:xfrm>
            <a:off x="2236853" y="2365621"/>
            <a:ext cx="1480667" cy="98856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A22D3561-9C24-495A-B75C-7602FEC79AD5}"/>
              </a:ext>
            </a:extLst>
          </p:cNvPr>
          <p:cNvSpPr txBox="1"/>
          <p:nvPr/>
        </p:nvSpPr>
        <p:spPr>
          <a:xfrm>
            <a:off x="2202531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ชม.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F7D381F4-42EA-4255-AFA6-6E123EA2EA6B}"/>
              </a:ext>
            </a:extLst>
          </p:cNvPr>
          <p:cNvSpPr/>
          <p:nvPr/>
        </p:nvSpPr>
        <p:spPr>
          <a:xfrm>
            <a:off x="3778851" y="2365621"/>
            <a:ext cx="1480667" cy="98856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หัวข้อ">
            <a:extLst>
              <a:ext uri="{FF2B5EF4-FFF2-40B4-BE49-F238E27FC236}">
                <a16:creationId xmlns:a16="http://schemas.microsoft.com/office/drawing/2014/main" id="{F88D9772-DAF5-4146-8211-DE730848AA85}"/>
              </a:ext>
            </a:extLst>
          </p:cNvPr>
          <p:cNvSpPr txBox="1"/>
          <p:nvPr/>
        </p:nvSpPr>
        <p:spPr>
          <a:xfrm>
            <a:off x="3744529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ชม.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83DF82C2-2187-4E93-A8FE-6C901BD047AE}"/>
              </a:ext>
            </a:extLst>
          </p:cNvPr>
          <p:cNvSpPr/>
          <p:nvPr/>
        </p:nvSpPr>
        <p:spPr>
          <a:xfrm>
            <a:off x="5329774" y="2365621"/>
            <a:ext cx="1480667" cy="98856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C72A83D8-F1D4-4260-8990-A417CD779CA1}"/>
              </a:ext>
            </a:extLst>
          </p:cNvPr>
          <p:cNvSpPr txBox="1"/>
          <p:nvPr/>
        </p:nvSpPr>
        <p:spPr>
          <a:xfrm>
            <a:off x="5295452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ชม.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D034E22F-B2B7-4DDA-9E94-745225F00EC9}"/>
              </a:ext>
            </a:extLst>
          </p:cNvPr>
          <p:cNvSpPr/>
          <p:nvPr/>
        </p:nvSpPr>
        <p:spPr>
          <a:xfrm>
            <a:off x="6893751" y="2365621"/>
            <a:ext cx="1480667" cy="98856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5A5723FB-F62C-49BC-8DC9-1A7A6708BC1E}"/>
              </a:ext>
            </a:extLst>
          </p:cNvPr>
          <p:cNvSpPr txBox="1"/>
          <p:nvPr/>
        </p:nvSpPr>
        <p:spPr>
          <a:xfrm>
            <a:off x="6859429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ชม.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5548A2C6-59C0-45B2-9ED9-B264764ED324}"/>
              </a:ext>
            </a:extLst>
          </p:cNvPr>
          <p:cNvSpPr/>
          <p:nvPr/>
        </p:nvSpPr>
        <p:spPr>
          <a:xfrm>
            <a:off x="8452933" y="2365621"/>
            <a:ext cx="1480667" cy="98856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หัวข้อ">
            <a:extLst>
              <a:ext uri="{FF2B5EF4-FFF2-40B4-BE49-F238E27FC236}">
                <a16:creationId xmlns:a16="http://schemas.microsoft.com/office/drawing/2014/main" id="{53DA476A-DC56-4EF6-B9F3-955E95F4AFE3}"/>
              </a:ext>
            </a:extLst>
          </p:cNvPr>
          <p:cNvSpPr txBox="1"/>
          <p:nvPr/>
        </p:nvSpPr>
        <p:spPr>
          <a:xfrm>
            <a:off x="8418611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ชม.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82C64885-7FE4-405B-A43C-38B9F36BAFA1}"/>
              </a:ext>
            </a:extLst>
          </p:cNvPr>
          <p:cNvSpPr/>
          <p:nvPr/>
        </p:nvSpPr>
        <p:spPr>
          <a:xfrm>
            <a:off x="10011153" y="2395556"/>
            <a:ext cx="734150" cy="92869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หัวข้อ">
            <a:extLst>
              <a:ext uri="{FF2B5EF4-FFF2-40B4-BE49-F238E27FC236}">
                <a16:creationId xmlns:a16="http://schemas.microsoft.com/office/drawing/2014/main" id="{E192A046-1641-4420-9A45-7E413E9522BD}"/>
              </a:ext>
            </a:extLst>
          </p:cNvPr>
          <p:cNvSpPr txBox="1"/>
          <p:nvPr/>
        </p:nvSpPr>
        <p:spPr>
          <a:xfrm>
            <a:off x="9684222" y="1812359"/>
            <a:ext cx="164487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20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2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 animBg="1"/>
      <p:bldP spid="95" grpId="0"/>
      <p:bldP spid="109" grpId="0"/>
      <p:bldP spid="35" grpId="0"/>
      <p:bldP spid="36" grpId="0"/>
      <p:bldP spid="37" grpId="0"/>
      <p:bldP spid="38" grpId="0"/>
      <p:bldP spid="39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3" grpId="0" animBg="1"/>
      <p:bldP spid="5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82" name="พื้นหลังสีขาว">
            <a:extLst>
              <a:ext uri="{FF2B5EF4-FFF2-40B4-BE49-F238E27FC236}">
                <a16:creationId xmlns:a16="http://schemas.microsoft.com/office/drawing/2014/main" id="{29B9C895-FB9D-454F-92C6-8328835295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8479"/>
          <a:stretch/>
        </p:blipFill>
        <p:spPr>
          <a:xfrm>
            <a:off x="173222" y="150470"/>
            <a:ext cx="11845555" cy="6707530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F143B77-62C2-44C1-955B-FDA5F4787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77942"/>
              </p:ext>
            </p:extLst>
          </p:nvPr>
        </p:nvGraphicFramePr>
        <p:xfrm>
          <a:off x="706055" y="1384750"/>
          <a:ext cx="10800000" cy="52200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3994">
                  <a:extLst>
                    <a:ext uri="{9D8B030D-6E8A-4147-A177-3AD203B41FA5}">
                      <a16:colId xmlns:a16="http://schemas.microsoft.com/office/drawing/2014/main" val="3130435309"/>
                    </a:ext>
                  </a:extLst>
                </a:gridCol>
                <a:gridCol w="2912540">
                  <a:extLst>
                    <a:ext uri="{9D8B030D-6E8A-4147-A177-3AD203B41FA5}">
                      <a16:colId xmlns:a16="http://schemas.microsoft.com/office/drawing/2014/main" val="3513381342"/>
                    </a:ext>
                  </a:extLst>
                </a:gridCol>
                <a:gridCol w="2311381">
                  <a:extLst>
                    <a:ext uri="{9D8B030D-6E8A-4147-A177-3AD203B41FA5}">
                      <a16:colId xmlns:a16="http://schemas.microsoft.com/office/drawing/2014/main" val="1387468432"/>
                    </a:ext>
                  </a:extLst>
                </a:gridCol>
                <a:gridCol w="2014082">
                  <a:extLst>
                    <a:ext uri="{9D8B030D-6E8A-4147-A177-3AD203B41FA5}">
                      <a16:colId xmlns:a16="http://schemas.microsoft.com/office/drawing/2014/main" val="2042233908"/>
                    </a:ext>
                  </a:extLst>
                </a:gridCol>
                <a:gridCol w="2668003">
                  <a:extLst>
                    <a:ext uri="{9D8B030D-6E8A-4147-A177-3AD203B41FA5}">
                      <a16:colId xmlns:a16="http://schemas.microsoft.com/office/drawing/2014/main" val="3466159228"/>
                    </a:ext>
                  </a:extLst>
                </a:gridCol>
              </a:tblGrid>
              <a:tr h="11874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ข้อ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กิจกรรม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เวลาเริ่มกิจกรรม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เวลาสิ้นสุด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กิจกรรม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ระยะเวลา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885584"/>
                  </a:ext>
                </a:extLst>
              </a:tr>
              <a:tr h="806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เมย์ทำงาน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8.20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17.30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589828"/>
                  </a:ext>
                </a:extLst>
              </a:tr>
              <a:tr h="806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แม่ทำกับข้าว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17.34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18.45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87703"/>
                  </a:ext>
                </a:extLst>
              </a:tr>
              <a:tr h="806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3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พ่อไปจ่ายตลาด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9.15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11.47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626502"/>
                  </a:ext>
                </a:extLst>
              </a:tr>
              <a:tr h="806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4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ฝนนอน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23.38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6.30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64716"/>
                  </a:ext>
                </a:extLst>
              </a:tr>
              <a:tr h="8065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5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ฟ้าเรียนพิเศษ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 dirty="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17.53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th-TH" sz="2500">
                          <a:solidFill>
                            <a:schemeClr val="tx1"/>
                          </a:solidFill>
                          <a:latin typeface="Mali" panose="00000800000000000000" pitchFamily="2" charset="-34"/>
                          <a:cs typeface="Mali" panose="00000800000000000000" pitchFamily="2" charset="-34"/>
                        </a:rPr>
                        <a:t>20.18 น.</a:t>
                      </a: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500" dirty="0">
                        <a:solidFill>
                          <a:schemeClr val="tx1"/>
                        </a:solidFill>
                        <a:latin typeface="Mali" panose="00000800000000000000" pitchFamily="2" charset="-34"/>
                        <a:cs typeface="Mali" panose="000008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15318"/>
                  </a:ext>
                </a:extLst>
              </a:tr>
            </a:tbl>
          </a:graphicData>
        </a:graphic>
      </p:graphicFrame>
      <p:sp>
        <p:nvSpPr>
          <p:cNvPr id="89" name="หัวข้อ">
            <a:extLst>
              <a:ext uri="{FF2B5EF4-FFF2-40B4-BE49-F238E27FC236}">
                <a16:creationId xmlns:a16="http://schemas.microsoft.com/office/drawing/2014/main" id="{9188E261-E38E-4270-BB75-2EC7D1D844E6}"/>
              </a:ext>
            </a:extLst>
          </p:cNvPr>
          <p:cNvSpPr txBox="1"/>
          <p:nvPr/>
        </p:nvSpPr>
        <p:spPr>
          <a:xfrm>
            <a:off x="8892074" y="2700771"/>
            <a:ext cx="2628000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 </a:t>
            </a: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 10 นาที</a:t>
            </a:r>
            <a:endParaRPr lang="en-US" sz="23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2" name="หัวข้อ">
            <a:extLst>
              <a:ext uri="{FF2B5EF4-FFF2-40B4-BE49-F238E27FC236}">
                <a16:creationId xmlns:a16="http://schemas.microsoft.com/office/drawing/2014/main" id="{669E6C9D-4535-470B-A346-0F9C0832984F}"/>
              </a:ext>
            </a:extLst>
          </p:cNvPr>
          <p:cNvSpPr txBox="1"/>
          <p:nvPr/>
        </p:nvSpPr>
        <p:spPr>
          <a:xfrm>
            <a:off x="8892074" y="5890117"/>
            <a:ext cx="2628000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r>
              <a:rPr lang="en-US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 25 นาที</a:t>
            </a:r>
            <a:endParaRPr lang="en-US" sz="23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3" name="หัวข้อ">
            <a:extLst>
              <a:ext uri="{FF2B5EF4-FFF2-40B4-BE49-F238E27FC236}">
                <a16:creationId xmlns:a16="http://schemas.microsoft.com/office/drawing/2014/main" id="{0E4E2827-97E7-4569-A0F7-89DFCD4B6D17}"/>
              </a:ext>
            </a:extLst>
          </p:cNvPr>
          <p:cNvSpPr txBox="1"/>
          <p:nvPr/>
        </p:nvSpPr>
        <p:spPr>
          <a:xfrm>
            <a:off x="8892074" y="5092782"/>
            <a:ext cx="2628000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  <a:r>
              <a:rPr lang="en-US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 52 นาที</a:t>
            </a:r>
            <a:endParaRPr lang="en-US" sz="23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4" name="หัวข้อ">
            <a:extLst>
              <a:ext uri="{FF2B5EF4-FFF2-40B4-BE49-F238E27FC236}">
                <a16:creationId xmlns:a16="http://schemas.microsoft.com/office/drawing/2014/main" id="{094C9849-A240-41A3-A0D9-8172BBDDEBA5}"/>
              </a:ext>
            </a:extLst>
          </p:cNvPr>
          <p:cNvSpPr txBox="1"/>
          <p:nvPr/>
        </p:nvSpPr>
        <p:spPr>
          <a:xfrm>
            <a:off x="8892074" y="3498108"/>
            <a:ext cx="2628000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r>
              <a:rPr lang="en-US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 11 นาที</a:t>
            </a:r>
            <a:endParaRPr lang="en-US" sz="23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5" name="หัวข้อ">
            <a:extLst>
              <a:ext uri="{FF2B5EF4-FFF2-40B4-BE49-F238E27FC236}">
                <a16:creationId xmlns:a16="http://schemas.microsoft.com/office/drawing/2014/main" id="{CECAD7C5-0F5D-4ED2-936E-BE1AB7A8D29A}"/>
              </a:ext>
            </a:extLst>
          </p:cNvPr>
          <p:cNvSpPr txBox="1"/>
          <p:nvPr/>
        </p:nvSpPr>
        <p:spPr>
          <a:xfrm>
            <a:off x="8892074" y="4295445"/>
            <a:ext cx="2628000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r>
              <a:rPr lang="en-US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3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 32 นาที</a:t>
            </a:r>
            <a:endParaRPr lang="en-US" sz="23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46126F-E389-41FC-A122-B29C6634F778}"/>
              </a:ext>
            </a:extLst>
          </p:cNvPr>
          <p:cNvGrpSpPr/>
          <p:nvPr/>
        </p:nvGrpSpPr>
        <p:grpSpPr>
          <a:xfrm>
            <a:off x="4239339" y="297906"/>
            <a:ext cx="3330845" cy="841962"/>
            <a:chOff x="637809" y="290132"/>
            <a:chExt cx="3330845" cy="841962"/>
          </a:xfrm>
        </p:grpSpPr>
        <p:sp>
          <p:nvSpPr>
            <p:cNvPr id="58" name="พื้นหลังหัวข้อ">
              <a:extLst>
                <a:ext uri="{FF2B5EF4-FFF2-40B4-BE49-F238E27FC236}">
                  <a16:creationId xmlns:a16="http://schemas.microsoft.com/office/drawing/2014/main" id="{EF13FDAD-E928-41A0-A13B-C41F32581646}"/>
                </a:ext>
              </a:extLst>
            </p:cNvPr>
            <p:cNvSpPr/>
            <p:nvPr/>
          </p:nvSpPr>
          <p:spPr>
            <a:xfrm flipH="1">
              <a:off x="637809" y="290132"/>
              <a:ext cx="3317358" cy="841962"/>
            </a:xfrm>
            <a:custGeom>
              <a:avLst/>
              <a:gdLst>
                <a:gd name="connsiteX0" fmla="*/ 946286 w 2949397"/>
                <a:gd name="connsiteY0" fmla="*/ 344952 h 348524"/>
                <a:gd name="connsiteX1" fmla="*/ 946286 w 2949397"/>
                <a:gd name="connsiteY1" fmla="*/ 344952 h 348524"/>
                <a:gd name="connsiteX2" fmla="*/ 1252992 w 2949397"/>
                <a:gd name="connsiteY2" fmla="*/ 345905 h 348524"/>
                <a:gd name="connsiteX3" fmla="*/ 1473019 w 2949397"/>
                <a:gd name="connsiteY3" fmla="*/ 346857 h 348524"/>
                <a:gd name="connsiteX4" fmla="*/ 2402659 w 2949397"/>
                <a:gd name="connsiteY4" fmla="*/ 345905 h 348524"/>
                <a:gd name="connsiteX5" fmla="*/ 2948442 w 2949397"/>
                <a:gd name="connsiteY5" fmla="*/ 217317 h 348524"/>
                <a:gd name="connsiteX6" fmla="*/ 2567442 w 2949397"/>
                <a:gd name="connsiteY6" fmla="*/ 40152 h 348524"/>
                <a:gd name="connsiteX7" fmla="*/ 2034994 w 2949397"/>
                <a:gd name="connsiteY7" fmla="*/ 18245 h 348524"/>
                <a:gd name="connsiteX8" fmla="*/ 1931172 w 2949397"/>
                <a:gd name="connsiteY8" fmla="*/ 16340 h 348524"/>
                <a:gd name="connsiteX9" fmla="*/ 1756864 w 2949397"/>
                <a:gd name="connsiteY9" fmla="*/ 13482 h 348524"/>
                <a:gd name="connsiteX10" fmla="*/ 952001 w 2949397"/>
                <a:gd name="connsiteY10" fmla="*/ 1100 h 348524"/>
                <a:gd name="connsiteX11" fmla="*/ 417649 w 2949397"/>
                <a:gd name="connsiteY11" fmla="*/ 1100 h 348524"/>
                <a:gd name="connsiteX12" fmla="*/ 1406 w 2949397"/>
                <a:gd name="connsiteY12" fmla="*/ 142070 h 348524"/>
                <a:gd name="connsiteX13" fmla="*/ 69986 w 2949397"/>
                <a:gd name="connsiteY13" fmla="*/ 266847 h 348524"/>
                <a:gd name="connsiteX14" fmla="*/ 410981 w 2949397"/>
                <a:gd name="connsiteY14" fmla="*/ 330665 h 348524"/>
                <a:gd name="connsiteX15" fmla="*/ 946286 w 2949397"/>
                <a:gd name="connsiteY15" fmla="*/ 344952 h 34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49397" h="348524">
                  <a:moveTo>
                    <a:pt x="946286" y="344952"/>
                  </a:moveTo>
                  <a:cubicBezTo>
                    <a:pt x="946286" y="344952"/>
                    <a:pt x="946286" y="344952"/>
                    <a:pt x="946286" y="344952"/>
                  </a:cubicBezTo>
                  <a:cubicBezTo>
                    <a:pt x="1049156" y="345905"/>
                    <a:pt x="1152979" y="345905"/>
                    <a:pt x="1252992" y="345905"/>
                  </a:cubicBezTo>
                  <a:cubicBezTo>
                    <a:pt x="1327286" y="345905"/>
                    <a:pt x="1400629" y="345905"/>
                    <a:pt x="1473019" y="346857"/>
                  </a:cubicBezTo>
                  <a:cubicBezTo>
                    <a:pt x="1787344" y="348762"/>
                    <a:pt x="2095001" y="349715"/>
                    <a:pt x="2402659" y="345905"/>
                  </a:cubicBezTo>
                  <a:cubicBezTo>
                    <a:pt x="2662692" y="342095"/>
                    <a:pt x="2931296" y="323997"/>
                    <a:pt x="2948442" y="217317"/>
                  </a:cubicBezTo>
                  <a:cubicBezTo>
                    <a:pt x="2962729" y="131592"/>
                    <a:pt x="2816044" y="63965"/>
                    <a:pt x="2567442" y="40152"/>
                  </a:cubicBezTo>
                  <a:cubicBezTo>
                    <a:pt x="2394086" y="23960"/>
                    <a:pt x="2212159" y="21102"/>
                    <a:pt x="2034994" y="18245"/>
                  </a:cubicBezTo>
                  <a:cubicBezTo>
                    <a:pt x="1999751" y="17292"/>
                    <a:pt x="1965461" y="17292"/>
                    <a:pt x="1931172" y="16340"/>
                  </a:cubicBezTo>
                  <a:lnTo>
                    <a:pt x="1756864" y="13482"/>
                  </a:lnTo>
                  <a:cubicBezTo>
                    <a:pt x="1493022" y="8720"/>
                    <a:pt x="1219654" y="3957"/>
                    <a:pt x="952001" y="1100"/>
                  </a:cubicBezTo>
                  <a:cubicBezTo>
                    <a:pt x="756739" y="147"/>
                    <a:pt x="581479" y="-805"/>
                    <a:pt x="417649" y="1100"/>
                  </a:cubicBezTo>
                  <a:cubicBezTo>
                    <a:pt x="157616" y="3005"/>
                    <a:pt x="17599" y="50630"/>
                    <a:pt x="1406" y="142070"/>
                  </a:cubicBezTo>
                  <a:cubicBezTo>
                    <a:pt x="-3356" y="179217"/>
                    <a:pt x="454" y="223985"/>
                    <a:pt x="69986" y="266847"/>
                  </a:cubicBezTo>
                  <a:cubicBezTo>
                    <a:pt x="151901" y="317330"/>
                    <a:pt x="333829" y="326855"/>
                    <a:pt x="410981" y="330665"/>
                  </a:cubicBezTo>
                  <a:cubicBezTo>
                    <a:pt x="565286" y="338285"/>
                    <a:pt x="734831" y="343047"/>
                    <a:pt x="946286" y="34495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หัวข้อ">
              <a:extLst>
                <a:ext uri="{FF2B5EF4-FFF2-40B4-BE49-F238E27FC236}">
                  <a16:creationId xmlns:a16="http://schemas.microsoft.com/office/drawing/2014/main" id="{1C32FF84-457D-42F3-ACF1-EB1AC33BD02D}"/>
                </a:ext>
              </a:extLst>
            </p:cNvPr>
            <p:cNvSpPr txBox="1"/>
            <p:nvPr/>
          </p:nvSpPr>
          <p:spPr>
            <a:xfrm>
              <a:off x="651297" y="486857"/>
              <a:ext cx="3317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จงหาระยะเวลา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B1FE159-E264-4ED6-BE13-99576CA2C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"/>
            <a:ext cx="1516681" cy="17952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DA4E0-A584-493F-B78E-470B23A98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008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02" grpId="0"/>
      <p:bldP spid="103" grpId="0"/>
      <p:bldP spid="104" grpId="0"/>
      <p:bldP spid="10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พื้นหลังขาว">
            <a:extLst>
              <a:ext uri="{FF2B5EF4-FFF2-40B4-BE49-F238E27FC236}">
                <a16:creationId xmlns:a16="http://schemas.microsoft.com/office/drawing/2014/main" id="{E90E47FB-DC84-40A9-9148-184D1B3D7C99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1DA4E0-A584-493F-B78E-470B23A9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5302" y="-8682"/>
            <a:ext cx="1446697" cy="1424666"/>
          </a:xfrm>
          <a:prstGeom prst="rect">
            <a:avLst/>
          </a:prstGeom>
        </p:spPr>
      </p:pic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8BD83A07-7D5C-41B6-8D2C-18085A4F9CE6}"/>
              </a:ext>
            </a:extLst>
          </p:cNvPr>
          <p:cNvSpPr txBox="1"/>
          <p:nvPr/>
        </p:nvSpPr>
        <p:spPr>
          <a:xfrm>
            <a:off x="1252501" y="664411"/>
            <a:ext cx="10939497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เป้เริ่มเรียนพิเศษเวลา 16.45 น. ใช้ระยะเวลาเรียน </a:t>
            </a:r>
          </a:p>
          <a:p>
            <a:pPr>
              <a:spcBef>
                <a:spcPts val="1500"/>
              </a:spcBef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2 ชั่วโมง 15 นาที เป้จะเลิกเรียนพิเศษเวลาใด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60025E-0FA7-41C4-A2F2-1C6DBBEDE4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367827" y="5607559"/>
            <a:ext cx="6852438" cy="882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A1873-1C77-4170-A599-AA26CEFBFC3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41" y="-8682"/>
            <a:ext cx="948993" cy="1093755"/>
          </a:xfrm>
          <a:prstGeom prst="rect">
            <a:avLst/>
          </a:prstGeom>
        </p:spPr>
      </p:pic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34E38D73-B83D-44C0-8A7D-175D472D8890}"/>
              </a:ext>
            </a:extLst>
          </p:cNvPr>
          <p:cNvSpPr txBox="1"/>
          <p:nvPr/>
        </p:nvSpPr>
        <p:spPr>
          <a:xfrm>
            <a:off x="213326" y="-73811"/>
            <a:ext cx="63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6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8CF613-9139-439F-B787-6CB361D0C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6AB55266-7B73-4399-BA58-E0D90267EDAE}"/>
              </a:ext>
            </a:extLst>
          </p:cNvPr>
          <p:cNvSpPr txBox="1"/>
          <p:nvPr/>
        </p:nvSpPr>
        <p:spPr>
          <a:xfrm>
            <a:off x="3197545" y="370832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16.45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BC40A70-907B-4B63-BB3E-8300856EE6B0}"/>
              </a:ext>
            </a:extLst>
          </p:cNvPr>
          <p:cNvSpPr txBox="1"/>
          <p:nvPr/>
        </p:nvSpPr>
        <p:spPr>
          <a:xfrm>
            <a:off x="5777355" y="3708327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17.45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30ED8B57-A88B-4B40-B7E6-0B9442AA794F}"/>
              </a:ext>
            </a:extLst>
          </p:cNvPr>
          <p:cNvSpPr/>
          <p:nvPr/>
        </p:nvSpPr>
        <p:spPr>
          <a:xfrm>
            <a:off x="3877496" y="2768972"/>
            <a:ext cx="2585840" cy="865968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5A09FA04-E56F-4323-BB6D-E9A41943158F}"/>
              </a:ext>
            </a:extLst>
          </p:cNvPr>
          <p:cNvSpPr txBox="1"/>
          <p:nvPr/>
        </p:nvSpPr>
        <p:spPr>
          <a:xfrm>
            <a:off x="3877496" y="2022112"/>
            <a:ext cx="2635277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9C5EA9-3C86-4CD8-BBA3-10D88B19DE15}"/>
              </a:ext>
            </a:extLst>
          </p:cNvPr>
          <p:cNvCxnSpPr>
            <a:cxnSpLocks/>
          </p:cNvCxnSpPr>
          <p:nvPr/>
        </p:nvCxnSpPr>
        <p:spPr>
          <a:xfrm>
            <a:off x="3886152" y="330210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AA7C10-46DD-4DE2-AA0B-EF74AEB424B7}"/>
              </a:ext>
            </a:extLst>
          </p:cNvPr>
          <p:cNvCxnSpPr>
            <a:cxnSpLocks/>
          </p:cNvCxnSpPr>
          <p:nvPr/>
        </p:nvCxnSpPr>
        <p:spPr>
          <a:xfrm flipH="1">
            <a:off x="3886152" y="3551263"/>
            <a:ext cx="6597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A574A31-1223-4F78-B218-93FB23735456}"/>
              </a:ext>
            </a:extLst>
          </p:cNvPr>
          <p:cNvCxnSpPr>
            <a:cxnSpLocks/>
          </p:cNvCxnSpPr>
          <p:nvPr/>
        </p:nvCxnSpPr>
        <p:spPr>
          <a:xfrm>
            <a:off x="10483802" y="330210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A6A3F378-1957-4EB2-BE68-7C58B32E334E}"/>
              </a:ext>
            </a:extLst>
          </p:cNvPr>
          <p:cNvSpPr txBox="1"/>
          <p:nvPr/>
        </p:nvSpPr>
        <p:spPr>
          <a:xfrm>
            <a:off x="2751142" y="4168470"/>
            <a:ext cx="2570773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เริ่มเรียนพิเศษ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ADFFAAE3-6F15-437D-9D59-CCEBAD3BF168}"/>
              </a:ext>
            </a:extLst>
          </p:cNvPr>
          <p:cNvSpPr/>
          <p:nvPr/>
        </p:nvSpPr>
        <p:spPr>
          <a:xfrm>
            <a:off x="6512775" y="2705251"/>
            <a:ext cx="2577187" cy="99341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C7B7E15C-BDC8-41B3-962E-6AFA85E73203}"/>
              </a:ext>
            </a:extLst>
          </p:cNvPr>
          <p:cNvSpPr txBox="1"/>
          <p:nvPr/>
        </p:nvSpPr>
        <p:spPr>
          <a:xfrm>
            <a:off x="6512773" y="2022112"/>
            <a:ext cx="2648278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DCCA3034-2E21-4A82-95CD-9E3784DB5D2D}"/>
              </a:ext>
            </a:extLst>
          </p:cNvPr>
          <p:cNvSpPr txBox="1"/>
          <p:nvPr/>
        </p:nvSpPr>
        <p:spPr>
          <a:xfrm>
            <a:off x="8238175" y="370832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18.45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9" name="หัวข้อ">
            <a:extLst>
              <a:ext uri="{FF2B5EF4-FFF2-40B4-BE49-F238E27FC236}">
                <a16:creationId xmlns:a16="http://schemas.microsoft.com/office/drawing/2014/main" id="{9D81A69D-A271-4FA6-BC7B-B6C410A5498B}"/>
              </a:ext>
            </a:extLst>
          </p:cNvPr>
          <p:cNvSpPr txBox="1"/>
          <p:nvPr/>
        </p:nvSpPr>
        <p:spPr>
          <a:xfrm>
            <a:off x="9222013" y="4135134"/>
            <a:ext cx="2570772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เลิกเรียนพิเศษ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4BF7C3-1897-4D07-A024-8F5305C21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511" y="5159351"/>
            <a:ext cx="6852438" cy="11583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0A0269-B0E4-4A47-8AA5-8799A1E42405}"/>
              </a:ext>
            </a:extLst>
          </p:cNvPr>
          <p:cNvSpPr txBox="1"/>
          <p:nvPr/>
        </p:nvSpPr>
        <p:spPr>
          <a:xfrm>
            <a:off x="3139303" y="5443813"/>
            <a:ext cx="564587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เป้จะเลิกเรียนพิเศษเวลา 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459C6-EE1B-4F78-9485-3FBFF72DB872}"/>
              </a:ext>
            </a:extLst>
          </p:cNvPr>
          <p:cNvSpPr txBox="1"/>
          <p:nvPr/>
        </p:nvSpPr>
        <p:spPr>
          <a:xfrm>
            <a:off x="7418427" y="5453306"/>
            <a:ext cx="207597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19.00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D3AE21-6CBC-4733-821D-FB7276305FD2}"/>
              </a:ext>
            </a:extLst>
          </p:cNvPr>
          <p:cNvCxnSpPr>
            <a:cxnSpLocks/>
          </p:cNvCxnSpPr>
          <p:nvPr/>
        </p:nvCxnSpPr>
        <p:spPr>
          <a:xfrm>
            <a:off x="6512776" y="330210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61D99E-5D83-4A27-B9FB-FE7DE8E4F12B}"/>
              </a:ext>
            </a:extLst>
          </p:cNvPr>
          <p:cNvCxnSpPr>
            <a:cxnSpLocks/>
          </p:cNvCxnSpPr>
          <p:nvPr/>
        </p:nvCxnSpPr>
        <p:spPr>
          <a:xfrm>
            <a:off x="9139401" y="330210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>
            <a:extLst>
              <a:ext uri="{FF2B5EF4-FFF2-40B4-BE49-F238E27FC236}">
                <a16:creationId xmlns:a16="http://schemas.microsoft.com/office/drawing/2014/main" id="{0C9E9647-6999-482B-BD6C-AC1868B6CA3F}"/>
              </a:ext>
            </a:extLst>
          </p:cNvPr>
          <p:cNvSpPr/>
          <p:nvPr/>
        </p:nvSpPr>
        <p:spPr>
          <a:xfrm>
            <a:off x="9161051" y="2737013"/>
            <a:ext cx="1322749" cy="929886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9C4BDA31-F076-425B-AFE1-F62FE2573321}"/>
              </a:ext>
            </a:extLst>
          </p:cNvPr>
          <p:cNvSpPr txBox="1"/>
          <p:nvPr/>
        </p:nvSpPr>
        <p:spPr>
          <a:xfrm>
            <a:off x="9139401" y="2022112"/>
            <a:ext cx="1527702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15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189BA99B-44DE-44BD-8E79-D0E718C760CA}"/>
              </a:ext>
            </a:extLst>
          </p:cNvPr>
          <p:cNvSpPr txBox="1"/>
          <p:nvPr/>
        </p:nvSpPr>
        <p:spPr>
          <a:xfrm>
            <a:off x="9839103" y="3708327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19.00 น.</a:t>
            </a:r>
            <a:endParaRPr lang="en-US" sz="26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E8E76-AE91-459D-9EED-6F9F6681FD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527" y="1965132"/>
            <a:ext cx="2861586" cy="2432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5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6" grpId="0" animBg="1"/>
      <p:bldP spid="47" grpId="0"/>
      <p:bldP spid="48" grpId="0"/>
      <p:bldP spid="52" grpId="0"/>
      <p:bldP spid="56" grpId="0" animBg="1"/>
      <p:bldP spid="57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EAD7-12D9-4364-AE51-9539957EA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F517C777-DA9B-43A4-B1F5-E41298534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52078" y="1400874"/>
            <a:ext cx="1491854" cy="133157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DA4E27A-4C77-4AF7-8EED-246463339D8D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4236064-75B7-482D-A029-76EFCBF8A3B3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264A097-9D07-4187-A3E9-99CB28BCE04B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209D516-787B-4835-861B-90C21C83F68A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1D08879-AA54-4635-8451-AD580A90F199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66" name="Graphic 119">
                <a:extLst>
                  <a:ext uri="{FF2B5EF4-FFF2-40B4-BE49-F238E27FC236}">
                    <a16:creationId xmlns:a16="http://schemas.microsoft.com/office/drawing/2014/main" id="{EE05CEB9-6C88-45D7-BFC7-DCCF22EF62FC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53400D39-54B9-4D44-A4ED-747186BF9181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3BADD646-4F94-45D0-B868-64C55012FE91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394F6E50-1E5F-4F49-A1C5-0814E3354DF9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C759E900-8CDA-4859-A192-3E02D119CFBB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92E4A6A2-8091-4F2C-A05D-493125A12EAE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98BF427-B56F-4169-A493-8ED34F22579F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11A8EBE-062A-4A80-9447-91FAEB5633E7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5D32533-1387-481C-8E79-6058824D485E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597C1D5-B2E0-4908-A461-A1EE00CE7A46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6B620B9-BBEA-4A00-8EE7-B1762B07066E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EDFA2A-32EE-4755-93FD-AF889F92301B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78" name="Graphic 119">
                <a:extLst>
                  <a:ext uri="{FF2B5EF4-FFF2-40B4-BE49-F238E27FC236}">
                    <a16:creationId xmlns:a16="http://schemas.microsoft.com/office/drawing/2014/main" id="{1914CCF9-6C7D-4740-913E-19A2D755E070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D15528A3-CE3C-4A50-ADBF-539FBA590EAF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6BD759FB-10AF-4E77-A829-7CD4C4DDD78B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5938B5F-46A3-4CDD-BB67-9C683E7EBC4A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02B8E613-60E1-4413-9444-DAA5DA710504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17111A6F-D54E-434A-A8B9-326880E047F8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830EFAE-EDFE-4BF0-817F-DE7159E0FC48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1F00698-3AD9-48FF-BD7D-9EA81C035D47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A954C87-298E-42C0-98E3-1813EB27FF03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066F94B-5DC8-40F4-91B7-B732F7883976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F78FE755-C0F6-4940-9297-90AF6F0E7ABA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8CECAC3-DF83-47C2-996F-47686F0F83D6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90" name="Graphic 119">
                <a:extLst>
                  <a:ext uri="{FF2B5EF4-FFF2-40B4-BE49-F238E27FC236}">
                    <a16:creationId xmlns:a16="http://schemas.microsoft.com/office/drawing/2014/main" id="{CCC46F9B-BA4A-46D9-905C-AE69DE236681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2973559-AEC9-4616-86D4-C8C1C43BDA3B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26300B49-B7DC-45C4-95D6-30073ACBF92D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21BB3C3B-A246-40C1-9200-07C17CA9C70F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470072C-9568-40FE-BA2F-ABF8E85F011E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D621024E-60B6-4A52-AFE5-3A1F55780CE3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EA83BD52-FF7A-479E-8AB3-51DAE73BD75C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08" name="ข้อ1">
            <a:extLst>
              <a:ext uri="{FF2B5EF4-FFF2-40B4-BE49-F238E27FC236}">
                <a16:creationId xmlns:a16="http://schemas.microsoft.com/office/drawing/2014/main" id="{87EBEB7F-0410-4CFA-8DA5-0346F5CF8572}"/>
              </a:ext>
            </a:extLst>
          </p:cNvPr>
          <p:cNvGrpSpPr/>
          <p:nvPr/>
        </p:nvGrpSpPr>
        <p:grpSpPr>
          <a:xfrm>
            <a:off x="1829379" y="2311643"/>
            <a:ext cx="3434743" cy="686333"/>
            <a:chOff x="840664" y="2804445"/>
            <a:chExt cx="4763252" cy="753263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AA6ABA4-F437-45A5-903C-C3195222AE43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189CE0D-48AB-4E52-8374-52763CB834B3}"/>
                </a:ext>
              </a:extLst>
            </p:cNvPr>
            <p:cNvSpPr txBox="1"/>
            <p:nvPr/>
          </p:nvSpPr>
          <p:spPr>
            <a:xfrm>
              <a:off x="866200" y="2833429"/>
              <a:ext cx="4737716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6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1" name="ข้อ2">
            <a:extLst>
              <a:ext uri="{FF2B5EF4-FFF2-40B4-BE49-F238E27FC236}">
                <a16:creationId xmlns:a16="http://schemas.microsoft.com/office/drawing/2014/main" id="{EB571491-F10C-4348-86C6-5F8FDE28AAEC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6416197-FE96-4D4B-B4DF-18C7CBF17AF6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51585F5-7E05-4425-BF8D-6A6183FB88BD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12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4" name="ข้อ3">
            <a:extLst>
              <a:ext uri="{FF2B5EF4-FFF2-40B4-BE49-F238E27FC236}">
                <a16:creationId xmlns:a16="http://schemas.microsoft.com/office/drawing/2014/main" id="{437C0A07-8D02-4206-B7E4-43F7E6D3AE09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B0B62B2-6BF0-4DE7-8C3C-5BA53410108D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9DB400C-61C8-4217-8D45-75C13AFCD147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18 นาฬิกา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7" name="เฉลย2">
            <a:extLst>
              <a:ext uri="{FF2B5EF4-FFF2-40B4-BE49-F238E27FC236}">
                <a16:creationId xmlns:a16="http://schemas.microsoft.com/office/drawing/2014/main" id="{B81BC902-333E-44E5-B306-54703EBA6540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C15301D-AB78-46BB-93FF-65474625D4EF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7FD6907-289A-46CC-A127-CCF68551E922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0" name="เฉลย3">
            <a:extLst>
              <a:ext uri="{FF2B5EF4-FFF2-40B4-BE49-F238E27FC236}">
                <a16:creationId xmlns:a16="http://schemas.microsoft.com/office/drawing/2014/main" id="{6B2E04E4-3027-452C-AC88-E48409149741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684989-6163-4622-AD1C-C7F548C10A5B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AE6DFFB-F110-4D38-8617-E13369E8AF2A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61" name="เฉลย1">
            <a:extLst>
              <a:ext uri="{FF2B5EF4-FFF2-40B4-BE49-F238E27FC236}">
                <a16:creationId xmlns:a16="http://schemas.microsoft.com/office/drawing/2014/main" id="{DCD64DAE-AD82-4373-AFCB-96346E61CBE3}"/>
              </a:ext>
            </a:extLst>
          </p:cNvPr>
          <p:cNvGrpSpPr/>
          <p:nvPr/>
        </p:nvGrpSpPr>
        <p:grpSpPr>
          <a:xfrm>
            <a:off x="1829379" y="2277870"/>
            <a:ext cx="3416329" cy="682782"/>
            <a:chOff x="1620377" y="2755592"/>
            <a:chExt cx="3763778" cy="749366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8F2D723-CDC9-48DC-A05E-DF16415BD721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DA6FD7D-F363-4CAB-B886-95C47864F786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8655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พื้นหลังขาว">
            <a:extLst>
              <a:ext uri="{FF2B5EF4-FFF2-40B4-BE49-F238E27FC236}">
                <a16:creationId xmlns:a16="http://schemas.microsoft.com/office/drawing/2014/main" id="{E90E47FB-DC84-40A9-9148-184D1B3D7C99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1DA4E0-A584-493F-B78E-470B23A9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732" y="-56647"/>
            <a:ext cx="1110669" cy="1093755"/>
          </a:xfrm>
          <a:prstGeom prst="rect">
            <a:avLst/>
          </a:prstGeom>
        </p:spPr>
      </p:pic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8BD83A07-7D5C-41B6-8D2C-18085A4F9CE6}"/>
              </a:ext>
            </a:extLst>
          </p:cNvPr>
          <p:cNvSpPr txBox="1"/>
          <p:nvPr/>
        </p:nvSpPr>
        <p:spPr>
          <a:xfrm>
            <a:off x="1116020" y="649546"/>
            <a:ext cx="10939497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บอยเริ่มปั่นจักรยานเวลา 15.32 น. ใช้ระยะเวลาปั่น </a:t>
            </a:r>
          </a:p>
          <a:p>
            <a:pPr>
              <a:spcBef>
                <a:spcPts val="1500"/>
              </a:spcBef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 5 นาที บอยจะเลิกปั่นจักรยานเวลาใด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60025E-0FA7-41C4-A2F2-1C6DBBEDE4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367827" y="5607559"/>
            <a:ext cx="6852438" cy="882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A1873-1C77-4170-A599-AA26CEFBFC3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41" y="-8682"/>
            <a:ext cx="948993" cy="1093755"/>
          </a:xfrm>
          <a:prstGeom prst="rect">
            <a:avLst/>
          </a:prstGeom>
        </p:spPr>
      </p:pic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34E38D73-B83D-44C0-8A7D-175D472D8890}"/>
              </a:ext>
            </a:extLst>
          </p:cNvPr>
          <p:cNvSpPr txBox="1"/>
          <p:nvPr/>
        </p:nvSpPr>
        <p:spPr>
          <a:xfrm>
            <a:off x="259626" y="-73811"/>
            <a:ext cx="63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8CF613-9139-439F-B787-6CB361D0C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6AB55266-7B73-4399-BA58-E0D90267EDAE}"/>
              </a:ext>
            </a:extLst>
          </p:cNvPr>
          <p:cNvSpPr txBox="1"/>
          <p:nvPr/>
        </p:nvSpPr>
        <p:spPr>
          <a:xfrm>
            <a:off x="2780855" y="3679332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15.32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BC40A70-907B-4B63-BB3E-8300856EE6B0}"/>
              </a:ext>
            </a:extLst>
          </p:cNvPr>
          <p:cNvSpPr txBox="1"/>
          <p:nvPr/>
        </p:nvSpPr>
        <p:spPr>
          <a:xfrm>
            <a:off x="7357248" y="3679332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16.32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30ED8B57-A88B-4B40-B7E6-0B9442AA794F}"/>
              </a:ext>
            </a:extLst>
          </p:cNvPr>
          <p:cNvSpPr/>
          <p:nvPr/>
        </p:nvSpPr>
        <p:spPr>
          <a:xfrm>
            <a:off x="3460805" y="2734246"/>
            <a:ext cx="4558423" cy="939355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5A09FA04-E56F-4323-BB6D-E9A41943158F}"/>
              </a:ext>
            </a:extLst>
          </p:cNvPr>
          <p:cNvSpPr txBox="1"/>
          <p:nvPr/>
        </p:nvSpPr>
        <p:spPr>
          <a:xfrm>
            <a:off x="3460805" y="1987387"/>
            <a:ext cx="4558423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9C5EA9-3C86-4CD8-BBA3-10D88B19DE15}"/>
              </a:ext>
            </a:extLst>
          </p:cNvPr>
          <p:cNvCxnSpPr>
            <a:cxnSpLocks/>
          </p:cNvCxnSpPr>
          <p:nvPr/>
        </p:nvCxnSpPr>
        <p:spPr>
          <a:xfrm>
            <a:off x="3469462" y="3267376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AA7C10-46DD-4DE2-AA0B-EF74AEB424B7}"/>
              </a:ext>
            </a:extLst>
          </p:cNvPr>
          <p:cNvCxnSpPr>
            <a:cxnSpLocks/>
          </p:cNvCxnSpPr>
          <p:nvPr/>
        </p:nvCxnSpPr>
        <p:spPr>
          <a:xfrm flipH="1">
            <a:off x="3469462" y="3516538"/>
            <a:ext cx="6597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A6A3F378-1957-4EB2-BE68-7C58B32E334E}"/>
              </a:ext>
            </a:extLst>
          </p:cNvPr>
          <p:cNvSpPr txBox="1"/>
          <p:nvPr/>
        </p:nvSpPr>
        <p:spPr>
          <a:xfrm>
            <a:off x="2891054" y="4159269"/>
            <a:ext cx="1261786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เริ่มปั่น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ADFFAAE3-6F15-437D-9D59-CCEBAD3BF168}"/>
              </a:ext>
            </a:extLst>
          </p:cNvPr>
          <p:cNvSpPr/>
          <p:nvPr/>
        </p:nvSpPr>
        <p:spPr>
          <a:xfrm>
            <a:off x="8130815" y="2770533"/>
            <a:ext cx="1936296" cy="829681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C7B7E15C-BDC8-41B3-962E-6AFA85E73203}"/>
              </a:ext>
            </a:extLst>
          </p:cNvPr>
          <p:cNvSpPr txBox="1"/>
          <p:nvPr/>
        </p:nvSpPr>
        <p:spPr>
          <a:xfrm>
            <a:off x="8040632" y="1987387"/>
            <a:ext cx="2026477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5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8" name="หัวข้อ">
            <a:extLst>
              <a:ext uri="{FF2B5EF4-FFF2-40B4-BE49-F238E27FC236}">
                <a16:creationId xmlns:a16="http://schemas.microsoft.com/office/drawing/2014/main" id="{DCCA3034-2E21-4A82-95CD-9E3784DB5D2D}"/>
              </a:ext>
            </a:extLst>
          </p:cNvPr>
          <p:cNvSpPr txBox="1"/>
          <p:nvPr/>
        </p:nvSpPr>
        <p:spPr>
          <a:xfrm>
            <a:off x="9320060" y="3679332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16.37 น.</a:t>
            </a:r>
            <a:endParaRPr lang="en-US" sz="26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9" name="หัวข้อ">
            <a:extLst>
              <a:ext uri="{FF2B5EF4-FFF2-40B4-BE49-F238E27FC236}">
                <a16:creationId xmlns:a16="http://schemas.microsoft.com/office/drawing/2014/main" id="{9D81A69D-A271-4FA6-BC7B-B6C410A5498B}"/>
              </a:ext>
            </a:extLst>
          </p:cNvPr>
          <p:cNvSpPr txBox="1"/>
          <p:nvPr/>
        </p:nvSpPr>
        <p:spPr>
          <a:xfrm>
            <a:off x="9517168" y="4159269"/>
            <a:ext cx="1261785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เลิกปั่น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4BF7C3-1897-4D07-A024-8F5305C21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511" y="5159351"/>
            <a:ext cx="6852438" cy="11583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0A0269-B0E4-4A47-8AA5-8799A1E42405}"/>
              </a:ext>
            </a:extLst>
          </p:cNvPr>
          <p:cNvSpPr txBox="1"/>
          <p:nvPr/>
        </p:nvSpPr>
        <p:spPr>
          <a:xfrm>
            <a:off x="3139303" y="5443813"/>
            <a:ext cx="5645879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บอยจะเลิกปั่นจักรยานเวลา 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459C6-EE1B-4F78-9485-3FBFF72DB872}"/>
              </a:ext>
            </a:extLst>
          </p:cNvPr>
          <p:cNvSpPr txBox="1"/>
          <p:nvPr/>
        </p:nvSpPr>
        <p:spPr>
          <a:xfrm>
            <a:off x="7823543" y="5453306"/>
            <a:ext cx="207597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16.37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D3AE21-6CBC-4733-821D-FB7276305FD2}"/>
              </a:ext>
            </a:extLst>
          </p:cNvPr>
          <p:cNvCxnSpPr>
            <a:cxnSpLocks/>
          </p:cNvCxnSpPr>
          <p:nvPr/>
        </p:nvCxnSpPr>
        <p:spPr>
          <a:xfrm>
            <a:off x="8040632" y="3267376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61D99E-5D83-4A27-B9FB-FE7DE8E4F12B}"/>
              </a:ext>
            </a:extLst>
          </p:cNvPr>
          <p:cNvCxnSpPr>
            <a:cxnSpLocks/>
          </p:cNvCxnSpPr>
          <p:nvPr/>
        </p:nvCxnSpPr>
        <p:spPr>
          <a:xfrm>
            <a:off x="10067112" y="3267376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009D1FC3-3433-4112-ABB9-A32E682019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35" y="3267376"/>
            <a:ext cx="2645421" cy="3389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5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6" grpId="0" animBg="1"/>
      <p:bldP spid="47" grpId="0"/>
      <p:bldP spid="48" grpId="0"/>
      <p:bldP spid="5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พื้นหลังขาว">
            <a:extLst>
              <a:ext uri="{FF2B5EF4-FFF2-40B4-BE49-F238E27FC236}">
                <a16:creationId xmlns:a16="http://schemas.microsoft.com/office/drawing/2014/main" id="{E90E47FB-DC84-40A9-9148-184D1B3D7C99}"/>
              </a:ext>
            </a:extLst>
          </p:cNvPr>
          <p:cNvSpPr/>
          <p:nvPr/>
        </p:nvSpPr>
        <p:spPr>
          <a:xfrm>
            <a:off x="303508" y="351897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8BD83A07-7D5C-41B6-8D2C-18085A4F9CE6}"/>
              </a:ext>
            </a:extLst>
          </p:cNvPr>
          <p:cNvSpPr txBox="1"/>
          <p:nvPr/>
        </p:nvSpPr>
        <p:spPr>
          <a:xfrm>
            <a:off x="1069720" y="568523"/>
            <a:ext cx="10939497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แต้มเริ่มทำงานเวลา 22.45 น. ใช้ระยะเวลาทำงาน 4 ชั่วโมง 30 นาที</a:t>
            </a:r>
          </a:p>
          <a:p>
            <a:pPr>
              <a:spcBef>
                <a:spcPts val="1500"/>
              </a:spcBef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แต้มจะเลิกงานเวลาใด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60025E-0FA7-41C4-A2F2-1C6DBBED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367827" y="5607559"/>
            <a:ext cx="6852438" cy="882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A1873-1C77-4170-A599-AA26CEFBFC3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41" y="-8682"/>
            <a:ext cx="948993" cy="1093755"/>
          </a:xfrm>
          <a:prstGeom prst="rect">
            <a:avLst/>
          </a:prstGeom>
        </p:spPr>
      </p:pic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34E38D73-B83D-44C0-8A7D-175D472D8890}"/>
              </a:ext>
            </a:extLst>
          </p:cNvPr>
          <p:cNvSpPr txBox="1"/>
          <p:nvPr/>
        </p:nvSpPr>
        <p:spPr>
          <a:xfrm>
            <a:off x="271201" y="-73811"/>
            <a:ext cx="63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</a:t>
            </a:r>
            <a:endParaRPr lang="en-US" sz="6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8CF613-9139-439F-B787-6CB361D0C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sp>
        <p:nvSpPr>
          <p:cNvPr id="38" name="หัวข้อ">
            <a:extLst>
              <a:ext uri="{FF2B5EF4-FFF2-40B4-BE49-F238E27FC236}">
                <a16:creationId xmlns:a16="http://schemas.microsoft.com/office/drawing/2014/main" id="{6AB55266-7B73-4399-BA58-E0D90267EDAE}"/>
              </a:ext>
            </a:extLst>
          </p:cNvPr>
          <p:cNvSpPr txBox="1"/>
          <p:nvPr/>
        </p:nvSpPr>
        <p:spPr>
          <a:xfrm>
            <a:off x="1759076" y="3668753"/>
            <a:ext cx="165600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22.45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8BC40A70-907B-4B63-BB3E-8300856EE6B0}"/>
              </a:ext>
            </a:extLst>
          </p:cNvPr>
          <p:cNvSpPr txBox="1"/>
          <p:nvPr/>
        </p:nvSpPr>
        <p:spPr>
          <a:xfrm>
            <a:off x="6106613" y="3668753"/>
            <a:ext cx="1589286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1.45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30ED8B57-A88B-4B40-B7E6-0B9442AA794F}"/>
              </a:ext>
            </a:extLst>
          </p:cNvPr>
          <p:cNvSpPr/>
          <p:nvPr/>
        </p:nvSpPr>
        <p:spPr>
          <a:xfrm>
            <a:off x="2428156" y="2734247"/>
            <a:ext cx="1408137" cy="75564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หัวข้อ">
            <a:extLst>
              <a:ext uri="{FF2B5EF4-FFF2-40B4-BE49-F238E27FC236}">
                <a16:creationId xmlns:a16="http://schemas.microsoft.com/office/drawing/2014/main" id="{5A09FA04-E56F-4323-BB6D-E9A41943158F}"/>
              </a:ext>
            </a:extLst>
          </p:cNvPr>
          <p:cNvSpPr txBox="1"/>
          <p:nvPr/>
        </p:nvSpPr>
        <p:spPr>
          <a:xfrm>
            <a:off x="2387018" y="2059703"/>
            <a:ext cx="162439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9C5EA9-3C86-4CD8-BBA3-10D88B19DE15}"/>
              </a:ext>
            </a:extLst>
          </p:cNvPr>
          <p:cNvCxnSpPr>
            <a:cxnSpLocks/>
          </p:cNvCxnSpPr>
          <p:nvPr/>
        </p:nvCxnSpPr>
        <p:spPr>
          <a:xfrm>
            <a:off x="2409302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BAA7C10-46DD-4DE2-AA0B-EF74AEB424B7}"/>
              </a:ext>
            </a:extLst>
          </p:cNvPr>
          <p:cNvCxnSpPr>
            <a:cxnSpLocks/>
          </p:cNvCxnSpPr>
          <p:nvPr/>
        </p:nvCxnSpPr>
        <p:spPr>
          <a:xfrm flipH="1">
            <a:off x="2400063" y="3513132"/>
            <a:ext cx="82549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หัวข้อ">
            <a:extLst>
              <a:ext uri="{FF2B5EF4-FFF2-40B4-BE49-F238E27FC236}">
                <a16:creationId xmlns:a16="http://schemas.microsoft.com/office/drawing/2014/main" id="{A6A3F378-1957-4EB2-BE68-7C58B32E334E}"/>
              </a:ext>
            </a:extLst>
          </p:cNvPr>
          <p:cNvSpPr txBox="1"/>
          <p:nvPr/>
        </p:nvSpPr>
        <p:spPr>
          <a:xfrm>
            <a:off x="1565767" y="4082125"/>
            <a:ext cx="1849309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เริ่มทำงาน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9" name="หัวข้อ">
            <a:extLst>
              <a:ext uri="{FF2B5EF4-FFF2-40B4-BE49-F238E27FC236}">
                <a16:creationId xmlns:a16="http://schemas.microsoft.com/office/drawing/2014/main" id="{9D81A69D-A271-4FA6-BC7B-B6C410A5498B}"/>
              </a:ext>
            </a:extLst>
          </p:cNvPr>
          <p:cNvSpPr txBox="1"/>
          <p:nvPr/>
        </p:nvSpPr>
        <p:spPr>
          <a:xfrm>
            <a:off x="10168012" y="4082125"/>
            <a:ext cx="1589285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เลิกงาน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4BF7C3-1897-4D07-A024-8F5305C21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774" y="5159351"/>
            <a:ext cx="5771031" cy="11583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0A0269-B0E4-4A47-8AA5-8799A1E42405}"/>
              </a:ext>
            </a:extLst>
          </p:cNvPr>
          <p:cNvSpPr txBox="1"/>
          <p:nvPr/>
        </p:nvSpPr>
        <p:spPr>
          <a:xfrm>
            <a:off x="3567566" y="5443813"/>
            <a:ext cx="38981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แต้มจะเลิกงานเวลา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459C6-EE1B-4F78-9485-3FBFF72DB872}"/>
              </a:ext>
            </a:extLst>
          </p:cNvPr>
          <p:cNvSpPr txBox="1"/>
          <p:nvPr/>
        </p:nvSpPr>
        <p:spPr>
          <a:xfrm>
            <a:off x="7085356" y="5440989"/>
            <a:ext cx="207597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3.15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DD3AE21-6CBC-4733-821D-FB7276305FD2}"/>
              </a:ext>
            </a:extLst>
          </p:cNvPr>
          <p:cNvCxnSpPr>
            <a:cxnSpLocks/>
          </p:cNvCxnSpPr>
          <p:nvPr/>
        </p:nvCxnSpPr>
        <p:spPr>
          <a:xfrm>
            <a:off x="6854294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61D99E-5D83-4A27-B9FB-FE7DE8E4F12B}"/>
              </a:ext>
            </a:extLst>
          </p:cNvPr>
          <p:cNvCxnSpPr>
            <a:cxnSpLocks/>
          </p:cNvCxnSpPr>
          <p:nvPr/>
        </p:nvCxnSpPr>
        <p:spPr>
          <a:xfrm>
            <a:off x="9495502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0353F540-624E-4E75-AEA9-07F4782E17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318" y="1859129"/>
            <a:ext cx="1402680" cy="233627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1C436E-0EDB-4DC0-AB4D-C97A41188F5E}"/>
              </a:ext>
            </a:extLst>
          </p:cNvPr>
          <p:cNvCxnSpPr>
            <a:cxnSpLocks/>
          </p:cNvCxnSpPr>
          <p:nvPr/>
        </p:nvCxnSpPr>
        <p:spPr>
          <a:xfrm>
            <a:off x="3890966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535D00-47D7-4BD8-82BE-B703297E9B4D}"/>
              </a:ext>
            </a:extLst>
          </p:cNvPr>
          <p:cNvCxnSpPr>
            <a:cxnSpLocks/>
          </p:cNvCxnSpPr>
          <p:nvPr/>
        </p:nvCxnSpPr>
        <p:spPr>
          <a:xfrm>
            <a:off x="5372630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FBEB20-362B-4810-92B9-7CF32518141A}"/>
              </a:ext>
            </a:extLst>
          </p:cNvPr>
          <p:cNvCxnSpPr>
            <a:cxnSpLocks/>
          </p:cNvCxnSpPr>
          <p:nvPr/>
        </p:nvCxnSpPr>
        <p:spPr>
          <a:xfrm>
            <a:off x="8335958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9BBF5B5-6D3C-4EDB-9B12-206EDF78BEBE}"/>
              </a:ext>
            </a:extLst>
          </p:cNvPr>
          <p:cNvCxnSpPr>
            <a:cxnSpLocks/>
          </p:cNvCxnSpPr>
          <p:nvPr/>
        </p:nvCxnSpPr>
        <p:spPr>
          <a:xfrm>
            <a:off x="10655045" y="326113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C379EB0B-837A-4927-9C41-0F6087685B33}"/>
              </a:ext>
            </a:extLst>
          </p:cNvPr>
          <p:cNvSpPr txBox="1"/>
          <p:nvPr/>
        </p:nvSpPr>
        <p:spPr>
          <a:xfrm>
            <a:off x="3208255" y="3668753"/>
            <a:ext cx="165600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23.45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6" name="หัวข้อ">
            <a:extLst>
              <a:ext uri="{FF2B5EF4-FFF2-40B4-BE49-F238E27FC236}">
                <a16:creationId xmlns:a16="http://schemas.microsoft.com/office/drawing/2014/main" id="{35920DE1-C6B4-4D30-9258-1EA1204DFB65}"/>
              </a:ext>
            </a:extLst>
          </p:cNvPr>
          <p:cNvSpPr txBox="1"/>
          <p:nvPr/>
        </p:nvSpPr>
        <p:spPr>
          <a:xfrm>
            <a:off x="4657434" y="3668753"/>
            <a:ext cx="1656000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0.45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7" name="หัวข้อ">
            <a:extLst>
              <a:ext uri="{FF2B5EF4-FFF2-40B4-BE49-F238E27FC236}">
                <a16:creationId xmlns:a16="http://schemas.microsoft.com/office/drawing/2014/main" id="{81140C30-EFE2-437C-B87C-A1D2748353DE}"/>
              </a:ext>
            </a:extLst>
          </p:cNvPr>
          <p:cNvSpPr txBox="1"/>
          <p:nvPr/>
        </p:nvSpPr>
        <p:spPr>
          <a:xfrm>
            <a:off x="7489078" y="3668753"/>
            <a:ext cx="1589286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2.45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97048DF4-FE63-40F9-A262-9F9AE4C406CE}"/>
              </a:ext>
            </a:extLst>
          </p:cNvPr>
          <p:cNvSpPr/>
          <p:nvPr/>
        </p:nvSpPr>
        <p:spPr>
          <a:xfrm>
            <a:off x="3886860" y="2777274"/>
            <a:ext cx="1449278" cy="787568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680DB536-5011-49F3-A1F7-576F57DB94AC}"/>
              </a:ext>
            </a:extLst>
          </p:cNvPr>
          <p:cNvSpPr txBox="1"/>
          <p:nvPr/>
        </p:nvSpPr>
        <p:spPr>
          <a:xfrm>
            <a:off x="3845722" y="2059703"/>
            <a:ext cx="162439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E4569E81-A5BC-47AF-9374-FF0143C32ABE}"/>
              </a:ext>
            </a:extLst>
          </p:cNvPr>
          <p:cNvSpPr/>
          <p:nvPr/>
        </p:nvSpPr>
        <p:spPr>
          <a:xfrm>
            <a:off x="5384594" y="2803258"/>
            <a:ext cx="1408137" cy="75564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หัวข้อ">
            <a:extLst>
              <a:ext uri="{FF2B5EF4-FFF2-40B4-BE49-F238E27FC236}">
                <a16:creationId xmlns:a16="http://schemas.microsoft.com/office/drawing/2014/main" id="{54F2B1D5-E045-4B68-8DAC-92036BC84C00}"/>
              </a:ext>
            </a:extLst>
          </p:cNvPr>
          <p:cNvSpPr txBox="1"/>
          <p:nvPr/>
        </p:nvSpPr>
        <p:spPr>
          <a:xfrm>
            <a:off x="5343456" y="2059703"/>
            <a:ext cx="162439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FE88E560-C5AA-4DF8-AB14-94757BBBD16F}"/>
              </a:ext>
            </a:extLst>
          </p:cNvPr>
          <p:cNvSpPr/>
          <p:nvPr/>
        </p:nvSpPr>
        <p:spPr>
          <a:xfrm>
            <a:off x="6873519" y="2816430"/>
            <a:ext cx="1408137" cy="75564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หัวข้อ">
            <a:extLst>
              <a:ext uri="{FF2B5EF4-FFF2-40B4-BE49-F238E27FC236}">
                <a16:creationId xmlns:a16="http://schemas.microsoft.com/office/drawing/2014/main" id="{17ADD851-1B64-4F42-909F-61FFC074B040}"/>
              </a:ext>
            </a:extLst>
          </p:cNvPr>
          <p:cNvSpPr txBox="1"/>
          <p:nvPr/>
        </p:nvSpPr>
        <p:spPr>
          <a:xfrm>
            <a:off x="6832381" y="2059703"/>
            <a:ext cx="162439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8" name="หัวข้อ">
            <a:extLst>
              <a:ext uri="{FF2B5EF4-FFF2-40B4-BE49-F238E27FC236}">
                <a16:creationId xmlns:a16="http://schemas.microsoft.com/office/drawing/2014/main" id="{AA841C4D-B8D1-4A3D-8F13-5768C78F2633}"/>
              </a:ext>
            </a:extLst>
          </p:cNvPr>
          <p:cNvSpPr txBox="1"/>
          <p:nvPr/>
        </p:nvSpPr>
        <p:spPr>
          <a:xfrm>
            <a:off x="8916226" y="3668753"/>
            <a:ext cx="1589286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3.00 น.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9" name="หัวข้อ">
            <a:extLst>
              <a:ext uri="{FF2B5EF4-FFF2-40B4-BE49-F238E27FC236}">
                <a16:creationId xmlns:a16="http://schemas.microsoft.com/office/drawing/2014/main" id="{F54E2022-29BA-4A84-B210-3D392E10FFF3}"/>
              </a:ext>
            </a:extLst>
          </p:cNvPr>
          <p:cNvSpPr txBox="1"/>
          <p:nvPr/>
        </p:nvSpPr>
        <p:spPr>
          <a:xfrm>
            <a:off x="10139730" y="3668753"/>
            <a:ext cx="1589286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3.15 น.</a:t>
            </a:r>
            <a:endParaRPr lang="en-US" sz="24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BCB39C61-09B0-403C-B769-F8B27515C768}"/>
              </a:ext>
            </a:extLst>
          </p:cNvPr>
          <p:cNvSpPr/>
          <p:nvPr/>
        </p:nvSpPr>
        <p:spPr>
          <a:xfrm>
            <a:off x="8371254" y="2797292"/>
            <a:ext cx="1124248" cy="71584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หัวข้อ">
            <a:extLst>
              <a:ext uri="{FF2B5EF4-FFF2-40B4-BE49-F238E27FC236}">
                <a16:creationId xmlns:a16="http://schemas.microsoft.com/office/drawing/2014/main" id="{01E56B14-3D8C-46D9-8133-2893A0F89C43}"/>
              </a:ext>
            </a:extLst>
          </p:cNvPr>
          <p:cNvSpPr txBox="1"/>
          <p:nvPr/>
        </p:nvSpPr>
        <p:spPr>
          <a:xfrm>
            <a:off x="8194647" y="2059703"/>
            <a:ext cx="162439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15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B956038E-2373-4981-85E7-77C3ECDC01C2}"/>
              </a:ext>
            </a:extLst>
          </p:cNvPr>
          <p:cNvSpPr/>
          <p:nvPr/>
        </p:nvSpPr>
        <p:spPr>
          <a:xfrm>
            <a:off x="9532422" y="2807717"/>
            <a:ext cx="1124248" cy="715840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หัวข้อ">
            <a:extLst>
              <a:ext uri="{FF2B5EF4-FFF2-40B4-BE49-F238E27FC236}">
                <a16:creationId xmlns:a16="http://schemas.microsoft.com/office/drawing/2014/main" id="{1C57342A-EAF4-4BC3-9AD3-E80F465D6450}"/>
              </a:ext>
            </a:extLst>
          </p:cNvPr>
          <p:cNvSpPr txBox="1"/>
          <p:nvPr/>
        </p:nvSpPr>
        <p:spPr>
          <a:xfrm>
            <a:off x="9355815" y="2059703"/>
            <a:ext cx="1624393" cy="578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15 นาที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59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52" grpId="0"/>
      <p:bldP spid="53" grpId="0"/>
      <p:bldP spid="56" grpId="0"/>
      <p:bldP spid="57" grpId="0"/>
      <p:bldP spid="58" grpId="0" animBg="1"/>
      <p:bldP spid="59" grpId="0"/>
      <p:bldP spid="64" grpId="0" animBg="1"/>
      <p:bldP spid="65" grpId="0"/>
      <p:bldP spid="66" grpId="0" animBg="1"/>
      <p:bldP spid="67" grpId="0"/>
      <p:bldP spid="68" grpId="0"/>
      <p:bldP spid="69" grpId="0"/>
      <p:bldP spid="70" grpId="0" animBg="1"/>
      <p:bldP spid="71" grpId="0"/>
      <p:bldP spid="72" grpId="0" animBg="1"/>
      <p:bldP spid="7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พื้นหลังขาว">
            <a:extLst>
              <a:ext uri="{FF2B5EF4-FFF2-40B4-BE49-F238E27FC236}">
                <a16:creationId xmlns:a16="http://schemas.microsoft.com/office/drawing/2014/main" id="{E90E47FB-DC84-40A9-9148-184D1B3D7C99}"/>
              </a:ext>
            </a:extLst>
          </p:cNvPr>
          <p:cNvSpPr/>
          <p:nvPr/>
        </p:nvSpPr>
        <p:spPr>
          <a:xfrm>
            <a:off x="335815" y="397879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8BD83A07-7D5C-41B6-8D2C-18085A4F9CE6}"/>
              </a:ext>
            </a:extLst>
          </p:cNvPr>
          <p:cNvSpPr txBox="1"/>
          <p:nvPr/>
        </p:nvSpPr>
        <p:spPr>
          <a:xfrm>
            <a:off x="1150762" y="546240"/>
            <a:ext cx="10939497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th-TH" sz="2700" dirty="0">
                <a:latin typeface="Mali" panose="00000800000000000000" pitchFamily="2" charset="-34"/>
                <a:cs typeface="Mali" panose="00000800000000000000" pitchFamily="2" charset="-34"/>
              </a:rPr>
              <a:t>บีใช้เวลาอ่านหนังสือนาน 1 ชั่วโมง 30 นาที ถ้าบีเลิกอ่านหนังสือเวลา 20.40 น. แสดงว่าบีเริ่มอ่านหนังสือเวลาใด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60025E-0FA7-41C4-A2F2-1C6DBBED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367827" y="5607559"/>
            <a:ext cx="6852438" cy="882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A1873-1C77-4170-A599-AA26CEFBFC3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41" y="-8682"/>
            <a:ext cx="948993" cy="1093755"/>
          </a:xfrm>
          <a:prstGeom prst="rect">
            <a:avLst/>
          </a:prstGeom>
        </p:spPr>
      </p:pic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34E38D73-B83D-44C0-8A7D-175D472D8890}"/>
              </a:ext>
            </a:extLst>
          </p:cNvPr>
          <p:cNvSpPr txBox="1"/>
          <p:nvPr/>
        </p:nvSpPr>
        <p:spPr>
          <a:xfrm>
            <a:off x="271201" y="-73811"/>
            <a:ext cx="63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</a:t>
            </a:r>
            <a:endParaRPr lang="en-US" sz="6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8CF613-9139-439F-B787-6CB361D0C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F4BF7C3-1897-4D07-A024-8F5305C21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774" y="5159351"/>
            <a:ext cx="5868677" cy="11583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0A0269-B0E4-4A47-8AA5-8799A1E42405}"/>
              </a:ext>
            </a:extLst>
          </p:cNvPr>
          <p:cNvSpPr txBox="1"/>
          <p:nvPr/>
        </p:nvSpPr>
        <p:spPr>
          <a:xfrm>
            <a:off x="3555991" y="5443813"/>
            <a:ext cx="38981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บีเริ่มอ่านหนังสือเวลา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459C6-EE1B-4F78-9485-3FBFF72DB872}"/>
              </a:ext>
            </a:extLst>
          </p:cNvPr>
          <p:cNvSpPr txBox="1"/>
          <p:nvPr/>
        </p:nvSpPr>
        <p:spPr>
          <a:xfrm>
            <a:off x="7305275" y="5440989"/>
            <a:ext cx="207597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19.10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71786F29-906A-4618-AF22-04941D2BAC53}"/>
              </a:ext>
            </a:extLst>
          </p:cNvPr>
          <p:cNvSpPr txBox="1"/>
          <p:nvPr/>
        </p:nvSpPr>
        <p:spPr>
          <a:xfrm>
            <a:off x="2780855" y="3679332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19.10 น.</a:t>
            </a:r>
            <a:endParaRPr lang="en-US" sz="26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2618254E-1BF0-4E60-B8A2-011274818FCA}"/>
              </a:ext>
            </a:extLst>
          </p:cNvPr>
          <p:cNvSpPr txBox="1"/>
          <p:nvPr/>
        </p:nvSpPr>
        <p:spPr>
          <a:xfrm>
            <a:off x="7357248" y="3679332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20.10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AD247DF3-1ABC-4EF7-8EC2-AE5EF7441586}"/>
              </a:ext>
            </a:extLst>
          </p:cNvPr>
          <p:cNvSpPr/>
          <p:nvPr/>
        </p:nvSpPr>
        <p:spPr>
          <a:xfrm flipH="1">
            <a:off x="3460806" y="2734246"/>
            <a:ext cx="4366502" cy="929333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31EA4465-7B79-4523-87E3-167B621B5159}"/>
              </a:ext>
            </a:extLst>
          </p:cNvPr>
          <p:cNvSpPr txBox="1"/>
          <p:nvPr/>
        </p:nvSpPr>
        <p:spPr>
          <a:xfrm>
            <a:off x="3460805" y="1987387"/>
            <a:ext cx="4558423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3686B9-C31E-4E71-A81E-515B2D190B83}"/>
              </a:ext>
            </a:extLst>
          </p:cNvPr>
          <p:cNvCxnSpPr>
            <a:cxnSpLocks/>
          </p:cNvCxnSpPr>
          <p:nvPr/>
        </p:nvCxnSpPr>
        <p:spPr>
          <a:xfrm>
            <a:off x="3469462" y="3249895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920A3F1-0D91-4235-9885-6C3203D6B4BC}"/>
              </a:ext>
            </a:extLst>
          </p:cNvPr>
          <p:cNvCxnSpPr>
            <a:cxnSpLocks/>
          </p:cNvCxnSpPr>
          <p:nvPr/>
        </p:nvCxnSpPr>
        <p:spPr>
          <a:xfrm flipH="1">
            <a:off x="3469462" y="3516538"/>
            <a:ext cx="6597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3A43DDA-3FE0-4EC0-AB5E-2F4A7207018C}"/>
              </a:ext>
            </a:extLst>
          </p:cNvPr>
          <p:cNvSpPr txBox="1"/>
          <p:nvPr/>
        </p:nvSpPr>
        <p:spPr>
          <a:xfrm>
            <a:off x="2367827" y="4114666"/>
            <a:ext cx="3553762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เริ่มอ่านหนังสือ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787ABC95-B2EA-41DF-B56D-C8905D5F53CB}"/>
              </a:ext>
            </a:extLst>
          </p:cNvPr>
          <p:cNvSpPr/>
          <p:nvPr/>
        </p:nvSpPr>
        <p:spPr>
          <a:xfrm flipH="1">
            <a:off x="7908485" y="2770534"/>
            <a:ext cx="2158626" cy="824392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1BE9A559-25A5-4588-8CD1-21D367D74B8B}"/>
              </a:ext>
            </a:extLst>
          </p:cNvPr>
          <p:cNvSpPr txBox="1"/>
          <p:nvPr/>
        </p:nvSpPr>
        <p:spPr>
          <a:xfrm>
            <a:off x="8040632" y="1987387"/>
            <a:ext cx="2026477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30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9219A8A1-C233-44EE-A5F3-81E51D0B576F}"/>
              </a:ext>
            </a:extLst>
          </p:cNvPr>
          <p:cNvSpPr txBox="1"/>
          <p:nvPr/>
        </p:nvSpPr>
        <p:spPr>
          <a:xfrm>
            <a:off x="9320060" y="3679332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20.40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758FF30C-C3F7-4B7E-BE5F-D89743AC744D}"/>
              </a:ext>
            </a:extLst>
          </p:cNvPr>
          <p:cNvSpPr txBox="1"/>
          <p:nvPr/>
        </p:nvSpPr>
        <p:spPr>
          <a:xfrm>
            <a:off x="8946534" y="4114666"/>
            <a:ext cx="2824308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เลิกอ่านหนังสือ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AF3C624-82E6-40AA-A0E4-EAC89841735D}"/>
              </a:ext>
            </a:extLst>
          </p:cNvPr>
          <p:cNvCxnSpPr>
            <a:cxnSpLocks/>
          </p:cNvCxnSpPr>
          <p:nvPr/>
        </p:nvCxnSpPr>
        <p:spPr>
          <a:xfrm>
            <a:off x="7867896" y="3249895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3B1C4B6-80AD-4C61-90D7-352759CDAB01}"/>
              </a:ext>
            </a:extLst>
          </p:cNvPr>
          <p:cNvCxnSpPr>
            <a:cxnSpLocks/>
          </p:cNvCxnSpPr>
          <p:nvPr/>
        </p:nvCxnSpPr>
        <p:spPr>
          <a:xfrm>
            <a:off x="10067112" y="3249895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922378-E605-4380-AB36-34B6974BB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201" y="3407625"/>
            <a:ext cx="2035122" cy="2641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0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6" grpId="0"/>
      <p:bldP spid="47" grpId="0"/>
      <p:bldP spid="48" grpId="0" animBg="1"/>
      <p:bldP spid="60" grpId="0"/>
      <p:bldP spid="74" grpId="0" animBg="1"/>
      <p:bldP spid="7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พื้นหลังขาว">
            <a:extLst>
              <a:ext uri="{FF2B5EF4-FFF2-40B4-BE49-F238E27FC236}">
                <a16:creationId xmlns:a16="http://schemas.microsoft.com/office/drawing/2014/main" id="{E90E47FB-DC84-40A9-9148-184D1B3D7C99}"/>
              </a:ext>
            </a:extLst>
          </p:cNvPr>
          <p:cNvSpPr/>
          <p:nvPr/>
        </p:nvSpPr>
        <p:spPr>
          <a:xfrm>
            <a:off x="335815" y="397879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8BD83A07-7D5C-41B6-8D2C-18085A4F9CE6}"/>
              </a:ext>
            </a:extLst>
          </p:cNvPr>
          <p:cNvSpPr txBox="1"/>
          <p:nvPr/>
        </p:nvSpPr>
        <p:spPr>
          <a:xfrm>
            <a:off x="1050734" y="507651"/>
            <a:ext cx="11243006" cy="126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th-TH" sz="2700" dirty="0">
                <a:latin typeface="Mali" panose="00000800000000000000" pitchFamily="2" charset="-34"/>
                <a:cs typeface="Mali" panose="00000800000000000000" pitchFamily="2" charset="-34"/>
              </a:rPr>
              <a:t>เป้ใช้เวลาดูหนัง 2 ชั่วโมง 45 นาที ถ้าเป้ดูหนังเสร็จเวลา 22.50 น. หนังจะเริ่มฉายเวลาใด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60025E-0FA7-41C4-A2F2-1C6DBBED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367827" y="5607559"/>
            <a:ext cx="6852438" cy="882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A1873-1C77-4170-A599-AA26CEFBFC3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41" y="-8682"/>
            <a:ext cx="948993" cy="1093755"/>
          </a:xfrm>
          <a:prstGeom prst="rect">
            <a:avLst/>
          </a:prstGeom>
        </p:spPr>
      </p:pic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34E38D73-B83D-44C0-8A7D-175D472D8890}"/>
              </a:ext>
            </a:extLst>
          </p:cNvPr>
          <p:cNvSpPr txBox="1"/>
          <p:nvPr/>
        </p:nvSpPr>
        <p:spPr>
          <a:xfrm>
            <a:off x="271201" y="-73811"/>
            <a:ext cx="63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8CF613-9139-439F-B787-6CB361D0C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F4BF7C3-1897-4D07-A024-8F5305C21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774" y="5159351"/>
            <a:ext cx="5868677" cy="11583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0A0269-B0E4-4A47-8AA5-8799A1E42405}"/>
              </a:ext>
            </a:extLst>
          </p:cNvPr>
          <p:cNvSpPr txBox="1"/>
          <p:nvPr/>
        </p:nvSpPr>
        <p:spPr>
          <a:xfrm>
            <a:off x="3585175" y="5443813"/>
            <a:ext cx="38981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หนังจะเริ่มฉายเวลา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459C6-EE1B-4F78-9485-3FBFF72DB872}"/>
              </a:ext>
            </a:extLst>
          </p:cNvPr>
          <p:cNvSpPr txBox="1"/>
          <p:nvPr/>
        </p:nvSpPr>
        <p:spPr>
          <a:xfrm>
            <a:off x="7062082" y="5440989"/>
            <a:ext cx="207597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20.05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71786F29-906A-4618-AF22-04941D2BAC53}"/>
              </a:ext>
            </a:extLst>
          </p:cNvPr>
          <p:cNvSpPr txBox="1"/>
          <p:nvPr/>
        </p:nvSpPr>
        <p:spPr>
          <a:xfrm>
            <a:off x="2683577" y="3695726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20.05 น.</a:t>
            </a:r>
            <a:endParaRPr lang="en-US" sz="26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2618254E-1BF0-4E60-B8A2-011274818FCA}"/>
              </a:ext>
            </a:extLst>
          </p:cNvPr>
          <p:cNvSpPr txBox="1"/>
          <p:nvPr/>
        </p:nvSpPr>
        <p:spPr>
          <a:xfrm>
            <a:off x="7435071" y="3695726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22.05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AD247DF3-1ABC-4EF7-8EC2-AE5EF7441586}"/>
              </a:ext>
            </a:extLst>
          </p:cNvPr>
          <p:cNvSpPr/>
          <p:nvPr/>
        </p:nvSpPr>
        <p:spPr>
          <a:xfrm flipH="1">
            <a:off x="5815461" y="2773067"/>
            <a:ext cx="2292383" cy="78976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31EA4465-7B79-4523-87E3-167B621B5159}"/>
              </a:ext>
            </a:extLst>
          </p:cNvPr>
          <p:cNvSpPr txBox="1"/>
          <p:nvPr/>
        </p:nvSpPr>
        <p:spPr>
          <a:xfrm>
            <a:off x="5769193" y="2021932"/>
            <a:ext cx="233864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3686B9-C31E-4E71-A81E-515B2D190B83}"/>
              </a:ext>
            </a:extLst>
          </p:cNvPr>
          <p:cNvCxnSpPr>
            <a:cxnSpLocks/>
          </p:cNvCxnSpPr>
          <p:nvPr/>
        </p:nvCxnSpPr>
        <p:spPr>
          <a:xfrm>
            <a:off x="3430550" y="327486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920A3F1-0D91-4235-9885-6C3203D6B4BC}"/>
              </a:ext>
            </a:extLst>
          </p:cNvPr>
          <p:cNvCxnSpPr>
            <a:cxnSpLocks/>
          </p:cNvCxnSpPr>
          <p:nvPr/>
        </p:nvCxnSpPr>
        <p:spPr>
          <a:xfrm flipH="1">
            <a:off x="3430550" y="3526862"/>
            <a:ext cx="663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3A43DDA-3FE0-4EC0-AB5E-2F4A7207018C}"/>
              </a:ext>
            </a:extLst>
          </p:cNvPr>
          <p:cNvSpPr txBox="1"/>
          <p:nvPr/>
        </p:nvSpPr>
        <p:spPr>
          <a:xfrm>
            <a:off x="2492644" y="4135814"/>
            <a:ext cx="2126693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หนังเริ่มฉาย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787ABC95-B2EA-41DF-B56D-C8905D5F53CB}"/>
              </a:ext>
            </a:extLst>
          </p:cNvPr>
          <p:cNvSpPr/>
          <p:nvPr/>
        </p:nvSpPr>
        <p:spPr>
          <a:xfrm flipH="1">
            <a:off x="8154109" y="2781738"/>
            <a:ext cx="1913002" cy="772427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1BE9A559-25A5-4588-8CD1-21D367D74B8B}"/>
              </a:ext>
            </a:extLst>
          </p:cNvPr>
          <p:cNvSpPr txBox="1"/>
          <p:nvPr/>
        </p:nvSpPr>
        <p:spPr>
          <a:xfrm>
            <a:off x="8088386" y="2021932"/>
            <a:ext cx="200553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45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9219A8A1-C233-44EE-A5F3-81E51D0B576F}"/>
              </a:ext>
            </a:extLst>
          </p:cNvPr>
          <p:cNvSpPr txBox="1"/>
          <p:nvPr/>
        </p:nvSpPr>
        <p:spPr>
          <a:xfrm>
            <a:off x="9378428" y="3695726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22.50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758FF30C-C3F7-4B7E-BE5F-D89743AC744D}"/>
              </a:ext>
            </a:extLst>
          </p:cNvPr>
          <p:cNvSpPr txBox="1"/>
          <p:nvPr/>
        </p:nvSpPr>
        <p:spPr>
          <a:xfrm>
            <a:off x="9271168" y="4135814"/>
            <a:ext cx="1948192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ดูหนังเสร็จ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AF3C624-82E6-40AA-A0E4-EAC89841735D}"/>
              </a:ext>
            </a:extLst>
          </p:cNvPr>
          <p:cNvCxnSpPr>
            <a:cxnSpLocks/>
          </p:cNvCxnSpPr>
          <p:nvPr/>
        </p:nvCxnSpPr>
        <p:spPr>
          <a:xfrm>
            <a:off x="8107845" y="327486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3B1C4B6-80AD-4C61-90D7-352759CDAB01}"/>
              </a:ext>
            </a:extLst>
          </p:cNvPr>
          <p:cNvCxnSpPr>
            <a:cxnSpLocks/>
          </p:cNvCxnSpPr>
          <p:nvPr/>
        </p:nvCxnSpPr>
        <p:spPr>
          <a:xfrm>
            <a:off x="10067112" y="327486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BD8ED70D-EDFD-4DA2-ACC9-71BF556E529A}"/>
              </a:ext>
            </a:extLst>
          </p:cNvPr>
          <p:cNvSpPr/>
          <p:nvPr/>
        </p:nvSpPr>
        <p:spPr>
          <a:xfrm flipH="1">
            <a:off x="3430549" y="2773067"/>
            <a:ext cx="2338645" cy="789769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ABD5366C-5673-46C8-8460-E54CDC5C944C}"/>
              </a:ext>
            </a:extLst>
          </p:cNvPr>
          <p:cNvSpPr txBox="1"/>
          <p:nvPr/>
        </p:nvSpPr>
        <p:spPr>
          <a:xfrm>
            <a:off x="3430549" y="2021932"/>
            <a:ext cx="2338645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445E93-42A6-4BB0-BE7F-C6C1A84A86A9}"/>
              </a:ext>
            </a:extLst>
          </p:cNvPr>
          <p:cNvCxnSpPr>
            <a:cxnSpLocks/>
          </p:cNvCxnSpPr>
          <p:nvPr/>
        </p:nvCxnSpPr>
        <p:spPr>
          <a:xfrm>
            <a:off x="5769198" y="3274862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E1300BE2-7C0E-49AA-B130-59D84BD123EA}"/>
              </a:ext>
            </a:extLst>
          </p:cNvPr>
          <p:cNvSpPr txBox="1"/>
          <p:nvPr/>
        </p:nvSpPr>
        <p:spPr>
          <a:xfrm>
            <a:off x="5159545" y="3695726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21.05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821BFB-3355-46B4-8AE3-DB660D4F8C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3254" y="2163812"/>
            <a:ext cx="2126693" cy="2530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4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6" grpId="0"/>
      <p:bldP spid="47" grpId="0"/>
      <p:bldP spid="48" grpId="0" animBg="1"/>
      <p:bldP spid="60" grpId="0"/>
      <p:bldP spid="74" grpId="0" animBg="1"/>
      <p:bldP spid="75" grpId="0"/>
      <p:bldP spid="29" grpId="0" animBg="1"/>
      <p:bldP spid="30" grpId="0"/>
      <p:bldP spid="3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C74EBCB-5570-4852-ACBE-8412891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พื้นหลังขาว">
            <a:extLst>
              <a:ext uri="{FF2B5EF4-FFF2-40B4-BE49-F238E27FC236}">
                <a16:creationId xmlns:a16="http://schemas.microsoft.com/office/drawing/2014/main" id="{E90E47FB-DC84-40A9-9148-184D1B3D7C99}"/>
              </a:ext>
            </a:extLst>
          </p:cNvPr>
          <p:cNvSpPr/>
          <p:nvPr/>
        </p:nvSpPr>
        <p:spPr>
          <a:xfrm>
            <a:off x="335815" y="397879"/>
            <a:ext cx="11584984" cy="6154204"/>
          </a:xfrm>
          <a:custGeom>
            <a:avLst/>
            <a:gdLst>
              <a:gd name="connsiteX0" fmla="*/ 11584985 w 11584984"/>
              <a:gd name="connsiteY0" fmla="*/ 593514 h 6154204"/>
              <a:gd name="connsiteX1" fmla="*/ 11465263 w 11584984"/>
              <a:gd name="connsiteY1" fmla="*/ 402469 h 6154204"/>
              <a:gd name="connsiteX2" fmla="*/ 11584985 w 11584984"/>
              <a:gd name="connsiteY2" fmla="*/ 211423 h 6154204"/>
              <a:gd name="connsiteX3" fmla="*/ 11373561 w 11584984"/>
              <a:gd name="connsiteY3" fmla="*/ 0 h 6154204"/>
              <a:gd name="connsiteX4" fmla="*/ 11371014 w 11584984"/>
              <a:gd name="connsiteY4" fmla="*/ 0 h 6154204"/>
              <a:gd name="connsiteX5" fmla="*/ 11368467 w 11584984"/>
              <a:gd name="connsiteY5" fmla="*/ 0 h 6154204"/>
              <a:gd name="connsiteX6" fmla="*/ 11182516 w 11584984"/>
              <a:gd name="connsiteY6" fmla="*/ 109533 h 6154204"/>
              <a:gd name="connsiteX7" fmla="*/ 10996565 w 11584984"/>
              <a:gd name="connsiteY7" fmla="*/ 0 h 6154204"/>
              <a:gd name="connsiteX8" fmla="*/ 10810615 w 11584984"/>
              <a:gd name="connsiteY8" fmla="*/ 109533 h 6154204"/>
              <a:gd name="connsiteX9" fmla="*/ 10624663 w 11584984"/>
              <a:gd name="connsiteY9" fmla="*/ 0 h 6154204"/>
              <a:gd name="connsiteX10" fmla="*/ 10438713 w 11584984"/>
              <a:gd name="connsiteY10" fmla="*/ 109533 h 6154204"/>
              <a:gd name="connsiteX11" fmla="*/ 10252763 w 11584984"/>
              <a:gd name="connsiteY11" fmla="*/ 0 h 6154204"/>
              <a:gd name="connsiteX12" fmla="*/ 10066811 w 11584984"/>
              <a:gd name="connsiteY12" fmla="*/ 109533 h 6154204"/>
              <a:gd name="connsiteX13" fmla="*/ 9880861 w 11584984"/>
              <a:gd name="connsiteY13" fmla="*/ 0 h 6154204"/>
              <a:gd name="connsiteX14" fmla="*/ 9694910 w 11584984"/>
              <a:gd name="connsiteY14" fmla="*/ 109533 h 6154204"/>
              <a:gd name="connsiteX15" fmla="*/ 9508959 w 11584984"/>
              <a:gd name="connsiteY15" fmla="*/ 0 h 6154204"/>
              <a:gd name="connsiteX16" fmla="*/ 9323009 w 11584984"/>
              <a:gd name="connsiteY16" fmla="*/ 109533 h 6154204"/>
              <a:gd name="connsiteX17" fmla="*/ 9137058 w 11584984"/>
              <a:gd name="connsiteY17" fmla="*/ 0 h 6154204"/>
              <a:gd name="connsiteX18" fmla="*/ 8951107 w 11584984"/>
              <a:gd name="connsiteY18" fmla="*/ 109533 h 6154204"/>
              <a:gd name="connsiteX19" fmla="*/ 8765156 w 11584984"/>
              <a:gd name="connsiteY19" fmla="*/ 0 h 6154204"/>
              <a:gd name="connsiteX20" fmla="*/ 8579206 w 11584984"/>
              <a:gd name="connsiteY20" fmla="*/ 109533 h 6154204"/>
              <a:gd name="connsiteX21" fmla="*/ 8393255 w 11584984"/>
              <a:gd name="connsiteY21" fmla="*/ 0 h 6154204"/>
              <a:gd name="connsiteX22" fmla="*/ 8207304 w 11584984"/>
              <a:gd name="connsiteY22" fmla="*/ 109533 h 6154204"/>
              <a:gd name="connsiteX23" fmla="*/ 8021354 w 11584984"/>
              <a:gd name="connsiteY23" fmla="*/ 0 h 6154204"/>
              <a:gd name="connsiteX24" fmla="*/ 7835403 w 11584984"/>
              <a:gd name="connsiteY24" fmla="*/ 109533 h 6154204"/>
              <a:gd name="connsiteX25" fmla="*/ 7649452 w 11584984"/>
              <a:gd name="connsiteY25" fmla="*/ 0 h 6154204"/>
              <a:gd name="connsiteX26" fmla="*/ 7463502 w 11584984"/>
              <a:gd name="connsiteY26" fmla="*/ 109533 h 6154204"/>
              <a:gd name="connsiteX27" fmla="*/ 7277551 w 11584984"/>
              <a:gd name="connsiteY27" fmla="*/ 0 h 6154204"/>
              <a:gd name="connsiteX28" fmla="*/ 7091600 w 11584984"/>
              <a:gd name="connsiteY28" fmla="*/ 109533 h 6154204"/>
              <a:gd name="connsiteX29" fmla="*/ 6905649 w 11584984"/>
              <a:gd name="connsiteY29" fmla="*/ 0 h 6154204"/>
              <a:gd name="connsiteX30" fmla="*/ 6719699 w 11584984"/>
              <a:gd name="connsiteY30" fmla="*/ 109533 h 6154204"/>
              <a:gd name="connsiteX31" fmla="*/ 6533748 w 11584984"/>
              <a:gd name="connsiteY31" fmla="*/ 0 h 6154204"/>
              <a:gd name="connsiteX32" fmla="*/ 6347797 w 11584984"/>
              <a:gd name="connsiteY32" fmla="*/ 109533 h 6154204"/>
              <a:gd name="connsiteX33" fmla="*/ 6161847 w 11584984"/>
              <a:gd name="connsiteY33" fmla="*/ 0 h 6154204"/>
              <a:gd name="connsiteX34" fmla="*/ 5975896 w 11584984"/>
              <a:gd name="connsiteY34" fmla="*/ 109533 h 6154204"/>
              <a:gd name="connsiteX35" fmla="*/ 5789945 w 11584984"/>
              <a:gd name="connsiteY35" fmla="*/ 0 h 6154204"/>
              <a:gd name="connsiteX36" fmla="*/ 5603994 w 11584984"/>
              <a:gd name="connsiteY36" fmla="*/ 109533 h 6154204"/>
              <a:gd name="connsiteX37" fmla="*/ 5418044 w 11584984"/>
              <a:gd name="connsiteY37" fmla="*/ 0 h 6154204"/>
              <a:gd name="connsiteX38" fmla="*/ 5232093 w 11584984"/>
              <a:gd name="connsiteY38" fmla="*/ 109533 h 6154204"/>
              <a:gd name="connsiteX39" fmla="*/ 5046142 w 11584984"/>
              <a:gd name="connsiteY39" fmla="*/ 0 h 6154204"/>
              <a:gd name="connsiteX40" fmla="*/ 4860192 w 11584984"/>
              <a:gd name="connsiteY40" fmla="*/ 109533 h 6154204"/>
              <a:gd name="connsiteX41" fmla="*/ 4674241 w 11584984"/>
              <a:gd name="connsiteY41" fmla="*/ 0 h 6154204"/>
              <a:gd name="connsiteX42" fmla="*/ 4488290 w 11584984"/>
              <a:gd name="connsiteY42" fmla="*/ 109533 h 6154204"/>
              <a:gd name="connsiteX43" fmla="*/ 4302340 w 11584984"/>
              <a:gd name="connsiteY43" fmla="*/ 0 h 6154204"/>
              <a:gd name="connsiteX44" fmla="*/ 4116389 w 11584984"/>
              <a:gd name="connsiteY44" fmla="*/ 109533 h 6154204"/>
              <a:gd name="connsiteX45" fmla="*/ 3930438 w 11584984"/>
              <a:gd name="connsiteY45" fmla="*/ 0 h 6154204"/>
              <a:gd name="connsiteX46" fmla="*/ 3744487 w 11584984"/>
              <a:gd name="connsiteY46" fmla="*/ 109533 h 6154204"/>
              <a:gd name="connsiteX47" fmla="*/ 3558536 w 11584984"/>
              <a:gd name="connsiteY47" fmla="*/ 0 h 6154204"/>
              <a:gd name="connsiteX48" fmla="*/ 3372586 w 11584984"/>
              <a:gd name="connsiteY48" fmla="*/ 109533 h 6154204"/>
              <a:gd name="connsiteX49" fmla="*/ 3186635 w 11584984"/>
              <a:gd name="connsiteY49" fmla="*/ 0 h 6154204"/>
              <a:gd name="connsiteX50" fmla="*/ 3000684 w 11584984"/>
              <a:gd name="connsiteY50" fmla="*/ 109533 h 6154204"/>
              <a:gd name="connsiteX51" fmla="*/ 2814734 w 11584984"/>
              <a:gd name="connsiteY51" fmla="*/ 0 h 6154204"/>
              <a:gd name="connsiteX52" fmla="*/ 2628783 w 11584984"/>
              <a:gd name="connsiteY52" fmla="*/ 109533 h 6154204"/>
              <a:gd name="connsiteX53" fmla="*/ 2442832 w 11584984"/>
              <a:gd name="connsiteY53" fmla="*/ 0 h 6154204"/>
              <a:gd name="connsiteX54" fmla="*/ 2256882 w 11584984"/>
              <a:gd name="connsiteY54" fmla="*/ 109533 h 6154204"/>
              <a:gd name="connsiteX55" fmla="*/ 2070931 w 11584984"/>
              <a:gd name="connsiteY55" fmla="*/ 0 h 6154204"/>
              <a:gd name="connsiteX56" fmla="*/ 1884980 w 11584984"/>
              <a:gd name="connsiteY56" fmla="*/ 109533 h 6154204"/>
              <a:gd name="connsiteX57" fmla="*/ 1699029 w 11584984"/>
              <a:gd name="connsiteY57" fmla="*/ 0 h 6154204"/>
              <a:gd name="connsiteX58" fmla="*/ 1513078 w 11584984"/>
              <a:gd name="connsiteY58" fmla="*/ 109533 h 6154204"/>
              <a:gd name="connsiteX59" fmla="*/ 1327128 w 11584984"/>
              <a:gd name="connsiteY59" fmla="*/ 0 h 6154204"/>
              <a:gd name="connsiteX60" fmla="*/ 1141177 w 11584984"/>
              <a:gd name="connsiteY60" fmla="*/ 109533 h 6154204"/>
              <a:gd name="connsiteX61" fmla="*/ 955226 w 11584984"/>
              <a:gd name="connsiteY61" fmla="*/ 0 h 6154204"/>
              <a:gd name="connsiteX62" fmla="*/ 769276 w 11584984"/>
              <a:gd name="connsiteY62" fmla="*/ 109533 h 6154204"/>
              <a:gd name="connsiteX63" fmla="*/ 583325 w 11584984"/>
              <a:gd name="connsiteY63" fmla="*/ 0 h 6154204"/>
              <a:gd name="connsiteX64" fmla="*/ 397374 w 11584984"/>
              <a:gd name="connsiteY64" fmla="*/ 109533 h 6154204"/>
              <a:gd name="connsiteX65" fmla="*/ 211423 w 11584984"/>
              <a:gd name="connsiteY65" fmla="*/ 0 h 6154204"/>
              <a:gd name="connsiteX66" fmla="*/ 0 w 11584984"/>
              <a:gd name="connsiteY66" fmla="*/ 211423 h 6154204"/>
              <a:gd name="connsiteX67" fmla="*/ 119722 w 11584984"/>
              <a:gd name="connsiteY67" fmla="*/ 402469 h 6154204"/>
              <a:gd name="connsiteX68" fmla="*/ 0 w 11584984"/>
              <a:gd name="connsiteY68" fmla="*/ 593514 h 6154204"/>
              <a:gd name="connsiteX69" fmla="*/ 119722 w 11584984"/>
              <a:gd name="connsiteY69" fmla="*/ 784559 h 6154204"/>
              <a:gd name="connsiteX70" fmla="*/ 0 w 11584984"/>
              <a:gd name="connsiteY70" fmla="*/ 975605 h 6154204"/>
              <a:gd name="connsiteX71" fmla="*/ 119722 w 11584984"/>
              <a:gd name="connsiteY71" fmla="*/ 1166650 h 6154204"/>
              <a:gd name="connsiteX72" fmla="*/ 0 w 11584984"/>
              <a:gd name="connsiteY72" fmla="*/ 1357695 h 6154204"/>
              <a:gd name="connsiteX73" fmla="*/ 119722 w 11584984"/>
              <a:gd name="connsiteY73" fmla="*/ 1548740 h 6154204"/>
              <a:gd name="connsiteX74" fmla="*/ 0 w 11584984"/>
              <a:gd name="connsiteY74" fmla="*/ 1739785 h 6154204"/>
              <a:gd name="connsiteX75" fmla="*/ 119722 w 11584984"/>
              <a:gd name="connsiteY75" fmla="*/ 1930831 h 6154204"/>
              <a:gd name="connsiteX76" fmla="*/ 0 w 11584984"/>
              <a:gd name="connsiteY76" fmla="*/ 2121876 h 6154204"/>
              <a:gd name="connsiteX77" fmla="*/ 119722 w 11584984"/>
              <a:gd name="connsiteY77" fmla="*/ 2312921 h 6154204"/>
              <a:gd name="connsiteX78" fmla="*/ 0 w 11584984"/>
              <a:gd name="connsiteY78" fmla="*/ 2503967 h 6154204"/>
              <a:gd name="connsiteX79" fmla="*/ 119722 w 11584984"/>
              <a:gd name="connsiteY79" fmla="*/ 2695012 h 6154204"/>
              <a:gd name="connsiteX80" fmla="*/ 0 w 11584984"/>
              <a:gd name="connsiteY80" fmla="*/ 2886057 h 6154204"/>
              <a:gd name="connsiteX81" fmla="*/ 119722 w 11584984"/>
              <a:gd name="connsiteY81" fmla="*/ 3077102 h 6154204"/>
              <a:gd name="connsiteX82" fmla="*/ 0 w 11584984"/>
              <a:gd name="connsiteY82" fmla="*/ 3268148 h 6154204"/>
              <a:gd name="connsiteX83" fmla="*/ 119722 w 11584984"/>
              <a:gd name="connsiteY83" fmla="*/ 3459193 h 6154204"/>
              <a:gd name="connsiteX84" fmla="*/ 0 w 11584984"/>
              <a:gd name="connsiteY84" fmla="*/ 3650238 h 6154204"/>
              <a:gd name="connsiteX85" fmla="*/ 119722 w 11584984"/>
              <a:gd name="connsiteY85" fmla="*/ 3841283 h 6154204"/>
              <a:gd name="connsiteX86" fmla="*/ 0 w 11584984"/>
              <a:gd name="connsiteY86" fmla="*/ 4032329 h 6154204"/>
              <a:gd name="connsiteX87" fmla="*/ 119722 w 11584984"/>
              <a:gd name="connsiteY87" fmla="*/ 4223374 h 6154204"/>
              <a:gd name="connsiteX88" fmla="*/ 0 w 11584984"/>
              <a:gd name="connsiteY88" fmla="*/ 4414419 h 6154204"/>
              <a:gd name="connsiteX89" fmla="*/ 119722 w 11584984"/>
              <a:gd name="connsiteY89" fmla="*/ 4605465 h 6154204"/>
              <a:gd name="connsiteX90" fmla="*/ 0 w 11584984"/>
              <a:gd name="connsiteY90" fmla="*/ 4796510 h 6154204"/>
              <a:gd name="connsiteX91" fmla="*/ 119722 w 11584984"/>
              <a:gd name="connsiteY91" fmla="*/ 4987555 h 6154204"/>
              <a:gd name="connsiteX92" fmla="*/ 0 w 11584984"/>
              <a:gd name="connsiteY92" fmla="*/ 5178600 h 6154204"/>
              <a:gd name="connsiteX93" fmla="*/ 119722 w 11584984"/>
              <a:gd name="connsiteY93" fmla="*/ 5369646 h 6154204"/>
              <a:gd name="connsiteX94" fmla="*/ 0 w 11584984"/>
              <a:gd name="connsiteY94" fmla="*/ 5560691 h 6154204"/>
              <a:gd name="connsiteX95" fmla="*/ 119722 w 11584984"/>
              <a:gd name="connsiteY95" fmla="*/ 5751736 h 6154204"/>
              <a:gd name="connsiteX96" fmla="*/ 0 w 11584984"/>
              <a:gd name="connsiteY96" fmla="*/ 5942781 h 6154204"/>
              <a:gd name="connsiteX97" fmla="*/ 211423 w 11584984"/>
              <a:gd name="connsiteY97" fmla="*/ 6154205 h 6154204"/>
              <a:gd name="connsiteX98" fmla="*/ 397374 w 11584984"/>
              <a:gd name="connsiteY98" fmla="*/ 6044672 h 6154204"/>
              <a:gd name="connsiteX99" fmla="*/ 583325 w 11584984"/>
              <a:gd name="connsiteY99" fmla="*/ 6154205 h 6154204"/>
              <a:gd name="connsiteX100" fmla="*/ 769276 w 11584984"/>
              <a:gd name="connsiteY100" fmla="*/ 6044672 h 6154204"/>
              <a:gd name="connsiteX101" fmla="*/ 955226 w 11584984"/>
              <a:gd name="connsiteY101" fmla="*/ 6154205 h 6154204"/>
              <a:gd name="connsiteX102" fmla="*/ 1141177 w 11584984"/>
              <a:gd name="connsiteY102" fmla="*/ 6044672 h 6154204"/>
              <a:gd name="connsiteX103" fmla="*/ 1327128 w 11584984"/>
              <a:gd name="connsiteY103" fmla="*/ 6154205 h 6154204"/>
              <a:gd name="connsiteX104" fmla="*/ 1513078 w 11584984"/>
              <a:gd name="connsiteY104" fmla="*/ 6044672 h 6154204"/>
              <a:gd name="connsiteX105" fmla="*/ 1699029 w 11584984"/>
              <a:gd name="connsiteY105" fmla="*/ 6154205 h 6154204"/>
              <a:gd name="connsiteX106" fmla="*/ 1884980 w 11584984"/>
              <a:gd name="connsiteY106" fmla="*/ 6044672 h 6154204"/>
              <a:gd name="connsiteX107" fmla="*/ 2070931 w 11584984"/>
              <a:gd name="connsiteY107" fmla="*/ 6154205 h 6154204"/>
              <a:gd name="connsiteX108" fmla="*/ 2256882 w 11584984"/>
              <a:gd name="connsiteY108" fmla="*/ 6044672 h 6154204"/>
              <a:gd name="connsiteX109" fmla="*/ 2442832 w 11584984"/>
              <a:gd name="connsiteY109" fmla="*/ 6154205 h 6154204"/>
              <a:gd name="connsiteX110" fmla="*/ 2628783 w 11584984"/>
              <a:gd name="connsiteY110" fmla="*/ 6044672 h 6154204"/>
              <a:gd name="connsiteX111" fmla="*/ 2814734 w 11584984"/>
              <a:gd name="connsiteY111" fmla="*/ 6154205 h 6154204"/>
              <a:gd name="connsiteX112" fmla="*/ 3000684 w 11584984"/>
              <a:gd name="connsiteY112" fmla="*/ 6044672 h 6154204"/>
              <a:gd name="connsiteX113" fmla="*/ 3186635 w 11584984"/>
              <a:gd name="connsiteY113" fmla="*/ 6154205 h 6154204"/>
              <a:gd name="connsiteX114" fmla="*/ 3372586 w 11584984"/>
              <a:gd name="connsiteY114" fmla="*/ 6044672 h 6154204"/>
              <a:gd name="connsiteX115" fmla="*/ 3558536 w 11584984"/>
              <a:gd name="connsiteY115" fmla="*/ 6154205 h 6154204"/>
              <a:gd name="connsiteX116" fmla="*/ 3744487 w 11584984"/>
              <a:gd name="connsiteY116" fmla="*/ 6044672 h 6154204"/>
              <a:gd name="connsiteX117" fmla="*/ 3930438 w 11584984"/>
              <a:gd name="connsiteY117" fmla="*/ 6154205 h 6154204"/>
              <a:gd name="connsiteX118" fmla="*/ 4116389 w 11584984"/>
              <a:gd name="connsiteY118" fmla="*/ 6044672 h 6154204"/>
              <a:gd name="connsiteX119" fmla="*/ 4302340 w 11584984"/>
              <a:gd name="connsiteY119" fmla="*/ 6154205 h 6154204"/>
              <a:gd name="connsiteX120" fmla="*/ 4488290 w 11584984"/>
              <a:gd name="connsiteY120" fmla="*/ 6044672 h 6154204"/>
              <a:gd name="connsiteX121" fmla="*/ 4674241 w 11584984"/>
              <a:gd name="connsiteY121" fmla="*/ 6154205 h 6154204"/>
              <a:gd name="connsiteX122" fmla="*/ 4860192 w 11584984"/>
              <a:gd name="connsiteY122" fmla="*/ 6044672 h 6154204"/>
              <a:gd name="connsiteX123" fmla="*/ 5046142 w 11584984"/>
              <a:gd name="connsiteY123" fmla="*/ 6154205 h 6154204"/>
              <a:gd name="connsiteX124" fmla="*/ 5232093 w 11584984"/>
              <a:gd name="connsiteY124" fmla="*/ 6044672 h 6154204"/>
              <a:gd name="connsiteX125" fmla="*/ 5418044 w 11584984"/>
              <a:gd name="connsiteY125" fmla="*/ 6154205 h 6154204"/>
              <a:gd name="connsiteX126" fmla="*/ 5603994 w 11584984"/>
              <a:gd name="connsiteY126" fmla="*/ 6044672 h 6154204"/>
              <a:gd name="connsiteX127" fmla="*/ 5789945 w 11584984"/>
              <a:gd name="connsiteY127" fmla="*/ 6154205 h 6154204"/>
              <a:gd name="connsiteX128" fmla="*/ 5975896 w 11584984"/>
              <a:gd name="connsiteY128" fmla="*/ 6044672 h 6154204"/>
              <a:gd name="connsiteX129" fmla="*/ 6161847 w 11584984"/>
              <a:gd name="connsiteY129" fmla="*/ 6154205 h 6154204"/>
              <a:gd name="connsiteX130" fmla="*/ 6347797 w 11584984"/>
              <a:gd name="connsiteY130" fmla="*/ 6044672 h 6154204"/>
              <a:gd name="connsiteX131" fmla="*/ 6533748 w 11584984"/>
              <a:gd name="connsiteY131" fmla="*/ 6154205 h 6154204"/>
              <a:gd name="connsiteX132" fmla="*/ 6719699 w 11584984"/>
              <a:gd name="connsiteY132" fmla="*/ 6044672 h 6154204"/>
              <a:gd name="connsiteX133" fmla="*/ 6905649 w 11584984"/>
              <a:gd name="connsiteY133" fmla="*/ 6154205 h 6154204"/>
              <a:gd name="connsiteX134" fmla="*/ 7091600 w 11584984"/>
              <a:gd name="connsiteY134" fmla="*/ 6044672 h 6154204"/>
              <a:gd name="connsiteX135" fmla="*/ 7277551 w 11584984"/>
              <a:gd name="connsiteY135" fmla="*/ 6154205 h 6154204"/>
              <a:gd name="connsiteX136" fmla="*/ 7463502 w 11584984"/>
              <a:gd name="connsiteY136" fmla="*/ 6044672 h 6154204"/>
              <a:gd name="connsiteX137" fmla="*/ 7649452 w 11584984"/>
              <a:gd name="connsiteY137" fmla="*/ 6154205 h 6154204"/>
              <a:gd name="connsiteX138" fmla="*/ 7835403 w 11584984"/>
              <a:gd name="connsiteY138" fmla="*/ 6044672 h 6154204"/>
              <a:gd name="connsiteX139" fmla="*/ 8021354 w 11584984"/>
              <a:gd name="connsiteY139" fmla="*/ 6154205 h 6154204"/>
              <a:gd name="connsiteX140" fmla="*/ 8207304 w 11584984"/>
              <a:gd name="connsiteY140" fmla="*/ 6044672 h 6154204"/>
              <a:gd name="connsiteX141" fmla="*/ 8393255 w 11584984"/>
              <a:gd name="connsiteY141" fmla="*/ 6154205 h 6154204"/>
              <a:gd name="connsiteX142" fmla="*/ 8579206 w 11584984"/>
              <a:gd name="connsiteY142" fmla="*/ 6044672 h 6154204"/>
              <a:gd name="connsiteX143" fmla="*/ 8765156 w 11584984"/>
              <a:gd name="connsiteY143" fmla="*/ 6154205 h 6154204"/>
              <a:gd name="connsiteX144" fmla="*/ 8951107 w 11584984"/>
              <a:gd name="connsiteY144" fmla="*/ 6044672 h 6154204"/>
              <a:gd name="connsiteX145" fmla="*/ 9137058 w 11584984"/>
              <a:gd name="connsiteY145" fmla="*/ 6154205 h 6154204"/>
              <a:gd name="connsiteX146" fmla="*/ 9323009 w 11584984"/>
              <a:gd name="connsiteY146" fmla="*/ 6044672 h 6154204"/>
              <a:gd name="connsiteX147" fmla="*/ 9508959 w 11584984"/>
              <a:gd name="connsiteY147" fmla="*/ 6154205 h 6154204"/>
              <a:gd name="connsiteX148" fmla="*/ 9694910 w 11584984"/>
              <a:gd name="connsiteY148" fmla="*/ 6044672 h 6154204"/>
              <a:gd name="connsiteX149" fmla="*/ 9880861 w 11584984"/>
              <a:gd name="connsiteY149" fmla="*/ 6154205 h 6154204"/>
              <a:gd name="connsiteX150" fmla="*/ 10066811 w 11584984"/>
              <a:gd name="connsiteY150" fmla="*/ 6044672 h 6154204"/>
              <a:gd name="connsiteX151" fmla="*/ 10252763 w 11584984"/>
              <a:gd name="connsiteY151" fmla="*/ 6154205 h 6154204"/>
              <a:gd name="connsiteX152" fmla="*/ 10438713 w 11584984"/>
              <a:gd name="connsiteY152" fmla="*/ 6044672 h 6154204"/>
              <a:gd name="connsiteX153" fmla="*/ 10624663 w 11584984"/>
              <a:gd name="connsiteY153" fmla="*/ 6154205 h 6154204"/>
              <a:gd name="connsiteX154" fmla="*/ 10810615 w 11584984"/>
              <a:gd name="connsiteY154" fmla="*/ 6044672 h 6154204"/>
              <a:gd name="connsiteX155" fmla="*/ 10996565 w 11584984"/>
              <a:gd name="connsiteY155" fmla="*/ 6154205 h 6154204"/>
              <a:gd name="connsiteX156" fmla="*/ 11182516 w 11584984"/>
              <a:gd name="connsiteY156" fmla="*/ 6044672 h 6154204"/>
              <a:gd name="connsiteX157" fmla="*/ 11368467 w 11584984"/>
              <a:gd name="connsiteY157" fmla="*/ 6154205 h 6154204"/>
              <a:gd name="connsiteX158" fmla="*/ 11371014 w 11584984"/>
              <a:gd name="connsiteY158" fmla="*/ 6154205 h 6154204"/>
              <a:gd name="connsiteX159" fmla="*/ 11373561 w 11584984"/>
              <a:gd name="connsiteY159" fmla="*/ 6154205 h 6154204"/>
              <a:gd name="connsiteX160" fmla="*/ 11584985 w 11584984"/>
              <a:gd name="connsiteY160" fmla="*/ 5942781 h 6154204"/>
              <a:gd name="connsiteX161" fmla="*/ 11465263 w 11584984"/>
              <a:gd name="connsiteY161" fmla="*/ 5751736 h 6154204"/>
              <a:gd name="connsiteX162" fmla="*/ 11584985 w 11584984"/>
              <a:gd name="connsiteY162" fmla="*/ 5560691 h 6154204"/>
              <a:gd name="connsiteX163" fmla="*/ 11465263 w 11584984"/>
              <a:gd name="connsiteY163" fmla="*/ 5369646 h 6154204"/>
              <a:gd name="connsiteX164" fmla="*/ 11584985 w 11584984"/>
              <a:gd name="connsiteY164" fmla="*/ 5178600 h 6154204"/>
              <a:gd name="connsiteX165" fmla="*/ 11465263 w 11584984"/>
              <a:gd name="connsiteY165" fmla="*/ 4987555 h 6154204"/>
              <a:gd name="connsiteX166" fmla="*/ 11584985 w 11584984"/>
              <a:gd name="connsiteY166" fmla="*/ 4796510 h 6154204"/>
              <a:gd name="connsiteX167" fmla="*/ 11465263 w 11584984"/>
              <a:gd name="connsiteY167" fmla="*/ 4605465 h 6154204"/>
              <a:gd name="connsiteX168" fmla="*/ 11584985 w 11584984"/>
              <a:gd name="connsiteY168" fmla="*/ 4414419 h 6154204"/>
              <a:gd name="connsiteX169" fmla="*/ 11465263 w 11584984"/>
              <a:gd name="connsiteY169" fmla="*/ 4223374 h 6154204"/>
              <a:gd name="connsiteX170" fmla="*/ 11584985 w 11584984"/>
              <a:gd name="connsiteY170" fmla="*/ 4032329 h 6154204"/>
              <a:gd name="connsiteX171" fmla="*/ 11465263 w 11584984"/>
              <a:gd name="connsiteY171" fmla="*/ 3841283 h 6154204"/>
              <a:gd name="connsiteX172" fmla="*/ 11584985 w 11584984"/>
              <a:gd name="connsiteY172" fmla="*/ 3650238 h 6154204"/>
              <a:gd name="connsiteX173" fmla="*/ 11465263 w 11584984"/>
              <a:gd name="connsiteY173" fmla="*/ 3459193 h 6154204"/>
              <a:gd name="connsiteX174" fmla="*/ 11584985 w 11584984"/>
              <a:gd name="connsiteY174" fmla="*/ 3268148 h 6154204"/>
              <a:gd name="connsiteX175" fmla="*/ 11465263 w 11584984"/>
              <a:gd name="connsiteY175" fmla="*/ 3077102 h 6154204"/>
              <a:gd name="connsiteX176" fmla="*/ 11584985 w 11584984"/>
              <a:gd name="connsiteY176" fmla="*/ 2886057 h 6154204"/>
              <a:gd name="connsiteX177" fmla="*/ 11465263 w 11584984"/>
              <a:gd name="connsiteY177" fmla="*/ 2695012 h 6154204"/>
              <a:gd name="connsiteX178" fmla="*/ 11584985 w 11584984"/>
              <a:gd name="connsiteY178" fmla="*/ 2503967 h 6154204"/>
              <a:gd name="connsiteX179" fmla="*/ 11465263 w 11584984"/>
              <a:gd name="connsiteY179" fmla="*/ 2312921 h 6154204"/>
              <a:gd name="connsiteX180" fmla="*/ 11584985 w 11584984"/>
              <a:gd name="connsiteY180" fmla="*/ 2121876 h 6154204"/>
              <a:gd name="connsiteX181" fmla="*/ 11465263 w 11584984"/>
              <a:gd name="connsiteY181" fmla="*/ 1930831 h 6154204"/>
              <a:gd name="connsiteX182" fmla="*/ 11584985 w 11584984"/>
              <a:gd name="connsiteY182" fmla="*/ 1739785 h 6154204"/>
              <a:gd name="connsiteX183" fmla="*/ 11465263 w 11584984"/>
              <a:gd name="connsiteY183" fmla="*/ 1548740 h 6154204"/>
              <a:gd name="connsiteX184" fmla="*/ 11584985 w 11584984"/>
              <a:gd name="connsiteY184" fmla="*/ 1357695 h 6154204"/>
              <a:gd name="connsiteX185" fmla="*/ 11465263 w 11584984"/>
              <a:gd name="connsiteY185" fmla="*/ 1166650 h 6154204"/>
              <a:gd name="connsiteX186" fmla="*/ 11584985 w 11584984"/>
              <a:gd name="connsiteY186" fmla="*/ 975605 h 6154204"/>
              <a:gd name="connsiteX187" fmla="*/ 11465263 w 11584984"/>
              <a:gd name="connsiteY187" fmla="*/ 784559 h 6154204"/>
              <a:gd name="connsiteX188" fmla="*/ 11584985 w 11584984"/>
              <a:gd name="connsiteY188" fmla="*/ 593514 h 615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1584984" h="6154204">
                <a:moveTo>
                  <a:pt x="11584985" y="593514"/>
                </a:moveTo>
                <a:cubicBezTo>
                  <a:pt x="11584985" y="509454"/>
                  <a:pt x="11536587" y="436857"/>
                  <a:pt x="11465263" y="402469"/>
                </a:cubicBezTo>
                <a:cubicBezTo>
                  <a:pt x="11536587" y="368081"/>
                  <a:pt x="11584985" y="295483"/>
                  <a:pt x="11584985" y="211423"/>
                </a:cubicBezTo>
                <a:cubicBezTo>
                  <a:pt x="11584985" y="94249"/>
                  <a:pt x="11490735" y="0"/>
                  <a:pt x="11373561" y="0"/>
                </a:cubicBezTo>
                <a:cubicBezTo>
                  <a:pt x="11372287" y="0"/>
                  <a:pt x="11371014" y="0"/>
                  <a:pt x="11371014" y="0"/>
                </a:cubicBezTo>
                <a:cubicBezTo>
                  <a:pt x="11369740" y="0"/>
                  <a:pt x="11368467" y="0"/>
                  <a:pt x="11368467" y="0"/>
                </a:cubicBezTo>
                <a:cubicBezTo>
                  <a:pt x="11288228" y="0"/>
                  <a:pt x="11219451" y="44577"/>
                  <a:pt x="11182516" y="109533"/>
                </a:cubicBezTo>
                <a:cubicBezTo>
                  <a:pt x="11146854" y="44577"/>
                  <a:pt x="11076804" y="0"/>
                  <a:pt x="10996565" y="0"/>
                </a:cubicBezTo>
                <a:cubicBezTo>
                  <a:pt x="10916326" y="0"/>
                  <a:pt x="10847550" y="44577"/>
                  <a:pt x="10810615" y="109533"/>
                </a:cubicBezTo>
                <a:cubicBezTo>
                  <a:pt x="10774953" y="44577"/>
                  <a:pt x="10704903" y="0"/>
                  <a:pt x="10624663" y="0"/>
                </a:cubicBezTo>
                <a:cubicBezTo>
                  <a:pt x="10544425" y="0"/>
                  <a:pt x="10475649" y="44577"/>
                  <a:pt x="10438713" y="109533"/>
                </a:cubicBezTo>
                <a:cubicBezTo>
                  <a:pt x="10403051" y="44577"/>
                  <a:pt x="10333001" y="0"/>
                  <a:pt x="10252763" y="0"/>
                </a:cubicBezTo>
                <a:cubicBezTo>
                  <a:pt x="10172523" y="0"/>
                  <a:pt x="10103747" y="44577"/>
                  <a:pt x="10066811" y="109533"/>
                </a:cubicBezTo>
                <a:cubicBezTo>
                  <a:pt x="10031150" y="44577"/>
                  <a:pt x="9961100" y="0"/>
                  <a:pt x="9880861" y="0"/>
                </a:cubicBezTo>
                <a:cubicBezTo>
                  <a:pt x="9800622" y="0"/>
                  <a:pt x="9731846" y="44577"/>
                  <a:pt x="9694910" y="109533"/>
                </a:cubicBezTo>
                <a:cubicBezTo>
                  <a:pt x="9659248" y="44577"/>
                  <a:pt x="9589198" y="0"/>
                  <a:pt x="9508959" y="0"/>
                </a:cubicBezTo>
                <a:cubicBezTo>
                  <a:pt x="9428721" y="0"/>
                  <a:pt x="9359944" y="44577"/>
                  <a:pt x="9323009" y="109533"/>
                </a:cubicBezTo>
                <a:cubicBezTo>
                  <a:pt x="9287347" y="44577"/>
                  <a:pt x="9217297" y="0"/>
                  <a:pt x="9137058" y="0"/>
                </a:cubicBezTo>
                <a:cubicBezTo>
                  <a:pt x="9056819" y="0"/>
                  <a:pt x="8988042" y="44577"/>
                  <a:pt x="8951107" y="109533"/>
                </a:cubicBezTo>
                <a:cubicBezTo>
                  <a:pt x="8915446" y="44577"/>
                  <a:pt x="8845396" y="0"/>
                  <a:pt x="8765156" y="0"/>
                </a:cubicBezTo>
                <a:cubicBezTo>
                  <a:pt x="8684917" y="0"/>
                  <a:pt x="8616142" y="44577"/>
                  <a:pt x="8579206" y="109533"/>
                </a:cubicBezTo>
                <a:cubicBezTo>
                  <a:pt x="8543544" y="44577"/>
                  <a:pt x="8473494" y="0"/>
                  <a:pt x="8393255" y="0"/>
                </a:cubicBezTo>
                <a:cubicBezTo>
                  <a:pt x="8313016" y="0"/>
                  <a:pt x="8244240" y="44577"/>
                  <a:pt x="8207304" y="109533"/>
                </a:cubicBezTo>
                <a:cubicBezTo>
                  <a:pt x="8171643" y="44577"/>
                  <a:pt x="8101593" y="0"/>
                  <a:pt x="8021354" y="0"/>
                </a:cubicBezTo>
                <a:cubicBezTo>
                  <a:pt x="7941115" y="0"/>
                  <a:pt x="7872339" y="44577"/>
                  <a:pt x="7835403" y="109533"/>
                </a:cubicBezTo>
                <a:cubicBezTo>
                  <a:pt x="7799741" y="44577"/>
                  <a:pt x="7729691" y="0"/>
                  <a:pt x="7649452" y="0"/>
                </a:cubicBezTo>
                <a:cubicBezTo>
                  <a:pt x="7569214" y="0"/>
                  <a:pt x="7500437" y="44577"/>
                  <a:pt x="7463502" y="109533"/>
                </a:cubicBezTo>
                <a:cubicBezTo>
                  <a:pt x="7427840" y="44577"/>
                  <a:pt x="7357790" y="0"/>
                  <a:pt x="7277551" y="0"/>
                </a:cubicBezTo>
                <a:cubicBezTo>
                  <a:pt x="7197312" y="0"/>
                  <a:pt x="7128535" y="44577"/>
                  <a:pt x="7091600" y="109533"/>
                </a:cubicBezTo>
                <a:cubicBezTo>
                  <a:pt x="7055939" y="44577"/>
                  <a:pt x="6985889" y="0"/>
                  <a:pt x="6905649" y="0"/>
                </a:cubicBezTo>
                <a:cubicBezTo>
                  <a:pt x="6825410" y="0"/>
                  <a:pt x="6756635" y="44577"/>
                  <a:pt x="6719699" y="109533"/>
                </a:cubicBezTo>
                <a:cubicBezTo>
                  <a:pt x="6684037" y="44577"/>
                  <a:pt x="6613987" y="0"/>
                  <a:pt x="6533748" y="0"/>
                </a:cubicBezTo>
                <a:cubicBezTo>
                  <a:pt x="6453509" y="0"/>
                  <a:pt x="6384733" y="44577"/>
                  <a:pt x="6347797" y="109533"/>
                </a:cubicBezTo>
                <a:cubicBezTo>
                  <a:pt x="6312136" y="44577"/>
                  <a:pt x="6242086" y="0"/>
                  <a:pt x="6161847" y="0"/>
                </a:cubicBezTo>
                <a:cubicBezTo>
                  <a:pt x="6081608" y="0"/>
                  <a:pt x="6012831" y="44577"/>
                  <a:pt x="5975896" y="109533"/>
                </a:cubicBezTo>
                <a:cubicBezTo>
                  <a:pt x="5940234" y="44577"/>
                  <a:pt x="5870184" y="0"/>
                  <a:pt x="5789945" y="0"/>
                </a:cubicBezTo>
                <a:cubicBezTo>
                  <a:pt x="5709706" y="0"/>
                  <a:pt x="5640930" y="44577"/>
                  <a:pt x="5603994" y="109533"/>
                </a:cubicBezTo>
                <a:cubicBezTo>
                  <a:pt x="5568333" y="44577"/>
                  <a:pt x="5498283" y="0"/>
                  <a:pt x="5418044" y="0"/>
                </a:cubicBezTo>
                <a:cubicBezTo>
                  <a:pt x="5337805" y="0"/>
                  <a:pt x="5269029" y="44577"/>
                  <a:pt x="5232093" y="109533"/>
                </a:cubicBezTo>
                <a:cubicBezTo>
                  <a:pt x="5196431" y="44577"/>
                  <a:pt x="5126381" y="0"/>
                  <a:pt x="5046142" y="0"/>
                </a:cubicBezTo>
                <a:cubicBezTo>
                  <a:pt x="4965903" y="0"/>
                  <a:pt x="4897127" y="44577"/>
                  <a:pt x="4860192" y="109533"/>
                </a:cubicBezTo>
                <a:cubicBezTo>
                  <a:pt x="4824530" y="44577"/>
                  <a:pt x="4754480" y="0"/>
                  <a:pt x="4674241" y="0"/>
                </a:cubicBezTo>
                <a:cubicBezTo>
                  <a:pt x="4594002" y="0"/>
                  <a:pt x="4525226" y="44577"/>
                  <a:pt x="4488290" y="109533"/>
                </a:cubicBezTo>
                <a:cubicBezTo>
                  <a:pt x="4452628" y="44577"/>
                  <a:pt x="4382579" y="0"/>
                  <a:pt x="4302340" y="0"/>
                </a:cubicBezTo>
                <a:cubicBezTo>
                  <a:pt x="4222100" y="0"/>
                  <a:pt x="4153324" y="44577"/>
                  <a:pt x="4116389" y="109533"/>
                </a:cubicBezTo>
                <a:cubicBezTo>
                  <a:pt x="4080727" y="44577"/>
                  <a:pt x="4010677" y="0"/>
                  <a:pt x="3930438" y="0"/>
                </a:cubicBezTo>
                <a:cubicBezTo>
                  <a:pt x="3850199" y="0"/>
                  <a:pt x="3781422" y="44577"/>
                  <a:pt x="3744487" y="109533"/>
                </a:cubicBezTo>
                <a:cubicBezTo>
                  <a:pt x="3708826" y="44577"/>
                  <a:pt x="3638776" y="0"/>
                  <a:pt x="3558536" y="0"/>
                </a:cubicBezTo>
                <a:cubicBezTo>
                  <a:pt x="3478297" y="0"/>
                  <a:pt x="3409521" y="44577"/>
                  <a:pt x="3372586" y="109533"/>
                </a:cubicBezTo>
                <a:cubicBezTo>
                  <a:pt x="3336924" y="44577"/>
                  <a:pt x="3266874" y="0"/>
                  <a:pt x="3186635" y="0"/>
                </a:cubicBezTo>
                <a:cubicBezTo>
                  <a:pt x="3106396" y="0"/>
                  <a:pt x="3037620" y="44577"/>
                  <a:pt x="3000684" y="109533"/>
                </a:cubicBezTo>
                <a:cubicBezTo>
                  <a:pt x="2965023" y="44577"/>
                  <a:pt x="2894973" y="0"/>
                  <a:pt x="2814734" y="0"/>
                </a:cubicBezTo>
                <a:cubicBezTo>
                  <a:pt x="2734495" y="0"/>
                  <a:pt x="2665718" y="44577"/>
                  <a:pt x="2628783" y="109533"/>
                </a:cubicBezTo>
                <a:cubicBezTo>
                  <a:pt x="2593121" y="44577"/>
                  <a:pt x="2523071" y="0"/>
                  <a:pt x="2442832" y="0"/>
                </a:cubicBezTo>
                <a:cubicBezTo>
                  <a:pt x="2362593" y="0"/>
                  <a:pt x="2293817" y="44577"/>
                  <a:pt x="2256882" y="109533"/>
                </a:cubicBezTo>
                <a:cubicBezTo>
                  <a:pt x="2221220" y="44577"/>
                  <a:pt x="2151170" y="0"/>
                  <a:pt x="2070931" y="0"/>
                </a:cubicBezTo>
                <a:cubicBezTo>
                  <a:pt x="1990692" y="0"/>
                  <a:pt x="1921915" y="44577"/>
                  <a:pt x="1884980" y="109533"/>
                </a:cubicBezTo>
                <a:cubicBezTo>
                  <a:pt x="1849318" y="44577"/>
                  <a:pt x="1779268" y="0"/>
                  <a:pt x="1699029" y="0"/>
                </a:cubicBezTo>
                <a:cubicBezTo>
                  <a:pt x="1618790" y="0"/>
                  <a:pt x="1550014" y="44577"/>
                  <a:pt x="1513078" y="109533"/>
                </a:cubicBezTo>
                <a:cubicBezTo>
                  <a:pt x="1477417" y="44577"/>
                  <a:pt x="1407367" y="0"/>
                  <a:pt x="1327128" y="0"/>
                </a:cubicBezTo>
                <a:cubicBezTo>
                  <a:pt x="1246889" y="0"/>
                  <a:pt x="1178113" y="44577"/>
                  <a:pt x="1141177" y="109533"/>
                </a:cubicBezTo>
                <a:cubicBezTo>
                  <a:pt x="1105515" y="44577"/>
                  <a:pt x="1035465" y="0"/>
                  <a:pt x="955226" y="0"/>
                </a:cubicBezTo>
                <a:cubicBezTo>
                  <a:pt x="874987" y="0"/>
                  <a:pt x="806211" y="44577"/>
                  <a:pt x="769276" y="109533"/>
                </a:cubicBezTo>
                <a:cubicBezTo>
                  <a:pt x="733614" y="44577"/>
                  <a:pt x="663564" y="0"/>
                  <a:pt x="583325" y="0"/>
                </a:cubicBezTo>
                <a:cubicBezTo>
                  <a:pt x="503086" y="0"/>
                  <a:pt x="434310" y="44577"/>
                  <a:pt x="397374" y="109533"/>
                </a:cubicBezTo>
                <a:cubicBezTo>
                  <a:pt x="361712" y="44577"/>
                  <a:pt x="291662" y="0"/>
                  <a:pt x="211423" y="0"/>
                </a:cubicBezTo>
                <a:cubicBezTo>
                  <a:pt x="94249" y="0"/>
                  <a:pt x="0" y="94249"/>
                  <a:pt x="0" y="211423"/>
                </a:cubicBezTo>
                <a:cubicBezTo>
                  <a:pt x="0" y="295483"/>
                  <a:pt x="48398" y="368081"/>
                  <a:pt x="119722" y="402469"/>
                </a:cubicBezTo>
                <a:cubicBezTo>
                  <a:pt x="48398" y="436857"/>
                  <a:pt x="0" y="509454"/>
                  <a:pt x="0" y="593514"/>
                </a:cubicBezTo>
                <a:cubicBezTo>
                  <a:pt x="0" y="677574"/>
                  <a:pt x="48398" y="750171"/>
                  <a:pt x="119722" y="784559"/>
                </a:cubicBezTo>
                <a:cubicBezTo>
                  <a:pt x="48398" y="818947"/>
                  <a:pt x="0" y="891545"/>
                  <a:pt x="0" y="975605"/>
                </a:cubicBezTo>
                <a:cubicBezTo>
                  <a:pt x="0" y="1059664"/>
                  <a:pt x="48398" y="1132262"/>
                  <a:pt x="119722" y="1166650"/>
                </a:cubicBezTo>
                <a:cubicBezTo>
                  <a:pt x="48398" y="1201038"/>
                  <a:pt x="0" y="1273635"/>
                  <a:pt x="0" y="1357695"/>
                </a:cubicBezTo>
                <a:cubicBezTo>
                  <a:pt x="0" y="1441755"/>
                  <a:pt x="48398" y="1514352"/>
                  <a:pt x="119722" y="1548740"/>
                </a:cubicBezTo>
                <a:cubicBezTo>
                  <a:pt x="48398" y="1583129"/>
                  <a:pt x="0" y="1655726"/>
                  <a:pt x="0" y="1739785"/>
                </a:cubicBezTo>
                <a:cubicBezTo>
                  <a:pt x="0" y="1823845"/>
                  <a:pt x="48398" y="1896443"/>
                  <a:pt x="119722" y="1930831"/>
                </a:cubicBezTo>
                <a:cubicBezTo>
                  <a:pt x="48398" y="1965219"/>
                  <a:pt x="0" y="2037816"/>
                  <a:pt x="0" y="2121876"/>
                </a:cubicBezTo>
                <a:cubicBezTo>
                  <a:pt x="0" y="2205936"/>
                  <a:pt x="48398" y="2278533"/>
                  <a:pt x="119722" y="2312921"/>
                </a:cubicBezTo>
                <a:cubicBezTo>
                  <a:pt x="48398" y="2347310"/>
                  <a:pt x="0" y="2419907"/>
                  <a:pt x="0" y="2503967"/>
                </a:cubicBezTo>
                <a:cubicBezTo>
                  <a:pt x="0" y="2588027"/>
                  <a:pt x="48398" y="2660624"/>
                  <a:pt x="119722" y="2695012"/>
                </a:cubicBezTo>
                <a:cubicBezTo>
                  <a:pt x="48398" y="2729400"/>
                  <a:pt x="0" y="2801997"/>
                  <a:pt x="0" y="2886057"/>
                </a:cubicBezTo>
                <a:cubicBezTo>
                  <a:pt x="0" y="2970117"/>
                  <a:pt x="48398" y="3042714"/>
                  <a:pt x="119722" y="3077102"/>
                </a:cubicBezTo>
                <a:cubicBezTo>
                  <a:pt x="48398" y="3111491"/>
                  <a:pt x="0" y="3184088"/>
                  <a:pt x="0" y="3268148"/>
                </a:cubicBezTo>
                <a:cubicBezTo>
                  <a:pt x="0" y="3352208"/>
                  <a:pt x="48398" y="3424805"/>
                  <a:pt x="119722" y="3459193"/>
                </a:cubicBezTo>
                <a:cubicBezTo>
                  <a:pt x="48398" y="3493581"/>
                  <a:pt x="0" y="3566178"/>
                  <a:pt x="0" y="3650238"/>
                </a:cubicBezTo>
                <a:cubicBezTo>
                  <a:pt x="0" y="3734298"/>
                  <a:pt x="48398" y="3806895"/>
                  <a:pt x="119722" y="3841283"/>
                </a:cubicBezTo>
                <a:cubicBezTo>
                  <a:pt x="48398" y="3875672"/>
                  <a:pt x="0" y="3948269"/>
                  <a:pt x="0" y="4032329"/>
                </a:cubicBezTo>
                <a:cubicBezTo>
                  <a:pt x="0" y="4116389"/>
                  <a:pt x="48398" y="4188986"/>
                  <a:pt x="119722" y="4223374"/>
                </a:cubicBezTo>
                <a:cubicBezTo>
                  <a:pt x="48398" y="4257762"/>
                  <a:pt x="0" y="4330359"/>
                  <a:pt x="0" y="4414419"/>
                </a:cubicBezTo>
                <a:cubicBezTo>
                  <a:pt x="0" y="4498479"/>
                  <a:pt x="48398" y="4571077"/>
                  <a:pt x="119722" y="4605465"/>
                </a:cubicBezTo>
                <a:cubicBezTo>
                  <a:pt x="48398" y="4639853"/>
                  <a:pt x="0" y="4712450"/>
                  <a:pt x="0" y="4796510"/>
                </a:cubicBezTo>
                <a:cubicBezTo>
                  <a:pt x="0" y="4880570"/>
                  <a:pt x="48398" y="4953167"/>
                  <a:pt x="119722" y="4987555"/>
                </a:cubicBezTo>
                <a:cubicBezTo>
                  <a:pt x="48398" y="5021943"/>
                  <a:pt x="0" y="5094540"/>
                  <a:pt x="0" y="5178600"/>
                </a:cubicBezTo>
                <a:cubicBezTo>
                  <a:pt x="0" y="5262660"/>
                  <a:pt x="48398" y="5335258"/>
                  <a:pt x="119722" y="5369646"/>
                </a:cubicBezTo>
                <a:cubicBezTo>
                  <a:pt x="48398" y="5404034"/>
                  <a:pt x="0" y="5476631"/>
                  <a:pt x="0" y="5560691"/>
                </a:cubicBezTo>
                <a:cubicBezTo>
                  <a:pt x="0" y="5644751"/>
                  <a:pt x="48398" y="5717348"/>
                  <a:pt x="119722" y="5751736"/>
                </a:cubicBezTo>
                <a:cubicBezTo>
                  <a:pt x="48398" y="5786124"/>
                  <a:pt x="0" y="5858721"/>
                  <a:pt x="0" y="5942781"/>
                </a:cubicBezTo>
                <a:cubicBezTo>
                  <a:pt x="0" y="6059956"/>
                  <a:pt x="94249" y="6154205"/>
                  <a:pt x="211423" y="6154205"/>
                </a:cubicBezTo>
                <a:cubicBezTo>
                  <a:pt x="291662" y="6154205"/>
                  <a:pt x="360439" y="6109628"/>
                  <a:pt x="397374" y="6044672"/>
                </a:cubicBezTo>
                <a:cubicBezTo>
                  <a:pt x="433036" y="6109628"/>
                  <a:pt x="503086" y="6154205"/>
                  <a:pt x="583325" y="6154205"/>
                </a:cubicBezTo>
                <a:cubicBezTo>
                  <a:pt x="663564" y="6154205"/>
                  <a:pt x="732340" y="6109628"/>
                  <a:pt x="769276" y="6044672"/>
                </a:cubicBezTo>
                <a:cubicBezTo>
                  <a:pt x="804937" y="6109628"/>
                  <a:pt x="874987" y="6154205"/>
                  <a:pt x="955226" y="6154205"/>
                </a:cubicBezTo>
                <a:cubicBezTo>
                  <a:pt x="1035465" y="6154205"/>
                  <a:pt x="1104242" y="6109628"/>
                  <a:pt x="1141177" y="6044672"/>
                </a:cubicBezTo>
                <a:cubicBezTo>
                  <a:pt x="1176839" y="6109628"/>
                  <a:pt x="1246889" y="6154205"/>
                  <a:pt x="1327128" y="6154205"/>
                </a:cubicBezTo>
                <a:cubicBezTo>
                  <a:pt x="1407367" y="6154205"/>
                  <a:pt x="1476143" y="6109628"/>
                  <a:pt x="1513078" y="6044672"/>
                </a:cubicBezTo>
                <a:cubicBezTo>
                  <a:pt x="1548740" y="6109628"/>
                  <a:pt x="1618790" y="6154205"/>
                  <a:pt x="1699029" y="6154205"/>
                </a:cubicBezTo>
                <a:cubicBezTo>
                  <a:pt x="1779268" y="6154205"/>
                  <a:pt x="1848045" y="6109628"/>
                  <a:pt x="1884980" y="6044672"/>
                </a:cubicBezTo>
                <a:cubicBezTo>
                  <a:pt x="1920642" y="6109628"/>
                  <a:pt x="1990692" y="6154205"/>
                  <a:pt x="2070931" y="6154205"/>
                </a:cubicBezTo>
                <a:cubicBezTo>
                  <a:pt x="2151170" y="6154205"/>
                  <a:pt x="2219946" y="6109628"/>
                  <a:pt x="2256882" y="6044672"/>
                </a:cubicBezTo>
                <a:cubicBezTo>
                  <a:pt x="2292543" y="6109628"/>
                  <a:pt x="2362593" y="6154205"/>
                  <a:pt x="2442832" y="6154205"/>
                </a:cubicBezTo>
                <a:cubicBezTo>
                  <a:pt x="2523071" y="6154205"/>
                  <a:pt x="2591847" y="6109628"/>
                  <a:pt x="2628783" y="6044672"/>
                </a:cubicBezTo>
                <a:cubicBezTo>
                  <a:pt x="2664445" y="6109628"/>
                  <a:pt x="2734495" y="6154205"/>
                  <a:pt x="2814734" y="6154205"/>
                </a:cubicBezTo>
                <a:cubicBezTo>
                  <a:pt x="2894973" y="6154205"/>
                  <a:pt x="2963749" y="6109628"/>
                  <a:pt x="3000684" y="6044672"/>
                </a:cubicBezTo>
                <a:cubicBezTo>
                  <a:pt x="3036346" y="6109628"/>
                  <a:pt x="3106396" y="6154205"/>
                  <a:pt x="3186635" y="6154205"/>
                </a:cubicBezTo>
                <a:cubicBezTo>
                  <a:pt x="3266874" y="6154205"/>
                  <a:pt x="3335650" y="6109628"/>
                  <a:pt x="3372586" y="6044672"/>
                </a:cubicBezTo>
                <a:cubicBezTo>
                  <a:pt x="3408248" y="6109628"/>
                  <a:pt x="3478297" y="6154205"/>
                  <a:pt x="3558536" y="6154205"/>
                </a:cubicBezTo>
                <a:cubicBezTo>
                  <a:pt x="3638776" y="6154205"/>
                  <a:pt x="3707552" y="6109628"/>
                  <a:pt x="3744487" y="6044672"/>
                </a:cubicBezTo>
                <a:cubicBezTo>
                  <a:pt x="3780149" y="6109628"/>
                  <a:pt x="3850199" y="6154205"/>
                  <a:pt x="3930438" y="6154205"/>
                </a:cubicBezTo>
                <a:cubicBezTo>
                  <a:pt x="4010677" y="6154205"/>
                  <a:pt x="4079453" y="6109628"/>
                  <a:pt x="4116389" y="6044672"/>
                </a:cubicBezTo>
                <a:cubicBezTo>
                  <a:pt x="4152050" y="6109628"/>
                  <a:pt x="4222100" y="6154205"/>
                  <a:pt x="4302340" y="6154205"/>
                </a:cubicBezTo>
                <a:cubicBezTo>
                  <a:pt x="4382579" y="6154205"/>
                  <a:pt x="4451355" y="6109628"/>
                  <a:pt x="4488290" y="6044672"/>
                </a:cubicBezTo>
                <a:cubicBezTo>
                  <a:pt x="4523952" y="6109628"/>
                  <a:pt x="4594002" y="6154205"/>
                  <a:pt x="4674241" y="6154205"/>
                </a:cubicBezTo>
                <a:cubicBezTo>
                  <a:pt x="4754480" y="6154205"/>
                  <a:pt x="4823256" y="6109628"/>
                  <a:pt x="4860192" y="6044672"/>
                </a:cubicBezTo>
                <a:cubicBezTo>
                  <a:pt x="4895853" y="6109628"/>
                  <a:pt x="4965903" y="6154205"/>
                  <a:pt x="5046142" y="6154205"/>
                </a:cubicBezTo>
                <a:cubicBezTo>
                  <a:pt x="5126381" y="6154205"/>
                  <a:pt x="5195158" y="6109628"/>
                  <a:pt x="5232093" y="6044672"/>
                </a:cubicBezTo>
                <a:cubicBezTo>
                  <a:pt x="5267755" y="6109628"/>
                  <a:pt x="5337805" y="6154205"/>
                  <a:pt x="5418044" y="6154205"/>
                </a:cubicBezTo>
                <a:cubicBezTo>
                  <a:pt x="5498283" y="6154205"/>
                  <a:pt x="5567059" y="6109628"/>
                  <a:pt x="5603994" y="6044672"/>
                </a:cubicBezTo>
                <a:cubicBezTo>
                  <a:pt x="5639656" y="6109628"/>
                  <a:pt x="5709706" y="6154205"/>
                  <a:pt x="5789945" y="6154205"/>
                </a:cubicBezTo>
                <a:cubicBezTo>
                  <a:pt x="5870184" y="6154205"/>
                  <a:pt x="5938961" y="6109628"/>
                  <a:pt x="5975896" y="6044672"/>
                </a:cubicBezTo>
                <a:cubicBezTo>
                  <a:pt x="6011558" y="6109628"/>
                  <a:pt x="6081608" y="6154205"/>
                  <a:pt x="6161847" y="6154205"/>
                </a:cubicBezTo>
                <a:cubicBezTo>
                  <a:pt x="6242086" y="6154205"/>
                  <a:pt x="6310862" y="6109628"/>
                  <a:pt x="6347797" y="6044672"/>
                </a:cubicBezTo>
                <a:cubicBezTo>
                  <a:pt x="6383459" y="6109628"/>
                  <a:pt x="6453509" y="6154205"/>
                  <a:pt x="6533748" y="6154205"/>
                </a:cubicBezTo>
                <a:cubicBezTo>
                  <a:pt x="6613987" y="6154205"/>
                  <a:pt x="6682763" y="6109628"/>
                  <a:pt x="6719699" y="6044672"/>
                </a:cubicBezTo>
                <a:cubicBezTo>
                  <a:pt x="6755360" y="6109628"/>
                  <a:pt x="6825410" y="6154205"/>
                  <a:pt x="6905649" y="6154205"/>
                </a:cubicBezTo>
                <a:cubicBezTo>
                  <a:pt x="6985889" y="6154205"/>
                  <a:pt x="7054665" y="6109628"/>
                  <a:pt x="7091600" y="6044672"/>
                </a:cubicBezTo>
                <a:cubicBezTo>
                  <a:pt x="7127262" y="6109628"/>
                  <a:pt x="7197312" y="6154205"/>
                  <a:pt x="7277551" y="6154205"/>
                </a:cubicBezTo>
                <a:cubicBezTo>
                  <a:pt x="7357790" y="6154205"/>
                  <a:pt x="7426566" y="6109628"/>
                  <a:pt x="7463502" y="6044672"/>
                </a:cubicBezTo>
                <a:cubicBezTo>
                  <a:pt x="7499164" y="6109628"/>
                  <a:pt x="7569214" y="6154205"/>
                  <a:pt x="7649452" y="6154205"/>
                </a:cubicBezTo>
                <a:cubicBezTo>
                  <a:pt x="7729691" y="6154205"/>
                  <a:pt x="7798468" y="6109628"/>
                  <a:pt x="7835403" y="6044672"/>
                </a:cubicBezTo>
                <a:cubicBezTo>
                  <a:pt x="7871065" y="6109628"/>
                  <a:pt x="7941115" y="6154205"/>
                  <a:pt x="8021354" y="6154205"/>
                </a:cubicBezTo>
                <a:cubicBezTo>
                  <a:pt x="8101593" y="6154205"/>
                  <a:pt x="8170370" y="6109628"/>
                  <a:pt x="8207304" y="6044672"/>
                </a:cubicBezTo>
                <a:cubicBezTo>
                  <a:pt x="8242966" y="6109628"/>
                  <a:pt x="8313016" y="6154205"/>
                  <a:pt x="8393255" y="6154205"/>
                </a:cubicBezTo>
                <a:cubicBezTo>
                  <a:pt x="8473494" y="6154205"/>
                  <a:pt x="8542270" y="6109628"/>
                  <a:pt x="8579206" y="6044672"/>
                </a:cubicBezTo>
                <a:cubicBezTo>
                  <a:pt x="8614867" y="6109628"/>
                  <a:pt x="8684917" y="6154205"/>
                  <a:pt x="8765156" y="6154205"/>
                </a:cubicBezTo>
                <a:cubicBezTo>
                  <a:pt x="8845396" y="6154205"/>
                  <a:pt x="8914172" y="6109628"/>
                  <a:pt x="8951107" y="6044672"/>
                </a:cubicBezTo>
                <a:cubicBezTo>
                  <a:pt x="8986769" y="6109628"/>
                  <a:pt x="9056819" y="6154205"/>
                  <a:pt x="9137058" y="6154205"/>
                </a:cubicBezTo>
                <a:cubicBezTo>
                  <a:pt x="9217297" y="6154205"/>
                  <a:pt x="9286073" y="6109628"/>
                  <a:pt x="9323009" y="6044672"/>
                </a:cubicBezTo>
                <a:cubicBezTo>
                  <a:pt x="9358671" y="6109628"/>
                  <a:pt x="9428721" y="6154205"/>
                  <a:pt x="9508959" y="6154205"/>
                </a:cubicBezTo>
                <a:cubicBezTo>
                  <a:pt x="9589198" y="6154205"/>
                  <a:pt x="9657975" y="6109628"/>
                  <a:pt x="9694910" y="6044672"/>
                </a:cubicBezTo>
                <a:cubicBezTo>
                  <a:pt x="9730572" y="6109628"/>
                  <a:pt x="9800622" y="6154205"/>
                  <a:pt x="9880861" y="6154205"/>
                </a:cubicBezTo>
                <a:cubicBezTo>
                  <a:pt x="9961100" y="6154205"/>
                  <a:pt x="10029876" y="6109628"/>
                  <a:pt x="10066811" y="6044672"/>
                </a:cubicBezTo>
                <a:cubicBezTo>
                  <a:pt x="10102473" y="6109628"/>
                  <a:pt x="10172523" y="6154205"/>
                  <a:pt x="10252763" y="6154205"/>
                </a:cubicBezTo>
                <a:cubicBezTo>
                  <a:pt x="10333001" y="6154205"/>
                  <a:pt x="10401777" y="6109628"/>
                  <a:pt x="10438713" y="6044672"/>
                </a:cubicBezTo>
                <a:cubicBezTo>
                  <a:pt x="10474375" y="6109628"/>
                  <a:pt x="10544425" y="6154205"/>
                  <a:pt x="10624663" y="6154205"/>
                </a:cubicBezTo>
                <a:cubicBezTo>
                  <a:pt x="10704903" y="6154205"/>
                  <a:pt x="10773679" y="6109628"/>
                  <a:pt x="10810615" y="6044672"/>
                </a:cubicBezTo>
                <a:cubicBezTo>
                  <a:pt x="10846276" y="6109628"/>
                  <a:pt x="10916326" y="6154205"/>
                  <a:pt x="10996565" y="6154205"/>
                </a:cubicBezTo>
                <a:cubicBezTo>
                  <a:pt x="11076804" y="6154205"/>
                  <a:pt x="11145580" y="6109628"/>
                  <a:pt x="11182516" y="6044672"/>
                </a:cubicBezTo>
                <a:cubicBezTo>
                  <a:pt x="11218178" y="6109628"/>
                  <a:pt x="11288228" y="6154205"/>
                  <a:pt x="11368467" y="6154205"/>
                </a:cubicBezTo>
                <a:cubicBezTo>
                  <a:pt x="11369740" y="6154205"/>
                  <a:pt x="11371014" y="6154205"/>
                  <a:pt x="11371014" y="6154205"/>
                </a:cubicBezTo>
                <a:cubicBezTo>
                  <a:pt x="11372287" y="6154205"/>
                  <a:pt x="11373561" y="6154205"/>
                  <a:pt x="11373561" y="6154205"/>
                </a:cubicBezTo>
                <a:cubicBezTo>
                  <a:pt x="11490735" y="6154205"/>
                  <a:pt x="11584985" y="6059956"/>
                  <a:pt x="11584985" y="5942781"/>
                </a:cubicBezTo>
                <a:cubicBezTo>
                  <a:pt x="11584985" y="5858721"/>
                  <a:pt x="11536587" y="5786124"/>
                  <a:pt x="11465263" y="5751736"/>
                </a:cubicBezTo>
                <a:cubicBezTo>
                  <a:pt x="11536587" y="5717348"/>
                  <a:pt x="11584985" y="5644751"/>
                  <a:pt x="11584985" y="5560691"/>
                </a:cubicBezTo>
                <a:cubicBezTo>
                  <a:pt x="11584985" y="5476631"/>
                  <a:pt x="11536587" y="5404034"/>
                  <a:pt x="11465263" y="5369646"/>
                </a:cubicBezTo>
                <a:cubicBezTo>
                  <a:pt x="11536587" y="5335258"/>
                  <a:pt x="11584985" y="5262660"/>
                  <a:pt x="11584985" y="5178600"/>
                </a:cubicBezTo>
                <a:cubicBezTo>
                  <a:pt x="11584985" y="5094540"/>
                  <a:pt x="11536587" y="5021943"/>
                  <a:pt x="11465263" y="4987555"/>
                </a:cubicBezTo>
                <a:cubicBezTo>
                  <a:pt x="11536587" y="4953167"/>
                  <a:pt x="11584985" y="4880570"/>
                  <a:pt x="11584985" y="4796510"/>
                </a:cubicBezTo>
                <a:cubicBezTo>
                  <a:pt x="11584985" y="4712450"/>
                  <a:pt x="11536587" y="4639853"/>
                  <a:pt x="11465263" y="4605465"/>
                </a:cubicBezTo>
                <a:cubicBezTo>
                  <a:pt x="11536587" y="4571077"/>
                  <a:pt x="11584985" y="4498479"/>
                  <a:pt x="11584985" y="4414419"/>
                </a:cubicBezTo>
                <a:cubicBezTo>
                  <a:pt x="11584985" y="4330359"/>
                  <a:pt x="11536587" y="4257762"/>
                  <a:pt x="11465263" y="4223374"/>
                </a:cubicBezTo>
                <a:cubicBezTo>
                  <a:pt x="11536587" y="4188986"/>
                  <a:pt x="11584985" y="4116389"/>
                  <a:pt x="11584985" y="4032329"/>
                </a:cubicBezTo>
                <a:cubicBezTo>
                  <a:pt x="11584985" y="3948269"/>
                  <a:pt x="11536587" y="3875672"/>
                  <a:pt x="11465263" y="3841283"/>
                </a:cubicBezTo>
                <a:cubicBezTo>
                  <a:pt x="11536587" y="3806895"/>
                  <a:pt x="11584985" y="3734298"/>
                  <a:pt x="11584985" y="3650238"/>
                </a:cubicBezTo>
                <a:cubicBezTo>
                  <a:pt x="11584985" y="3566178"/>
                  <a:pt x="11536587" y="3493581"/>
                  <a:pt x="11465263" y="3459193"/>
                </a:cubicBezTo>
                <a:cubicBezTo>
                  <a:pt x="11536587" y="3424805"/>
                  <a:pt x="11584985" y="3352208"/>
                  <a:pt x="11584985" y="3268148"/>
                </a:cubicBezTo>
                <a:cubicBezTo>
                  <a:pt x="11584985" y="3184088"/>
                  <a:pt x="11536587" y="3111491"/>
                  <a:pt x="11465263" y="3077102"/>
                </a:cubicBezTo>
                <a:cubicBezTo>
                  <a:pt x="11536587" y="3042714"/>
                  <a:pt x="11584985" y="2970117"/>
                  <a:pt x="11584985" y="2886057"/>
                </a:cubicBezTo>
                <a:cubicBezTo>
                  <a:pt x="11584985" y="2801997"/>
                  <a:pt x="11536587" y="2729400"/>
                  <a:pt x="11465263" y="2695012"/>
                </a:cubicBezTo>
                <a:cubicBezTo>
                  <a:pt x="11536587" y="2660624"/>
                  <a:pt x="11584985" y="2588027"/>
                  <a:pt x="11584985" y="2503967"/>
                </a:cubicBezTo>
                <a:cubicBezTo>
                  <a:pt x="11584985" y="2419907"/>
                  <a:pt x="11536587" y="2347310"/>
                  <a:pt x="11465263" y="2312921"/>
                </a:cubicBezTo>
                <a:cubicBezTo>
                  <a:pt x="11536587" y="2278533"/>
                  <a:pt x="11584985" y="2205936"/>
                  <a:pt x="11584985" y="2121876"/>
                </a:cubicBezTo>
                <a:cubicBezTo>
                  <a:pt x="11584985" y="2037816"/>
                  <a:pt x="11536587" y="1965219"/>
                  <a:pt x="11465263" y="1930831"/>
                </a:cubicBezTo>
                <a:cubicBezTo>
                  <a:pt x="11536587" y="1896443"/>
                  <a:pt x="11584985" y="1823845"/>
                  <a:pt x="11584985" y="1739785"/>
                </a:cubicBezTo>
                <a:cubicBezTo>
                  <a:pt x="11584985" y="1655726"/>
                  <a:pt x="11536587" y="1583129"/>
                  <a:pt x="11465263" y="1548740"/>
                </a:cubicBezTo>
                <a:cubicBezTo>
                  <a:pt x="11536587" y="1514352"/>
                  <a:pt x="11584985" y="1441755"/>
                  <a:pt x="11584985" y="1357695"/>
                </a:cubicBezTo>
                <a:cubicBezTo>
                  <a:pt x="11584985" y="1273635"/>
                  <a:pt x="11536587" y="1201038"/>
                  <a:pt x="11465263" y="1166650"/>
                </a:cubicBezTo>
                <a:cubicBezTo>
                  <a:pt x="11536587" y="1132262"/>
                  <a:pt x="11584985" y="1059664"/>
                  <a:pt x="11584985" y="975605"/>
                </a:cubicBezTo>
                <a:cubicBezTo>
                  <a:pt x="11584985" y="891545"/>
                  <a:pt x="11536587" y="818947"/>
                  <a:pt x="11465263" y="784559"/>
                </a:cubicBezTo>
                <a:cubicBezTo>
                  <a:pt x="11536587" y="748897"/>
                  <a:pt x="11584985" y="677574"/>
                  <a:pt x="11584985" y="593514"/>
                </a:cubicBezTo>
                <a:close/>
              </a:path>
            </a:pathLst>
          </a:custGeom>
          <a:solidFill>
            <a:srgbClr val="FFFFFF"/>
          </a:solidFill>
          <a:ln w="127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8" name="หัวข้อ">
            <a:extLst>
              <a:ext uri="{FF2B5EF4-FFF2-40B4-BE49-F238E27FC236}">
                <a16:creationId xmlns:a16="http://schemas.microsoft.com/office/drawing/2014/main" id="{8BD83A07-7D5C-41B6-8D2C-18085A4F9CE6}"/>
              </a:ext>
            </a:extLst>
          </p:cNvPr>
          <p:cNvSpPr txBox="1"/>
          <p:nvPr/>
        </p:nvSpPr>
        <p:spPr>
          <a:xfrm>
            <a:off x="1440527" y="665845"/>
            <a:ext cx="1124300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th-TH" sz="2700" dirty="0">
                <a:latin typeface="Mali" panose="00000800000000000000" pitchFamily="2" charset="-34"/>
                <a:cs typeface="Mali" panose="00000800000000000000" pitchFamily="2" charset="-34"/>
              </a:rPr>
              <a:t>เต้ใช้เวลาเดินทางไปโรงเรียน 2 ชั่วโมง 45 นาที </a:t>
            </a:r>
          </a:p>
          <a:p>
            <a:pPr>
              <a:spcBef>
                <a:spcPts val="1500"/>
              </a:spcBef>
            </a:pPr>
            <a:r>
              <a:rPr lang="th-TH" sz="2700" dirty="0">
                <a:latin typeface="Mali" panose="00000800000000000000" pitchFamily="2" charset="-34"/>
                <a:cs typeface="Mali" panose="00000800000000000000" pitchFamily="2" charset="-34"/>
              </a:rPr>
              <a:t>ถ้าเต้ถึงโรงเรียนเวลา 8.45 น. เต้ออกจากบ้านเวลาใด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60025E-0FA7-41C4-A2F2-1C6DBBED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2367827" y="5607559"/>
            <a:ext cx="6852438" cy="882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6C29BB-D507-41AD-9874-D1CF4411C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A1873-1C77-4170-A599-AA26CEFBFC3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41" y="-8682"/>
            <a:ext cx="948993" cy="1093755"/>
          </a:xfrm>
          <a:prstGeom prst="rect">
            <a:avLst/>
          </a:prstGeom>
        </p:spPr>
      </p:pic>
      <p:sp>
        <p:nvSpPr>
          <p:cNvPr id="36" name="หัวข้อ">
            <a:extLst>
              <a:ext uri="{FF2B5EF4-FFF2-40B4-BE49-F238E27FC236}">
                <a16:creationId xmlns:a16="http://schemas.microsoft.com/office/drawing/2014/main" id="{34E38D73-B83D-44C0-8A7D-175D472D8890}"/>
              </a:ext>
            </a:extLst>
          </p:cNvPr>
          <p:cNvSpPr txBox="1"/>
          <p:nvPr/>
        </p:nvSpPr>
        <p:spPr>
          <a:xfrm>
            <a:off x="271201" y="-73811"/>
            <a:ext cx="63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</a:t>
            </a:r>
            <a:endParaRPr lang="en-US" sz="60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8CF613-9139-439F-B787-6CB361D0C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89"/>
            <a:ext cx="12192000" cy="14170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F4BF7C3-1897-4D07-A024-8F5305C21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7694" y="5159351"/>
            <a:ext cx="5581709" cy="115834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0A0269-B0E4-4A47-8AA5-8799A1E42405}"/>
              </a:ext>
            </a:extLst>
          </p:cNvPr>
          <p:cNvSpPr txBox="1"/>
          <p:nvPr/>
        </p:nvSpPr>
        <p:spPr>
          <a:xfrm>
            <a:off x="4215095" y="5443813"/>
            <a:ext cx="3898105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latin typeface="Mali" panose="00000800000000000000" pitchFamily="2" charset="-34"/>
                <a:cs typeface="Mali" panose="00000800000000000000" pitchFamily="2" charset="-34"/>
              </a:rPr>
              <a:t>เต้ออกจากบ้านเวลา</a:t>
            </a:r>
            <a:endParaRPr lang="en-US" sz="28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6459C6-EE1B-4F78-9485-3FBFF72DB872}"/>
              </a:ext>
            </a:extLst>
          </p:cNvPr>
          <p:cNvSpPr txBox="1"/>
          <p:nvPr/>
        </p:nvSpPr>
        <p:spPr>
          <a:xfrm>
            <a:off x="7692002" y="5440989"/>
            <a:ext cx="1707401" cy="65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6.00 น.</a:t>
            </a:r>
            <a:endParaRPr lang="en-US" sz="28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หัวข้อ">
            <a:extLst>
              <a:ext uri="{FF2B5EF4-FFF2-40B4-BE49-F238E27FC236}">
                <a16:creationId xmlns:a16="http://schemas.microsoft.com/office/drawing/2014/main" id="{71786F29-906A-4618-AF22-04941D2BAC53}"/>
              </a:ext>
            </a:extLst>
          </p:cNvPr>
          <p:cNvSpPr txBox="1"/>
          <p:nvPr/>
        </p:nvSpPr>
        <p:spPr>
          <a:xfrm>
            <a:off x="3538448" y="3531518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7.00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2618254E-1BF0-4E60-B8A2-011274818FCA}"/>
              </a:ext>
            </a:extLst>
          </p:cNvPr>
          <p:cNvSpPr txBox="1"/>
          <p:nvPr/>
        </p:nvSpPr>
        <p:spPr>
          <a:xfrm>
            <a:off x="8545963" y="3531518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8.30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AD247DF3-1ABC-4EF7-8EC2-AE5EF7441586}"/>
              </a:ext>
            </a:extLst>
          </p:cNvPr>
          <p:cNvSpPr/>
          <p:nvPr/>
        </p:nvSpPr>
        <p:spPr>
          <a:xfrm flipH="1">
            <a:off x="7161060" y="2617130"/>
            <a:ext cx="2005531" cy="771682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หัวข้อ">
            <a:extLst>
              <a:ext uri="{FF2B5EF4-FFF2-40B4-BE49-F238E27FC236}">
                <a16:creationId xmlns:a16="http://schemas.microsoft.com/office/drawing/2014/main" id="{31EA4465-7B79-4523-87E3-167B621B5159}"/>
              </a:ext>
            </a:extLst>
          </p:cNvPr>
          <p:cNvSpPr txBox="1"/>
          <p:nvPr/>
        </p:nvSpPr>
        <p:spPr>
          <a:xfrm>
            <a:off x="7040880" y="1936888"/>
            <a:ext cx="2125709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30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3" name="หัวข้อ">
            <a:extLst>
              <a:ext uri="{FF2B5EF4-FFF2-40B4-BE49-F238E27FC236}">
                <a16:creationId xmlns:a16="http://schemas.microsoft.com/office/drawing/2014/main" id="{63A43DDA-3FE0-4EC0-AB5E-2F4A7207018C}"/>
              </a:ext>
            </a:extLst>
          </p:cNvPr>
          <p:cNvSpPr txBox="1"/>
          <p:nvPr/>
        </p:nvSpPr>
        <p:spPr>
          <a:xfrm>
            <a:off x="471323" y="3944311"/>
            <a:ext cx="2126693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ออกจากบ้าน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787ABC95-B2EA-41DF-B56D-C8905D5F53CB}"/>
              </a:ext>
            </a:extLst>
          </p:cNvPr>
          <p:cNvSpPr/>
          <p:nvPr/>
        </p:nvSpPr>
        <p:spPr>
          <a:xfrm flipH="1">
            <a:off x="9232332" y="2617130"/>
            <a:ext cx="1344226" cy="725464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หัวข้อ">
            <a:extLst>
              <a:ext uri="{FF2B5EF4-FFF2-40B4-BE49-F238E27FC236}">
                <a16:creationId xmlns:a16="http://schemas.microsoft.com/office/drawing/2014/main" id="{1BE9A559-25A5-4588-8CD1-21D367D74B8B}"/>
              </a:ext>
            </a:extLst>
          </p:cNvPr>
          <p:cNvSpPr txBox="1"/>
          <p:nvPr/>
        </p:nvSpPr>
        <p:spPr>
          <a:xfrm>
            <a:off x="9008628" y="1936888"/>
            <a:ext cx="1934258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15 นาที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6" name="หัวข้อ">
            <a:extLst>
              <a:ext uri="{FF2B5EF4-FFF2-40B4-BE49-F238E27FC236}">
                <a16:creationId xmlns:a16="http://schemas.microsoft.com/office/drawing/2014/main" id="{9219A8A1-C233-44EE-A5F3-81E51D0B576F}"/>
              </a:ext>
            </a:extLst>
          </p:cNvPr>
          <p:cNvSpPr txBox="1"/>
          <p:nvPr/>
        </p:nvSpPr>
        <p:spPr>
          <a:xfrm>
            <a:off x="9948553" y="3531518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8.45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77" name="หัวข้อ">
            <a:extLst>
              <a:ext uri="{FF2B5EF4-FFF2-40B4-BE49-F238E27FC236}">
                <a16:creationId xmlns:a16="http://schemas.microsoft.com/office/drawing/2014/main" id="{758FF30C-C3F7-4B7E-BE5F-D89743AC744D}"/>
              </a:ext>
            </a:extLst>
          </p:cNvPr>
          <p:cNvSpPr txBox="1"/>
          <p:nvPr/>
        </p:nvSpPr>
        <p:spPr>
          <a:xfrm>
            <a:off x="9841293" y="3944311"/>
            <a:ext cx="1948192" cy="71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h-TH" sz="2400" dirty="0">
                <a:latin typeface="Mali" panose="00000800000000000000" pitchFamily="2" charset="-34"/>
                <a:cs typeface="Mali" panose="00000800000000000000" pitchFamily="2" charset="-34"/>
              </a:rPr>
              <a:t>ถึงโรงเรียน</a:t>
            </a:r>
            <a:endParaRPr lang="en-US" sz="24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BD8ED70D-EDFD-4DA2-ACC9-71BF556E529A}"/>
              </a:ext>
            </a:extLst>
          </p:cNvPr>
          <p:cNvSpPr/>
          <p:nvPr/>
        </p:nvSpPr>
        <p:spPr>
          <a:xfrm flipH="1">
            <a:off x="4197443" y="2617130"/>
            <a:ext cx="2933035" cy="854568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หัวข้อ">
            <a:extLst>
              <a:ext uri="{FF2B5EF4-FFF2-40B4-BE49-F238E27FC236}">
                <a16:creationId xmlns:a16="http://schemas.microsoft.com/office/drawing/2014/main" id="{ABD5366C-5673-46C8-8460-E54CDC5C944C}"/>
              </a:ext>
            </a:extLst>
          </p:cNvPr>
          <p:cNvSpPr txBox="1"/>
          <p:nvPr/>
        </p:nvSpPr>
        <p:spPr>
          <a:xfrm>
            <a:off x="4197442" y="1936888"/>
            <a:ext cx="2843433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4" name="หัวข้อ">
            <a:extLst>
              <a:ext uri="{FF2B5EF4-FFF2-40B4-BE49-F238E27FC236}">
                <a16:creationId xmlns:a16="http://schemas.microsoft.com/office/drawing/2014/main" id="{E1300BE2-7C0E-49AA-B130-59D84BD123EA}"/>
              </a:ext>
            </a:extLst>
          </p:cNvPr>
          <p:cNvSpPr txBox="1"/>
          <p:nvPr/>
        </p:nvSpPr>
        <p:spPr>
          <a:xfrm>
            <a:off x="6507102" y="3531518"/>
            <a:ext cx="1589286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8.00 น.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C9FE7A8-706E-4FC6-9041-7CC933D75F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084" y="4785008"/>
            <a:ext cx="2776210" cy="1717701"/>
          </a:xfrm>
          <a:prstGeom prst="rect">
            <a:avLst/>
          </a:prstGeom>
        </p:spPr>
      </p:pic>
      <p:sp>
        <p:nvSpPr>
          <p:cNvPr id="39" name="หัวข้อ">
            <a:extLst>
              <a:ext uri="{FF2B5EF4-FFF2-40B4-BE49-F238E27FC236}">
                <a16:creationId xmlns:a16="http://schemas.microsoft.com/office/drawing/2014/main" id="{229D62DF-96A9-46E2-AA24-11BF4889FDC9}"/>
              </a:ext>
            </a:extLst>
          </p:cNvPr>
          <p:cNvSpPr txBox="1"/>
          <p:nvPr/>
        </p:nvSpPr>
        <p:spPr>
          <a:xfrm>
            <a:off x="617572" y="3531518"/>
            <a:ext cx="1656000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6.00 น.</a:t>
            </a:r>
            <a:endParaRPr lang="en-US" sz="26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3686B9-C31E-4E71-A81E-515B2D190B83}"/>
              </a:ext>
            </a:extLst>
          </p:cNvPr>
          <p:cNvCxnSpPr>
            <a:cxnSpLocks/>
          </p:cNvCxnSpPr>
          <p:nvPr/>
        </p:nvCxnSpPr>
        <p:spPr>
          <a:xfrm>
            <a:off x="4197453" y="313947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920A3F1-0D91-4235-9885-6C3203D6B4BC}"/>
              </a:ext>
            </a:extLst>
          </p:cNvPr>
          <p:cNvCxnSpPr>
            <a:cxnSpLocks/>
          </p:cNvCxnSpPr>
          <p:nvPr/>
        </p:nvCxnSpPr>
        <p:spPr>
          <a:xfrm flipH="1">
            <a:off x="1264416" y="3391471"/>
            <a:ext cx="93121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445E93-42A6-4BB0-BE7F-C6C1A84A86A9}"/>
              </a:ext>
            </a:extLst>
          </p:cNvPr>
          <p:cNvCxnSpPr>
            <a:cxnSpLocks/>
          </p:cNvCxnSpPr>
          <p:nvPr/>
        </p:nvCxnSpPr>
        <p:spPr>
          <a:xfrm>
            <a:off x="7130491" y="313947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DAB76F4-C4B9-4B65-AD0A-E1BD1969BF70}"/>
              </a:ext>
            </a:extLst>
          </p:cNvPr>
          <p:cNvCxnSpPr>
            <a:cxnSpLocks/>
          </p:cNvCxnSpPr>
          <p:nvPr/>
        </p:nvCxnSpPr>
        <p:spPr>
          <a:xfrm>
            <a:off x="1264416" y="313947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349FC95-7426-436E-90D7-D139F74E3FB3}"/>
              </a:ext>
            </a:extLst>
          </p:cNvPr>
          <p:cNvCxnSpPr>
            <a:cxnSpLocks/>
          </p:cNvCxnSpPr>
          <p:nvPr/>
        </p:nvCxnSpPr>
        <p:spPr>
          <a:xfrm>
            <a:off x="9166599" y="313947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50103C3-533C-427B-8C1D-78A162D2082E}"/>
              </a:ext>
            </a:extLst>
          </p:cNvPr>
          <p:cNvCxnSpPr>
            <a:cxnSpLocks/>
          </p:cNvCxnSpPr>
          <p:nvPr/>
        </p:nvCxnSpPr>
        <p:spPr>
          <a:xfrm>
            <a:off x="10576559" y="3139471"/>
            <a:ext cx="0" cy="50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c 57">
            <a:extLst>
              <a:ext uri="{FF2B5EF4-FFF2-40B4-BE49-F238E27FC236}">
                <a16:creationId xmlns:a16="http://schemas.microsoft.com/office/drawing/2014/main" id="{9EC6B490-CA67-48C8-9617-DC5CDCAA007A}"/>
              </a:ext>
            </a:extLst>
          </p:cNvPr>
          <p:cNvSpPr/>
          <p:nvPr/>
        </p:nvSpPr>
        <p:spPr>
          <a:xfrm flipH="1">
            <a:off x="1249116" y="2617130"/>
            <a:ext cx="2933035" cy="854568"/>
          </a:xfrm>
          <a:prstGeom prst="arc">
            <a:avLst>
              <a:gd name="adj1" fmla="val 10847305"/>
              <a:gd name="adj2" fmla="val 0"/>
            </a:avLst>
          </a:pr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หัวข้อ">
            <a:extLst>
              <a:ext uri="{FF2B5EF4-FFF2-40B4-BE49-F238E27FC236}">
                <a16:creationId xmlns:a16="http://schemas.microsoft.com/office/drawing/2014/main" id="{F376BDF2-C90B-4088-8BA7-8A2353DB5A6E}"/>
              </a:ext>
            </a:extLst>
          </p:cNvPr>
          <p:cNvSpPr txBox="1"/>
          <p:nvPr/>
        </p:nvSpPr>
        <p:spPr>
          <a:xfrm>
            <a:off x="1249115" y="1936888"/>
            <a:ext cx="2843433" cy="61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600" dirty="0">
                <a:latin typeface="Mali" panose="00000800000000000000" pitchFamily="2" charset="-34"/>
                <a:cs typeface="Mali" panose="00000800000000000000" pitchFamily="2" charset="-34"/>
              </a:rPr>
              <a:t>ลด 1 ชั่วโมง</a:t>
            </a:r>
            <a:endParaRPr lang="en-US" sz="26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9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6" grpId="0"/>
      <p:bldP spid="47" grpId="0"/>
      <p:bldP spid="48" grpId="0" animBg="1"/>
      <p:bldP spid="60" grpId="0"/>
      <p:bldP spid="74" grpId="0" animBg="1"/>
      <p:bldP spid="75" grpId="0"/>
      <p:bldP spid="29" grpId="0" animBg="1"/>
      <p:bldP spid="30" grpId="0"/>
      <p:bldP spid="34" grpId="0"/>
      <p:bldP spid="39" grpId="0"/>
      <p:bldP spid="58" grpId="0" animBg="1"/>
      <p:bldP spid="5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ABC30A77-8222-4CB5-A87B-A7ACA7B5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C2366A8-F130-422D-8595-4D065EC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" y="717632"/>
            <a:ext cx="11637241" cy="591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A5243-E995-47E7-8A5A-E043B4C895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98" y="359920"/>
            <a:ext cx="6919403" cy="10074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3FE752-A2C7-4D0B-ACB6-767136A07C13}"/>
              </a:ext>
            </a:extLst>
          </p:cNvPr>
          <p:cNvSpPr txBox="1"/>
          <p:nvPr/>
        </p:nvSpPr>
        <p:spPr>
          <a:xfrm>
            <a:off x="1" y="51900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effectLst>
                  <a:glow rad="127000">
                    <a:schemeClr val="bg1"/>
                  </a:glo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สิ่งที่ได้เรียนรู้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64BB883-6CCB-4FA0-B141-A03D576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85" y="5546395"/>
            <a:ext cx="12426770" cy="168260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A78546-8A4C-431D-BC73-17FF61270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95" y="-851395"/>
            <a:ext cx="2963118" cy="415588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84DA1C-EFB7-4C3E-8CBD-0872EEE0B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2" y="-983590"/>
            <a:ext cx="3655947" cy="3694512"/>
          </a:xfrm>
          <a:prstGeom prst="rect">
            <a:avLst/>
          </a:prstGeom>
        </p:spPr>
      </p:pic>
      <p:pic>
        <p:nvPicPr>
          <p:cNvPr id="28" name="Picture 27" descr="A picture containing plant, vector graphics&#10;&#10;Description automatically generated">
            <a:extLst>
              <a:ext uri="{FF2B5EF4-FFF2-40B4-BE49-F238E27FC236}">
                <a16:creationId xmlns:a16="http://schemas.microsoft.com/office/drawing/2014/main" id="{35DD4F31-D526-4C95-A6CE-9A96840CF8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407" y="4486499"/>
            <a:ext cx="2048520" cy="2441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0F5AFE-9831-41FD-01B1-FEA429A74FE4}"/>
              </a:ext>
            </a:extLst>
          </p:cNvPr>
          <p:cNvSpPr txBox="1"/>
          <p:nvPr/>
        </p:nvSpPr>
        <p:spPr>
          <a:xfrm>
            <a:off x="1525689" y="2316872"/>
            <a:ext cx="930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      การบอกระยะเวลาอาจบอกเป็นชั่วโมงและนาที </a:t>
            </a:r>
          </a:p>
          <a:p>
            <a:r>
              <a:rPr lang="th-TH" sz="3600" dirty="0">
                <a:effectLst/>
                <a:latin typeface="Itim" panose="00000500000000000000" pitchFamily="2" charset="-34"/>
                <a:cs typeface="Itim" panose="00000500000000000000" pitchFamily="2" charset="-34"/>
              </a:rPr>
              <a:t>โดยนับจากเวลาเริ่มต้นจนถึงเวลาสิ้นสุด</a:t>
            </a:r>
          </a:p>
        </p:txBody>
      </p:sp>
    </p:spTree>
    <p:extLst>
      <p:ext uri="{BB962C8B-B14F-4D97-AF65-F5344CB8AC3E}">
        <p14:creationId xmlns:p14="http://schemas.microsoft.com/office/powerpoint/2010/main" val="336272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DD239-6EDE-464F-8585-03E658DBC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0"/>
          <a:stretch/>
        </p:blipFill>
        <p:spPr>
          <a:xfrm>
            <a:off x="0" y="-1"/>
            <a:ext cx="12297736" cy="68580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6BCB53C-F59E-4CB8-9BD8-24A7D2267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771"/>
          <a:stretch/>
        </p:blipFill>
        <p:spPr>
          <a:xfrm>
            <a:off x="9660452" y="3089468"/>
            <a:ext cx="2637284" cy="376853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DD4D0F-E7F8-4D39-A740-0B6E72F7D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346" y="3159889"/>
            <a:ext cx="4847008" cy="36981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7F644F9-6DC8-4EFC-A40C-EF406B47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089470"/>
            <a:ext cx="4847008" cy="376853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D9E9FB-0571-4E9D-9775-A7B28A5A3439}"/>
              </a:ext>
            </a:extLst>
          </p:cNvPr>
          <p:cNvGrpSpPr/>
          <p:nvPr/>
        </p:nvGrpSpPr>
        <p:grpSpPr>
          <a:xfrm>
            <a:off x="1274503" y="3819647"/>
            <a:ext cx="10065601" cy="2632410"/>
            <a:chOff x="1561296" y="3892297"/>
            <a:chExt cx="10065601" cy="25832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965CE-BABA-43B6-A490-84E9D458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1296" y="3892297"/>
              <a:ext cx="9730195" cy="2583219"/>
            </a:xfrm>
            <a:prstGeom prst="rect">
              <a:avLst/>
            </a:prstGeom>
          </p:spPr>
        </p:pic>
        <p:sp>
          <p:nvSpPr>
            <p:cNvPr id="7" name="หัวข้อ">
              <a:extLst>
                <a:ext uri="{FF2B5EF4-FFF2-40B4-BE49-F238E27FC236}">
                  <a16:creationId xmlns:a16="http://schemas.microsoft.com/office/drawing/2014/main" id="{8C665488-77BC-4D38-AFB9-4368FEADB3FB}"/>
                </a:ext>
              </a:extLst>
            </p:cNvPr>
            <p:cNvSpPr txBox="1"/>
            <p:nvPr/>
          </p:nvSpPr>
          <p:spPr>
            <a:xfrm>
              <a:off x="2551865" y="4425048"/>
              <a:ext cx="9075032" cy="1366979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จุดประสงค์</a:t>
              </a:r>
              <a:r>
                <a:rPr lang="en-US" sz="30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:</a:t>
              </a: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 นักเรียนสามารถเปรียบเทียบ</a:t>
              </a:r>
            </a:p>
            <a:p>
              <a:pPr>
                <a:lnSpc>
                  <a:spcPct val="150000"/>
                </a:lnSpc>
              </a:pPr>
              <a:r>
                <a:rPr lang="th-TH" sz="30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ระยะเวลาเป็นชั่วโมงและนาทีได้</a:t>
              </a:r>
              <a:endParaRPr lang="en-US" sz="3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A811E0-E4D7-471D-AB11-C9DFB49EF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39" y="398083"/>
            <a:ext cx="10610125" cy="3273778"/>
          </a:xfrm>
          <a:prstGeom prst="rect">
            <a:avLst/>
          </a:prstGeom>
        </p:spPr>
      </p:pic>
      <p:sp>
        <p:nvSpPr>
          <p:cNvPr id="14" name="หัวข้อ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1842465" y="1455927"/>
            <a:ext cx="8322198" cy="10653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dirty="0">
                <a:solidFill>
                  <a:srgbClr val="FFCC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การเปรียบเทียบระยะเวลา</a:t>
            </a:r>
            <a:endParaRPr lang="en-US" sz="4800" dirty="0">
              <a:solidFill>
                <a:srgbClr val="FFCC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3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231502-A08E-4880-B00B-9F200C89DF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7" t="7401" r="5453"/>
          <a:stretch/>
        </p:blipFill>
        <p:spPr>
          <a:xfrm>
            <a:off x="0" y="0"/>
            <a:ext cx="12192000" cy="6918960"/>
          </a:xfrm>
          <a:prstGeom prst="rect">
            <a:avLst/>
          </a:prstGeom>
        </p:spPr>
      </p:pic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4DC42818-64A7-4A59-8CC3-4C1CD02267DD}"/>
              </a:ext>
            </a:extLst>
          </p:cNvPr>
          <p:cNvSpPr txBox="1"/>
          <p:nvPr/>
        </p:nvSpPr>
        <p:spPr>
          <a:xfrm>
            <a:off x="0" y="233211"/>
            <a:ext cx="12192000" cy="74103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การเปรียบเทียบระยะเวลาเป็นชั่วโมงและนาที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2" name="หัวข้อ">
            <a:extLst>
              <a:ext uri="{FF2B5EF4-FFF2-40B4-BE49-F238E27FC236}">
                <a16:creationId xmlns:a16="http://schemas.microsoft.com/office/drawing/2014/main" id="{23541030-F4D4-4220-94FC-897910C09A03}"/>
              </a:ext>
            </a:extLst>
          </p:cNvPr>
          <p:cNvSpPr txBox="1"/>
          <p:nvPr/>
        </p:nvSpPr>
        <p:spPr>
          <a:xfrm>
            <a:off x="784862" y="857516"/>
            <a:ext cx="11248253" cy="1753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ถ้าจำนวน</a:t>
            </a:r>
            <a:r>
              <a:rPr lang="th-TH" sz="2500" dirty="0">
                <a:solidFill>
                  <a:srgbClr val="FF99FF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ชั่วโมงไม่เท่ากัน </a:t>
            </a: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จำนวนชั่วโมงมากกว่า ระยะเวลานั้นจะมากกว่า</a:t>
            </a:r>
          </a:p>
          <a:p>
            <a:pPr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ถ้าจำนวน</a:t>
            </a:r>
            <a:r>
              <a:rPr lang="th-TH" sz="2500" dirty="0">
                <a:solidFill>
                  <a:srgbClr val="FF99FF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ชั่วโมงเท่ากัน    </a:t>
            </a:r>
            <a:r>
              <a:rPr lang="th-TH" sz="1100" dirty="0">
                <a:solidFill>
                  <a:srgbClr val="FF99FF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จำนวนนาทีมากกว่า ระยะเวลานั้นจะมากกว่า 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ACFBF2-C980-4F18-8016-3FBD8DF19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80" y="1467112"/>
            <a:ext cx="485422" cy="3918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274DD6-9DD0-4024-8AE0-274FC682A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80" y="2188468"/>
            <a:ext cx="485422" cy="391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928222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44AAD7-5CDF-4A9F-95F3-DBDABD75B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1179700"/>
            <a:ext cx="11450320" cy="87262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2252055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2913F4-8C80-45A6-AAB8-A3B29FC8EF39}"/>
              </a:ext>
            </a:extLst>
          </p:cNvPr>
          <p:cNvSpPr/>
          <p:nvPr/>
        </p:nvSpPr>
        <p:spPr>
          <a:xfrm rot="16200000">
            <a:off x="5613875" y="1368084"/>
            <a:ext cx="916245" cy="9130278"/>
          </a:xfrm>
          <a:custGeom>
            <a:avLst/>
            <a:gdLst>
              <a:gd name="connsiteX0" fmla="*/ 916245 w 916245"/>
              <a:gd name="connsiteY0" fmla="*/ 991881 h 8408562"/>
              <a:gd name="connsiteX1" fmla="*/ 916244 w 916245"/>
              <a:gd name="connsiteY1" fmla="*/ 8140102 h 8408562"/>
              <a:gd name="connsiteX2" fmla="*/ 647785 w 916245"/>
              <a:gd name="connsiteY2" fmla="*/ 8408562 h 8408562"/>
              <a:gd name="connsiteX3" fmla="*/ 268459 w 916245"/>
              <a:gd name="connsiteY3" fmla="*/ 8408562 h 8408562"/>
              <a:gd name="connsiteX4" fmla="*/ 0 w 916245"/>
              <a:gd name="connsiteY4" fmla="*/ 8140102 h 8408562"/>
              <a:gd name="connsiteX5" fmla="*/ 0 w 916245"/>
              <a:gd name="connsiteY5" fmla="*/ 991881 h 8408562"/>
              <a:gd name="connsiteX6" fmla="*/ 268459 w 916245"/>
              <a:gd name="connsiteY6" fmla="*/ 723422 h 8408562"/>
              <a:gd name="connsiteX7" fmla="*/ 318162 w 916245"/>
              <a:gd name="connsiteY7" fmla="*/ 723422 h 8408562"/>
              <a:gd name="connsiteX8" fmla="*/ 458123 w 916245"/>
              <a:gd name="connsiteY8" fmla="*/ 0 h 8408562"/>
              <a:gd name="connsiteX9" fmla="*/ 598085 w 916245"/>
              <a:gd name="connsiteY9" fmla="*/ 723422 h 8408562"/>
              <a:gd name="connsiteX10" fmla="*/ 647786 w 916245"/>
              <a:gd name="connsiteY10" fmla="*/ 723422 h 8408562"/>
              <a:gd name="connsiteX11" fmla="*/ 916245 w 916245"/>
              <a:gd name="connsiteY11" fmla="*/ 991881 h 8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245" h="8408562">
                <a:moveTo>
                  <a:pt x="916245" y="991881"/>
                </a:moveTo>
                <a:lnTo>
                  <a:pt x="916244" y="8140102"/>
                </a:lnTo>
                <a:cubicBezTo>
                  <a:pt x="916244" y="8288368"/>
                  <a:pt x="796051" y="8408562"/>
                  <a:pt x="647785" y="8408562"/>
                </a:cubicBezTo>
                <a:lnTo>
                  <a:pt x="268459" y="8408562"/>
                </a:lnTo>
                <a:cubicBezTo>
                  <a:pt x="120193" y="8408562"/>
                  <a:pt x="0" y="8288368"/>
                  <a:pt x="0" y="8140102"/>
                </a:cubicBezTo>
                <a:lnTo>
                  <a:pt x="0" y="991881"/>
                </a:lnTo>
                <a:cubicBezTo>
                  <a:pt x="0" y="843615"/>
                  <a:pt x="120193" y="723421"/>
                  <a:pt x="268459" y="723422"/>
                </a:cubicBezTo>
                <a:lnTo>
                  <a:pt x="318162" y="723422"/>
                </a:lnTo>
                <a:lnTo>
                  <a:pt x="458123" y="0"/>
                </a:lnTo>
                <a:lnTo>
                  <a:pt x="598085" y="723422"/>
                </a:lnTo>
                <a:lnTo>
                  <a:pt x="647786" y="723422"/>
                </a:lnTo>
                <a:cubicBezTo>
                  <a:pt x="796052" y="723422"/>
                  <a:pt x="916245" y="843615"/>
                  <a:pt x="916245" y="99188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81000" y="1326601"/>
            <a:ext cx="1145032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ถ้าจำนวนชั่วโมง</a:t>
            </a: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ไม่เท่ากัน </a:t>
            </a: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จำนวนชั่วโมงมากกว่า ระยะเวลานั้นจะมากกว่า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2323319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เปรียบเทียบระยะเวลา 2 ชั่วโมง 30 นาที กับ 3 ชั่วโมง 40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78973C3-1A40-4261-8A3B-8164C7877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93" y="4078368"/>
            <a:ext cx="1898243" cy="2647179"/>
          </a:xfrm>
          <a:prstGeom prst="rect">
            <a:avLst/>
          </a:prstGeom>
        </p:spPr>
      </p:pic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AA44B6DD-CEF7-4466-A1D1-991E37D91C12}"/>
              </a:ext>
            </a:extLst>
          </p:cNvPr>
          <p:cNvSpPr txBox="1"/>
          <p:nvPr/>
        </p:nvSpPr>
        <p:spPr>
          <a:xfrm>
            <a:off x="2471914" y="5633654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ให้เปรียบเทียบจำนวนที่มีหน่วยเหมือนกันก่อน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966A1225-4668-44F0-9628-CEB35043AD6E}"/>
              </a:ext>
            </a:extLst>
          </p:cNvPr>
          <p:cNvSpPr txBox="1"/>
          <p:nvPr/>
        </p:nvSpPr>
        <p:spPr>
          <a:xfrm>
            <a:off x="2123967" y="5611351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ในข้อนี้ให้เปรียบเทียบ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จำนวนชั่วโมง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ก่อน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88FD8E-B632-407D-8B7A-F8EF00E4793D}"/>
              </a:ext>
            </a:extLst>
          </p:cNvPr>
          <p:cNvSpPr/>
          <p:nvPr/>
        </p:nvSpPr>
        <p:spPr>
          <a:xfrm>
            <a:off x="4364428" y="3194687"/>
            <a:ext cx="3525520" cy="1794001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33C83E22-5440-40BE-9B1C-2565EEF8F2F5}"/>
              </a:ext>
            </a:extLst>
          </p:cNvPr>
          <p:cNvSpPr txBox="1"/>
          <p:nvPr/>
        </p:nvSpPr>
        <p:spPr>
          <a:xfrm>
            <a:off x="1776019" y="5633243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จะได้ว่า 2 ชั่วโมง น้อยกว่า 3 ชั่วโมง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FDE155F-2C88-4059-B74A-DC2772F2F621}"/>
              </a:ext>
            </a:extLst>
          </p:cNvPr>
          <p:cNvSpPr/>
          <p:nvPr/>
        </p:nvSpPr>
        <p:spPr>
          <a:xfrm>
            <a:off x="4708976" y="3341589"/>
            <a:ext cx="1512786" cy="14875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042DD3F0-D444-4B20-B037-540F9A667C06}"/>
              </a:ext>
            </a:extLst>
          </p:cNvPr>
          <p:cNvSpPr txBox="1"/>
          <p:nvPr/>
        </p:nvSpPr>
        <p:spPr>
          <a:xfrm>
            <a:off x="1038647" y="5637526"/>
            <a:ext cx="1078251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ดังนั้น 2 ชั่วโมง 30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3 ชั่วโมง 40 นาที 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4708976" y="3398940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2 ชั่วโมง 30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096D04BB-BDE1-4B09-AE64-07A38AB07210}"/>
              </a:ext>
            </a:extLst>
          </p:cNvPr>
          <p:cNvSpPr txBox="1"/>
          <p:nvPr/>
        </p:nvSpPr>
        <p:spPr>
          <a:xfrm>
            <a:off x="4687188" y="4150049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3 ชั่วโมง 40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DCD88-9883-44C7-8B47-BDD5BE124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05" y="2132608"/>
            <a:ext cx="1050114" cy="990262"/>
          </a:xfrm>
          <a:prstGeom prst="rect">
            <a:avLst/>
          </a:prstGeom>
        </p:spPr>
      </p:pic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4158A168-4D4C-40A6-96E1-0BC9F26C8E2C}"/>
              </a:ext>
            </a:extLst>
          </p:cNvPr>
          <p:cNvSpPr txBox="1"/>
          <p:nvPr/>
        </p:nvSpPr>
        <p:spPr>
          <a:xfrm>
            <a:off x="889749" y="1790013"/>
            <a:ext cx="617109" cy="13086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6000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6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589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8" grpId="0"/>
      <p:bldP spid="58" grpId="1"/>
      <p:bldP spid="45" grpId="0" animBg="1"/>
      <p:bldP spid="61" grpId="0"/>
      <p:bldP spid="61" grpId="1"/>
      <p:bldP spid="59" grpId="0" animBg="1"/>
      <p:bldP spid="62" grpId="0"/>
      <p:bldP spid="46" grpId="0"/>
      <p:bldP spid="4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44AAD7-5CDF-4A9F-95F3-DBDABD75B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1179700"/>
            <a:ext cx="11450320" cy="87262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2252055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2913F4-8C80-45A6-AAB8-A3B29FC8EF39}"/>
              </a:ext>
            </a:extLst>
          </p:cNvPr>
          <p:cNvSpPr/>
          <p:nvPr/>
        </p:nvSpPr>
        <p:spPr>
          <a:xfrm rot="16200000">
            <a:off x="5613875" y="1368084"/>
            <a:ext cx="916245" cy="9130278"/>
          </a:xfrm>
          <a:custGeom>
            <a:avLst/>
            <a:gdLst>
              <a:gd name="connsiteX0" fmla="*/ 916245 w 916245"/>
              <a:gd name="connsiteY0" fmla="*/ 991881 h 8408562"/>
              <a:gd name="connsiteX1" fmla="*/ 916244 w 916245"/>
              <a:gd name="connsiteY1" fmla="*/ 8140102 h 8408562"/>
              <a:gd name="connsiteX2" fmla="*/ 647785 w 916245"/>
              <a:gd name="connsiteY2" fmla="*/ 8408562 h 8408562"/>
              <a:gd name="connsiteX3" fmla="*/ 268459 w 916245"/>
              <a:gd name="connsiteY3" fmla="*/ 8408562 h 8408562"/>
              <a:gd name="connsiteX4" fmla="*/ 0 w 916245"/>
              <a:gd name="connsiteY4" fmla="*/ 8140102 h 8408562"/>
              <a:gd name="connsiteX5" fmla="*/ 0 w 916245"/>
              <a:gd name="connsiteY5" fmla="*/ 991881 h 8408562"/>
              <a:gd name="connsiteX6" fmla="*/ 268459 w 916245"/>
              <a:gd name="connsiteY6" fmla="*/ 723422 h 8408562"/>
              <a:gd name="connsiteX7" fmla="*/ 318162 w 916245"/>
              <a:gd name="connsiteY7" fmla="*/ 723422 h 8408562"/>
              <a:gd name="connsiteX8" fmla="*/ 458123 w 916245"/>
              <a:gd name="connsiteY8" fmla="*/ 0 h 8408562"/>
              <a:gd name="connsiteX9" fmla="*/ 598085 w 916245"/>
              <a:gd name="connsiteY9" fmla="*/ 723422 h 8408562"/>
              <a:gd name="connsiteX10" fmla="*/ 647786 w 916245"/>
              <a:gd name="connsiteY10" fmla="*/ 723422 h 8408562"/>
              <a:gd name="connsiteX11" fmla="*/ 916245 w 916245"/>
              <a:gd name="connsiteY11" fmla="*/ 991881 h 8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245" h="8408562">
                <a:moveTo>
                  <a:pt x="916245" y="991881"/>
                </a:moveTo>
                <a:lnTo>
                  <a:pt x="916244" y="8140102"/>
                </a:lnTo>
                <a:cubicBezTo>
                  <a:pt x="916244" y="8288368"/>
                  <a:pt x="796051" y="8408562"/>
                  <a:pt x="647785" y="8408562"/>
                </a:cubicBezTo>
                <a:lnTo>
                  <a:pt x="268459" y="8408562"/>
                </a:lnTo>
                <a:cubicBezTo>
                  <a:pt x="120193" y="8408562"/>
                  <a:pt x="0" y="8288368"/>
                  <a:pt x="0" y="8140102"/>
                </a:cubicBezTo>
                <a:lnTo>
                  <a:pt x="0" y="991881"/>
                </a:lnTo>
                <a:cubicBezTo>
                  <a:pt x="0" y="843615"/>
                  <a:pt x="120193" y="723421"/>
                  <a:pt x="268459" y="723422"/>
                </a:cubicBezTo>
                <a:lnTo>
                  <a:pt x="318162" y="723422"/>
                </a:lnTo>
                <a:lnTo>
                  <a:pt x="458123" y="0"/>
                </a:lnTo>
                <a:lnTo>
                  <a:pt x="598085" y="723422"/>
                </a:lnTo>
                <a:lnTo>
                  <a:pt x="647786" y="723422"/>
                </a:lnTo>
                <a:cubicBezTo>
                  <a:pt x="796052" y="723422"/>
                  <a:pt x="916245" y="843615"/>
                  <a:pt x="916245" y="99188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381000" y="1326601"/>
            <a:ext cx="1145032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ถ้าจำนวนชั่วโมง</a:t>
            </a: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ไม่เท่ากัน </a:t>
            </a: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จำนวนชั่วโมงมากกว่า ระยะเวลานั้นจะมากกว่า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2" name="หัวข้อ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2323319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เปรียบเทียบระยะเวลา 6 ชั่วโมง 14 นาที กับ 4 ชั่วโมง 36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78973C3-1A40-4261-8A3B-8164C7877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93" y="4078368"/>
            <a:ext cx="1898243" cy="2647179"/>
          </a:xfrm>
          <a:prstGeom prst="rect">
            <a:avLst/>
          </a:prstGeom>
        </p:spPr>
      </p:pic>
      <p:sp>
        <p:nvSpPr>
          <p:cNvPr id="53" name="หัวข้อ">
            <a:extLst>
              <a:ext uri="{FF2B5EF4-FFF2-40B4-BE49-F238E27FC236}">
                <a16:creationId xmlns:a16="http://schemas.microsoft.com/office/drawing/2014/main" id="{AA44B6DD-CEF7-4466-A1D1-991E37D91C12}"/>
              </a:ext>
            </a:extLst>
          </p:cNvPr>
          <p:cNvSpPr txBox="1"/>
          <p:nvPr/>
        </p:nvSpPr>
        <p:spPr>
          <a:xfrm>
            <a:off x="2471914" y="5633654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ให้เปรียบเทียบจำนวนที่มีหน่วยเหมือนกันก่อน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8" name="หัวข้อ">
            <a:extLst>
              <a:ext uri="{FF2B5EF4-FFF2-40B4-BE49-F238E27FC236}">
                <a16:creationId xmlns:a16="http://schemas.microsoft.com/office/drawing/2014/main" id="{966A1225-4668-44F0-9628-CEB35043AD6E}"/>
              </a:ext>
            </a:extLst>
          </p:cNvPr>
          <p:cNvSpPr txBox="1"/>
          <p:nvPr/>
        </p:nvSpPr>
        <p:spPr>
          <a:xfrm>
            <a:off x="2123967" y="5611351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ในข้อนี้ให้เปรียบเทียบ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จำนวนชั่วโมง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ก่อน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88FD8E-B632-407D-8B7A-F8EF00E4793D}"/>
              </a:ext>
            </a:extLst>
          </p:cNvPr>
          <p:cNvSpPr/>
          <p:nvPr/>
        </p:nvSpPr>
        <p:spPr>
          <a:xfrm>
            <a:off x="4364428" y="3194687"/>
            <a:ext cx="3525520" cy="1794001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หัวข้อ">
            <a:extLst>
              <a:ext uri="{FF2B5EF4-FFF2-40B4-BE49-F238E27FC236}">
                <a16:creationId xmlns:a16="http://schemas.microsoft.com/office/drawing/2014/main" id="{33C83E22-5440-40BE-9B1C-2565EEF8F2F5}"/>
              </a:ext>
            </a:extLst>
          </p:cNvPr>
          <p:cNvSpPr txBox="1"/>
          <p:nvPr/>
        </p:nvSpPr>
        <p:spPr>
          <a:xfrm>
            <a:off x="1776019" y="5633243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จะได้ว่า 6 ชั่วโมง มากกว่า 4 ชั่วโมง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FDE155F-2C88-4059-B74A-DC2772F2F621}"/>
              </a:ext>
            </a:extLst>
          </p:cNvPr>
          <p:cNvSpPr/>
          <p:nvPr/>
        </p:nvSpPr>
        <p:spPr>
          <a:xfrm>
            <a:off x="4708976" y="3341589"/>
            <a:ext cx="1512786" cy="14875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หัวข้อ">
            <a:extLst>
              <a:ext uri="{FF2B5EF4-FFF2-40B4-BE49-F238E27FC236}">
                <a16:creationId xmlns:a16="http://schemas.microsoft.com/office/drawing/2014/main" id="{042DD3F0-D444-4B20-B037-540F9A667C06}"/>
              </a:ext>
            </a:extLst>
          </p:cNvPr>
          <p:cNvSpPr txBox="1"/>
          <p:nvPr/>
        </p:nvSpPr>
        <p:spPr>
          <a:xfrm>
            <a:off x="1038647" y="5637526"/>
            <a:ext cx="1078251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ดังนั้น 6 ชั่วโมง 14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4 ชั่วโมง 36 นาที 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4708976" y="3398940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6 ชั่วโมง 14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096D04BB-BDE1-4B09-AE64-07A38AB07210}"/>
              </a:ext>
            </a:extLst>
          </p:cNvPr>
          <p:cNvSpPr txBox="1"/>
          <p:nvPr/>
        </p:nvSpPr>
        <p:spPr>
          <a:xfrm>
            <a:off x="4687188" y="4150049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4 ชั่วโมง 36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DCD88-9883-44C7-8B47-BDD5BE124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05" y="2132608"/>
            <a:ext cx="1050114" cy="990262"/>
          </a:xfrm>
          <a:prstGeom prst="rect">
            <a:avLst/>
          </a:prstGeom>
        </p:spPr>
      </p:pic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4158A168-4D4C-40A6-96E1-0BC9F26C8E2C}"/>
              </a:ext>
            </a:extLst>
          </p:cNvPr>
          <p:cNvSpPr txBox="1"/>
          <p:nvPr/>
        </p:nvSpPr>
        <p:spPr>
          <a:xfrm>
            <a:off x="889749" y="1790013"/>
            <a:ext cx="617109" cy="13086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6000" dirty="0"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endParaRPr lang="en-US" sz="6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441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8" grpId="0"/>
      <p:bldP spid="58" grpId="1"/>
      <p:bldP spid="45" grpId="0" animBg="1"/>
      <p:bldP spid="61" grpId="0"/>
      <p:bldP spid="61" grpId="1"/>
      <p:bldP spid="59" grpId="0" animBg="1"/>
      <p:bldP spid="62" grpId="0"/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พื้นหลักสี">
            <a:extLst>
              <a:ext uri="{FF2B5EF4-FFF2-40B4-BE49-F238E27FC236}">
                <a16:creationId xmlns:a16="http://schemas.microsoft.com/office/drawing/2014/main" id="{67EE5BD8-83AE-4E6E-8D62-D1149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33" b="7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พื้นหลังขาว">
            <a:extLst>
              <a:ext uri="{FF2B5EF4-FFF2-40B4-BE49-F238E27FC236}">
                <a16:creationId xmlns:a16="http://schemas.microsoft.com/office/drawing/2014/main" id="{2AFCCAA2-D9CA-4B03-87B8-0B6D6E914E64}"/>
              </a:ext>
            </a:extLst>
          </p:cNvPr>
          <p:cNvSpPr/>
          <p:nvPr/>
        </p:nvSpPr>
        <p:spPr>
          <a:xfrm>
            <a:off x="408000" y="1312982"/>
            <a:ext cx="11376000" cy="529101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ACED1-DA48-4895-BB6C-57B546BDA130}"/>
              </a:ext>
            </a:extLst>
          </p:cNvPr>
          <p:cNvSpPr/>
          <p:nvPr/>
        </p:nvSpPr>
        <p:spPr>
          <a:xfrm>
            <a:off x="408000" y="173622"/>
            <a:ext cx="11376000" cy="965738"/>
          </a:xfrm>
          <a:prstGeom prst="roundRect">
            <a:avLst>
              <a:gd name="adj" fmla="val 48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4A1E-BA06-4F20-87B4-2D52D067CA83}"/>
              </a:ext>
            </a:extLst>
          </p:cNvPr>
          <p:cNvSpPr txBox="1"/>
          <p:nvPr/>
        </p:nvSpPr>
        <p:spPr>
          <a:xfrm>
            <a:off x="408000" y="350558"/>
            <a:ext cx="1137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Mali" panose="00000800000000000000" pitchFamily="2" charset="-34"/>
                <a:cs typeface="Mali" panose="00000800000000000000" pitchFamily="2" charset="-34"/>
              </a:rPr>
              <a:t>การบอกเวลาเป็นนาฬิกาและนาที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31DF3-53D7-49E8-B07B-F611F2EA2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765" y="1770873"/>
            <a:ext cx="4536000" cy="4536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7D8A468-A391-4A05-A787-D74405FEA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164" y="997482"/>
            <a:ext cx="1860212" cy="2107271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05C36DF-5413-40B2-92D3-B9C207D42E63}"/>
              </a:ext>
            </a:extLst>
          </p:cNvPr>
          <p:cNvGrpSpPr/>
          <p:nvPr/>
        </p:nvGrpSpPr>
        <p:grpSpPr>
          <a:xfrm>
            <a:off x="769657" y="1384253"/>
            <a:ext cx="4883239" cy="946324"/>
            <a:chOff x="533399" y="1483557"/>
            <a:chExt cx="5573036" cy="10800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CE961D0-AE91-4EEE-BB03-82C703F19EFD}"/>
                </a:ext>
              </a:extLst>
            </p:cNvPr>
            <p:cNvGrpSpPr/>
            <p:nvPr/>
          </p:nvGrpSpPr>
          <p:grpSpPr>
            <a:xfrm>
              <a:off x="1007970" y="1598710"/>
              <a:ext cx="5098465" cy="883750"/>
              <a:chOff x="1007970" y="1598710"/>
              <a:chExt cx="5098465" cy="883750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DD84B79-964E-4D1C-A451-E970057F5739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6699">
                      <a:shade val="30000"/>
                      <a:satMod val="115000"/>
                    </a:srgbClr>
                  </a:gs>
                  <a:gs pos="50000">
                    <a:srgbClr val="FF6699">
                      <a:shade val="67500"/>
                      <a:satMod val="115000"/>
                    </a:srgbClr>
                  </a:gs>
                  <a:gs pos="100000">
                    <a:srgbClr val="FF6699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31B9D75-2EF6-4225-A0C0-0B9B1500C067}"/>
                  </a:ext>
                </a:extLst>
              </p:cNvPr>
              <p:cNvSpPr txBox="1"/>
              <p:nvPr/>
            </p:nvSpPr>
            <p:spPr>
              <a:xfrm>
                <a:off x="1424085" y="1729316"/>
                <a:ext cx="4682350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เข็มสั้นชี้ตัวเลขอะไร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A896456-8E89-485C-AF38-8D22AB55D5F6}"/>
                </a:ext>
              </a:extLst>
            </p:cNvPr>
            <p:cNvGrpSpPr/>
            <p:nvPr/>
          </p:nvGrpSpPr>
          <p:grpSpPr>
            <a:xfrm>
              <a:off x="533399" y="1483557"/>
              <a:ext cx="1080000" cy="1080000"/>
              <a:chOff x="533399" y="1483557"/>
              <a:chExt cx="1080000" cy="1080000"/>
            </a:xfrm>
          </p:grpSpPr>
          <p:grpSp>
            <p:nvGrpSpPr>
              <p:cNvPr id="66" name="Graphic 119">
                <a:extLst>
                  <a:ext uri="{FF2B5EF4-FFF2-40B4-BE49-F238E27FC236}">
                    <a16:creationId xmlns:a16="http://schemas.microsoft.com/office/drawing/2014/main" id="{9A99D64C-1B5B-42B9-B3E9-F2292C22D375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91ECE3D-7349-4919-B1F3-A02E49AEF3D5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CC4CC6B8-B73B-4D9C-BB9C-375A2E3BED9A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A727F4AB-68E1-4703-8859-FCA191FEFA44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5DFD7BEC-2DEE-4DA8-9A19-F1BF8A9D28A4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B8B764A7-99AF-4E32-8B5E-E2D1E0A79697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DDE1F7-F153-4D18-9A97-197400B3278E}"/>
                  </a:ext>
                </a:extLst>
              </p:cNvPr>
              <p:cNvSpPr txBox="1"/>
              <p:nvPr/>
            </p:nvSpPr>
            <p:spPr>
              <a:xfrm>
                <a:off x="710651" y="1491661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1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A874BF-D972-4F40-B723-C9A56E66EEDC}"/>
              </a:ext>
            </a:extLst>
          </p:cNvPr>
          <p:cNvGrpSpPr/>
          <p:nvPr/>
        </p:nvGrpSpPr>
        <p:grpSpPr>
          <a:xfrm>
            <a:off x="769657" y="3104753"/>
            <a:ext cx="4744340" cy="949383"/>
            <a:chOff x="533399" y="1480066"/>
            <a:chExt cx="5414517" cy="108349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AC65A89-53E9-417D-959C-638B843C03D6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95345"/>
              <a:chOff x="1007970" y="1598710"/>
              <a:chExt cx="4939946" cy="895345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ACF3739-D4A6-4B7D-97A3-CAEF3971D709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487780B-5B73-4643-AF2B-417E95F8D4E9}"/>
                  </a:ext>
                </a:extLst>
              </p:cNvPr>
              <p:cNvSpPr txBox="1"/>
              <p:nvPr/>
            </p:nvSpPr>
            <p:spPr>
              <a:xfrm>
                <a:off x="1590512" y="1740911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เข็มยาวชี้ตัวเลขอะไร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CA5DFFB-475E-468B-A245-2598FBC35F2A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78" name="Graphic 119">
                <a:extLst>
                  <a:ext uri="{FF2B5EF4-FFF2-40B4-BE49-F238E27FC236}">
                    <a16:creationId xmlns:a16="http://schemas.microsoft.com/office/drawing/2014/main" id="{7EA5E352-3322-452D-AE45-E852D165CF3A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8387D2B7-BCB6-4801-8287-8F56D7CD97D7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4AB4A7D8-74FB-42F1-8807-69CD287DBAE3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F893EDF6-1FAF-4D50-963E-8D486A4BD719}"/>
                    </a:ext>
                  </a:extLst>
                </p:cNvPr>
                <p:cNvSpPr/>
                <p:nvPr/>
              </p:nvSpPr>
              <p:spPr>
                <a:xfrm>
                  <a:off x="682547" y="1592336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5400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3B25EF37-B7AA-4C02-BA22-F62E2DB1AE13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EC8F8BAE-72DA-4D5A-A368-F8917DFCD0E6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0F37B4C-56E8-4EC8-9116-1B74820C76C7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2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3233115-27E8-4A48-A486-14102A5294EB}"/>
              </a:ext>
            </a:extLst>
          </p:cNvPr>
          <p:cNvGrpSpPr/>
          <p:nvPr/>
        </p:nvGrpSpPr>
        <p:grpSpPr>
          <a:xfrm>
            <a:off x="769657" y="4828312"/>
            <a:ext cx="4744340" cy="949383"/>
            <a:chOff x="533399" y="1480066"/>
            <a:chExt cx="5414517" cy="108349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853A39F-9C7E-4280-B8DB-B45469581F72}"/>
                </a:ext>
              </a:extLst>
            </p:cNvPr>
            <p:cNvGrpSpPr/>
            <p:nvPr/>
          </p:nvGrpSpPr>
          <p:grpSpPr>
            <a:xfrm>
              <a:off x="1007970" y="1598710"/>
              <a:ext cx="4939946" cy="859755"/>
              <a:chOff x="1007970" y="1598710"/>
              <a:chExt cx="4939946" cy="8597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06701EE-4E12-4427-BBB9-831CB57AE495}"/>
                  </a:ext>
                </a:extLst>
              </p:cNvPr>
              <p:cNvSpPr/>
              <p:nvPr/>
            </p:nvSpPr>
            <p:spPr>
              <a:xfrm>
                <a:off x="1007970" y="1598710"/>
                <a:ext cx="4939946" cy="859755"/>
              </a:xfrm>
              <a:custGeom>
                <a:avLst/>
                <a:gdLst>
                  <a:gd name="connsiteX0" fmla="*/ 496158 w 6353477"/>
                  <a:gd name="connsiteY0" fmla="*/ 0 h 859755"/>
                  <a:gd name="connsiteX1" fmla="*/ 0 w 6353477"/>
                  <a:gd name="connsiteY1" fmla="*/ 429878 h 859755"/>
                  <a:gd name="connsiteX2" fmla="*/ 496158 w 6353477"/>
                  <a:gd name="connsiteY2" fmla="*/ 859755 h 859755"/>
                  <a:gd name="connsiteX3" fmla="*/ 6353478 w 6353477"/>
                  <a:gd name="connsiteY3" fmla="*/ 859755 h 859755"/>
                  <a:gd name="connsiteX4" fmla="*/ 6353478 w 6353477"/>
                  <a:gd name="connsiteY4" fmla="*/ 0 h 859755"/>
                  <a:gd name="connsiteX5" fmla="*/ 496158 w 6353477"/>
                  <a:gd name="connsiteY5" fmla="*/ 0 h 85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3477" h="859755">
                    <a:moveTo>
                      <a:pt x="496158" y="0"/>
                    </a:moveTo>
                    <a:cubicBezTo>
                      <a:pt x="221567" y="0"/>
                      <a:pt x="0" y="193161"/>
                      <a:pt x="0" y="429878"/>
                    </a:cubicBezTo>
                    <a:cubicBezTo>
                      <a:pt x="0" y="666594"/>
                      <a:pt x="221567" y="859755"/>
                      <a:pt x="496158" y="859755"/>
                    </a:cubicBezTo>
                    <a:lnTo>
                      <a:pt x="6353478" y="859755"/>
                    </a:lnTo>
                    <a:lnTo>
                      <a:pt x="6353478" y="0"/>
                    </a:lnTo>
                    <a:lnTo>
                      <a:pt x="496158" y="0"/>
                    </a:lnTo>
                    <a:close/>
                  </a:path>
                </a:pathLst>
              </a:custGeom>
              <a:solidFill>
                <a:srgbClr val="E34C7F"/>
              </a:solidFill>
              <a:ln w="18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8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82F7894-A4A8-4B0E-B211-AEEA83C9D26E}"/>
                  </a:ext>
                </a:extLst>
              </p:cNvPr>
              <p:cNvSpPr txBox="1"/>
              <p:nvPr/>
            </p:nvSpPr>
            <p:spPr>
              <a:xfrm>
                <a:off x="1590512" y="1671340"/>
                <a:ext cx="4357404" cy="753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dirty="0">
                    <a:solidFill>
                      <a:schemeClr val="bg1"/>
                    </a:solidFill>
                    <a:latin typeface="Mali" panose="00000800000000000000" pitchFamily="2" charset="-34"/>
                    <a:cs typeface="Mali" panose="00000800000000000000" pitchFamily="2" charset="-34"/>
                  </a:rPr>
                  <a:t>อ่านเวลาได้อย่างไร</a:t>
                </a:r>
                <a:endParaRPr lang="en-US" sz="28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881A95B-586E-4A83-9E5B-11A71FBB25E9}"/>
                </a:ext>
              </a:extLst>
            </p:cNvPr>
            <p:cNvGrpSpPr/>
            <p:nvPr/>
          </p:nvGrpSpPr>
          <p:grpSpPr>
            <a:xfrm>
              <a:off x="533399" y="1480066"/>
              <a:ext cx="1080000" cy="1083491"/>
              <a:chOff x="533399" y="1480066"/>
              <a:chExt cx="1080000" cy="1083491"/>
            </a:xfrm>
          </p:grpSpPr>
          <p:grpSp>
            <p:nvGrpSpPr>
              <p:cNvPr id="90" name="Graphic 119">
                <a:extLst>
                  <a:ext uri="{FF2B5EF4-FFF2-40B4-BE49-F238E27FC236}">
                    <a16:creationId xmlns:a16="http://schemas.microsoft.com/office/drawing/2014/main" id="{DD271CBC-514C-4BD2-84B1-EEFA06F4F395}"/>
                  </a:ext>
                </a:extLst>
              </p:cNvPr>
              <p:cNvGrpSpPr/>
              <p:nvPr/>
            </p:nvGrpSpPr>
            <p:grpSpPr>
              <a:xfrm>
                <a:off x="533399" y="1483557"/>
                <a:ext cx="1080000" cy="1080000"/>
                <a:chOff x="533399" y="1483557"/>
                <a:chExt cx="1172221" cy="1172221"/>
              </a:xfrm>
            </p:grpSpPr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B6AD98C-B641-4EEF-901B-F04E4B54C144}"/>
                    </a:ext>
                  </a:extLst>
                </p:cNvPr>
                <p:cNvSpPr/>
                <p:nvPr/>
              </p:nvSpPr>
              <p:spPr>
                <a:xfrm>
                  <a:off x="533399" y="1483557"/>
                  <a:ext cx="1172221" cy="1172221"/>
                </a:xfrm>
                <a:custGeom>
                  <a:avLst/>
                  <a:gdLst>
                    <a:gd name="connsiteX0" fmla="*/ 1172221 w 1172221"/>
                    <a:gd name="connsiteY0" fmla="*/ 585164 h 1172221"/>
                    <a:gd name="connsiteX1" fmla="*/ 585164 w 1172221"/>
                    <a:gd name="connsiteY1" fmla="*/ 1172221 h 1172221"/>
                    <a:gd name="connsiteX2" fmla="*/ 0 w 1172221"/>
                    <a:gd name="connsiteY2" fmla="*/ 585164 h 1172221"/>
                    <a:gd name="connsiteX3" fmla="*/ 585164 w 1172221"/>
                    <a:gd name="connsiteY3" fmla="*/ 0 h 1172221"/>
                    <a:gd name="connsiteX4" fmla="*/ 1172221 w 1172221"/>
                    <a:gd name="connsiteY4" fmla="*/ 585164 h 1172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2221" h="1172221">
                      <a:moveTo>
                        <a:pt x="1172221" y="585164"/>
                      </a:moveTo>
                      <a:cubicBezTo>
                        <a:pt x="1172221" y="908992"/>
                        <a:pt x="908992" y="1172221"/>
                        <a:pt x="585164" y="1172221"/>
                      </a:cubicBezTo>
                      <a:cubicBezTo>
                        <a:pt x="263229" y="1172221"/>
                        <a:pt x="0" y="908992"/>
                        <a:pt x="0" y="585164"/>
                      </a:cubicBezTo>
                      <a:cubicBezTo>
                        <a:pt x="0" y="261335"/>
                        <a:pt x="263229" y="0"/>
                        <a:pt x="585164" y="0"/>
                      </a:cubicBezTo>
                      <a:cubicBezTo>
                        <a:pt x="908992" y="0"/>
                        <a:pt x="1172221" y="261335"/>
                        <a:pt x="1172221" y="585164"/>
                      </a:cubicBezTo>
                      <a:close/>
                    </a:path>
                  </a:pathLst>
                </a:custGeom>
                <a:solidFill>
                  <a:srgbClr val="E7992D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7DD2CAD8-FA20-4125-BF71-00372AC8360E}"/>
                    </a:ext>
                  </a:extLst>
                </p:cNvPr>
                <p:cNvSpPr/>
                <p:nvPr/>
              </p:nvSpPr>
              <p:spPr>
                <a:xfrm>
                  <a:off x="658385" y="1608543"/>
                  <a:ext cx="920354" cy="920354"/>
                </a:xfrm>
                <a:custGeom>
                  <a:avLst/>
                  <a:gdLst>
                    <a:gd name="connsiteX0" fmla="*/ 920355 w 920354"/>
                    <a:gd name="connsiteY0" fmla="*/ 460177 h 920354"/>
                    <a:gd name="connsiteX1" fmla="*/ 460177 w 920354"/>
                    <a:gd name="connsiteY1" fmla="*/ 920355 h 920354"/>
                    <a:gd name="connsiteX2" fmla="*/ 0 w 920354"/>
                    <a:gd name="connsiteY2" fmla="*/ 460177 h 920354"/>
                    <a:gd name="connsiteX3" fmla="*/ 460177 w 920354"/>
                    <a:gd name="connsiteY3" fmla="*/ 0 h 920354"/>
                    <a:gd name="connsiteX4" fmla="*/ 920355 w 920354"/>
                    <a:gd name="connsiteY4" fmla="*/ 460177 h 920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354" h="920354">
                      <a:moveTo>
                        <a:pt x="920355" y="460177"/>
                      </a:moveTo>
                      <a:cubicBezTo>
                        <a:pt x="920355" y="713938"/>
                        <a:pt x="713938" y="920355"/>
                        <a:pt x="460177" y="920355"/>
                      </a:cubicBezTo>
                      <a:cubicBezTo>
                        <a:pt x="206417" y="920355"/>
                        <a:pt x="0" y="713938"/>
                        <a:pt x="0" y="460177"/>
                      </a:cubicBezTo>
                      <a:cubicBezTo>
                        <a:pt x="0" y="206417"/>
                        <a:pt x="206417" y="0"/>
                        <a:pt x="460177" y="0"/>
                      </a:cubicBezTo>
                      <a:cubicBezTo>
                        <a:pt x="715832" y="0"/>
                        <a:pt x="920355" y="206417"/>
                        <a:pt x="920355" y="460177"/>
                      </a:cubicBezTo>
                      <a:close/>
                    </a:path>
                  </a:pathLst>
                </a:custGeom>
                <a:solidFill>
                  <a:srgbClr val="DF922F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5DA56DE-504F-4304-B906-2915B409CFF5}"/>
                    </a:ext>
                  </a:extLst>
                </p:cNvPr>
                <p:cNvSpPr/>
                <p:nvPr/>
              </p:nvSpPr>
              <p:spPr>
                <a:xfrm>
                  <a:off x="669747" y="1618012"/>
                  <a:ext cx="852180" cy="852180"/>
                </a:xfrm>
                <a:custGeom>
                  <a:avLst/>
                  <a:gdLst>
                    <a:gd name="connsiteX0" fmla="*/ 852180 w 852180"/>
                    <a:gd name="connsiteY0" fmla="*/ 426090 h 852180"/>
                    <a:gd name="connsiteX1" fmla="*/ 426090 w 852180"/>
                    <a:gd name="connsiteY1" fmla="*/ 852180 h 852180"/>
                    <a:gd name="connsiteX2" fmla="*/ 0 w 852180"/>
                    <a:gd name="connsiteY2" fmla="*/ 426090 h 852180"/>
                    <a:gd name="connsiteX3" fmla="*/ 426090 w 852180"/>
                    <a:gd name="connsiteY3" fmla="*/ 0 h 852180"/>
                    <a:gd name="connsiteX4" fmla="*/ 852180 w 852180"/>
                    <a:gd name="connsiteY4" fmla="*/ 426090 h 85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2180" h="852180">
                      <a:moveTo>
                        <a:pt x="852180" y="426090"/>
                      </a:moveTo>
                      <a:cubicBezTo>
                        <a:pt x="852180" y="660913"/>
                        <a:pt x="660913" y="852180"/>
                        <a:pt x="426090" y="852180"/>
                      </a:cubicBezTo>
                      <a:cubicBezTo>
                        <a:pt x="191267" y="852180"/>
                        <a:pt x="0" y="660913"/>
                        <a:pt x="0" y="426090"/>
                      </a:cubicBezTo>
                      <a:cubicBezTo>
                        <a:pt x="0" y="191267"/>
                        <a:pt x="191267" y="0"/>
                        <a:pt x="426090" y="0"/>
                      </a:cubicBezTo>
                      <a:cubicBezTo>
                        <a:pt x="660913" y="1894"/>
                        <a:pt x="852180" y="191267"/>
                        <a:pt x="852180" y="426090"/>
                      </a:cubicBezTo>
                      <a:close/>
                    </a:path>
                  </a:pathLst>
                </a:custGeom>
                <a:solidFill>
                  <a:srgbClr val="EBBC71"/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2751DD0-7ED2-424A-A5FB-8D0139CCF4C4}"/>
                    </a:ext>
                  </a:extLst>
                </p:cNvPr>
                <p:cNvSpPr/>
                <p:nvPr/>
              </p:nvSpPr>
              <p:spPr>
                <a:xfrm>
                  <a:off x="724666" y="1671036"/>
                  <a:ext cx="549182" cy="549182"/>
                </a:xfrm>
                <a:custGeom>
                  <a:avLst/>
                  <a:gdLst>
                    <a:gd name="connsiteX0" fmla="*/ 549183 w 549182"/>
                    <a:gd name="connsiteY0" fmla="*/ 274591 h 549182"/>
                    <a:gd name="connsiteX1" fmla="*/ 274591 w 549182"/>
                    <a:gd name="connsiteY1" fmla="*/ 549183 h 549182"/>
                    <a:gd name="connsiteX2" fmla="*/ 0 w 549182"/>
                    <a:gd name="connsiteY2" fmla="*/ 274591 h 549182"/>
                    <a:gd name="connsiteX3" fmla="*/ 274591 w 549182"/>
                    <a:gd name="connsiteY3" fmla="*/ 0 h 549182"/>
                    <a:gd name="connsiteX4" fmla="*/ 549183 w 549182"/>
                    <a:gd name="connsiteY4" fmla="*/ 274591 h 54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182" h="549182">
                      <a:moveTo>
                        <a:pt x="549183" y="274591"/>
                      </a:moveTo>
                      <a:cubicBezTo>
                        <a:pt x="549183" y="426090"/>
                        <a:pt x="426090" y="549183"/>
                        <a:pt x="274591" y="549183"/>
                      </a:cubicBezTo>
                      <a:cubicBezTo>
                        <a:pt x="123093" y="549183"/>
                        <a:pt x="0" y="426090"/>
                        <a:pt x="0" y="274591"/>
                      </a:cubicBezTo>
                      <a:cubicBezTo>
                        <a:pt x="0" y="123093"/>
                        <a:pt x="123093" y="0"/>
                        <a:pt x="274591" y="0"/>
                      </a:cubicBezTo>
                      <a:cubicBezTo>
                        <a:pt x="426090" y="0"/>
                        <a:pt x="549183" y="121199"/>
                        <a:pt x="549183" y="2745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A9C60B9-3632-463F-B28F-52EBE9930A69}"/>
                    </a:ext>
                  </a:extLst>
                </p:cNvPr>
                <p:cNvSpPr/>
                <p:nvPr/>
              </p:nvSpPr>
              <p:spPr>
                <a:xfrm>
                  <a:off x="760647" y="1712698"/>
                  <a:ext cx="287847" cy="287847"/>
                </a:xfrm>
                <a:custGeom>
                  <a:avLst/>
                  <a:gdLst>
                    <a:gd name="connsiteX0" fmla="*/ 287848 w 287847"/>
                    <a:gd name="connsiteY0" fmla="*/ 143924 h 287847"/>
                    <a:gd name="connsiteX1" fmla="*/ 143924 w 287847"/>
                    <a:gd name="connsiteY1" fmla="*/ 287848 h 287847"/>
                    <a:gd name="connsiteX2" fmla="*/ 0 w 287847"/>
                    <a:gd name="connsiteY2" fmla="*/ 143924 h 287847"/>
                    <a:gd name="connsiteX3" fmla="*/ 143924 w 287847"/>
                    <a:gd name="connsiteY3" fmla="*/ 0 h 287847"/>
                    <a:gd name="connsiteX4" fmla="*/ 287848 w 287847"/>
                    <a:gd name="connsiteY4" fmla="*/ 143924 h 28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847" h="287847">
                      <a:moveTo>
                        <a:pt x="287848" y="143924"/>
                      </a:moveTo>
                      <a:cubicBezTo>
                        <a:pt x="287848" y="223461"/>
                        <a:pt x="223461" y="287848"/>
                        <a:pt x="143924" y="287848"/>
                      </a:cubicBezTo>
                      <a:cubicBezTo>
                        <a:pt x="64387" y="287848"/>
                        <a:pt x="0" y="223461"/>
                        <a:pt x="0" y="143924"/>
                      </a:cubicBezTo>
                      <a:cubicBezTo>
                        <a:pt x="0" y="64387"/>
                        <a:pt x="64387" y="0"/>
                        <a:pt x="143924" y="0"/>
                      </a:cubicBezTo>
                      <a:cubicBezTo>
                        <a:pt x="223461" y="0"/>
                        <a:pt x="287848" y="64387"/>
                        <a:pt x="287848" y="14392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892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800" dirty="0"/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217778A-5454-406F-9A7D-A62C23E243E9}"/>
                  </a:ext>
                </a:extLst>
              </p:cNvPr>
              <p:cNvSpPr txBox="1"/>
              <p:nvPr/>
            </p:nvSpPr>
            <p:spPr>
              <a:xfrm>
                <a:off x="742567" y="1480066"/>
                <a:ext cx="618160" cy="105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5400" dirty="0">
                    <a:latin typeface="Mali" panose="00000800000000000000" pitchFamily="2" charset="-34"/>
                    <a:cs typeface="Mali" panose="00000800000000000000" pitchFamily="2" charset="-34"/>
                  </a:rPr>
                  <a:t>3</a:t>
                </a:r>
                <a:endParaRPr lang="en-US" sz="5400" dirty="0">
                  <a:latin typeface="Mali" panose="00000800000000000000" pitchFamily="2" charset="-34"/>
                  <a:cs typeface="Mali" panose="00000800000000000000" pitchFamily="2" charset="-34"/>
                </a:endParaRPr>
              </a:p>
            </p:txBody>
          </p:sp>
        </p:grpSp>
      </p:grpSp>
      <p:grpSp>
        <p:nvGrpSpPr>
          <p:cNvPr id="108" name="ข้อ1">
            <a:extLst>
              <a:ext uri="{FF2B5EF4-FFF2-40B4-BE49-F238E27FC236}">
                <a16:creationId xmlns:a16="http://schemas.microsoft.com/office/drawing/2014/main" id="{D87452B5-C472-4319-86D6-6B8C86CFC86C}"/>
              </a:ext>
            </a:extLst>
          </p:cNvPr>
          <p:cNvGrpSpPr/>
          <p:nvPr/>
        </p:nvGrpSpPr>
        <p:grpSpPr>
          <a:xfrm>
            <a:off x="1829213" y="2332668"/>
            <a:ext cx="3436264" cy="686333"/>
            <a:chOff x="840664" y="2804445"/>
            <a:chExt cx="4763252" cy="753263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2ADD9F1-E8AA-4FF1-A587-8C6BB6E5F49C}"/>
                </a:ext>
              </a:extLst>
            </p:cNvPr>
            <p:cNvSpPr/>
            <p:nvPr/>
          </p:nvSpPr>
          <p:spPr>
            <a:xfrm>
              <a:off x="840664" y="2804445"/>
              <a:ext cx="475061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DEBF94D-A9AE-49B3-9974-4FB028577ECD}"/>
                </a:ext>
              </a:extLst>
            </p:cNvPr>
            <p:cNvSpPr txBox="1"/>
            <p:nvPr/>
          </p:nvSpPr>
          <p:spPr>
            <a:xfrm>
              <a:off x="866200" y="2833429"/>
              <a:ext cx="4737716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11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1" name="ข้อ2">
            <a:extLst>
              <a:ext uri="{FF2B5EF4-FFF2-40B4-BE49-F238E27FC236}">
                <a16:creationId xmlns:a16="http://schemas.microsoft.com/office/drawing/2014/main" id="{9C7F57FA-ACD7-4887-896D-EF914D9DA261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E766909-8E8C-4407-8AFD-7C00C3970314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F575A16-F2DC-4A95-8E1D-3E92AFFB6B68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ตัวเลข 12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4" name="ข้อ3">
            <a:extLst>
              <a:ext uri="{FF2B5EF4-FFF2-40B4-BE49-F238E27FC236}">
                <a16:creationId xmlns:a16="http://schemas.microsoft.com/office/drawing/2014/main" id="{CD7B4C08-6E4A-4675-BB6C-E25C21393FB5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E9340AB-719D-4DE7-A64B-6D5951AFDB74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1AABA89-A4FE-4AAE-A8D0-B26828B735BC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solidFill>
                    <a:srgbClr val="FF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11 นาฬิกา</a:t>
              </a:r>
              <a:endParaRPr lang="en-US" sz="28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17" name="เฉลย2">
            <a:extLst>
              <a:ext uri="{FF2B5EF4-FFF2-40B4-BE49-F238E27FC236}">
                <a16:creationId xmlns:a16="http://schemas.microsoft.com/office/drawing/2014/main" id="{BCE6C49D-30B0-4C35-889C-F91981CDE9B6}"/>
              </a:ext>
            </a:extLst>
          </p:cNvPr>
          <p:cNvGrpSpPr/>
          <p:nvPr/>
        </p:nvGrpSpPr>
        <p:grpSpPr>
          <a:xfrm>
            <a:off x="1816355" y="4038873"/>
            <a:ext cx="3429353" cy="682782"/>
            <a:chOff x="1620377" y="2755592"/>
            <a:chExt cx="3763778" cy="749366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96D8EBB-7DE4-4F99-B8ED-24458488F91B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21EFD81-57F4-4EF0-B5EA-A4682B1DDDDA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20" name="เฉลย3">
            <a:extLst>
              <a:ext uri="{FF2B5EF4-FFF2-40B4-BE49-F238E27FC236}">
                <a16:creationId xmlns:a16="http://schemas.microsoft.com/office/drawing/2014/main" id="{BF114C20-EB28-4096-B8B8-15AF5177A89F}"/>
              </a:ext>
            </a:extLst>
          </p:cNvPr>
          <p:cNvGrpSpPr/>
          <p:nvPr/>
        </p:nvGrpSpPr>
        <p:grpSpPr>
          <a:xfrm>
            <a:off x="1793332" y="5762434"/>
            <a:ext cx="3429353" cy="682782"/>
            <a:chOff x="1620377" y="2755592"/>
            <a:chExt cx="3763778" cy="749366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05731F7-8DCC-4AF7-BDA1-0FFE2E05B857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6D00F3A-AC6C-47A7-8511-78D092B6971E}"/>
                </a:ext>
              </a:extLst>
            </p:cNvPr>
            <p:cNvSpPr txBox="1"/>
            <p:nvPr/>
          </p:nvSpPr>
          <p:spPr>
            <a:xfrm>
              <a:off x="1633011" y="2755592"/>
              <a:ext cx="3738508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161" name="เฉลย1">
            <a:extLst>
              <a:ext uri="{FF2B5EF4-FFF2-40B4-BE49-F238E27FC236}">
                <a16:creationId xmlns:a16="http://schemas.microsoft.com/office/drawing/2014/main" id="{C21502CA-E036-44F4-B9C4-D867CC99F1E4}"/>
              </a:ext>
            </a:extLst>
          </p:cNvPr>
          <p:cNvGrpSpPr/>
          <p:nvPr/>
        </p:nvGrpSpPr>
        <p:grpSpPr>
          <a:xfrm>
            <a:off x="1827866" y="2298895"/>
            <a:ext cx="3417842" cy="682782"/>
            <a:chOff x="1620377" y="2755592"/>
            <a:chExt cx="3763778" cy="749366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8CBFA2A-B4EF-49E0-B4BD-8AA71A612976}"/>
                </a:ext>
              </a:extLst>
            </p:cNvPr>
            <p:cNvSpPr/>
            <p:nvPr/>
          </p:nvSpPr>
          <p:spPr>
            <a:xfrm>
              <a:off x="1620377" y="2804445"/>
              <a:ext cx="3763778" cy="7005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9156F369-9180-4AB8-8CC1-C88B765A4FF6}"/>
                </a:ext>
              </a:extLst>
            </p:cNvPr>
            <p:cNvSpPr txBox="1"/>
            <p:nvPr/>
          </p:nvSpPr>
          <p:spPr>
            <a:xfrm>
              <a:off x="1633011" y="2755592"/>
              <a:ext cx="3738510" cy="72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dirty="0">
                  <a:latin typeface="Mali" panose="00000800000000000000" pitchFamily="2" charset="-34"/>
                  <a:cs typeface="Mali" panose="00000800000000000000" pitchFamily="2" charset="-34"/>
                </a:rPr>
                <a:t>เฉลย</a:t>
              </a:r>
              <a:endParaRPr lang="en-US" sz="28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772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พื้นหลังสี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6B88E5-0360-40DC-91A3-41320889C5F2}"/>
              </a:ext>
            </a:extLst>
          </p:cNvPr>
          <p:cNvSpPr/>
          <p:nvPr/>
        </p:nvSpPr>
        <p:spPr>
          <a:xfrm>
            <a:off x="1073443" y="1242370"/>
            <a:ext cx="5424384" cy="764492"/>
          </a:xfrm>
          <a:custGeom>
            <a:avLst/>
            <a:gdLst>
              <a:gd name="connsiteX0" fmla="*/ 695061 w 5424384"/>
              <a:gd name="connsiteY0" fmla="*/ 0 h 764492"/>
              <a:gd name="connsiteX1" fmla="*/ 5200388 w 5424384"/>
              <a:gd name="connsiteY1" fmla="*/ 0 h 764492"/>
              <a:gd name="connsiteX2" fmla="*/ 5424384 w 5424384"/>
              <a:gd name="connsiteY2" fmla="*/ 223996 h 764492"/>
              <a:gd name="connsiteX3" fmla="*/ 5424384 w 5424384"/>
              <a:gd name="connsiteY3" fmla="*/ 540496 h 764492"/>
              <a:gd name="connsiteX4" fmla="*/ 5200388 w 5424384"/>
              <a:gd name="connsiteY4" fmla="*/ 764492 h 764492"/>
              <a:gd name="connsiteX5" fmla="*/ 695061 w 5424384"/>
              <a:gd name="connsiteY5" fmla="*/ 764492 h 764492"/>
              <a:gd name="connsiteX6" fmla="*/ 471065 w 5424384"/>
              <a:gd name="connsiteY6" fmla="*/ 540496 h 764492"/>
              <a:gd name="connsiteX7" fmla="*/ 471065 w 5424384"/>
              <a:gd name="connsiteY7" fmla="*/ 511263 h 764492"/>
              <a:gd name="connsiteX8" fmla="*/ 0 w 5424384"/>
              <a:gd name="connsiteY8" fmla="*/ 629579 h 764492"/>
              <a:gd name="connsiteX9" fmla="*/ 471065 w 5424384"/>
              <a:gd name="connsiteY9" fmla="*/ 287345 h 764492"/>
              <a:gd name="connsiteX10" fmla="*/ 471065 w 5424384"/>
              <a:gd name="connsiteY10" fmla="*/ 223996 h 764492"/>
              <a:gd name="connsiteX11" fmla="*/ 695061 w 5424384"/>
              <a:gd name="connsiteY11" fmla="*/ 0 h 7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24384" h="764492">
                <a:moveTo>
                  <a:pt x="695061" y="0"/>
                </a:moveTo>
                <a:lnTo>
                  <a:pt x="5200388" y="0"/>
                </a:lnTo>
                <a:cubicBezTo>
                  <a:pt x="5324098" y="0"/>
                  <a:pt x="5424384" y="100286"/>
                  <a:pt x="5424384" y="223996"/>
                </a:cubicBezTo>
                <a:lnTo>
                  <a:pt x="5424384" y="540496"/>
                </a:lnTo>
                <a:cubicBezTo>
                  <a:pt x="5424384" y="664206"/>
                  <a:pt x="5324098" y="764492"/>
                  <a:pt x="5200388" y="764492"/>
                </a:cubicBezTo>
                <a:lnTo>
                  <a:pt x="695061" y="764492"/>
                </a:lnTo>
                <a:cubicBezTo>
                  <a:pt x="571351" y="764492"/>
                  <a:pt x="471065" y="664206"/>
                  <a:pt x="471065" y="540496"/>
                </a:cubicBezTo>
                <a:lnTo>
                  <a:pt x="471065" y="511263"/>
                </a:lnTo>
                <a:lnTo>
                  <a:pt x="0" y="629579"/>
                </a:lnTo>
                <a:lnTo>
                  <a:pt x="471065" y="287345"/>
                </a:lnTo>
                <a:lnTo>
                  <a:pt x="471065" y="223996"/>
                </a:lnTo>
                <a:cubicBezTo>
                  <a:pt x="471065" y="100286"/>
                  <a:pt x="571351" y="0"/>
                  <a:pt x="69506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7903-D59D-4994-8BA7-C4C4519C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2504" y="1204674"/>
            <a:ext cx="819501" cy="1008656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1387240" y="1336555"/>
            <a:ext cx="518642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คลิกเลือกระยะเวลาที่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F8485-BA4C-4F1E-BC31-20DA15E17088}"/>
              </a:ext>
            </a:extLst>
          </p:cNvPr>
          <p:cNvGrpSpPr/>
          <p:nvPr/>
        </p:nvGrpSpPr>
        <p:grpSpPr>
          <a:xfrm>
            <a:off x="1383785" y="2029927"/>
            <a:ext cx="9070855" cy="2019873"/>
            <a:chOff x="814825" y="2182327"/>
            <a:chExt cx="9070855" cy="201987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4B6C36-F583-4829-84CB-DEDEDC73F22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เปรียบเทียบ1">
              <a:extLst>
                <a:ext uri="{FF2B5EF4-FFF2-40B4-BE49-F238E27FC236}">
                  <a16:creationId xmlns:a16="http://schemas.microsoft.com/office/drawing/2014/main" id="{BAEA4769-BF89-4261-9E4C-E329C9B0D249}"/>
                </a:ext>
              </a:extLst>
            </p:cNvPr>
            <p:cNvSpPr txBox="1"/>
            <p:nvPr/>
          </p:nvSpPr>
          <p:spPr>
            <a:xfrm>
              <a:off x="81482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A6EB5A70-978A-4CD2-8522-7594F5FC6351}"/>
              </a:ext>
            </a:extLst>
          </p:cNvPr>
          <p:cNvGrpSpPr/>
          <p:nvPr/>
        </p:nvGrpSpPr>
        <p:grpSpPr>
          <a:xfrm>
            <a:off x="2613997" y="2360284"/>
            <a:ext cx="3223384" cy="1548000"/>
            <a:chOff x="1862157" y="2512684"/>
            <a:chExt cx="3223384" cy="154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439D1D-CDDB-43B4-B25D-E8921819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32" name="เปรียบเทียบ1">
              <a:extLst>
                <a:ext uri="{FF2B5EF4-FFF2-40B4-BE49-F238E27FC236}">
                  <a16:creationId xmlns:a16="http://schemas.microsoft.com/office/drawing/2014/main" id="{7B265079-DC12-4478-A2B8-B5668E6D0958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5 ชั่วโมง 2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5" name="12">
            <a:extLst>
              <a:ext uri="{FF2B5EF4-FFF2-40B4-BE49-F238E27FC236}">
                <a16:creationId xmlns:a16="http://schemas.microsoft.com/office/drawing/2014/main" id="{351EF58E-4658-4C30-8778-BEBE647858B9}"/>
              </a:ext>
            </a:extLst>
          </p:cNvPr>
          <p:cNvGrpSpPr/>
          <p:nvPr/>
        </p:nvGrpSpPr>
        <p:grpSpPr>
          <a:xfrm>
            <a:off x="6657677" y="2360284"/>
            <a:ext cx="3223384" cy="1548000"/>
            <a:chOff x="1862157" y="2512684"/>
            <a:chExt cx="3223384" cy="1548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A8CBEC1-066E-4991-9235-85D1C635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67" name="เปรียบเทียบ1">
              <a:extLst>
                <a:ext uri="{FF2B5EF4-FFF2-40B4-BE49-F238E27FC236}">
                  <a16:creationId xmlns:a16="http://schemas.microsoft.com/office/drawing/2014/main" id="{AA842920-5FD3-44E5-9D9B-FF43CB5427F3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6 ชั่วโมง 17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D7F17C-6F2E-452F-8724-84E274EE2B51}"/>
              </a:ext>
            </a:extLst>
          </p:cNvPr>
          <p:cNvGrpSpPr/>
          <p:nvPr/>
        </p:nvGrpSpPr>
        <p:grpSpPr>
          <a:xfrm>
            <a:off x="1444745" y="4049800"/>
            <a:ext cx="9009895" cy="2019873"/>
            <a:chOff x="875785" y="2182327"/>
            <a:chExt cx="9009895" cy="201987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6782E89-A746-4738-8158-64B4A50C4C55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เปรียบเทียบ1">
              <a:extLst>
                <a:ext uri="{FF2B5EF4-FFF2-40B4-BE49-F238E27FC236}">
                  <a16:creationId xmlns:a16="http://schemas.microsoft.com/office/drawing/2014/main" id="{70DB02C3-5B12-45C5-9410-4DF4F81B7CF2}"/>
                </a:ext>
              </a:extLst>
            </p:cNvPr>
            <p:cNvSpPr txBox="1"/>
            <p:nvPr/>
          </p:nvSpPr>
          <p:spPr>
            <a:xfrm>
              <a:off x="87578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4" name="21">
            <a:extLst>
              <a:ext uri="{FF2B5EF4-FFF2-40B4-BE49-F238E27FC236}">
                <a16:creationId xmlns:a16="http://schemas.microsoft.com/office/drawing/2014/main" id="{A868C93D-6A69-41EC-B099-4D43586DBF81}"/>
              </a:ext>
            </a:extLst>
          </p:cNvPr>
          <p:cNvGrpSpPr/>
          <p:nvPr/>
        </p:nvGrpSpPr>
        <p:grpSpPr>
          <a:xfrm>
            <a:off x="2613997" y="4380157"/>
            <a:ext cx="3223384" cy="1548000"/>
            <a:chOff x="1862157" y="2512684"/>
            <a:chExt cx="3223384" cy="15480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EEA916B-443A-44B8-8E90-C3E538C7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6" name="เปรียบเทียบ1">
              <a:extLst>
                <a:ext uri="{FF2B5EF4-FFF2-40B4-BE49-F238E27FC236}">
                  <a16:creationId xmlns:a16="http://schemas.microsoft.com/office/drawing/2014/main" id="{82CB08AB-F670-4AF1-8911-0F19AD63CAAC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3 ชั่วโมง 42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7" name="22">
            <a:extLst>
              <a:ext uri="{FF2B5EF4-FFF2-40B4-BE49-F238E27FC236}">
                <a16:creationId xmlns:a16="http://schemas.microsoft.com/office/drawing/2014/main" id="{34E4954C-AAA4-41B2-B0F9-C798F77C926A}"/>
              </a:ext>
            </a:extLst>
          </p:cNvPr>
          <p:cNvGrpSpPr/>
          <p:nvPr/>
        </p:nvGrpSpPr>
        <p:grpSpPr>
          <a:xfrm>
            <a:off x="6657677" y="4380157"/>
            <a:ext cx="3223384" cy="1548000"/>
            <a:chOff x="1862157" y="2512684"/>
            <a:chExt cx="3223384" cy="154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C694157-C04C-4703-9E7E-D7ED7709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9" name="เปรียบเทียบ1">
              <a:extLst>
                <a:ext uri="{FF2B5EF4-FFF2-40B4-BE49-F238E27FC236}">
                  <a16:creationId xmlns:a16="http://schemas.microsoft.com/office/drawing/2014/main" id="{B1E6AA54-2B41-45D5-AEC6-C9FD1F4C6299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 20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237F77E-6904-4493-A769-3EADC5EDA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1463" y="4918915"/>
            <a:ext cx="108000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C131F-B7A5-4B35-8A6B-68395855E7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346" y="4918915"/>
            <a:ext cx="1080000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9721ED-A966-4407-952B-A0AA6D644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346" y="2869945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E011DC-9114-4EAF-BBD2-93A5842D79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1463" y="2869945"/>
            <a:ext cx="1080000" cy="1080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9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hred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พื้นหลังสี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6B88E5-0360-40DC-91A3-41320889C5F2}"/>
              </a:ext>
            </a:extLst>
          </p:cNvPr>
          <p:cNvSpPr/>
          <p:nvPr/>
        </p:nvSpPr>
        <p:spPr>
          <a:xfrm>
            <a:off x="1073443" y="1242370"/>
            <a:ext cx="5424384" cy="764492"/>
          </a:xfrm>
          <a:custGeom>
            <a:avLst/>
            <a:gdLst>
              <a:gd name="connsiteX0" fmla="*/ 695061 w 5424384"/>
              <a:gd name="connsiteY0" fmla="*/ 0 h 764492"/>
              <a:gd name="connsiteX1" fmla="*/ 5200388 w 5424384"/>
              <a:gd name="connsiteY1" fmla="*/ 0 h 764492"/>
              <a:gd name="connsiteX2" fmla="*/ 5424384 w 5424384"/>
              <a:gd name="connsiteY2" fmla="*/ 223996 h 764492"/>
              <a:gd name="connsiteX3" fmla="*/ 5424384 w 5424384"/>
              <a:gd name="connsiteY3" fmla="*/ 540496 h 764492"/>
              <a:gd name="connsiteX4" fmla="*/ 5200388 w 5424384"/>
              <a:gd name="connsiteY4" fmla="*/ 764492 h 764492"/>
              <a:gd name="connsiteX5" fmla="*/ 695061 w 5424384"/>
              <a:gd name="connsiteY5" fmla="*/ 764492 h 764492"/>
              <a:gd name="connsiteX6" fmla="*/ 471065 w 5424384"/>
              <a:gd name="connsiteY6" fmla="*/ 540496 h 764492"/>
              <a:gd name="connsiteX7" fmla="*/ 471065 w 5424384"/>
              <a:gd name="connsiteY7" fmla="*/ 511263 h 764492"/>
              <a:gd name="connsiteX8" fmla="*/ 0 w 5424384"/>
              <a:gd name="connsiteY8" fmla="*/ 629579 h 764492"/>
              <a:gd name="connsiteX9" fmla="*/ 471065 w 5424384"/>
              <a:gd name="connsiteY9" fmla="*/ 287345 h 764492"/>
              <a:gd name="connsiteX10" fmla="*/ 471065 w 5424384"/>
              <a:gd name="connsiteY10" fmla="*/ 223996 h 764492"/>
              <a:gd name="connsiteX11" fmla="*/ 695061 w 5424384"/>
              <a:gd name="connsiteY11" fmla="*/ 0 h 7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24384" h="764492">
                <a:moveTo>
                  <a:pt x="695061" y="0"/>
                </a:moveTo>
                <a:lnTo>
                  <a:pt x="5200388" y="0"/>
                </a:lnTo>
                <a:cubicBezTo>
                  <a:pt x="5324098" y="0"/>
                  <a:pt x="5424384" y="100286"/>
                  <a:pt x="5424384" y="223996"/>
                </a:cubicBezTo>
                <a:lnTo>
                  <a:pt x="5424384" y="540496"/>
                </a:lnTo>
                <a:cubicBezTo>
                  <a:pt x="5424384" y="664206"/>
                  <a:pt x="5324098" y="764492"/>
                  <a:pt x="5200388" y="764492"/>
                </a:cubicBezTo>
                <a:lnTo>
                  <a:pt x="695061" y="764492"/>
                </a:lnTo>
                <a:cubicBezTo>
                  <a:pt x="571351" y="764492"/>
                  <a:pt x="471065" y="664206"/>
                  <a:pt x="471065" y="540496"/>
                </a:cubicBezTo>
                <a:lnTo>
                  <a:pt x="471065" y="511263"/>
                </a:lnTo>
                <a:lnTo>
                  <a:pt x="0" y="629579"/>
                </a:lnTo>
                <a:lnTo>
                  <a:pt x="471065" y="287345"/>
                </a:lnTo>
                <a:lnTo>
                  <a:pt x="471065" y="223996"/>
                </a:lnTo>
                <a:cubicBezTo>
                  <a:pt x="471065" y="100286"/>
                  <a:pt x="571351" y="0"/>
                  <a:pt x="69506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7903-D59D-4994-8BA7-C4C4519C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2504" y="1204674"/>
            <a:ext cx="819501" cy="1008656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1387240" y="1336555"/>
            <a:ext cx="518642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คลิกเลือกระยะเวลาที่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F8485-BA4C-4F1E-BC31-20DA15E17088}"/>
              </a:ext>
            </a:extLst>
          </p:cNvPr>
          <p:cNvGrpSpPr/>
          <p:nvPr/>
        </p:nvGrpSpPr>
        <p:grpSpPr>
          <a:xfrm>
            <a:off x="1383785" y="2029927"/>
            <a:ext cx="9070855" cy="2019873"/>
            <a:chOff x="814825" y="2182327"/>
            <a:chExt cx="9070855" cy="201987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4B6C36-F583-4829-84CB-DEDEDC73F22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เปรียบเทียบ1">
              <a:extLst>
                <a:ext uri="{FF2B5EF4-FFF2-40B4-BE49-F238E27FC236}">
                  <a16:creationId xmlns:a16="http://schemas.microsoft.com/office/drawing/2014/main" id="{BAEA4769-BF89-4261-9E4C-E329C9B0D249}"/>
                </a:ext>
              </a:extLst>
            </p:cNvPr>
            <p:cNvSpPr txBox="1"/>
            <p:nvPr/>
          </p:nvSpPr>
          <p:spPr>
            <a:xfrm>
              <a:off x="81482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39" name="31">
            <a:extLst>
              <a:ext uri="{FF2B5EF4-FFF2-40B4-BE49-F238E27FC236}">
                <a16:creationId xmlns:a16="http://schemas.microsoft.com/office/drawing/2014/main" id="{A6EB5A70-978A-4CD2-8522-7594F5FC6351}"/>
              </a:ext>
            </a:extLst>
          </p:cNvPr>
          <p:cNvGrpSpPr/>
          <p:nvPr/>
        </p:nvGrpSpPr>
        <p:grpSpPr>
          <a:xfrm>
            <a:off x="2613997" y="2360284"/>
            <a:ext cx="3223384" cy="1548000"/>
            <a:chOff x="1862157" y="2512684"/>
            <a:chExt cx="3223384" cy="154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439D1D-CDDB-43B4-B25D-E8921819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32" name="เปรียบเทียบ1">
              <a:extLst>
                <a:ext uri="{FF2B5EF4-FFF2-40B4-BE49-F238E27FC236}">
                  <a16:creationId xmlns:a16="http://schemas.microsoft.com/office/drawing/2014/main" id="{7B265079-DC12-4478-A2B8-B5668E6D0958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4 ชั่วโมง 25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5" name="32">
            <a:extLst>
              <a:ext uri="{FF2B5EF4-FFF2-40B4-BE49-F238E27FC236}">
                <a16:creationId xmlns:a16="http://schemas.microsoft.com/office/drawing/2014/main" id="{351EF58E-4658-4C30-8778-BEBE647858B9}"/>
              </a:ext>
            </a:extLst>
          </p:cNvPr>
          <p:cNvGrpSpPr/>
          <p:nvPr/>
        </p:nvGrpSpPr>
        <p:grpSpPr>
          <a:xfrm>
            <a:off x="6657677" y="2360284"/>
            <a:ext cx="3223384" cy="1548000"/>
            <a:chOff x="1862157" y="2512684"/>
            <a:chExt cx="3223384" cy="1548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A8CBEC1-066E-4991-9235-85D1C635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67" name="เปรียบเทียบ1">
              <a:extLst>
                <a:ext uri="{FF2B5EF4-FFF2-40B4-BE49-F238E27FC236}">
                  <a16:creationId xmlns:a16="http://schemas.microsoft.com/office/drawing/2014/main" id="{AA842920-5FD3-44E5-9D9B-FF43CB5427F3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8 ชั่วโมง 3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D7F17C-6F2E-452F-8724-84E274EE2B51}"/>
              </a:ext>
            </a:extLst>
          </p:cNvPr>
          <p:cNvGrpSpPr/>
          <p:nvPr/>
        </p:nvGrpSpPr>
        <p:grpSpPr>
          <a:xfrm>
            <a:off x="1444745" y="4049800"/>
            <a:ext cx="9009895" cy="2019873"/>
            <a:chOff x="875785" y="2182327"/>
            <a:chExt cx="9009895" cy="201987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6782E89-A746-4738-8158-64B4A50C4C55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เปรียบเทียบ1">
              <a:extLst>
                <a:ext uri="{FF2B5EF4-FFF2-40B4-BE49-F238E27FC236}">
                  <a16:creationId xmlns:a16="http://schemas.microsoft.com/office/drawing/2014/main" id="{70DB02C3-5B12-45C5-9410-4DF4F81B7CF2}"/>
                </a:ext>
              </a:extLst>
            </p:cNvPr>
            <p:cNvSpPr txBox="1"/>
            <p:nvPr/>
          </p:nvSpPr>
          <p:spPr>
            <a:xfrm>
              <a:off x="87578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4" name="41">
            <a:extLst>
              <a:ext uri="{FF2B5EF4-FFF2-40B4-BE49-F238E27FC236}">
                <a16:creationId xmlns:a16="http://schemas.microsoft.com/office/drawing/2014/main" id="{A868C93D-6A69-41EC-B099-4D43586DBF81}"/>
              </a:ext>
            </a:extLst>
          </p:cNvPr>
          <p:cNvGrpSpPr/>
          <p:nvPr/>
        </p:nvGrpSpPr>
        <p:grpSpPr>
          <a:xfrm>
            <a:off x="2613997" y="4380157"/>
            <a:ext cx="3223384" cy="1548000"/>
            <a:chOff x="1862157" y="2512684"/>
            <a:chExt cx="3223384" cy="15480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EEA916B-443A-44B8-8E90-C3E538C7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6" name="เปรียบเทียบ1">
              <a:extLst>
                <a:ext uri="{FF2B5EF4-FFF2-40B4-BE49-F238E27FC236}">
                  <a16:creationId xmlns:a16="http://schemas.microsoft.com/office/drawing/2014/main" id="{82CB08AB-F670-4AF1-8911-0F19AD63CAAC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9 ชั่วโมง 33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7" name="42">
            <a:extLst>
              <a:ext uri="{FF2B5EF4-FFF2-40B4-BE49-F238E27FC236}">
                <a16:creationId xmlns:a16="http://schemas.microsoft.com/office/drawing/2014/main" id="{34E4954C-AAA4-41B2-B0F9-C798F77C926A}"/>
              </a:ext>
            </a:extLst>
          </p:cNvPr>
          <p:cNvGrpSpPr/>
          <p:nvPr/>
        </p:nvGrpSpPr>
        <p:grpSpPr>
          <a:xfrm>
            <a:off x="6657677" y="4380157"/>
            <a:ext cx="3223384" cy="1548000"/>
            <a:chOff x="1862157" y="2512684"/>
            <a:chExt cx="3223384" cy="154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C694157-C04C-4703-9E7E-D7ED7709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9" name="เปรียบเทียบ1">
              <a:extLst>
                <a:ext uri="{FF2B5EF4-FFF2-40B4-BE49-F238E27FC236}">
                  <a16:creationId xmlns:a16="http://schemas.microsoft.com/office/drawing/2014/main" id="{B1E6AA54-2B41-45D5-AEC6-C9FD1F4C6299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3 ชั่วโมง 4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D13AAD1-6ACF-424F-AB13-892780E67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2135" y="4918268"/>
            <a:ext cx="108000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48983F-9CA5-411E-B9D9-6FA47072C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8461" y="4918268"/>
            <a:ext cx="1080000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CA9BCE-E5B7-468A-80D0-37095DF76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8461" y="2916783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9CCFF1-C74C-4D20-AAA0-4245DB07A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2135" y="2916783"/>
            <a:ext cx="1080000" cy="10800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388247-8E81-437A-9AFB-768F560E3A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9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shred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44AAD7-5CDF-4A9F-95F3-DBDABD75B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1179700"/>
            <a:ext cx="11450320" cy="87262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2252055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2913F4-8C80-45A6-AAB8-A3B29FC8EF39}"/>
              </a:ext>
            </a:extLst>
          </p:cNvPr>
          <p:cNvSpPr/>
          <p:nvPr/>
        </p:nvSpPr>
        <p:spPr>
          <a:xfrm rot="16200000">
            <a:off x="6263761" y="718198"/>
            <a:ext cx="916245" cy="10430050"/>
          </a:xfrm>
          <a:custGeom>
            <a:avLst/>
            <a:gdLst>
              <a:gd name="connsiteX0" fmla="*/ 916245 w 916245"/>
              <a:gd name="connsiteY0" fmla="*/ 991881 h 8408562"/>
              <a:gd name="connsiteX1" fmla="*/ 916244 w 916245"/>
              <a:gd name="connsiteY1" fmla="*/ 8140102 h 8408562"/>
              <a:gd name="connsiteX2" fmla="*/ 647785 w 916245"/>
              <a:gd name="connsiteY2" fmla="*/ 8408562 h 8408562"/>
              <a:gd name="connsiteX3" fmla="*/ 268459 w 916245"/>
              <a:gd name="connsiteY3" fmla="*/ 8408562 h 8408562"/>
              <a:gd name="connsiteX4" fmla="*/ 0 w 916245"/>
              <a:gd name="connsiteY4" fmla="*/ 8140102 h 8408562"/>
              <a:gd name="connsiteX5" fmla="*/ 0 w 916245"/>
              <a:gd name="connsiteY5" fmla="*/ 991881 h 8408562"/>
              <a:gd name="connsiteX6" fmla="*/ 268459 w 916245"/>
              <a:gd name="connsiteY6" fmla="*/ 723422 h 8408562"/>
              <a:gd name="connsiteX7" fmla="*/ 318162 w 916245"/>
              <a:gd name="connsiteY7" fmla="*/ 723422 h 8408562"/>
              <a:gd name="connsiteX8" fmla="*/ 458123 w 916245"/>
              <a:gd name="connsiteY8" fmla="*/ 0 h 8408562"/>
              <a:gd name="connsiteX9" fmla="*/ 598085 w 916245"/>
              <a:gd name="connsiteY9" fmla="*/ 723422 h 8408562"/>
              <a:gd name="connsiteX10" fmla="*/ 647786 w 916245"/>
              <a:gd name="connsiteY10" fmla="*/ 723422 h 8408562"/>
              <a:gd name="connsiteX11" fmla="*/ 916245 w 916245"/>
              <a:gd name="connsiteY11" fmla="*/ 991881 h 8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245" h="8408562">
                <a:moveTo>
                  <a:pt x="916245" y="991881"/>
                </a:moveTo>
                <a:lnTo>
                  <a:pt x="916244" y="8140102"/>
                </a:lnTo>
                <a:cubicBezTo>
                  <a:pt x="916244" y="8288368"/>
                  <a:pt x="796051" y="8408562"/>
                  <a:pt x="647785" y="8408562"/>
                </a:cubicBezTo>
                <a:lnTo>
                  <a:pt x="268459" y="8408562"/>
                </a:lnTo>
                <a:cubicBezTo>
                  <a:pt x="120193" y="8408562"/>
                  <a:pt x="0" y="8288368"/>
                  <a:pt x="0" y="8140102"/>
                </a:cubicBezTo>
                <a:lnTo>
                  <a:pt x="0" y="991881"/>
                </a:lnTo>
                <a:cubicBezTo>
                  <a:pt x="0" y="843615"/>
                  <a:pt x="120193" y="723421"/>
                  <a:pt x="268459" y="723422"/>
                </a:cubicBezTo>
                <a:lnTo>
                  <a:pt x="318162" y="723422"/>
                </a:lnTo>
                <a:lnTo>
                  <a:pt x="458123" y="0"/>
                </a:lnTo>
                <a:lnTo>
                  <a:pt x="598085" y="723422"/>
                </a:lnTo>
                <a:lnTo>
                  <a:pt x="647786" y="723422"/>
                </a:lnTo>
                <a:cubicBezTo>
                  <a:pt x="796052" y="723422"/>
                  <a:pt x="916245" y="843615"/>
                  <a:pt x="916245" y="99188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744896" y="1326601"/>
            <a:ext cx="10993014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ถ้าจำนวน</a:t>
            </a: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ชั่วโมงเท่ากัน    </a:t>
            </a:r>
            <a:r>
              <a:rPr lang="th-TH" sz="11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จำนวนนาทีมากกว่า ระยะเวลานั้นจะมากกว่า 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2" name="โจทย์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2323319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เปรียบเทียบระยะเวลา 2 ชั่วโมง 30 นาที กับ 2 ชั่วโมง 20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78973C3-1A40-4261-8A3B-8164C7877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93" y="4078368"/>
            <a:ext cx="1898243" cy="2647179"/>
          </a:xfrm>
          <a:prstGeom prst="rect">
            <a:avLst/>
          </a:prstGeom>
        </p:spPr>
      </p:pic>
      <p:sp>
        <p:nvSpPr>
          <p:cNvPr id="53" name="หน่วยเหมือนกันก่อน">
            <a:extLst>
              <a:ext uri="{FF2B5EF4-FFF2-40B4-BE49-F238E27FC236}">
                <a16:creationId xmlns:a16="http://schemas.microsoft.com/office/drawing/2014/main" id="{AA44B6DD-CEF7-4466-A1D1-991E37D91C12}"/>
              </a:ext>
            </a:extLst>
          </p:cNvPr>
          <p:cNvSpPr txBox="1"/>
          <p:nvPr/>
        </p:nvSpPr>
        <p:spPr>
          <a:xfrm>
            <a:off x="2471914" y="5633654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ให้เปรียบเทียบจำนวนที่มีหน่วยเหมือนกันก่อน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8" name="จำนวนชั่วโมงเท่ากันจึงไปนาที">
            <a:extLst>
              <a:ext uri="{FF2B5EF4-FFF2-40B4-BE49-F238E27FC236}">
                <a16:creationId xmlns:a16="http://schemas.microsoft.com/office/drawing/2014/main" id="{966A1225-4668-44F0-9628-CEB35043AD6E}"/>
              </a:ext>
            </a:extLst>
          </p:cNvPr>
          <p:cNvSpPr txBox="1"/>
          <p:nvPr/>
        </p:nvSpPr>
        <p:spPr>
          <a:xfrm>
            <a:off x="2462114" y="5636030"/>
            <a:ext cx="947479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ระยะเวลามีจำนวนชั่วโมงเท่ากัน จึงไปเปรียบเทียบ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จำนวนนาที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88FD8E-B632-407D-8B7A-F8EF00E4793D}"/>
              </a:ext>
            </a:extLst>
          </p:cNvPr>
          <p:cNvSpPr/>
          <p:nvPr/>
        </p:nvSpPr>
        <p:spPr>
          <a:xfrm>
            <a:off x="4364428" y="3194687"/>
            <a:ext cx="3525520" cy="1794001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จะได้">
            <a:extLst>
              <a:ext uri="{FF2B5EF4-FFF2-40B4-BE49-F238E27FC236}">
                <a16:creationId xmlns:a16="http://schemas.microsoft.com/office/drawing/2014/main" id="{33C83E22-5440-40BE-9B1C-2565EEF8F2F5}"/>
              </a:ext>
            </a:extLst>
          </p:cNvPr>
          <p:cNvSpPr txBox="1"/>
          <p:nvPr/>
        </p:nvSpPr>
        <p:spPr>
          <a:xfrm>
            <a:off x="1776019" y="5633243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จะได้ว่า 30 นาที มากกว่า 20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2" name="ดังนั้น">
            <a:extLst>
              <a:ext uri="{FF2B5EF4-FFF2-40B4-BE49-F238E27FC236}">
                <a16:creationId xmlns:a16="http://schemas.microsoft.com/office/drawing/2014/main" id="{042DD3F0-D444-4B20-B037-540F9A667C06}"/>
              </a:ext>
            </a:extLst>
          </p:cNvPr>
          <p:cNvSpPr txBox="1"/>
          <p:nvPr/>
        </p:nvSpPr>
        <p:spPr>
          <a:xfrm>
            <a:off x="1038647" y="5637526"/>
            <a:ext cx="1078251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ดังนั้น 2 ชั่วโมง 30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2 ชั่วโมง 20 นาที 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DCD88-9883-44C7-8B47-BDD5BE124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05" y="2132608"/>
            <a:ext cx="1050114" cy="990262"/>
          </a:xfrm>
          <a:prstGeom prst="rect">
            <a:avLst/>
          </a:prstGeom>
        </p:spPr>
      </p:pic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4158A168-4D4C-40A6-96E1-0BC9F26C8E2C}"/>
              </a:ext>
            </a:extLst>
          </p:cNvPr>
          <p:cNvSpPr txBox="1"/>
          <p:nvPr/>
        </p:nvSpPr>
        <p:spPr>
          <a:xfrm>
            <a:off x="889749" y="1790013"/>
            <a:ext cx="617109" cy="13086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6000" dirty="0"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6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BD7455-EC42-4542-8778-14177E7AFF69}"/>
              </a:ext>
            </a:extLst>
          </p:cNvPr>
          <p:cNvSpPr/>
          <p:nvPr/>
        </p:nvSpPr>
        <p:spPr>
          <a:xfrm>
            <a:off x="6182591" y="3341589"/>
            <a:ext cx="1384597" cy="14875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4708976" y="3398940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2 ชั่วโมง 30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096D04BB-BDE1-4B09-AE64-07A38AB07210}"/>
              </a:ext>
            </a:extLst>
          </p:cNvPr>
          <p:cNvSpPr txBox="1"/>
          <p:nvPr/>
        </p:nvSpPr>
        <p:spPr>
          <a:xfrm>
            <a:off x="4687188" y="4150049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2 ชั่วโมง 20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487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8" grpId="0"/>
      <p:bldP spid="58" grpId="1"/>
      <p:bldP spid="45" grpId="0" animBg="1"/>
      <p:bldP spid="61" grpId="0"/>
      <p:bldP spid="61" grpId="1"/>
      <p:bldP spid="62" grpId="0"/>
      <p:bldP spid="19" grpId="0" animBg="1"/>
      <p:bldP spid="46" grpId="0"/>
      <p:bldP spid="4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44AAD7-5CDF-4A9F-95F3-DBDABD75B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" y="1179700"/>
            <a:ext cx="11450320" cy="872620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2252055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2913F4-8C80-45A6-AAB8-A3B29FC8EF39}"/>
              </a:ext>
            </a:extLst>
          </p:cNvPr>
          <p:cNvSpPr/>
          <p:nvPr/>
        </p:nvSpPr>
        <p:spPr>
          <a:xfrm rot="16200000">
            <a:off x="6263761" y="718198"/>
            <a:ext cx="916245" cy="10430050"/>
          </a:xfrm>
          <a:custGeom>
            <a:avLst/>
            <a:gdLst>
              <a:gd name="connsiteX0" fmla="*/ 916245 w 916245"/>
              <a:gd name="connsiteY0" fmla="*/ 991881 h 8408562"/>
              <a:gd name="connsiteX1" fmla="*/ 916244 w 916245"/>
              <a:gd name="connsiteY1" fmla="*/ 8140102 h 8408562"/>
              <a:gd name="connsiteX2" fmla="*/ 647785 w 916245"/>
              <a:gd name="connsiteY2" fmla="*/ 8408562 h 8408562"/>
              <a:gd name="connsiteX3" fmla="*/ 268459 w 916245"/>
              <a:gd name="connsiteY3" fmla="*/ 8408562 h 8408562"/>
              <a:gd name="connsiteX4" fmla="*/ 0 w 916245"/>
              <a:gd name="connsiteY4" fmla="*/ 8140102 h 8408562"/>
              <a:gd name="connsiteX5" fmla="*/ 0 w 916245"/>
              <a:gd name="connsiteY5" fmla="*/ 991881 h 8408562"/>
              <a:gd name="connsiteX6" fmla="*/ 268459 w 916245"/>
              <a:gd name="connsiteY6" fmla="*/ 723422 h 8408562"/>
              <a:gd name="connsiteX7" fmla="*/ 318162 w 916245"/>
              <a:gd name="connsiteY7" fmla="*/ 723422 h 8408562"/>
              <a:gd name="connsiteX8" fmla="*/ 458123 w 916245"/>
              <a:gd name="connsiteY8" fmla="*/ 0 h 8408562"/>
              <a:gd name="connsiteX9" fmla="*/ 598085 w 916245"/>
              <a:gd name="connsiteY9" fmla="*/ 723422 h 8408562"/>
              <a:gd name="connsiteX10" fmla="*/ 647786 w 916245"/>
              <a:gd name="connsiteY10" fmla="*/ 723422 h 8408562"/>
              <a:gd name="connsiteX11" fmla="*/ 916245 w 916245"/>
              <a:gd name="connsiteY11" fmla="*/ 991881 h 8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245" h="8408562">
                <a:moveTo>
                  <a:pt x="916245" y="991881"/>
                </a:moveTo>
                <a:lnTo>
                  <a:pt x="916244" y="8140102"/>
                </a:lnTo>
                <a:cubicBezTo>
                  <a:pt x="916244" y="8288368"/>
                  <a:pt x="796051" y="8408562"/>
                  <a:pt x="647785" y="8408562"/>
                </a:cubicBezTo>
                <a:lnTo>
                  <a:pt x="268459" y="8408562"/>
                </a:lnTo>
                <a:cubicBezTo>
                  <a:pt x="120193" y="8408562"/>
                  <a:pt x="0" y="8288368"/>
                  <a:pt x="0" y="8140102"/>
                </a:cubicBezTo>
                <a:lnTo>
                  <a:pt x="0" y="991881"/>
                </a:lnTo>
                <a:cubicBezTo>
                  <a:pt x="0" y="843615"/>
                  <a:pt x="120193" y="723421"/>
                  <a:pt x="268459" y="723422"/>
                </a:cubicBezTo>
                <a:lnTo>
                  <a:pt x="318162" y="723422"/>
                </a:lnTo>
                <a:lnTo>
                  <a:pt x="458123" y="0"/>
                </a:lnTo>
                <a:lnTo>
                  <a:pt x="598085" y="723422"/>
                </a:lnTo>
                <a:lnTo>
                  <a:pt x="647786" y="723422"/>
                </a:lnTo>
                <a:cubicBezTo>
                  <a:pt x="796052" y="723422"/>
                  <a:pt x="916245" y="843615"/>
                  <a:pt x="916245" y="99188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744896" y="1326601"/>
            <a:ext cx="10993014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ถ้าจำนวน</a:t>
            </a:r>
            <a:r>
              <a:rPr lang="th-TH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ชั่วโมงเท่ากัน    </a:t>
            </a:r>
            <a:r>
              <a:rPr lang="th-TH" sz="11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จำนวนนาทีมากกว่า ระยะเวลานั้นจะมากกว่า </a:t>
            </a:r>
            <a:endParaRPr lang="en-US" sz="25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2" name="โจทย์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2323319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เปรียบเทียบระยะเวลา 9 ชั่วโมง 17 นาที กับ 9 ชั่วโมง 32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78973C3-1A40-4261-8A3B-8164C7877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93" y="4078368"/>
            <a:ext cx="1898243" cy="2647179"/>
          </a:xfrm>
          <a:prstGeom prst="rect">
            <a:avLst/>
          </a:prstGeom>
        </p:spPr>
      </p:pic>
      <p:sp>
        <p:nvSpPr>
          <p:cNvPr id="53" name="หน่วยเหมือนกันก่อน">
            <a:extLst>
              <a:ext uri="{FF2B5EF4-FFF2-40B4-BE49-F238E27FC236}">
                <a16:creationId xmlns:a16="http://schemas.microsoft.com/office/drawing/2014/main" id="{AA44B6DD-CEF7-4466-A1D1-991E37D91C12}"/>
              </a:ext>
            </a:extLst>
          </p:cNvPr>
          <p:cNvSpPr txBox="1"/>
          <p:nvPr/>
        </p:nvSpPr>
        <p:spPr>
          <a:xfrm>
            <a:off x="2471914" y="5633654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ให้เปรียบเทียบจำนวนที่มีหน่วยเหมือนกันก่อน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58" name="จำนวนชั่วโมงเท่ากันจึงไปนาที">
            <a:extLst>
              <a:ext uri="{FF2B5EF4-FFF2-40B4-BE49-F238E27FC236}">
                <a16:creationId xmlns:a16="http://schemas.microsoft.com/office/drawing/2014/main" id="{966A1225-4668-44F0-9628-CEB35043AD6E}"/>
              </a:ext>
            </a:extLst>
          </p:cNvPr>
          <p:cNvSpPr txBox="1"/>
          <p:nvPr/>
        </p:nvSpPr>
        <p:spPr>
          <a:xfrm>
            <a:off x="2462114" y="5636030"/>
            <a:ext cx="947479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ระยะเวลามีจำนวนชั่วโมงเท่ากัน จึงไปเปรียบเทียบ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จำนวนนาที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88FD8E-B632-407D-8B7A-F8EF00E4793D}"/>
              </a:ext>
            </a:extLst>
          </p:cNvPr>
          <p:cNvSpPr/>
          <p:nvPr/>
        </p:nvSpPr>
        <p:spPr>
          <a:xfrm>
            <a:off x="4364428" y="3194687"/>
            <a:ext cx="3525520" cy="1794001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จะได้">
            <a:extLst>
              <a:ext uri="{FF2B5EF4-FFF2-40B4-BE49-F238E27FC236}">
                <a16:creationId xmlns:a16="http://schemas.microsoft.com/office/drawing/2014/main" id="{33C83E22-5440-40BE-9B1C-2565EEF8F2F5}"/>
              </a:ext>
            </a:extLst>
          </p:cNvPr>
          <p:cNvSpPr txBox="1"/>
          <p:nvPr/>
        </p:nvSpPr>
        <p:spPr>
          <a:xfrm>
            <a:off x="1776019" y="5633243"/>
            <a:ext cx="720187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จะได้ว่า 17 นาที น้อยกว่า 32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62" name="ดังนั้น">
            <a:extLst>
              <a:ext uri="{FF2B5EF4-FFF2-40B4-BE49-F238E27FC236}">
                <a16:creationId xmlns:a16="http://schemas.microsoft.com/office/drawing/2014/main" id="{042DD3F0-D444-4B20-B037-540F9A667C06}"/>
              </a:ext>
            </a:extLst>
          </p:cNvPr>
          <p:cNvSpPr txBox="1"/>
          <p:nvPr/>
        </p:nvSpPr>
        <p:spPr>
          <a:xfrm>
            <a:off x="1617767" y="5637526"/>
            <a:ext cx="10305527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ดังนั้น 9 ชั่วโมง 17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 ชั่วโมง 32 นาที 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DCD88-9883-44C7-8B47-BDD5BE124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05" y="2132608"/>
            <a:ext cx="1050114" cy="990262"/>
          </a:xfrm>
          <a:prstGeom prst="rect">
            <a:avLst/>
          </a:prstGeom>
        </p:spPr>
      </p:pic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4158A168-4D4C-40A6-96E1-0BC9F26C8E2C}"/>
              </a:ext>
            </a:extLst>
          </p:cNvPr>
          <p:cNvSpPr txBox="1"/>
          <p:nvPr/>
        </p:nvSpPr>
        <p:spPr>
          <a:xfrm>
            <a:off x="920229" y="1790013"/>
            <a:ext cx="617109" cy="13086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6000" dirty="0">
                <a:latin typeface="Mali" panose="00000800000000000000" pitchFamily="2" charset="-34"/>
                <a:cs typeface="Mali" panose="00000800000000000000" pitchFamily="2" charset="-34"/>
              </a:rPr>
              <a:t>2</a:t>
            </a:r>
            <a:endParaRPr lang="en-US" sz="6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BD7455-EC42-4542-8778-14177E7AFF69}"/>
              </a:ext>
            </a:extLst>
          </p:cNvPr>
          <p:cNvSpPr/>
          <p:nvPr/>
        </p:nvSpPr>
        <p:spPr>
          <a:xfrm>
            <a:off x="6228080" y="3341589"/>
            <a:ext cx="1328948" cy="14875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4708976" y="3398940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 ชั่วโมง 17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7" name="หัวข้อ">
            <a:extLst>
              <a:ext uri="{FF2B5EF4-FFF2-40B4-BE49-F238E27FC236}">
                <a16:creationId xmlns:a16="http://schemas.microsoft.com/office/drawing/2014/main" id="{096D04BB-BDE1-4B09-AE64-07A38AB07210}"/>
              </a:ext>
            </a:extLst>
          </p:cNvPr>
          <p:cNvSpPr txBox="1"/>
          <p:nvPr/>
        </p:nvSpPr>
        <p:spPr>
          <a:xfrm>
            <a:off x="4687188" y="4150049"/>
            <a:ext cx="28800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 ชั่วโมง 32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72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8" grpId="0"/>
      <p:bldP spid="58" grpId="1"/>
      <p:bldP spid="45" grpId="0" animBg="1"/>
      <p:bldP spid="61" grpId="0"/>
      <p:bldP spid="61" grpId="1"/>
      <p:bldP spid="62" grpId="0"/>
      <p:bldP spid="19" grpId="0" animBg="1"/>
      <p:bldP spid="46" grpId="0"/>
      <p:bldP spid="4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พื้นหลังสี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6B88E5-0360-40DC-91A3-41320889C5F2}"/>
              </a:ext>
            </a:extLst>
          </p:cNvPr>
          <p:cNvSpPr/>
          <p:nvPr/>
        </p:nvSpPr>
        <p:spPr>
          <a:xfrm>
            <a:off x="1073443" y="1242370"/>
            <a:ext cx="5424384" cy="764492"/>
          </a:xfrm>
          <a:custGeom>
            <a:avLst/>
            <a:gdLst>
              <a:gd name="connsiteX0" fmla="*/ 695061 w 5424384"/>
              <a:gd name="connsiteY0" fmla="*/ 0 h 764492"/>
              <a:gd name="connsiteX1" fmla="*/ 5200388 w 5424384"/>
              <a:gd name="connsiteY1" fmla="*/ 0 h 764492"/>
              <a:gd name="connsiteX2" fmla="*/ 5424384 w 5424384"/>
              <a:gd name="connsiteY2" fmla="*/ 223996 h 764492"/>
              <a:gd name="connsiteX3" fmla="*/ 5424384 w 5424384"/>
              <a:gd name="connsiteY3" fmla="*/ 540496 h 764492"/>
              <a:gd name="connsiteX4" fmla="*/ 5200388 w 5424384"/>
              <a:gd name="connsiteY4" fmla="*/ 764492 h 764492"/>
              <a:gd name="connsiteX5" fmla="*/ 695061 w 5424384"/>
              <a:gd name="connsiteY5" fmla="*/ 764492 h 764492"/>
              <a:gd name="connsiteX6" fmla="*/ 471065 w 5424384"/>
              <a:gd name="connsiteY6" fmla="*/ 540496 h 764492"/>
              <a:gd name="connsiteX7" fmla="*/ 471065 w 5424384"/>
              <a:gd name="connsiteY7" fmla="*/ 511263 h 764492"/>
              <a:gd name="connsiteX8" fmla="*/ 0 w 5424384"/>
              <a:gd name="connsiteY8" fmla="*/ 629579 h 764492"/>
              <a:gd name="connsiteX9" fmla="*/ 471065 w 5424384"/>
              <a:gd name="connsiteY9" fmla="*/ 287345 h 764492"/>
              <a:gd name="connsiteX10" fmla="*/ 471065 w 5424384"/>
              <a:gd name="connsiteY10" fmla="*/ 223996 h 764492"/>
              <a:gd name="connsiteX11" fmla="*/ 695061 w 5424384"/>
              <a:gd name="connsiteY11" fmla="*/ 0 h 7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24384" h="764492">
                <a:moveTo>
                  <a:pt x="695061" y="0"/>
                </a:moveTo>
                <a:lnTo>
                  <a:pt x="5200388" y="0"/>
                </a:lnTo>
                <a:cubicBezTo>
                  <a:pt x="5324098" y="0"/>
                  <a:pt x="5424384" y="100286"/>
                  <a:pt x="5424384" y="223996"/>
                </a:cubicBezTo>
                <a:lnTo>
                  <a:pt x="5424384" y="540496"/>
                </a:lnTo>
                <a:cubicBezTo>
                  <a:pt x="5424384" y="664206"/>
                  <a:pt x="5324098" y="764492"/>
                  <a:pt x="5200388" y="764492"/>
                </a:cubicBezTo>
                <a:lnTo>
                  <a:pt x="695061" y="764492"/>
                </a:lnTo>
                <a:cubicBezTo>
                  <a:pt x="571351" y="764492"/>
                  <a:pt x="471065" y="664206"/>
                  <a:pt x="471065" y="540496"/>
                </a:cubicBezTo>
                <a:lnTo>
                  <a:pt x="471065" y="511263"/>
                </a:lnTo>
                <a:lnTo>
                  <a:pt x="0" y="629579"/>
                </a:lnTo>
                <a:lnTo>
                  <a:pt x="471065" y="287345"/>
                </a:lnTo>
                <a:lnTo>
                  <a:pt x="471065" y="223996"/>
                </a:lnTo>
                <a:cubicBezTo>
                  <a:pt x="471065" y="100286"/>
                  <a:pt x="571351" y="0"/>
                  <a:pt x="69506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7903-D59D-4994-8BA7-C4C4519C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2504" y="1204674"/>
            <a:ext cx="819501" cy="1008656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1387240" y="1336555"/>
            <a:ext cx="518642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คลิกเลือกระยะเวลาที่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F8485-BA4C-4F1E-BC31-20DA15E17088}"/>
              </a:ext>
            </a:extLst>
          </p:cNvPr>
          <p:cNvGrpSpPr/>
          <p:nvPr/>
        </p:nvGrpSpPr>
        <p:grpSpPr>
          <a:xfrm>
            <a:off x="1383785" y="2029927"/>
            <a:ext cx="9070855" cy="2019873"/>
            <a:chOff x="814825" y="2182327"/>
            <a:chExt cx="9070855" cy="201987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4B6C36-F583-4829-84CB-DEDEDC73F22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เปรียบเทียบ1">
              <a:extLst>
                <a:ext uri="{FF2B5EF4-FFF2-40B4-BE49-F238E27FC236}">
                  <a16:creationId xmlns:a16="http://schemas.microsoft.com/office/drawing/2014/main" id="{BAEA4769-BF89-4261-9E4C-E329C9B0D249}"/>
                </a:ext>
              </a:extLst>
            </p:cNvPr>
            <p:cNvSpPr txBox="1"/>
            <p:nvPr/>
          </p:nvSpPr>
          <p:spPr>
            <a:xfrm>
              <a:off x="81482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39" name="11">
            <a:extLst>
              <a:ext uri="{FF2B5EF4-FFF2-40B4-BE49-F238E27FC236}">
                <a16:creationId xmlns:a16="http://schemas.microsoft.com/office/drawing/2014/main" id="{A6EB5A70-978A-4CD2-8522-7594F5FC6351}"/>
              </a:ext>
            </a:extLst>
          </p:cNvPr>
          <p:cNvGrpSpPr/>
          <p:nvPr/>
        </p:nvGrpSpPr>
        <p:grpSpPr>
          <a:xfrm>
            <a:off x="2613997" y="2360284"/>
            <a:ext cx="3223384" cy="1548000"/>
            <a:chOff x="1862157" y="2512684"/>
            <a:chExt cx="3223384" cy="154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439D1D-CDDB-43B4-B25D-E8921819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32" name="เปรียบเทียบ1">
              <a:extLst>
                <a:ext uri="{FF2B5EF4-FFF2-40B4-BE49-F238E27FC236}">
                  <a16:creationId xmlns:a16="http://schemas.microsoft.com/office/drawing/2014/main" id="{7B265079-DC12-4478-A2B8-B5668E6D0958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7 ชั่วโมง 22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5" name="12">
            <a:extLst>
              <a:ext uri="{FF2B5EF4-FFF2-40B4-BE49-F238E27FC236}">
                <a16:creationId xmlns:a16="http://schemas.microsoft.com/office/drawing/2014/main" id="{351EF58E-4658-4C30-8778-BEBE647858B9}"/>
              </a:ext>
            </a:extLst>
          </p:cNvPr>
          <p:cNvGrpSpPr/>
          <p:nvPr/>
        </p:nvGrpSpPr>
        <p:grpSpPr>
          <a:xfrm>
            <a:off x="6657677" y="2360284"/>
            <a:ext cx="3223384" cy="1548000"/>
            <a:chOff x="1862157" y="2512684"/>
            <a:chExt cx="3223384" cy="1548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A8CBEC1-066E-4991-9235-85D1C635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67" name="เปรียบเทียบ1">
              <a:extLst>
                <a:ext uri="{FF2B5EF4-FFF2-40B4-BE49-F238E27FC236}">
                  <a16:creationId xmlns:a16="http://schemas.microsoft.com/office/drawing/2014/main" id="{AA842920-5FD3-44E5-9D9B-FF43CB5427F3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7 ชั่วโมง 54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D7F17C-6F2E-452F-8724-84E274EE2B51}"/>
              </a:ext>
            </a:extLst>
          </p:cNvPr>
          <p:cNvGrpSpPr/>
          <p:nvPr/>
        </p:nvGrpSpPr>
        <p:grpSpPr>
          <a:xfrm>
            <a:off x="1444745" y="4049800"/>
            <a:ext cx="9009895" cy="2019873"/>
            <a:chOff x="875785" y="2182327"/>
            <a:chExt cx="9009895" cy="201987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6782E89-A746-4738-8158-64B4A50C4C55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เปรียบเทียบ1">
              <a:extLst>
                <a:ext uri="{FF2B5EF4-FFF2-40B4-BE49-F238E27FC236}">
                  <a16:creationId xmlns:a16="http://schemas.microsoft.com/office/drawing/2014/main" id="{70DB02C3-5B12-45C5-9410-4DF4F81B7CF2}"/>
                </a:ext>
              </a:extLst>
            </p:cNvPr>
            <p:cNvSpPr txBox="1"/>
            <p:nvPr/>
          </p:nvSpPr>
          <p:spPr>
            <a:xfrm>
              <a:off x="87578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2)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4" name="21">
            <a:extLst>
              <a:ext uri="{FF2B5EF4-FFF2-40B4-BE49-F238E27FC236}">
                <a16:creationId xmlns:a16="http://schemas.microsoft.com/office/drawing/2014/main" id="{A868C93D-6A69-41EC-B099-4D43586DBF81}"/>
              </a:ext>
            </a:extLst>
          </p:cNvPr>
          <p:cNvGrpSpPr/>
          <p:nvPr/>
        </p:nvGrpSpPr>
        <p:grpSpPr>
          <a:xfrm>
            <a:off x="2613997" y="4380157"/>
            <a:ext cx="3223384" cy="1548000"/>
            <a:chOff x="1862157" y="2512684"/>
            <a:chExt cx="3223384" cy="15480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EEA916B-443A-44B8-8E90-C3E538C7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6" name="เปรียบเทียบ1">
              <a:extLst>
                <a:ext uri="{FF2B5EF4-FFF2-40B4-BE49-F238E27FC236}">
                  <a16:creationId xmlns:a16="http://schemas.microsoft.com/office/drawing/2014/main" id="{82CB08AB-F670-4AF1-8911-0F19AD63CAAC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 50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7" name="22">
            <a:extLst>
              <a:ext uri="{FF2B5EF4-FFF2-40B4-BE49-F238E27FC236}">
                <a16:creationId xmlns:a16="http://schemas.microsoft.com/office/drawing/2014/main" id="{34E4954C-AAA4-41B2-B0F9-C798F77C926A}"/>
              </a:ext>
            </a:extLst>
          </p:cNvPr>
          <p:cNvGrpSpPr/>
          <p:nvPr/>
        </p:nvGrpSpPr>
        <p:grpSpPr>
          <a:xfrm>
            <a:off x="6657677" y="4380157"/>
            <a:ext cx="3223384" cy="1548000"/>
            <a:chOff x="1862157" y="2512684"/>
            <a:chExt cx="3223384" cy="154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C694157-C04C-4703-9E7E-D7ED7709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9" name="เปรียบเทียบ1">
              <a:extLst>
                <a:ext uri="{FF2B5EF4-FFF2-40B4-BE49-F238E27FC236}">
                  <a16:creationId xmlns:a16="http://schemas.microsoft.com/office/drawing/2014/main" id="{B1E6AA54-2B41-45D5-AEC6-C9FD1F4C6299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1 ชั่วโมง 15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237F77E-6904-4493-A769-3EADC5EDA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1463" y="4918915"/>
            <a:ext cx="108000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0C131F-B7A5-4B35-8A6B-68395855E7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346" y="4918915"/>
            <a:ext cx="1080000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9721ED-A966-4407-952B-A0AA6D644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7346" y="2869945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E011DC-9114-4EAF-BBD2-93A5842D79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1463" y="2869945"/>
            <a:ext cx="1080000" cy="1080000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C95ABC-F82A-4C02-8516-80B208651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54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พื้นหลังสี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6B88E5-0360-40DC-91A3-41320889C5F2}"/>
              </a:ext>
            </a:extLst>
          </p:cNvPr>
          <p:cNvSpPr/>
          <p:nvPr/>
        </p:nvSpPr>
        <p:spPr>
          <a:xfrm>
            <a:off x="1073443" y="1242370"/>
            <a:ext cx="5424384" cy="764492"/>
          </a:xfrm>
          <a:custGeom>
            <a:avLst/>
            <a:gdLst>
              <a:gd name="connsiteX0" fmla="*/ 695061 w 5424384"/>
              <a:gd name="connsiteY0" fmla="*/ 0 h 764492"/>
              <a:gd name="connsiteX1" fmla="*/ 5200388 w 5424384"/>
              <a:gd name="connsiteY1" fmla="*/ 0 h 764492"/>
              <a:gd name="connsiteX2" fmla="*/ 5424384 w 5424384"/>
              <a:gd name="connsiteY2" fmla="*/ 223996 h 764492"/>
              <a:gd name="connsiteX3" fmla="*/ 5424384 w 5424384"/>
              <a:gd name="connsiteY3" fmla="*/ 540496 h 764492"/>
              <a:gd name="connsiteX4" fmla="*/ 5200388 w 5424384"/>
              <a:gd name="connsiteY4" fmla="*/ 764492 h 764492"/>
              <a:gd name="connsiteX5" fmla="*/ 695061 w 5424384"/>
              <a:gd name="connsiteY5" fmla="*/ 764492 h 764492"/>
              <a:gd name="connsiteX6" fmla="*/ 471065 w 5424384"/>
              <a:gd name="connsiteY6" fmla="*/ 540496 h 764492"/>
              <a:gd name="connsiteX7" fmla="*/ 471065 w 5424384"/>
              <a:gd name="connsiteY7" fmla="*/ 511263 h 764492"/>
              <a:gd name="connsiteX8" fmla="*/ 0 w 5424384"/>
              <a:gd name="connsiteY8" fmla="*/ 629579 h 764492"/>
              <a:gd name="connsiteX9" fmla="*/ 471065 w 5424384"/>
              <a:gd name="connsiteY9" fmla="*/ 287345 h 764492"/>
              <a:gd name="connsiteX10" fmla="*/ 471065 w 5424384"/>
              <a:gd name="connsiteY10" fmla="*/ 223996 h 764492"/>
              <a:gd name="connsiteX11" fmla="*/ 695061 w 5424384"/>
              <a:gd name="connsiteY11" fmla="*/ 0 h 7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24384" h="764492">
                <a:moveTo>
                  <a:pt x="695061" y="0"/>
                </a:moveTo>
                <a:lnTo>
                  <a:pt x="5200388" y="0"/>
                </a:lnTo>
                <a:cubicBezTo>
                  <a:pt x="5324098" y="0"/>
                  <a:pt x="5424384" y="100286"/>
                  <a:pt x="5424384" y="223996"/>
                </a:cubicBezTo>
                <a:lnTo>
                  <a:pt x="5424384" y="540496"/>
                </a:lnTo>
                <a:cubicBezTo>
                  <a:pt x="5424384" y="664206"/>
                  <a:pt x="5324098" y="764492"/>
                  <a:pt x="5200388" y="764492"/>
                </a:cubicBezTo>
                <a:lnTo>
                  <a:pt x="695061" y="764492"/>
                </a:lnTo>
                <a:cubicBezTo>
                  <a:pt x="571351" y="764492"/>
                  <a:pt x="471065" y="664206"/>
                  <a:pt x="471065" y="540496"/>
                </a:cubicBezTo>
                <a:lnTo>
                  <a:pt x="471065" y="511263"/>
                </a:lnTo>
                <a:lnTo>
                  <a:pt x="0" y="629579"/>
                </a:lnTo>
                <a:lnTo>
                  <a:pt x="471065" y="287345"/>
                </a:lnTo>
                <a:lnTo>
                  <a:pt x="471065" y="223996"/>
                </a:lnTo>
                <a:cubicBezTo>
                  <a:pt x="471065" y="100286"/>
                  <a:pt x="571351" y="0"/>
                  <a:pt x="69506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67903-D59D-4994-8BA7-C4C4519CA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2504" y="1204674"/>
            <a:ext cx="819501" cy="1008656"/>
          </a:xfrm>
          <a:prstGeom prst="rect">
            <a:avLst/>
          </a:prstGeom>
        </p:spPr>
      </p:pic>
      <p:sp>
        <p:nvSpPr>
          <p:cNvPr id="9" name="หัวข้อ">
            <a:extLst>
              <a:ext uri="{FF2B5EF4-FFF2-40B4-BE49-F238E27FC236}">
                <a16:creationId xmlns:a16="http://schemas.microsoft.com/office/drawing/2014/main" id="{87DA8EF5-9342-475F-8A07-653021F176E5}"/>
              </a:ext>
            </a:extLst>
          </p:cNvPr>
          <p:cNvSpPr txBox="1"/>
          <p:nvPr/>
        </p:nvSpPr>
        <p:spPr>
          <a:xfrm>
            <a:off x="1387240" y="1336555"/>
            <a:ext cx="518642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คลิกเลือกระยะเวลาที่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CF8485-BA4C-4F1E-BC31-20DA15E17088}"/>
              </a:ext>
            </a:extLst>
          </p:cNvPr>
          <p:cNvGrpSpPr/>
          <p:nvPr/>
        </p:nvGrpSpPr>
        <p:grpSpPr>
          <a:xfrm>
            <a:off x="1383785" y="2029927"/>
            <a:ext cx="9070855" cy="2019873"/>
            <a:chOff x="814825" y="2182327"/>
            <a:chExt cx="9070855" cy="201987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4B6C36-F583-4829-84CB-DEDEDC73F22D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เปรียบเทียบ1">
              <a:extLst>
                <a:ext uri="{FF2B5EF4-FFF2-40B4-BE49-F238E27FC236}">
                  <a16:creationId xmlns:a16="http://schemas.microsoft.com/office/drawing/2014/main" id="{BAEA4769-BF89-4261-9E4C-E329C9B0D249}"/>
                </a:ext>
              </a:extLst>
            </p:cNvPr>
            <p:cNvSpPr txBox="1"/>
            <p:nvPr/>
          </p:nvSpPr>
          <p:spPr>
            <a:xfrm>
              <a:off x="81482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3)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39" name="31">
            <a:extLst>
              <a:ext uri="{FF2B5EF4-FFF2-40B4-BE49-F238E27FC236}">
                <a16:creationId xmlns:a16="http://schemas.microsoft.com/office/drawing/2014/main" id="{A6EB5A70-978A-4CD2-8522-7594F5FC6351}"/>
              </a:ext>
            </a:extLst>
          </p:cNvPr>
          <p:cNvGrpSpPr/>
          <p:nvPr/>
        </p:nvGrpSpPr>
        <p:grpSpPr>
          <a:xfrm>
            <a:off x="2613997" y="2360284"/>
            <a:ext cx="3223384" cy="1548000"/>
            <a:chOff x="1862157" y="2512684"/>
            <a:chExt cx="3223384" cy="154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439D1D-CDDB-43B4-B25D-E8921819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32" name="เปรียบเทียบ1">
              <a:extLst>
                <a:ext uri="{FF2B5EF4-FFF2-40B4-BE49-F238E27FC236}">
                  <a16:creationId xmlns:a16="http://schemas.microsoft.com/office/drawing/2014/main" id="{7B265079-DC12-4478-A2B8-B5668E6D0958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5 ชั่วโมง 31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65" name="32">
            <a:extLst>
              <a:ext uri="{FF2B5EF4-FFF2-40B4-BE49-F238E27FC236}">
                <a16:creationId xmlns:a16="http://schemas.microsoft.com/office/drawing/2014/main" id="{351EF58E-4658-4C30-8778-BEBE647858B9}"/>
              </a:ext>
            </a:extLst>
          </p:cNvPr>
          <p:cNvGrpSpPr/>
          <p:nvPr/>
        </p:nvGrpSpPr>
        <p:grpSpPr>
          <a:xfrm>
            <a:off x="6657677" y="2360284"/>
            <a:ext cx="3223384" cy="1548000"/>
            <a:chOff x="1862157" y="2512684"/>
            <a:chExt cx="3223384" cy="15480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A8CBEC1-066E-4991-9235-85D1C635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67" name="เปรียบเทียบ1">
              <a:extLst>
                <a:ext uri="{FF2B5EF4-FFF2-40B4-BE49-F238E27FC236}">
                  <a16:creationId xmlns:a16="http://schemas.microsoft.com/office/drawing/2014/main" id="{AA842920-5FD3-44E5-9D9B-FF43CB5427F3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5 ชั่วโมง 13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DD7F17C-6F2E-452F-8724-84E274EE2B51}"/>
              </a:ext>
            </a:extLst>
          </p:cNvPr>
          <p:cNvGrpSpPr/>
          <p:nvPr/>
        </p:nvGrpSpPr>
        <p:grpSpPr>
          <a:xfrm>
            <a:off x="1444745" y="4049800"/>
            <a:ext cx="9009895" cy="2019873"/>
            <a:chOff x="875785" y="2182327"/>
            <a:chExt cx="9009895" cy="201987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6782E89-A746-4738-8158-64B4A50C4C55}"/>
                </a:ext>
              </a:extLst>
            </p:cNvPr>
            <p:cNvSpPr/>
            <p:nvPr/>
          </p:nvSpPr>
          <p:spPr>
            <a:xfrm>
              <a:off x="1012175" y="2437475"/>
              <a:ext cx="8873505" cy="1764725"/>
            </a:xfrm>
            <a:custGeom>
              <a:avLst/>
              <a:gdLst>
                <a:gd name="connsiteX0" fmla="*/ 485437 w 10215040"/>
                <a:gd name="connsiteY0" fmla="*/ 0 h 1764725"/>
                <a:gd name="connsiteX1" fmla="*/ 548374 w 10215040"/>
                <a:gd name="connsiteY1" fmla="*/ 5356 h 1764725"/>
                <a:gd name="connsiteX2" fmla="*/ 601498 w 10215040"/>
                <a:gd name="connsiteY2" fmla="*/ 0 h 1764725"/>
                <a:gd name="connsiteX3" fmla="*/ 9920913 w 10215040"/>
                <a:gd name="connsiteY3" fmla="*/ 0 h 1764725"/>
                <a:gd name="connsiteX4" fmla="*/ 10215040 w 10215040"/>
                <a:gd name="connsiteY4" fmla="*/ 294127 h 1764725"/>
                <a:gd name="connsiteX5" fmla="*/ 10215040 w 10215040"/>
                <a:gd name="connsiteY5" fmla="*/ 1470598 h 1764725"/>
                <a:gd name="connsiteX6" fmla="*/ 9920913 w 10215040"/>
                <a:gd name="connsiteY6" fmla="*/ 1764725 h 1764725"/>
                <a:gd name="connsiteX7" fmla="*/ 601498 w 10215040"/>
                <a:gd name="connsiteY7" fmla="*/ 1764725 h 1764725"/>
                <a:gd name="connsiteX8" fmla="*/ 307371 w 10215040"/>
                <a:gd name="connsiteY8" fmla="*/ 1470598 h 1764725"/>
                <a:gd name="connsiteX9" fmla="*/ 307371 w 10215040"/>
                <a:gd name="connsiteY9" fmla="*/ 790155 h 1764725"/>
                <a:gd name="connsiteX10" fmla="*/ 296483 w 10215040"/>
                <a:gd name="connsiteY10" fmla="*/ 787302 h 1764725"/>
                <a:gd name="connsiteX11" fmla="*/ 0 w 10215040"/>
                <a:gd name="connsiteY11" fmla="*/ 409751 h 1764725"/>
                <a:gd name="connsiteX12" fmla="*/ 485437 w 10215040"/>
                <a:gd name="connsiteY12" fmla="*/ 0 h 17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15040" h="1764725">
                  <a:moveTo>
                    <a:pt x="485437" y="0"/>
                  </a:moveTo>
                  <a:lnTo>
                    <a:pt x="548374" y="5356"/>
                  </a:lnTo>
                  <a:lnTo>
                    <a:pt x="601498" y="0"/>
                  </a:lnTo>
                  <a:lnTo>
                    <a:pt x="9920913" y="0"/>
                  </a:lnTo>
                  <a:cubicBezTo>
                    <a:pt x="10083355" y="0"/>
                    <a:pt x="10215040" y="131685"/>
                    <a:pt x="10215040" y="294127"/>
                  </a:cubicBezTo>
                  <a:lnTo>
                    <a:pt x="10215040" y="1470598"/>
                  </a:lnTo>
                  <a:cubicBezTo>
                    <a:pt x="10215040" y="1633040"/>
                    <a:pt x="10083355" y="1764725"/>
                    <a:pt x="9920913" y="1764725"/>
                  </a:cubicBezTo>
                  <a:lnTo>
                    <a:pt x="601498" y="1764725"/>
                  </a:lnTo>
                  <a:cubicBezTo>
                    <a:pt x="439056" y="1764725"/>
                    <a:pt x="307371" y="1633040"/>
                    <a:pt x="307371" y="1470598"/>
                  </a:cubicBezTo>
                  <a:lnTo>
                    <a:pt x="307371" y="790155"/>
                  </a:lnTo>
                  <a:lnTo>
                    <a:pt x="296483" y="787302"/>
                  </a:lnTo>
                  <a:cubicBezTo>
                    <a:pt x="122253" y="725098"/>
                    <a:pt x="0" y="579475"/>
                    <a:pt x="0" y="409751"/>
                  </a:cubicBezTo>
                  <a:cubicBezTo>
                    <a:pt x="0" y="183452"/>
                    <a:pt x="217338" y="0"/>
                    <a:pt x="485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เปรียบเทียบ1">
              <a:extLst>
                <a:ext uri="{FF2B5EF4-FFF2-40B4-BE49-F238E27FC236}">
                  <a16:creationId xmlns:a16="http://schemas.microsoft.com/office/drawing/2014/main" id="{70DB02C3-5B12-45C5-9410-4DF4F81B7CF2}"/>
                </a:ext>
              </a:extLst>
            </p:cNvPr>
            <p:cNvSpPr txBox="1"/>
            <p:nvPr/>
          </p:nvSpPr>
          <p:spPr>
            <a:xfrm>
              <a:off x="875785" y="2182327"/>
              <a:ext cx="1176522" cy="106535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800" dirty="0">
                  <a:solidFill>
                    <a:sysClr val="windowText" lastClr="0000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4)</a:t>
              </a:r>
              <a:endParaRPr lang="en-US" sz="4800" dirty="0">
                <a:solidFill>
                  <a:sysClr val="windowText" lastClr="0000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4" name="41">
            <a:extLst>
              <a:ext uri="{FF2B5EF4-FFF2-40B4-BE49-F238E27FC236}">
                <a16:creationId xmlns:a16="http://schemas.microsoft.com/office/drawing/2014/main" id="{A868C93D-6A69-41EC-B099-4D43586DBF81}"/>
              </a:ext>
            </a:extLst>
          </p:cNvPr>
          <p:cNvGrpSpPr/>
          <p:nvPr/>
        </p:nvGrpSpPr>
        <p:grpSpPr>
          <a:xfrm>
            <a:off x="2613997" y="4380157"/>
            <a:ext cx="3223384" cy="1548000"/>
            <a:chOff x="1862157" y="2512684"/>
            <a:chExt cx="3223384" cy="15480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EEA916B-443A-44B8-8E90-C3E538C79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6" name="เปรียบเทียบ1">
              <a:extLst>
                <a:ext uri="{FF2B5EF4-FFF2-40B4-BE49-F238E27FC236}">
                  <a16:creationId xmlns:a16="http://schemas.microsoft.com/office/drawing/2014/main" id="{82CB08AB-F670-4AF1-8911-0F19AD63CAAC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9 ชั่วโมง 25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77" name="42">
            <a:extLst>
              <a:ext uri="{FF2B5EF4-FFF2-40B4-BE49-F238E27FC236}">
                <a16:creationId xmlns:a16="http://schemas.microsoft.com/office/drawing/2014/main" id="{34E4954C-AAA4-41B2-B0F9-C798F77C926A}"/>
              </a:ext>
            </a:extLst>
          </p:cNvPr>
          <p:cNvGrpSpPr/>
          <p:nvPr/>
        </p:nvGrpSpPr>
        <p:grpSpPr>
          <a:xfrm>
            <a:off x="6657677" y="4380157"/>
            <a:ext cx="3223384" cy="1548000"/>
            <a:chOff x="1862157" y="2512684"/>
            <a:chExt cx="3223384" cy="154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C694157-C04C-4703-9E7E-D7ED7709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2157" y="2512684"/>
              <a:ext cx="3223384" cy="1548000"/>
            </a:xfrm>
            <a:prstGeom prst="rect">
              <a:avLst/>
            </a:prstGeom>
          </p:spPr>
        </p:pic>
        <p:sp>
          <p:nvSpPr>
            <p:cNvPr id="79" name="เปรียบเทียบ1">
              <a:extLst>
                <a:ext uri="{FF2B5EF4-FFF2-40B4-BE49-F238E27FC236}">
                  <a16:creationId xmlns:a16="http://schemas.microsoft.com/office/drawing/2014/main" id="{B1E6AA54-2B41-45D5-AEC6-C9FD1F4C6299}"/>
                </a:ext>
              </a:extLst>
            </p:cNvPr>
            <p:cNvSpPr txBox="1"/>
            <p:nvPr/>
          </p:nvSpPr>
          <p:spPr>
            <a:xfrm>
              <a:off x="2013529" y="3308498"/>
              <a:ext cx="2880000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9 ชั่วโมง 52 นาที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D13AAD1-6ACF-424F-AB13-892780E67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8461" y="4922484"/>
            <a:ext cx="1080000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48983F-9CA5-411E-B9D9-6FA47072C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7088" y="4922484"/>
            <a:ext cx="1080000" cy="10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CA9BCE-E5B7-468A-80D0-37095DF76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7088" y="2800750"/>
            <a:ext cx="1080000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9CCFF1-C74C-4D20-AAA0-4245DB07A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8461" y="2800750"/>
            <a:ext cx="1080000" cy="10800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388247-8E81-437A-9AFB-768F560E3A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2633" y="6136627"/>
            <a:ext cx="1395736" cy="55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568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crush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231502-A08E-4880-B00B-9F200C89DF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7" t="7401" r="5453"/>
          <a:stretch/>
        </p:blipFill>
        <p:spPr>
          <a:xfrm>
            <a:off x="0" y="0"/>
            <a:ext cx="12192000" cy="6918960"/>
          </a:xfrm>
          <a:prstGeom prst="rect">
            <a:avLst/>
          </a:prstGeom>
        </p:spPr>
      </p:pic>
      <p:sp>
        <p:nvSpPr>
          <p:cNvPr id="21" name="หัวข้อ">
            <a:extLst>
              <a:ext uri="{FF2B5EF4-FFF2-40B4-BE49-F238E27FC236}">
                <a16:creationId xmlns:a16="http://schemas.microsoft.com/office/drawing/2014/main" id="{4DC42818-64A7-4A59-8CC3-4C1CD02267DD}"/>
              </a:ext>
            </a:extLst>
          </p:cNvPr>
          <p:cNvSpPr txBox="1"/>
          <p:nvPr/>
        </p:nvSpPr>
        <p:spPr>
          <a:xfrm>
            <a:off x="0" y="314236"/>
            <a:ext cx="12192000" cy="74103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การเปรียบเทียบระยะเวลาเป็นชั่วโมงและนาที</a:t>
            </a:r>
            <a:endParaRPr lang="en-US" sz="32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" name="การเปรียบเทียบ1">
            <a:extLst>
              <a:ext uri="{FF2B5EF4-FFF2-40B4-BE49-F238E27FC236}">
                <a16:creationId xmlns:a16="http://schemas.microsoft.com/office/drawing/2014/main" id="{0A00B460-993B-452C-9715-8202A8EC6D77}"/>
              </a:ext>
            </a:extLst>
          </p:cNvPr>
          <p:cNvGrpSpPr/>
          <p:nvPr/>
        </p:nvGrpSpPr>
        <p:grpSpPr>
          <a:xfrm>
            <a:off x="531991" y="1415741"/>
            <a:ext cx="11248253" cy="1176219"/>
            <a:chOff x="531991" y="1334716"/>
            <a:chExt cx="11248253" cy="1176219"/>
          </a:xfrm>
        </p:grpSpPr>
        <p:sp>
          <p:nvSpPr>
            <p:cNvPr id="22" name="หัวข้อ">
              <a:extLst>
                <a:ext uri="{FF2B5EF4-FFF2-40B4-BE49-F238E27FC236}">
                  <a16:creationId xmlns:a16="http://schemas.microsoft.com/office/drawing/2014/main" id="{23541030-F4D4-4220-94FC-897910C09A03}"/>
                </a:ext>
              </a:extLst>
            </p:cNvPr>
            <p:cNvSpPr txBox="1"/>
            <p:nvPr/>
          </p:nvSpPr>
          <p:spPr>
            <a:xfrm>
              <a:off x="531991" y="1334716"/>
              <a:ext cx="11248253" cy="117621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การเปรียบเทียบระยะเวลาที่มี</a:t>
              </a:r>
              <a:r>
                <a:rPr lang="th-TH" sz="25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หน่วยต่างกัน </a:t>
              </a: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ต้องเปลี่ยนหน่วยให้เป็น</a:t>
              </a:r>
            </a:p>
            <a:p>
              <a:pPr algn="ctr">
                <a:lnSpc>
                  <a:spcPct val="150000"/>
                </a:lnSpc>
              </a:pPr>
              <a:r>
                <a:rPr lang="th-TH" sz="2500" dirty="0">
                  <a:solidFill>
                    <a:schemeClr val="bg1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หน่วยเดียวกันก่อน แล้วนำมาเปรียบเทียบกัน</a:t>
              </a:r>
              <a:endParaRPr lang="en-US" sz="25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ACFBF2-C980-4F18-8016-3FBD8DF19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822" y="1500477"/>
              <a:ext cx="485422" cy="391868"/>
            </a:xfrm>
            <a:prstGeom prst="rect">
              <a:avLst/>
            </a:prstGeom>
          </p:spPr>
        </p:pic>
      </p:grpSp>
      <p:sp>
        <p:nvSpPr>
          <p:cNvPr id="7" name="1 ชม.เท่ากับ 60 นาที">
            <a:extLst>
              <a:ext uri="{FF2B5EF4-FFF2-40B4-BE49-F238E27FC236}">
                <a16:creationId xmlns:a16="http://schemas.microsoft.com/office/drawing/2014/main" id="{2114BEE0-15E1-4438-9358-4C1A7D0A17EB}"/>
              </a:ext>
            </a:extLst>
          </p:cNvPr>
          <p:cNvSpPr txBox="1"/>
          <p:nvPr/>
        </p:nvSpPr>
        <p:spPr>
          <a:xfrm>
            <a:off x="0" y="1208672"/>
            <a:ext cx="12192000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เท่ากับ 60 นาที</a:t>
            </a:r>
            <a:endParaRPr lang="en-US" sz="36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9" name="ทบทวน">
            <a:extLst>
              <a:ext uri="{FF2B5EF4-FFF2-40B4-BE49-F238E27FC236}">
                <a16:creationId xmlns:a16="http://schemas.microsoft.com/office/drawing/2014/main" id="{6F975CD7-37FC-497A-B5FF-CE8F535C5BD3}"/>
              </a:ext>
            </a:extLst>
          </p:cNvPr>
          <p:cNvSpPr txBox="1"/>
          <p:nvPr/>
        </p:nvSpPr>
        <p:spPr>
          <a:xfrm>
            <a:off x="13817" y="175283"/>
            <a:ext cx="12192000" cy="9031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ทบทวน</a:t>
            </a:r>
            <a:endParaRPr lang="en-US" sz="40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0" name="1 ชม.เท่ากับ 60 นาที">
            <a:extLst>
              <a:ext uri="{FF2B5EF4-FFF2-40B4-BE49-F238E27FC236}">
                <a16:creationId xmlns:a16="http://schemas.microsoft.com/office/drawing/2014/main" id="{AFB6B9C1-DCD3-4DCC-A4EC-F1DD8C7B0728}"/>
              </a:ext>
            </a:extLst>
          </p:cNvPr>
          <p:cNvSpPr txBox="1"/>
          <p:nvPr/>
        </p:nvSpPr>
        <p:spPr>
          <a:xfrm>
            <a:off x="1657109" y="2147253"/>
            <a:ext cx="8877782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2 ชั่วโมง เท่ากับ ............... นาที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1" name="1 ชม.เท่ากับ 60 นาที">
            <a:extLst>
              <a:ext uri="{FF2B5EF4-FFF2-40B4-BE49-F238E27FC236}">
                <a16:creationId xmlns:a16="http://schemas.microsoft.com/office/drawing/2014/main" id="{38DC8617-AFC5-4ED1-9CC0-33F640C9B363}"/>
              </a:ext>
            </a:extLst>
          </p:cNvPr>
          <p:cNvSpPr txBox="1"/>
          <p:nvPr/>
        </p:nvSpPr>
        <p:spPr>
          <a:xfrm>
            <a:off x="6354502" y="1958533"/>
            <a:ext cx="1990846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120</a:t>
            </a:r>
            <a:endParaRPr lang="en-US" sz="36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D8ED7-80FC-4385-A4C1-E7F8C2E814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18"/>
          <a:stretch/>
        </p:blipFill>
        <p:spPr>
          <a:xfrm>
            <a:off x="5775960" y="3323473"/>
            <a:ext cx="6145964" cy="3359244"/>
          </a:xfrm>
          <a:prstGeom prst="rect">
            <a:avLst/>
          </a:prstGeom>
        </p:spPr>
      </p:pic>
      <p:sp>
        <p:nvSpPr>
          <p:cNvPr id="14" name="1 ชม.เท่ากับ 60 นาที">
            <a:extLst>
              <a:ext uri="{FF2B5EF4-FFF2-40B4-BE49-F238E27FC236}">
                <a16:creationId xmlns:a16="http://schemas.microsoft.com/office/drawing/2014/main" id="{0EF22102-35CE-4E62-886C-AFB514580DBE}"/>
              </a:ext>
            </a:extLst>
          </p:cNvPr>
          <p:cNvSpPr txBox="1"/>
          <p:nvPr/>
        </p:nvSpPr>
        <p:spPr>
          <a:xfrm>
            <a:off x="7539292" y="3425087"/>
            <a:ext cx="4116414" cy="14797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20 นาที 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เท่ากับ ........ นาที</a:t>
            </a:r>
            <a:endParaRPr lang="en-US" sz="32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5" name="1 ชม.เท่ากับ 60 นาที">
            <a:extLst>
              <a:ext uri="{FF2B5EF4-FFF2-40B4-BE49-F238E27FC236}">
                <a16:creationId xmlns:a16="http://schemas.microsoft.com/office/drawing/2014/main" id="{C88B92C7-10B7-411D-BEA9-CCF92051575F}"/>
              </a:ext>
            </a:extLst>
          </p:cNvPr>
          <p:cNvSpPr txBox="1"/>
          <p:nvPr/>
        </p:nvSpPr>
        <p:spPr>
          <a:xfrm>
            <a:off x="7539292" y="5072580"/>
            <a:ext cx="4382632" cy="14797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75 นาที เท่ากับ 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solidFill>
                  <a:schemeClr val="bg1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..... ชั่วโมง ....... นาที</a:t>
            </a:r>
            <a:endParaRPr lang="en-US" sz="3200" dirty="0">
              <a:solidFill>
                <a:schemeClr val="bg1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6" name="1 ชม.เท่ากับ 60 นาที">
            <a:extLst>
              <a:ext uri="{FF2B5EF4-FFF2-40B4-BE49-F238E27FC236}">
                <a16:creationId xmlns:a16="http://schemas.microsoft.com/office/drawing/2014/main" id="{6AF73A8C-8974-43EB-9197-9992A6482E31}"/>
              </a:ext>
            </a:extLst>
          </p:cNvPr>
          <p:cNvSpPr txBox="1"/>
          <p:nvPr/>
        </p:nvSpPr>
        <p:spPr>
          <a:xfrm>
            <a:off x="8802546" y="3953143"/>
            <a:ext cx="1990846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80</a:t>
            </a:r>
            <a:endParaRPr lang="en-US" sz="36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7" name="1 ชม.เท่ากับ 60 นาที">
            <a:extLst>
              <a:ext uri="{FF2B5EF4-FFF2-40B4-BE49-F238E27FC236}">
                <a16:creationId xmlns:a16="http://schemas.microsoft.com/office/drawing/2014/main" id="{58CAC7A4-8E07-4CBC-80C6-2C88F41256BF}"/>
              </a:ext>
            </a:extLst>
          </p:cNvPr>
          <p:cNvSpPr txBox="1"/>
          <p:nvPr/>
        </p:nvSpPr>
        <p:spPr>
          <a:xfrm>
            <a:off x="6975675" y="5587888"/>
            <a:ext cx="1990846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36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19" name="1 ชม.เท่ากับ 60 นาที">
            <a:extLst>
              <a:ext uri="{FF2B5EF4-FFF2-40B4-BE49-F238E27FC236}">
                <a16:creationId xmlns:a16="http://schemas.microsoft.com/office/drawing/2014/main" id="{B611099E-66C1-4D96-BC5A-57E75BC52B3F}"/>
              </a:ext>
            </a:extLst>
          </p:cNvPr>
          <p:cNvSpPr txBox="1"/>
          <p:nvPr/>
        </p:nvSpPr>
        <p:spPr>
          <a:xfrm>
            <a:off x="9281280" y="5617466"/>
            <a:ext cx="1990846" cy="8221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15</a:t>
            </a:r>
            <a:endParaRPr lang="en-US" sz="3600" dirty="0">
              <a:solidFill>
                <a:srgbClr val="FFFF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71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1231812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โจทย์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1303076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20 นาที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มากกว่า หรือน้อยกว่า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90 นาที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AF75B-2AB2-4CC1-86A0-FDFFBB23743E}"/>
              </a:ext>
            </a:extLst>
          </p:cNvPr>
          <p:cNvGrpSpPr/>
          <p:nvPr/>
        </p:nvGrpSpPr>
        <p:grpSpPr>
          <a:xfrm>
            <a:off x="725905" y="729130"/>
            <a:ext cx="1050114" cy="1332857"/>
            <a:chOff x="725905" y="840890"/>
            <a:chExt cx="1050114" cy="13328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1DCD88-9883-44C7-8B47-BDD5BE12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905" y="1183485"/>
              <a:ext cx="1050114" cy="990262"/>
            </a:xfrm>
            <a:prstGeom prst="rect">
              <a:avLst/>
            </a:prstGeom>
          </p:spPr>
        </p:pic>
        <p:sp>
          <p:nvSpPr>
            <p:cNvPr id="21" name="หัวข้อ">
              <a:extLst>
                <a:ext uri="{FF2B5EF4-FFF2-40B4-BE49-F238E27FC236}">
                  <a16:creationId xmlns:a16="http://schemas.microsoft.com/office/drawing/2014/main" id="{4158A168-4D4C-40A6-96E1-0BC9F26C8E2C}"/>
                </a:ext>
              </a:extLst>
            </p:cNvPr>
            <p:cNvSpPr txBox="1"/>
            <p:nvPr/>
          </p:nvSpPr>
          <p:spPr>
            <a:xfrm>
              <a:off x="889749" y="840890"/>
              <a:ext cx="617109" cy="1308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60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6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435C6B-C6FA-44C5-9B1D-68E958F6EDC6}"/>
              </a:ext>
            </a:extLst>
          </p:cNvPr>
          <p:cNvGrpSpPr/>
          <p:nvPr/>
        </p:nvGrpSpPr>
        <p:grpSpPr>
          <a:xfrm>
            <a:off x="357654" y="2116468"/>
            <a:ext cx="1361985" cy="706620"/>
            <a:chOff x="357654" y="2276682"/>
            <a:chExt cx="1361985" cy="7066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D88FD8E-B632-407D-8B7A-F8EF00E4793D}"/>
                </a:ext>
              </a:extLst>
            </p:cNvPr>
            <p:cNvSpPr/>
            <p:nvPr/>
          </p:nvSpPr>
          <p:spPr>
            <a:xfrm>
              <a:off x="364015" y="2276682"/>
              <a:ext cx="1355624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096D04BB-BDE1-4B09-AE64-07A38AB07210}"/>
                </a:ext>
              </a:extLst>
            </p:cNvPr>
            <p:cNvSpPr txBox="1"/>
            <p:nvPr/>
          </p:nvSpPr>
          <p:spPr>
            <a:xfrm>
              <a:off x="357654" y="2357780"/>
              <a:ext cx="1361985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วิธีที่ 1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311A0B-65E4-43C8-99B7-C28E3126CBC9}"/>
              </a:ext>
            </a:extLst>
          </p:cNvPr>
          <p:cNvSpPr/>
          <p:nvPr/>
        </p:nvSpPr>
        <p:spPr>
          <a:xfrm>
            <a:off x="1458540" y="2996021"/>
            <a:ext cx="9132295" cy="3493216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1458540" y="3079371"/>
            <a:ext cx="913229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n w="127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1 ชั่วโมง 20 นาที เท่ากับ กี่นาที</a:t>
            </a:r>
            <a:endParaRPr lang="en-US" sz="2800" dirty="0">
              <a:ln w="1270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7D0708-A735-400C-A65A-3EC872BDE570}"/>
              </a:ext>
            </a:extLst>
          </p:cNvPr>
          <p:cNvGrpSpPr/>
          <p:nvPr/>
        </p:nvGrpSpPr>
        <p:grpSpPr>
          <a:xfrm>
            <a:off x="1916303" y="2116468"/>
            <a:ext cx="6790818" cy="706620"/>
            <a:chOff x="364015" y="2276682"/>
            <a:chExt cx="963979" cy="7066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1DF598-A744-42E6-BD43-23ADDA911E02}"/>
                </a:ext>
              </a:extLst>
            </p:cNvPr>
            <p:cNvSpPr/>
            <p:nvPr/>
          </p:nvSpPr>
          <p:spPr>
            <a:xfrm>
              <a:off x="364015" y="2276682"/>
              <a:ext cx="811101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398944B5-BCA4-495B-A1EF-21D28BBB60BA}"/>
                </a:ext>
              </a:extLst>
            </p:cNvPr>
            <p:cNvSpPr txBox="1"/>
            <p:nvPr/>
          </p:nvSpPr>
          <p:spPr>
            <a:xfrm>
              <a:off x="386497" y="2357780"/>
              <a:ext cx="94149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เปลี่ยน </a:t>
              </a:r>
              <a:r>
                <a:rPr lang="th-TH" sz="25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1 ชั่วโมง 20 นาที เป็น นาที</a:t>
              </a:r>
              <a:endParaRPr lang="en-US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2" name="เปรียบเทียบ1">
            <a:extLst>
              <a:ext uri="{FF2B5EF4-FFF2-40B4-BE49-F238E27FC236}">
                <a16:creationId xmlns:a16="http://schemas.microsoft.com/office/drawing/2014/main" id="{99799D66-96F7-49E6-BC47-295117917F7D}"/>
              </a:ext>
            </a:extLst>
          </p:cNvPr>
          <p:cNvSpPr txBox="1"/>
          <p:nvPr/>
        </p:nvSpPr>
        <p:spPr>
          <a:xfrm>
            <a:off x="2704395" y="3808148"/>
            <a:ext cx="6051678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 เท่ากับ ..........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3" name="เปรียบเทียบ1">
            <a:extLst>
              <a:ext uri="{FF2B5EF4-FFF2-40B4-BE49-F238E27FC236}">
                <a16:creationId xmlns:a16="http://schemas.microsoft.com/office/drawing/2014/main" id="{790B2DD3-B2F5-4711-8F2F-7BC60FB19595}"/>
              </a:ext>
            </a:extLst>
          </p:cNvPr>
          <p:cNvSpPr txBox="1"/>
          <p:nvPr/>
        </p:nvSpPr>
        <p:spPr>
          <a:xfrm>
            <a:off x="2704395" y="4449373"/>
            <a:ext cx="775984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1 ชั่วโมง 20 นาที เท่ากับ 60 + 20 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= ……….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5" name="เปรียบเทียบ1">
            <a:extLst>
              <a:ext uri="{FF2B5EF4-FFF2-40B4-BE49-F238E27FC236}">
                <a16:creationId xmlns:a16="http://schemas.microsoft.com/office/drawing/2014/main" id="{E9FC11A6-25BD-4545-BF49-662472EA57EB}"/>
              </a:ext>
            </a:extLst>
          </p:cNvPr>
          <p:cNvSpPr txBox="1"/>
          <p:nvPr/>
        </p:nvSpPr>
        <p:spPr>
          <a:xfrm>
            <a:off x="5262317" y="3683897"/>
            <a:ext cx="940999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60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7" name="เปรียบเทียบ1">
            <a:extLst>
              <a:ext uri="{FF2B5EF4-FFF2-40B4-BE49-F238E27FC236}">
                <a16:creationId xmlns:a16="http://schemas.microsoft.com/office/drawing/2014/main" id="{6CF9B5B2-B4D6-4594-8C4B-B484EA3A8AFD}"/>
              </a:ext>
            </a:extLst>
          </p:cNvPr>
          <p:cNvSpPr txBox="1"/>
          <p:nvPr/>
        </p:nvSpPr>
        <p:spPr>
          <a:xfrm>
            <a:off x="8249358" y="4310881"/>
            <a:ext cx="833119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80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8" name="เปรียบเทียบ1">
            <a:extLst>
              <a:ext uri="{FF2B5EF4-FFF2-40B4-BE49-F238E27FC236}">
                <a16:creationId xmlns:a16="http://schemas.microsoft.com/office/drawing/2014/main" id="{6BC56151-6422-4A12-903C-70FC634731DF}"/>
              </a:ext>
            </a:extLst>
          </p:cNvPr>
          <p:cNvSpPr txBox="1"/>
          <p:nvPr/>
        </p:nvSpPr>
        <p:spPr>
          <a:xfrm>
            <a:off x="2704395" y="5048511"/>
            <a:ext cx="637808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80 นาที .................. 90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เปรียบเทียบ1">
            <a:extLst>
              <a:ext uri="{FF2B5EF4-FFF2-40B4-BE49-F238E27FC236}">
                <a16:creationId xmlns:a16="http://schemas.microsoft.com/office/drawing/2014/main" id="{4F9D5935-CF48-445F-A530-5D67F44DA1BC}"/>
              </a:ext>
            </a:extLst>
          </p:cNvPr>
          <p:cNvSpPr txBox="1"/>
          <p:nvPr/>
        </p:nvSpPr>
        <p:spPr>
          <a:xfrm>
            <a:off x="4084320" y="4928300"/>
            <a:ext cx="172720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9BFAF1-3D26-4B4C-ACEE-0BB38AD23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6370" y="1993413"/>
            <a:ext cx="3863962" cy="1322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C7979A-9ED6-4CE2-BECB-517B67B4E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36" y="4053328"/>
            <a:ext cx="1477489" cy="2675260"/>
          </a:xfrm>
          <a:prstGeom prst="rect">
            <a:avLst/>
          </a:prstGeom>
        </p:spPr>
      </p:pic>
      <p:sp>
        <p:nvSpPr>
          <p:cNvPr id="25" name="เปรียบเทียบ1">
            <a:extLst>
              <a:ext uri="{FF2B5EF4-FFF2-40B4-BE49-F238E27FC236}">
                <a16:creationId xmlns:a16="http://schemas.microsoft.com/office/drawing/2014/main" id="{A1EC8CD6-D850-4A33-9200-C9E9F2D06B5F}"/>
              </a:ext>
            </a:extLst>
          </p:cNvPr>
          <p:cNvSpPr txBox="1"/>
          <p:nvPr/>
        </p:nvSpPr>
        <p:spPr>
          <a:xfrm>
            <a:off x="1607678" y="5805495"/>
            <a:ext cx="913229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ดังนั้น 1 ชั่วโมง 20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90 นาที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38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2" grpId="0"/>
      <p:bldP spid="33" grpId="0"/>
      <p:bldP spid="35" grpId="0"/>
      <p:bldP spid="37" grpId="0"/>
      <p:bldP spid="38" grpId="0"/>
      <p:bldP spid="39" grpId="0"/>
      <p:bldP spid="2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1231812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โจทย์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1303076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 ชั่วโมง 20 นาที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มากกว่า หรือน้อยกว่า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90 นาที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AF75B-2AB2-4CC1-86A0-FDFFBB23743E}"/>
              </a:ext>
            </a:extLst>
          </p:cNvPr>
          <p:cNvGrpSpPr/>
          <p:nvPr/>
        </p:nvGrpSpPr>
        <p:grpSpPr>
          <a:xfrm>
            <a:off x="725905" y="729130"/>
            <a:ext cx="1050114" cy="1332857"/>
            <a:chOff x="725905" y="840890"/>
            <a:chExt cx="1050114" cy="13328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1DCD88-9883-44C7-8B47-BDD5BE12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905" y="1183485"/>
              <a:ext cx="1050114" cy="990262"/>
            </a:xfrm>
            <a:prstGeom prst="rect">
              <a:avLst/>
            </a:prstGeom>
          </p:spPr>
        </p:pic>
        <p:sp>
          <p:nvSpPr>
            <p:cNvPr id="21" name="หัวข้อ">
              <a:extLst>
                <a:ext uri="{FF2B5EF4-FFF2-40B4-BE49-F238E27FC236}">
                  <a16:creationId xmlns:a16="http://schemas.microsoft.com/office/drawing/2014/main" id="{4158A168-4D4C-40A6-96E1-0BC9F26C8E2C}"/>
                </a:ext>
              </a:extLst>
            </p:cNvPr>
            <p:cNvSpPr txBox="1"/>
            <p:nvPr/>
          </p:nvSpPr>
          <p:spPr>
            <a:xfrm>
              <a:off x="889749" y="840890"/>
              <a:ext cx="617109" cy="1308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6000" dirty="0">
                  <a:latin typeface="Mali" panose="00000800000000000000" pitchFamily="2" charset="-34"/>
                  <a:cs typeface="Mali" panose="00000800000000000000" pitchFamily="2" charset="-34"/>
                </a:rPr>
                <a:t>1</a:t>
              </a:r>
              <a:endParaRPr lang="en-US" sz="6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435C6B-C6FA-44C5-9B1D-68E958F6EDC6}"/>
              </a:ext>
            </a:extLst>
          </p:cNvPr>
          <p:cNvGrpSpPr/>
          <p:nvPr/>
        </p:nvGrpSpPr>
        <p:grpSpPr>
          <a:xfrm>
            <a:off x="357654" y="2116468"/>
            <a:ext cx="1361985" cy="706620"/>
            <a:chOff x="357654" y="2276682"/>
            <a:chExt cx="1361985" cy="7066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D88FD8E-B632-407D-8B7A-F8EF00E4793D}"/>
                </a:ext>
              </a:extLst>
            </p:cNvPr>
            <p:cNvSpPr/>
            <p:nvPr/>
          </p:nvSpPr>
          <p:spPr>
            <a:xfrm>
              <a:off x="364015" y="2276682"/>
              <a:ext cx="1355624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096D04BB-BDE1-4B09-AE64-07A38AB07210}"/>
                </a:ext>
              </a:extLst>
            </p:cNvPr>
            <p:cNvSpPr txBox="1"/>
            <p:nvPr/>
          </p:nvSpPr>
          <p:spPr>
            <a:xfrm>
              <a:off x="357654" y="2357780"/>
              <a:ext cx="1361985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วิธีที่ 2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311A0B-65E4-43C8-99B7-C28E3126CBC9}"/>
              </a:ext>
            </a:extLst>
          </p:cNvPr>
          <p:cNvSpPr/>
          <p:nvPr/>
        </p:nvSpPr>
        <p:spPr>
          <a:xfrm>
            <a:off x="1458540" y="2996021"/>
            <a:ext cx="9132295" cy="3493216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1458540" y="3079371"/>
            <a:ext cx="913229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n w="127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90 นาที เท่ากับ กี่ชั่วโมง กี่นาที</a:t>
            </a:r>
            <a:endParaRPr lang="en-US" sz="2800" dirty="0">
              <a:ln w="1270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7D0708-A735-400C-A65A-3EC872BDE570}"/>
              </a:ext>
            </a:extLst>
          </p:cNvPr>
          <p:cNvGrpSpPr/>
          <p:nvPr/>
        </p:nvGrpSpPr>
        <p:grpSpPr>
          <a:xfrm>
            <a:off x="1916303" y="2116468"/>
            <a:ext cx="6790818" cy="706620"/>
            <a:chOff x="364015" y="2276682"/>
            <a:chExt cx="963979" cy="7066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1DF598-A744-42E6-BD43-23ADDA911E02}"/>
                </a:ext>
              </a:extLst>
            </p:cNvPr>
            <p:cNvSpPr/>
            <p:nvPr/>
          </p:nvSpPr>
          <p:spPr>
            <a:xfrm>
              <a:off x="364015" y="2276682"/>
              <a:ext cx="811101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398944B5-BCA4-495B-A1EF-21D28BBB60BA}"/>
                </a:ext>
              </a:extLst>
            </p:cNvPr>
            <p:cNvSpPr txBox="1"/>
            <p:nvPr/>
          </p:nvSpPr>
          <p:spPr>
            <a:xfrm>
              <a:off x="386497" y="2357780"/>
              <a:ext cx="94149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เปลี่ยน </a:t>
              </a:r>
              <a:r>
                <a:rPr lang="th-TH" sz="25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90 นาที เป็น ชั่วโมง</a:t>
              </a:r>
              <a:endParaRPr lang="en-US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2" name="เปรียบเทียบ1">
            <a:extLst>
              <a:ext uri="{FF2B5EF4-FFF2-40B4-BE49-F238E27FC236}">
                <a16:creationId xmlns:a16="http://schemas.microsoft.com/office/drawing/2014/main" id="{99799D66-96F7-49E6-BC47-295117917F7D}"/>
              </a:ext>
            </a:extLst>
          </p:cNvPr>
          <p:cNvSpPr txBox="1"/>
          <p:nvPr/>
        </p:nvSpPr>
        <p:spPr>
          <a:xfrm>
            <a:off x="2704395" y="3808148"/>
            <a:ext cx="6051678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60 นาที เท่ากับ ....... ชั่วโมง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3" name="เปรียบเทียบ1">
            <a:extLst>
              <a:ext uri="{FF2B5EF4-FFF2-40B4-BE49-F238E27FC236}">
                <a16:creationId xmlns:a16="http://schemas.microsoft.com/office/drawing/2014/main" id="{790B2DD3-B2F5-4711-8F2F-7BC60FB19595}"/>
              </a:ext>
            </a:extLst>
          </p:cNvPr>
          <p:cNvSpPr txBox="1"/>
          <p:nvPr/>
        </p:nvSpPr>
        <p:spPr>
          <a:xfrm>
            <a:off x="2704395" y="4449373"/>
            <a:ext cx="775984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90 นาที เท่ากับ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....... ชั่วโมง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......... นาที 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5" name="เปรียบเทียบ1">
            <a:extLst>
              <a:ext uri="{FF2B5EF4-FFF2-40B4-BE49-F238E27FC236}">
                <a16:creationId xmlns:a16="http://schemas.microsoft.com/office/drawing/2014/main" id="{E9FC11A6-25BD-4545-BF49-662472EA57EB}"/>
              </a:ext>
            </a:extLst>
          </p:cNvPr>
          <p:cNvSpPr txBox="1"/>
          <p:nvPr/>
        </p:nvSpPr>
        <p:spPr>
          <a:xfrm>
            <a:off x="5192867" y="3672322"/>
            <a:ext cx="61865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8" name="เปรียบเทียบ1">
            <a:extLst>
              <a:ext uri="{FF2B5EF4-FFF2-40B4-BE49-F238E27FC236}">
                <a16:creationId xmlns:a16="http://schemas.microsoft.com/office/drawing/2014/main" id="{6BC56151-6422-4A12-903C-70FC634731DF}"/>
              </a:ext>
            </a:extLst>
          </p:cNvPr>
          <p:cNvSpPr txBox="1"/>
          <p:nvPr/>
        </p:nvSpPr>
        <p:spPr>
          <a:xfrm>
            <a:off x="2704394" y="5048511"/>
            <a:ext cx="7759841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1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ชั่วโมง 20 นาที .................. 1 ชั่วโมง 30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เปรียบเทียบ1">
            <a:extLst>
              <a:ext uri="{FF2B5EF4-FFF2-40B4-BE49-F238E27FC236}">
                <a16:creationId xmlns:a16="http://schemas.microsoft.com/office/drawing/2014/main" id="{4F9D5935-CF48-445F-A530-5D67F44DA1BC}"/>
              </a:ext>
            </a:extLst>
          </p:cNvPr>
          <p:cNvSpPr txBox="1"/>
          <p:nvPr/>
        </p:nvSpPr>
        <p:spPr>
          <a:xfrm>
            <a:off x="5506720" y="4928300"/>
            <a:ext cx="179106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9BFAF1-3D26-4B4C-ACEE-0BB38AD23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6370" y="1993413"/>
            <a:ext cx="3863962" cy="1322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C7979A-9ED6-4CE2-BECB-517B67B4E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36" y="4053328"/>
            <a:ext cx="1477489" cy="2675260"/>
          </a:xfrm>
          <a:prstGeom prst="rect">
            <a:avLst/>
          </a:prstGeom>
        </p:spPr>
      </p:pic>
      <p:sp>
        <p:nvSpPr>
          <p:cNvPr id="25" name="เปรียบเทียบ1">
            <a:extLst>
              <a:ext uri="{FF2B5EF4-FFF2-40B4-BE49-F238E27FC236}">
                <a16:creationId xmlns:a16="http://schemas.microsoft.com/office/drawing/2014/main" id="{CD66D3EB-267A-4367-AAD9-4B281DE5375B}"/>
              </a:ext>
            </a:extLst>
          </p:cNvPr>
          <p:cNvSpPr txBox="1"/>
          <p:nvPr/>
        </p:nvSpPr>
        <p:spPr>
          <a:xfrm>
            <a:off x="5242033" y="4324295"/>
            <a:ext cx="61865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1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26" name="เปรียบเทียบ1">
            <a:extLst>
              <a:ext uri="{FF2B5EF4-FFF2-40B4-BE49-F238E27FC236}">
                <a16:creationId xmlns:a16="http://schemas.microsoft.com/office/drawing/2014/main" id="{2DBFD5FF-4B00-47B0-B910-7474B996ED6A}"/>
              </a:ext>
            </a:extLst>
          </p:cNvPr>
          <p:cNvSpPr txBox="1"/>
          <p:nvPr/>
        </p:nvSpPr>
        <p:spPr>
          <a:xfrm>
            <a:off x="7297781" y="4343703"/>
            <a:ext cx="61865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30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FC2CDC-D281-4A32-8CFC-4E7A75C3CB40}"/>
              </a:ext>
            </a:extLst>
          </p:cNvPr>
          <p:cNvGrpSpPr/>
          <p:nvPr/>
        </p:nvGrpSpPr>
        <p:grpSpPr>
          <a:xfrm>
            <a:off x="8551169" y="3773465"/>
            <a:ext cx="2691837" cy="653494"/>
            <a:chOff x="8551169" y="3773465"/>
            <a:chExt cx="2691837" cy="653494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B395BC8-ED1F-4A87-B6E7-0F6A25EF72B2}"/>
                </a:ext>
              </a:extLst>
            </p:cNvPr>
            <p:cNvSpPr/>
            <p:nvPr/>
          </p:nvSpPr>
          <p:spPr>
            <a:xfrm>
              <a:off x="8613570" y="3773465"/>
              <a:ext cx="2619820" cy="653494"/>
            </a:xfrm>
            <a:prstGeom prst="foldedCorner">
              <a:avLst>
                <a:gd name="adj" fmla="val 35324"/>
              </a:avLst>
            </a:prstGeom>
            <a:solidFill>
              <a:schemeClr val="bg1"/>
            </a:solidFill>
            <a:ln>
              <a:solidFill>
                <a:srgbClr val="E34C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เปรียบเทียบ1">
              <a:extLst>
                <a:ext uri="{FF2B5EF4-FFF2-40B4-BE49-F238E27FC236}">
                  <a16:creationId xmlns:a16="http://schemas.microsoft.com/office/drawing/2014/main" id="{9B4E2449-617C-40CF-9BF1-11A964C9B736}"/>
                </a:ext>
              </a:extLst>
            </p:cNvPr>
            <p:cNvSpPr txBox="1"/>
            <p:nvPr/>
          </p:nvSpPr>
          <p:spPr>
            <a:xfrm>
              <a:off x="8551169" y="3786377"/>
              <a:ext cx="269183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90 - </a:t>
              </a:r>
              <a:r>
                <a:rPr lang="en-US" sz="2500" dirty="0"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en-US" sz="2500" dirty="0">
                  <a:latin typeface="Mali" panose="00000800000000000000" pitchFamily="2" charset="-34"/>
                  <a:cs typeface="Mali" panose="00000800000000000000" pitchFamily="2" charset="-34"/>
                </a:rPr>
                <a:t>= 30</a:t>
              </a:r>
            </a:p>
          </p:txBody>
        </p:sp>
      </p:grpSp>
      <p:sp>
        <p:nvSpPr>
          <p:cNvPr id="40" name="เปรียบเทียบ1">
            <a:extLst>
              <a:ext uri="{FF2B5EF4-FFF2-40B4-BE49-F238E27FC236}">
                <a16:creationId xmlns:a16="http://schemas.microsoft.com/office/drawing/2014/main" id="{18EC2FE0-4D64-469B-BF8C-22193EBF973E}"/>
              </a:ext>
            </a:extLst>
          </p:cNvPr>
          <p:cNvSpPr txBox="1"/>
          <p:nvPr/>
        </p:nvSpPr>
        <p:spPr>
          <a:xfrm>
            <a:off x="1601165" y="5355674"/>
            <a:ext cx="9132295" cy="1224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ดังนั้น 1 ชั่วโมง 20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น้อยกว่า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90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73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2" grpId="0"/>
      <p:bldP spid="33" grpId="0"/>
      <p:bldP spid="35" grpId="0"/>
      <p:bldP spid="38" grpId="0"/>
      <p:bldP spid="39" grpId="0"/>
      <p:bldP spid="25" grpId="0"/>
      <p:bldP spid="26" grpId="0"/>
      <p:bldP spid="4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4B3C8FD-DB74-4479-B663-AB3A9968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8"/>
            <a:ext cx="12192000" cy="6855391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63AA093-9D03-4C24-B7BE-C7A94917AFB3}"/>
              </a:ext>
            </a:extLst>
          </p:cNvPr>
          <p:cNvSpPr/>
          <p:nvPr/>
        </p:nvSpPr>
        <p:spPr>
          <a:xfrm>
            <a:off x="1336619" y="1231812"/>
            <a:ext cx="10129475" cy="7076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โจทย์">
            <a:extLst>
              <a:ext uri="{FF2B5EF4-FFF2-40B4-BE49-F238E27FC236}">
                <a16:creationId xmlns:a16="http://schemas.microsoft.com/office/drawing/2014/main" id="{09071F7E-0916-45CE-B68B-F32913A5ED18}"/>
              </a:ext>
            </a:extLst>
          </p:cNvPr>
          <p:cNvSpPr txBox="1"/>
          <p:nvPr/>
        </p:nvSpPr>
        <p:spPr>
          <a:xfrm>
            <a:off x="1458540" y="1303076"/>
            <a:ext cx="1012947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 5</a:t>
            </a:r>
            <a:r>
              <a:rPr lang="en-US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0 นาที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มากกว่า หรือน้อยกว่า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8 ชั่วโมง 40 นาที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7AF75B-2AB2-4CC1-86A0-FDFFBB23743E}"/>
              </a:ext>
            </a:extLst>
          </p:cNvPr>
          <p:cNvGrpSpPr/>
          <p:nvPr/>
        </p:nvGrpSpPr>
        <p:grpSpPr>
          <a:xfrm>
            <a:off x="725905" y="729130"/>
            <a:ext cx="1050114" cy="1332857"/>
            <a:chOff x="725905" y="840890"/>
            <a:chExt cx="1050114" cy="13328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1DCD88-9883-44C7-8B47-BDD5BE12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905" y="1183485"/>
              <a:ext cx="1050114" cy="990262"/>
            </a:xfrm>
            <a:prstGeom prst="rect">
              <a:avLst/>
            </a:prstGeom>
          </p:spPr>
        </p:pic>
        <p:sp>
          <p:nvSpPr>
            <p:cNvPr id="21" name="หัวข้อ">
              <a:extLst>
                <a:ext uri="{FF2B5EF4-FFF2-40B4-BE49-F238E27FC236}">
                  <a16:creationId xmlns:a16="http://schemas.microsoft.com/office/drawing/2014/main" id="{4158A168-4D4C-40A6-96E1-0BC9F26C8E2C}"/>
                </a:ext>
              </a:extLst>
            </p:cNvPr>
            <p:cNvSpPr txBox="1"/>
            <p:nvPr/>
          </p:nvSpPr>
          <p:spPr>
            <a:xfrm>
              <a:off x="927073" y="840890"/>
              <a:ext cx="617109" cy="1308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6000" dirty="0">
                  <a:latin typeface="Mali" panose="00000800000000000000" pitchFamily="2" charset="-34"/>
                  <a:cs typeface="Mali" panose="00000800000000000000" pitchFamily="2" charset="-34"/>
                </a:rPr>
                <a:t>2</a:t>
              </a:r>
              <a:endParaRPr lang="en-US" sz="60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435C6B-C6FA-44C5-9B1D-68E958F6EDC6}"/>
              </a:ext>
            </a:extLst>
          </p:cNvPr>
          <p:cNvGrpSpPr/>
          <p:nvPr/>
        </p:nvGrpSpPr>
        <p:grpSpPr>
          <a:xfrm>
            <a:off x="357654" y="2116468"/>
            <a:ext cx="1361985" cy="706620"/>
            <a:chOff x="357654" y="2276682"/>
            <a:chExt cx="1361985" cy="7066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D88FD8E-B632-407D-8B7A-F8EF00E4793D}"/>
                </a:ext>
              </a:extLst>
            </p:cNvPr>
            <p:cNvSpPr/>
            <p:nvPr/>
          </p:nvSpPr>
          <p:spPr>
            <a:xfrm>
              <a:off x="364015" y="2276682"/>
              <a:ext cx="1355624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หัวข้อ">
              <a:extLst>
                <a:ext uri="{FF2B5EF4-FFF2-40B4-BE49-F238E27FC236}">
                  <a16:creationId xmlns:a16="http://schemas.microsoft.com/office/drawing/2014/main" id="{096D04BB-BDE1-4B09-AE64-07A38AB07210}"/>
                </a:ext>
              </a:extLst>
            </p:cNvPr>
            <p:cNvSpPr txBox="1"/>
            <p:nvPr/>
          </p:nvSpPr>
          <p:spPr>
            <a:xfrm>
              <a:off x="357654" y="2357780"/>
              <a:ext cx="1361985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วิธีที่ 1</a:t>
              </a:r>
              <a:endParaRPr lang="en-US" sz="2500" dirty="0"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311A0B-65E4-43C8-99B7-C28E3126CBC9}"/>
              </a:ext>
            </a:extLst>
          </p:cNvPr>
          <p:cNvSpPr/>
          <p:nvPr/>
        </p:nvSpPr>
        <p:spPr>
          <a:xfrm>
            <a:off x="1458540" y="2996021"/>
            <a:ext cx="9132295" cy="3493216"/>
          </a:xfrm>
          <a:prstGeom prst="roundRect">
            <a:avLst>
              <a:gd name="adj" fmla="val 944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เปรียบเทียบ1">
            <a:extLst>
              <a:ext uri="{FF2B5EF4-FFF2-40B4-BE49-F238E27FC236}">
                <a16:creationId xmlns:a16="http://schemas.microsoft.com/office/drawing/2014/main" id="{7D8903CE-2164-4608-8AE3-A4EFC7A78EAC}"/>
              </a:ext>
            </a:extLst>
          </p:cNvPr>
          <p:cNvSpPr txBox="1"/>
          <p:nvPr/>
        </p:nvSpPr>
        <p:spPr>
          <a:xfrm>
            <a:off x="1458540" y="3079371"/>
            <a:ext cx="9132295" cy="6599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>
                <a:ln w="127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li" panose="00000800000000000000" pitchFamily="2" charset="-34"/>
                <a:cs typeface="Mali" panose="00000800000000000000" pitchFamily="2" charset="-34"/>
              </a:rPr>
              <a:t>8 ชั่วโมง 40 นาที เท่ากับ กี่นาที</a:t>
            </a:r>
            <a:endParaRPr lang="en-US" sz="2800" dirty="0">
              <a:ln w="1270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7D0708-A735-400C-A65A-3EC872BDE570}"/>
              </a:ext>
            </a:extLst>
          </p:cNvPr>
          <p:cNvGrpSpPr/>
          <p:nvPr/>
        </p:nvGrpSpPr>
        <p:grpSpPr>
          <a:xfrm>
            <a:off x="1916303" y="2116468"/>
            <a:ext cx="6790818" cy="706620"/>
            <a:chOff x="364015" y="2276682"/>
            <a:chExt cx="963979" cy="7066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1DF598-A744-42E6-BD43-23ADDA911E02}"/>
                </a:ext>
              </a:extLst>
            </p:cNvPr>
            <p:cNvSpPr/>
            <p:nvPr/>
          </p:nvSpPr>
          <p:spPr>
            <a:xfrm>
              <a:off x="364015" y="2276682"/>
              <a:ext cx="811101" cy="706620"/>
            </a:xfrm>
            <a:prstGeom prst="roundRect">
              <a:avLst>
                <a:gd name="adj" fmla="val 9440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หัวข้อ">
              <a:extLst>
                <a:ext uri="{FF2B5EF4-FFF2-40B4-BE49-F238E27FC236}">
                  <a16:creationId xmlns:a16="http://schemas.microsoft.com/office/drawing/2014/main" id="{398944B5-BCA4-495B-A1EF-21D28BBB60BA}"/>
                </a:ext>
              </a:extLst>
            </p:cNvPr>
            <p:cNvSpPr txBox="1"/>
            <p:nvPr/>
          </p:nvSpPr>
          <p:spPr>
            <a:xfrm>
              <a:off x="386497" y="2357780"/>
              <a:ext cx="94149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เปลี่ยน </a:t>
              </a:r>
              <a:r>
                <a:rPr lang="th-TH" sz="2500" dirty="0">
                  <a:solidFill>
                    <a:srgbClr val="FFFF00"/>
                  </a:solidFill>
                  <a:latin typeface="Mali" panose="00000800000000000000" pitchFamily="2" charset="-34"/>
                  <a:cs typeface="Mali" panose="00000800000000000000" pitchFamily="2" charset="-34"/>
                </a:rPr>
                <a:t>8 ชั่วโมง 40 นาที เป็น นาที</a:t>
              </a:r>
              <a:endParaRPr lang="en-US" sz="2500" dirty="0">
                <a:solidFill>
                  <a:srgbClr val="FFFF00"/>
                </a:solidFill>
                <a:latin typeface="Mali" panose="00000800000000000000" pitchFamily="2" charset="-34"/>
                <a:cs typeface="Mali" panose="00000800000000000000" pitchFamily="2" charset="-34"/>
              </a:endParaRPr>
            </a:p>
          </p:txBody>
        </p:sp>
      </p:grpSp>
      <p:sp>
        <p:nvSpPr>
          <p:cNvPr id="32" name="เปรียบเทียบ1">
            <a:extLst>
              <a:ext uri="{FF2B5EF4-FFF2-40B4-BE49-F238E27FC236}">
                <a16:creationId xmlns:a16="http://schemas.microsoft.com/office/drawing/2014/main" id="{99799D66-96F7-49E6-BC47-295117917F7D}"/>
              </a:ext>
            </a:extLst>
          </p:cNvPr>
          <p:cNvSpPr txBox="1"/>
          <p:nvPr/>
        </p:nvSpPr>
        <p:spPr>
          <a:xfrm>
            <a:off x="2704395" y="3808148"/>
            <a:ext cx="6051678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8 ชั่วโมง เท่ากับ ..........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3" name="เปรียบเทียบ1">
            <a:extLst>
              <a:ext uri="{FF2B5EF4-FFF2-40B4-BE49-F238E27FC236}">
                <a16:creationId xmlns:a16="http://schemas.microsoft.com/office/drawing/2014/main" id="{790B2DD3-B2F5-4711-8F2F-7BC60FB19595}"/>
              </a:ext>
            </a:extLst>
          </p:cNvPr>
          <p:cNvSpPr txBox="1"/>
          <p:nvPr/>
        </p:nvSpPr>
        <p:spPr>
          <a:xfrm>
            <a:off x="2704395" y="4449373"/>
            <a:ext cx="775984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8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 ชั่วโมง 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40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 นาที เท่ากับ 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480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 + 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40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 </a:t>
            </a: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= ………. 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5" name="เปรียบเทียบ1">
            <a:extLst>
              <a:ext uri="{FF2B5EF4-FFF2-40B4-BE49-F238E27FC236}">
                <a16:creationId xmlns:a16="http://schemas.microsoft.com/office/drawing/2014/main" id="{E9FC11A6-25BD-4545-BF49-662472EA57EB}"/>
              </a:ext>
            </a:extLst>
          </p:cNvPr>
          <p:cNvSpPr txBox="1"/>
          <p:nvPr/>
        </p:nvSpPr>
        <p:spPr>
          <a:xfrm>
            <a:off x="5262317" y="3683897"/>
            <a:ext cx="940999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480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7" name="เปรียบเทียบ1">
            <a:extLst>
              <a:ext uri="{FF2B5EF4-FFF2-40B4-BE49-F238E27FC236}">
                <a16:creationId xmlns:a16="http://schemas.microsoft.com/office/drawing/2014/main" id="{6CF9B5B2-B4D6-4594-8C4B-B484EA3A8AFD}"/>
              </a:ext>
            </a:extLst>
          </p:cNvPr>
          <p:cNvSpPr txBox="1"/>
          <p:nvPr/>
        </p:nvSpPr>
        <p:spPr>
          <a:xfrm>
            <a:off x="8426370" y="4310881"/>
            <a:ext cx="1058973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520</a:t>
            </a:r>
          </a:p>
        </p:txBody>
      </p:sp>
      <p:sp>
        <p:nvSpPr>
          <p:cNvPr id="38" name="เปรียบเทียบ1">
            <a:extLst>
              <a:ext uri="{FF2B5EF4-FFF2-40B4-BE49-F238E27FC236}">
                <a16:creationId xmlns:a16="http://schemas.microsoft.com/office/drawing/2014/main" id="{6BC56151-6422-4A12-903C-70FC634731DF}"/>
              </a:ext>
            </a:extLst>
          </p:cNvPr>
          <p:cNvSpPr txBox="1"/>
          <p:nvPr/>
        </p:nvSpPr>
        <p:spPr>
          <a:xfrm>
            <a:off x="2704395" y="5048511"/>
            <a:ext cx="6378082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latin typeface="Mali" panose="00000800000000000000" pitchFamily="2" charset="-34"/>
                <a:cs typeface="Mali" panose="00000800000000000000" pitchFamily="2" charset="-34"/>
              </a:rPr>
              <a:t>550</a:t>
            </a:r>
            <a:r>
              <a:rPr lang="th-TH" sz="2500" dirty="0">
                <a:latin typeface="Mali" panose="00000800000000000000" pitchFamily="2" charset="-34"/>
                <a:cs typeface="Mali" panose="00000800000000000000" pitchFamily="2" charset="-34"/>
              </a:rPr>
              <a:t> นาที .................. 520 นาที</a:t>
            </a:r>
            <a:endParaRPr lang="en-US" sz="2500" dirty="0"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39" name="เปรียบเทียบ1">
            <a:extLst>
              <a:ext uri="{FF2B5EF4-FFF2-40B4-BE49-F238E27FC236}">
                <a16:creationId xmlns:a16="http://schemas.microsoft.com/office/drawing/2014/main" id="{4F9D5935-CF48-445F-A530-5D67F44DA1BC}"/>
              </a:ext>
            </a:extLst>
          </p:cNvPr>
          <p:cNvSpPr txBox="1"/>
          <p:nvPr/>
        </p:nvSpPr>
        <p:spPr>
          <a:xfrm>
            <a:off x="4256477" y="4933323"/>
            <a:ext cx="2011680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endParaRPr lang="en-US" sz="2500" dirty="0">
              <a:solidFill>
                <a:srgbClr val="FF0000"/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sp>
        <p:nvSpPr>
          <p:cNvPr id="40" name="เปรียบเทียบ1">
            <a:extLst>
              <a:ext uri="{FF2B5EF4-FFF2-40B4-BE49-F238E27FC236}">
                <a16:creationId xmlns:a16="http://schemas.microsoft.com/office/drawing/2014/main" id="{18EC2FE0-4D64-469B-BF8C-22193EBF973E}"/>
              </a:ext>
            </a:extLst>
          </p:cNvPr>
          <p:cNvSpPr txBox="1"/>
          <p:nvPr/>
        </p:nvSpPr>
        <p:spPr>
          <a:xfrm>
            <a:off x="1458540" y="5753319"/>
            <a:ext cx="9132295" cy="5991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ดังนั้น 5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5</a:t>
            </a:r>
            <a:r>
              <a:rPr lang="th-TH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0 นาที </a:t>
            </a:r>
            <a:r>
              <a:rPr lang="th-TH" sz="2500" dirty="0">
                <a:solidFill>
                  <a:srgbClr val="FF0000"/>
                </a:solidFill>
                <a:latin typeface="Mali" panose="00000800000000000000" pitchFamily="2" charset="-34"/>
                <a:cs typeface="Mali" panose="00000800000000000000" pitchFamily="2" charset="-34"/>
              </a:rPr>
              <a:t>มากกว่า</a:t>
            </a:r>
            <a:r>
              <a:rPr lang="th-TH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Mali" panose="00000800000000000000" pitchFamily="2" charset="-34"/>
                <a:cs typeface="Mali" panose="00000800000000000000" pitchFamily="2" charset="-34"/>
              </a:rPr>
              <a:t> 8 ชั่วโมง 40 นาที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latin typeface="Mali" panose="00000800000000000000" pitchFamily="2" charset="-34"/>
              <a:cs typeface="Mali" panose="000008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9BFAF1-3D26-4B4C-ACEE-0BB38AD23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6370" y="1993413"/>
            <a:ext cx="3863962" cy="1322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C7979A-9ED6-4CE2-BECB-517B67B4E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636" y="4053328"/>
            <a:ext cx="1477489" cy="26752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1D0F8B-48A7-47DF-BD2D-4136B297C3D2}"/>
              </a:ext>
            </a:extLst>
          </p:cNvPr>
          <p:cNvGrpSpPr/>
          <p:nvPr/>
        </p:nvGrpSpPr>
        <p:grpSpPr>
          <a:xfrm>
            <a:off x="7271785" y="3721362"/>
            <a:ext cx="2731388" cy="620319"/>
            <a:chOff x="8502002" y="3806640"/>
            <a:chExt cx="2731388" cy="620319"/>
          </a:xfrm>
        </p:grpSpPr>
        <p:sp>
          <p:nvSpPr>
            <p:cNvPr id="26" name="Rectangle: Folded Corner 25">
              <a:extLst>
                <a:ext uri="{FF2B5EF4-FFF2-40B4-BE49-F238E27FC236}">
                  <a16:creationId xmlns:a16="http://schemas.microsoft.com/office/drawing/2014/main" id="{B2D8EAFA-D91D-4DDB-9BFC-3C919A3B8641}"/>
                </a:ext>
              </a:extLst>
            </p:cNvPr>
            <p:cNvSpPr/>
            <p:nvPr/>
          </p:nvSpPr>
          <p:spPr>
            <a:xfrm>
              <a:off x="8613570" y="3854205"/>
              <a:ext cx="2619820" cy="572754"/>
            </a:xfrm>
            <a:prstGeom prst="foldedCorner">
              <a:avLst>
                <a:gd name="adj" fmla="val 35324"/>
              </a:avLst>
            </a:prstGeom>
            <a:solidFill>
              <a:schemeClr val="bg1"/>
            </a:solidFill>
            <a:ln>
              <a:solidFill>
                <a:srgbClr val="E34C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เปรียบเทียบ1">
              <a:extLst>
                <a:ext uri="{FF2B5EF4-FFF2-40B4-BE49-F238E27FC236}">
                  <a16:creationId xmlns:a16="http://schemas.microsoft.com/office/drawing/2014/main" id="{32AC6DAD-A244-4F62-9658-7B0DB92BB1DE}"/>
                </a:ext>
              </a:extLst>
            </p:cNvPr>
            <p:cNvSpPr txBox="1"/>
            <p:nvPr/>
          </p:nvSpPr>
          <p:spPr>
            <a:xfrm>
              <a:off x="8502002" y="3806640"/>
              <a:ext cx="2691837" cy="5991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8 </a:t>
              </a:r>
              <a:r>
                <a:rPr lang="en-US" sz="2500" dirty="0">
                  <a:latin typeface="Mali" panose="00000800000000000000" pitchFamily="2" charset="-34"/>
                  <a:cs typeface="Mali" panose="00000800000000000000" pitchFamily="2" charset="-34"/>
                </a:rPr>
                <a:t>x</a:t>
              </a: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 </a:t>
              </a:r>
              <a:r>
                <a:rPr lang="en-US" sz="2500" dirty="0">
                  <a:latin typeface="Mali" panose="00000800000000000000" pitchFamily="2" charset="-34"/>
                  <a:cs typeface="Mali" panose="00000800000000000000" pitchFamily="2" charset="-34"/>
                </a:rPr>
                <a:t>6</a:t>
              </a:r>
              <a:r>
                <a:rPr lang="th-TH" sz="2500" dirty="0">
                  <a:latin typeface="Mali" panose="00000800000000000000" pitchFamily="2" charset="-34"/>
                  <a:cs typeface="Mali" panose="00000800000000000000" pitchFamily="2" charset="-34"/>
                </a:rPr>
                <a:t>0 </a:t>
              </a:r>
              <a:r>
                <a:rPr lang="en-US" sz="2500" dirty="0">
                  <a:latin typeface="Mali" panose="00000800000000000000" pitchFamily="2" charset="-34"/>
                  <a:cs typeface="Mali" panose="00000800000000000000" pitchFamily="2" charset="-34"/>
                </a:rPr>
                <a:t>= 480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8049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2" grpId="0"/>
      <p:bldP spid="33" grpId="0"/>
      <p:bldP spid="35" grpId="0"/>
      <p:bldP spid="37" grpId="0"/>
      <p:bldP spid="38" grpId="0"/>
      <p:bldP spid="39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4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3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3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0.2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1.6|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1.3|1.3|1.3|1.4|1.4|1.1|1.1|1.2|1.1|1.2|1|1.3|1.3|1|0.9|1.4|1.3|1.3|1.3|1.3|1.2|1.1|1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1|2.2|0.5|0.4|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4|0.2|0.2|0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0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4|0.1|0.2|0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1|0.2|0.2|0.2|0.2|0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5|1.4|1.4|1.4|1.3|1.2|1.3|1.2|1.2|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1|0.1|0.1|0.2|0.2|0.1|0.2|0.1|0.1|0.2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1.3|1.3|1.3|1.4|1.4|1.1|1.1|1.2|1.1|1.2|1|1.3|1.3|1|0.9|1.4|1.3|1.3|1.3|1.3|1.2|1.1|1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0.6|1.2|0.3|0.3|0.3|0.2|0.3|0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1.3|0.4|0.5|0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3|0.3|0.3|0.4|1.3|0.6|0.7|0.5|0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4|0.4|0.5|0.5|0.5|0.4|0.5|0.4|0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|0.2|0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0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0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0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7|0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1.8|0.1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0.6|0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0.3|0.2|0.2|0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0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9|0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7|0.4|0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0.6|1.4|1|1.6|0.6|0.4|0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3|0.3|0.3|0.5|0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4|0.3|0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3|0.3|0.4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10377</TotalTime>
  <Words>7036</Words>
  <Application>Microsoft Office PowerPoint</Application>
  <PresentationFormat>Widescreen</PresentationFormat>
  <Paragraphs>1869</Paragraphs>
  <Slides>150</Slides>
  <Notes>137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8" baseType="lpstr">
      <vt:lpstr>Calibri Light</vt:lpstr>
      <vt:lpstr>Arial</vt:lpstr>
      <vt:lpstr>Mali</vt:lpstr>
      <vt:lpstr>Calibri</vt:lpstr>
      <vt:lpstr>Itim</vt:lpstr>
      <vt:lpstr>Mali Medium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คณิต พี่นา</dc:creator>
  <cp:lastModifiedBy>คณิต พี่นา</cp:lastModifiedBy>
  <cp:revision>27</cp:revision>
  <cp:lastPrinted>2021-07-17T05:01:01Z</cp:lastPrinted>
  <dcterms:created xsi:type="dcterms:W3CDTF">2021-07-15T04:28:44Z</dcterms:created>
  <dcterms:modified xsi:type="dcterms:W3CDTF">2022-05-04T14:56:54Z</dcterms:modified>
</cp:coreProperties>
</file>