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75" r:id="rId8"/>
    <p:sldId id="276" r:id="rId9"/>
    <p:sldId id="277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3" r:id="rId18"/>
    <p:sldId id="270" r:id="rId19"/>
    <p:sldId id="272" r:id="rId20"/>
    <p:sldId id="274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taranan Sri" initials="pS" lastIdx="2" clrIdx="0">
    <p:extLst>
      <p:ext uri="{19B8F6BF-5375-455C-9EA6-DF929625EA0E}">
        <p15:presenceInfo xmlns:p15="http://schemas.microsoft.com/office/powerpoint/2012/main" userId="19c8f1afacb98a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B"/>
    <a:srgbClr val="9FEFFF"/>
    <a:srgbClr val="CF3D7C"/>
    <a:srgbClr val="D65B91"/>
    <a:srgbClr val="FFCCFF"/>
    <a:srgbClr val="E39A07"/>
    <a:srgbClr val="A42700"/>
    <a:srgbClr val="CC3300"/>
    <a:srgbClr val="88BDE4"/>
    <a:srgbClr val="54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0F2E047-1DDF-3627-F2CA-C2102A9C7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000FAF2F-5A25-B9E8-9004-E216312A3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B0288FD-BA91-C692-B76D-E2ED0BE66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BE9F-C752-44BB-AB30-8DD7E05A336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9AB34B6-23A5-BA80-31C7-817046598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718F583-F147-9695-CB67-BE0B23C08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B06B-0182-4F5F-B7A9-23634516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9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F02DF80-7F3D-1A3D-19A9-3EC89B719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17C81B2-472B-6F27-110E-09D636ACC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290B087-7E72-7C65-ED71-CC46CD898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BE9F-C752-44BB-AB30-8DD7E05A336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F770997-6509-6084-F792-C1F83B2E5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7232DFD-D53B-87EB-21DF-8C315BE6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B06B-0182-4F5F-B7A9-23634516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71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4696BC94-1253-6991-8D9F-9F141B6D9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119B2D9-5B7D-84D5-74D2-4C75C18B3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333344A-4EAC-7168-872F-FA586BED5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BE9F-C752-44BB-AB30-8DD7E05A336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4B7F050-326C-476A-BC1E-16410EEA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C001EE2-21FB-CC41-A0E6-32F01389B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B06B-0182-4F5F-B7A9-23634516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6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D35F9-D423-EC38-1381-4463CA7E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5207C36-2589-8451-DE5E-0D1EE0FD2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3C00597-74C9-C2A2-4486-1815F119B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BE9F-C752-44BB-AB30-8DD7E05A336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613E4A7-0E27-0ADE-6543-BA3A0B9F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EDA3F5E-A01D-8DC7-6386-6C18B711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B06B-0182-4F5F-B7A9-23634516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8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FC097E5-5C70-1740-FD21-D610A36C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A3DE1E2-B112-8295-0187-8ADF62307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C2166C4-5D73-3882-FEB2-C0DDB413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BE9F-C752-44BB-AB30-8DD7E05A336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D08920A-A132-0887-49BA-2515FA43E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8CF14BC-1AD7-68A1-E814-B87304BA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B06B-0182-4F5F-B7A9-23634516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13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4EF6867-1EF9-9792-13DC-60FEF0AC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00EDC6A-4FA0-B5D3-FFE5-0935FE02B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E927F3D-CA0A-F758-7E90-DF6098C4C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BED12AE-4415-518E-A1FA-717503DD9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BE9F-C752-44BB-AB30-8DD7E05A336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AA33366-059C-CB38-A2BA-391CF8DF1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B24A08A-1230-EE86-788E-A3A78647A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B06B-0182-4F5F-B7A9-23634516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A701FD0-4BBC-E59A-16FD-05E9FC26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F621E2F-2953-631E-A99A-C513F2DD5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53BE607-8198-EF68-5EF7-0A25BA255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B330774F-907F-3705-4872-22B8D9FFF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1E11DB60-07B3-34AE-8EC3-4C19AAE237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3BA95A7B-13FE-1FF3-BCF4-C32C4C68C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BE9F-C752-44BB-AB30-8DD7E05A336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1DD914EA-B674-261C-5827-CFD34B53F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AC969EB0-8FF4-C423-0E22-7A65D3B02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B06B-0182-4F5F-B7A9-23634516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91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0F12228-5CE8-FE6A-E874-4740B8A4C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624358F-A90E-507D-1A4A-D6957B4F0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BE9F-C752-44BB-AB30-8DD7E05A336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56499492-2F4F-76B9-3F94-73398041C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2AE750F-524F-F273-BA4E-72B5DDF70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B06B-0182-4F5F-B7A9-23634516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4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58442618-9B13-64C8-CF20-3C031B7B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BE9F-C752-44BB-AB30-8DD7E05A336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C4BB7CE0-A828-74C3-D83B-3D1806CC6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5F544B1-5A8D-E43D-DD1D-F5728603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B06B-0182-4F5F-B7A9-23634516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0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84D27E1-01FE-7C16-A6E4-4A708CFF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C2498BF-8E4C-3333-1134-49AE4413B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8EE1B3D-6A30-E384-118F-453C27508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0E68AE3-F392-4D26-11A8-8581B399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BE9F-C752-44BB-AB30-8DD7E05A336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CD74E4A-A80A-9B74-0F68-84042B185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125993C8-9AC9-3413-260B-CC28AAE81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B06B-0182-4F5F-B7A9-23634516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6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F4F6A32-269B-DE8F-785B-070B48C2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D13AFAC4-B82D-7A60-FA50-12A367932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2BF79603-45BF-F458-8335-8FD38F6E4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148B888B-1652-9BD6-2567-71BE5B1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BE9F-C752-44BB-AB30-8DD7E05A336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8E42D71-DA57-E1E2-4650-DD635A2B3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ADC700BD-592D-2BC5-73A3-CB0B85E21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B06B-0182-4F5F-B7A9-23634516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5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6C55448D-A144-66F8-82C7-51C496F8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1B66136-7B9D-7232-FFFB-359194D57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2D3685E-0AB7-312F-FE1D-D1157669F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9BE9F-C752-44BB-AB30-8DD7E05A336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C6685A2-900F-6B2D-7499-B907165B1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A90CEBD-58EB-16E6-814A-0F978F8E7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B06B-0182-4F5F-B7A9-23634516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.png"/><Relationship Id="rId18" Type="http://schemas.openxmlformats.org/officeDocument/2006/relationships/image" Target="../media/image10.GI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5" Type="http://schemas.openxmlformats.org/officeDocument/2006/relationships/image" Target="../media/image7.gif"/><Relationship Id="rId10" Type="http://schemas.openxmlformats.org/officeDocument/2006/relationships/slide" Target="slide2.xml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.JP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12" Type="http://schemas.openxmlformats.org/officeDocument/2006/relationships/image" Target="../media/image13.jpg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openxmlformats.org/officeDocument/2006/relationships/image" Target="../media/image14.png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10" Type="http://schemas.openxmlformats.org/officeDocument/2006/relationships/image" Target="../media/image13.jpg"/><Relationship Id="rId4" Type="http://schemas.openxmlformats.org/officeDocument/2006/relationships/image" Target="../media/image1.jpe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.jpe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audio" Target="../media/audio4.wav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openxmlformats.org/officeDocument/2006/relationships/image" Target="../media/image1.jpe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jp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.jpe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12" Type="http://schemas.openxmlformats.org/officeDocument/2006/relationships/image" Target="../media/image13.jpg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openxmlformats.org/officeDocument/2006/relationships/image" Target="../media/image14.png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12" Type="http://schemas.openxmlformats.org/officeDocument/2006/relationships/image" Target="../media/image13.jpg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openxmlformats.org/officeDocument/2006/relationships/image" Target="../media/image14.png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12" Type="http://schemas.openxmlformats.org/officeDocument/2006/relationships/image" Target="../media/image13.jpg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openxmlformats.org/officeDocument/2006/relationships/image" Target="../media/image14.png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12" Type="http://schemas.openxmlformats.org/officeDocument/2006/relationships/image" Target="../media/image13.jpg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openxmlformats.org/officeDocument/2006/relationships/image" Target="../media/image14.png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10" Type="http://schemas.openxmlformats.org/officeDocument/2006/relationships/image" Target="../media/image13.jpg"/><Relationship Id="rId4" Type="http://schemas.openxmlformats.org/officeDocument/2006/relationships/image" Target="../media/image1.jpe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12" Type="http://schemas.openxmlformats.org/officeDocument/2006/relationships/image" Target="../media/image13.jpg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openxmlformats.org/officeDocument/2006/relationships/image" Target="../media/image14.png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microsoft.com/office/2007/relationships/hdphoto" Target="../media/hdphoto6.wdp"/><Relationship Id="rId4" Type="http://schemas.openxmlformats.org/officeDocument/2006/relationships/image" Target="../media/image19.JPG"/><Relationship Id="rId9" Type="http://schemas.openxmlformats.org/officeDocument/2006/relationships/image" Target="../media/image20.png"/><Relationship Id="rId1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microsoft.com/office/2007/relationships/hdphoto" Target="../media/hdphoto5.wdp"/><Relationship Id="rId12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19.JPG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microsoft.com/office/2007/relationships/hdphoto" Target="../media/hdphoto9.wdp"/><Relationship Id="rId4" Type="http://schemas.openxmlformats.org/officeDocument/2006/relationships/image" Target="../media/image19.JPG"/><Relationship Id="rId9" Type="http://schemas.openxmlformats.org/officeDocument/2006/relationships/image" Target="../media/image23.png"/><Relationship Id="rId1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5.wav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19.JP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.jpe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audio" Target="../media/audio4.wav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openxmlformats.org/officeDocument/2006/relationships/image" Target="../media/image1.jpe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jp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.jpe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10" Type="http://schemas.openxmlformats.org/officeDocument/2006/relationships/image" Target="../media/image13.jpg"/><Relationship Id="rId4" Type="http://schemas.openxmlformats.org/officeDocument/2006/relationships/image" Target="../media/image1.jpe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.jpe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audio" Target="../media/audio4.wav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openxmlformats.org/officeDocument/2006/relationships/image" Target="../media/image1.jpe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82A21590-5377-69C1-1E3B-A8B8AA263AC3}"/>
              </a:ext>
            </a:extLst>
          </p:cNvPr>
          <p:cNvGrpSpPr/>
          <p:nvPr/>
        </p:nvGrpSpPr>
        <p:grpSpPr>
          <a:xfrm>
            <a:off x="11934142" y="1046480"/>
            <a:ext cx="7243763" cy="5694680"/>
            <a:chOff x="5309837" y="1163320"/>
            <a:chExt cx="7243763" cy="5694680"/>
          </a:xfrm>
        </p:grpSpPr>
        <p:pic>
          <p:nvPicPr>
            <p:cNvPr id="18" name="Picture 4" descr="ไอศกรีม, รถ, ไอศครีมรถแวน png - png ไอศกรีม, รถ, ไอศครีมรถแวน icon vector">
              <a:extLst>
                <a:ext uri="{FF2B5EF4-FFF2-40B4-BE49-F238E27FC236}">
                  <a16:creationId xmlns:a16="http://schemas.microsoft.com/office/drawing/2014/main" id="{FD5AB694-375D-975C-207F-651B41CE9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000" r="91000">
                          <a14:foregroundMark x1="26889" y1="36111" x2="67111" y2="44333"/>
                          <a14:foregroundMark x1="67111" y1="44333" x2="83444" y2="39111"/>
                          <a14:foregroundMark x1="30444" y1="29889" x2="30444" y2="29889"/>
                          <a14:foregroundMark x1="24556" y1="25778" x2="24556" y2="25778"/>
                          <a14:foregroundMark x1="24111" y1="26333" x2="29667" y2="30556"/>
                          <a14:foregroundMark x1="33000" y1="29333" x2="33000" y2="29333"/>
                          <a14:foregroundMark x1="30000" y1="31556" x2="29667" y2="34556"/>
                          <a14:foregroundMark x1="23333" y1="30333" x2="27222" y2="28778"/>
                          <a14:foregroundMark x1="23222" y1="24000" x2="26889" y2="27444"/>
                          <a14:foregroundMark x1="23667" y1="24556" x2="28333" y2="27111"/>
                          <a14:foregroundMark x1="24222" y1="23667" x2="28111" y2="26556"/>
                          <a14:foregroundMark x1="32556" y1="28444" x2="32111" y2="31000"/>
                          <a14:foregroundMark x1="19889" y1="26333" x2="19889" y2="26333"/>
                          <a14:foregroundMark x1="19000" y1="27889" x2="19000" y2="27889"/>
                          <a14:foregroundMark x1="19667" y1="29333" x2="19667" y2="29333"/>
                          <a14:foregroundMark x1="80556" y1="13222" x2="45667" y2="31111"/>
                          <a14:foregroundMark x1="45667" y1="31111" x2="44222" y2="34333"/>
                          <a14:foregroundMark x1="76507" y1="33444" x2="76556" y2="34111"/>
                          <a14:foregroundMark x1="75333" y1="17333" x2="76507" y2="33444"/>
                          <a14:foregroundMark x1="84333" y1="48333" x2="80222" y2="58111"/>
                          <a14:foregroundMark x1="80222" y1="58111" x2="68667" y2="60111"/>
                          <a14:foregroundMark x1="15000" y1="67889" x2="15000" y2="67889"/>
                          <a14:foregroundMark x1="13556" y1="65000" x2="11667" y2="71000"/>
                          <a14:foregroundMark x1="9667" y1="79556" x2="11222" y2="82222"/>
                          <a14:foregroundMark x1="6111" y1="79667" x2="8778" y2="83000"/>
                          <a14:foregroundMark x1="21222" y1="89444" x2="37222" y2="89889"/>
                          <a14:foregroundMark x1="37222" y1="89889" x2="61889" y2="89444"/>
                          <a14:foregroundMark x1="91000" y1="81333" x2="91000" y2="81333"/>
                          <a14:foregroundMark x1="50111" y1="58556" x2="50111" y2="58556"/>
                          <a14:foregroundMark x1="26333" y1="82556" x2="27444" y2="87889"/>
                          <a14:foregroundMark x1="69667" y1="81889" x2="70556" y2="87222"/>
                          <a14:foregroundMark x1="67667" y1="83556" x2="67667" y2="83556"/>
                          <a14:foregroundMark x1="66444" y1="82333" x2="68778" y2="85889"/>
                          <a14:foregroundMark x1="26778" y1="82222" x2="27778" y2="84444"/>
                          <a14:foregroundMark x1="23889" y1="83444" x2="24556" y2="86556"/>
                          <a14:backgroundMark x1="74444" y1="33444" x2="74444" y2="33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9837" y="1163320"/>
              <a:ext cx="5694680" cy="5694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49E9495F-A648-A3A5-6711-212E218FB83E}"/>
                </a:ext>
              </a:extLst>
            </p:cNvPr>
            <p:cNvSpPr txBox="1"/>
            <p:nvPr/>
          </p:nvSpPr>
          <p:spPr>
            <a:xfrm>
              <a:off x="6227984" y="3316415"/>
              <a:ext cx="6325616" cy="76944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th-TH" sz="2000" b="1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rgbClr val="544242"/>
                  </a:solidFill>
                  <a:latin typeface="Punsukpukpik Bold" panose="00000500000000000000" pitchFamily="2" charset="-34"/>
                  <a:cs typeface="Punsukpukpik Bold" panose="00000500000000000000" pitchFamily="2" charset="-34"/>
                </a:rPr>
                <a:t>ภาษาไทยนะน้องนะ</a:t>
              </a:r>
              <a:endParaRPr lang="en-US" sz="20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544242"/>
                </a:solidFill>
                <a:latin typeface="Punsukpukpik Bold" panose="00000500000000000000" pitchFamily="2" charset="-34"/>
                <a:cs typeface="Punsukpukpik Bold" panose="00000500000000000000" pitchFamily="2" charset="-34"/>
              </a:endParaRPr>
            </a:p>
          </p:txBody>
        </p:sp>
      </p:grpSp>
      <p:sp>
        <p:nvSpPr>
          <p:cNvPr id="21" name="ม้วนกระดาษ: แนวตั้ง 20">
            <a:hlinkHover r:id="" action="ppaction://noaction">
              <a:snd r:embed="rId8" name="แจกเสียงเอฟเฟค-ฟรุ้งฟริ้ง-_-Sound-Effect-for-YouTuber_.wav"/>
            </a:hlinkHover>
            <a:extLst>
              <a:ext uri="{FF2B5EF4-FFF2-40B4-BE49-F238E27FC236}">
                <a16:creationId xmlns:a16="http://schemas.microsoft.com/office/drawing/2014/main" id="{6F9A438D-8790-E5AF-69E0-D0269972C2D7}"/>
              </a:ext>
            </a:extLst>
          </p:cNvPr>
          <p:cNvSpPr/>
          <p:nvPr/>
        </p:nvSpPr>
        <p:spPr>
          <a:xfrm>
            <a:off x="612140" y="482600"/>
            <a:ext cx="5958840" cy="6055360"/>
          </a:xfrm>
          <a:prstGeom prst="verticalScroll">
            <a:avLst>
              <a:gd name="adj" fmla="val 9632"/>
            </a:avLst>
          </a:prstGeom>
          <a:blipFill dpi="0" rotWithShape="1">
            <a:blip r:embed="rId9"/>
            <a:srcRect/>
            <a:stretch>
              <a:fillRect l="2000" t="-1000" b="-9000"/>
            </a:stretch>
          </a:blipFill>
          <a:ln w="38100">
            <a:solidFill>
              <a:srgbClr val="7F4944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74B968D9-FA76-D9A2-3892-F480DF8BA0DB}"/>
              </a:ext>
            </a:extLst>
          </p:cNvPr>
          <p:cNvSpPr txBox="1"/>
          <p:nvPr/>
        </p:nvSpPr>
        <p:spPr>
          <a:xfrm>
            <a:off x="473190" y="2451672"/>
            <a:ext cx="6325616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th-TH" sz="4400" b="1" spc="300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Punsukpukpik Bold" panose="00000500000000000000" pitchFamily="2" charset="-34"/>
                <a:cs typeface="Punsukpukpik Bold" panose="00000500000000000000" pitchFamily="2" charset="-34"/>
              </a:rPr>
              <a:t>ไอศกรีมคำพ้อง</a:t>
            </a:r>
            <a:endParaRPr lang="en-US" sz="4400" b="1" spc="300" dirty="0">
              <a:ln w="22225">
                <a:solidFill>
                  <a:srgbClr val="7030A0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pic>
        <p:nvPicPr>
          <p:cNvPr id="23" name="Picture 10" descr="ปุ่มการ์ตูนชุดเกมเวกเตอร์ภาพประกอบ: เวกเตอร์สต็อก (ปลอดค่าลิขสิทธิ์)  1119396701 | Shutterstock">
            <a:hlinkClick r:id="rId10" action="ppaction://hlinksldjump"/>
            <a:extLst>
              <a:ext uri="{FF2B5EF4-FFF2-40B4-BE49-F238E27FC236}">
                <a16:creationId xmlns:a16="http://schemas.microsoft.com/office/drawing/2014/main" id="{90E7A70A-E5BD-96FC-7E56-5E8E26797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588" b="90553" l="6167" r="47167">
                        <a14:foregroundMark x1="8000" y1="72549" x2="6167" y2="85561"/>
                        <a14:foregroundMark x1="6167" y1="85561" x2="10000" y2="90553"/>
                        <a14:foregroundMark x1="18167" y1="78431" x2="33833" y2="83422"/>
                        <a14:foregroundMark x1="33833" y1="83422" x2="34000" y2="83422"/>
                        <a14:foregroundMark x1="40167" y1="78431" x2="17500" y2="87344"/>
                        <a14:foregroundMark x1="17500" y1="87344" x2="17000" y2="87344"/>
                        <a14:foregroundMark x1="45667" y1="72549" x2="47167" y2="84848"/>
                        <a14:foregroundMark x1="47167" y1="84848" x2="46167" y2="89661"/>
                        <a14:foregroundMark x1="10167" y1="72193" x2="22667" y2="73440"/>
                        <a14:foregroundMark x1="22667" y1="73440" x2="42167" y2="72371"/>
                        <a14:foregroundMark x1="17167" y1="82175" x2="20833" y2="76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7" t="68490" r="50000" b="7694"/>
          <a:stretch/>
        </p:blipFill>
        <p:spPr bwMode="auto">
          <a:xfrm>
            <a:off x="2732585" y="5189757"/>
            <a:ext cx="1788160" cy="87835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C6410A60-418C-8806-FD81-E98CD4972F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8337" y="3029233"/>
            <a:ext cx="2786446" cy="1695904"/>
          </a:xfrm>
          <a:prstGeom prst="rect">
            <a:avLst/>
          </a:prstGeom>
        </p:spPr>
      </p:pic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F670D99F-B4F6-C52C-8738-BE320FC40349}"/>
              </a:ext>
            </a:extLst>
          </p:cNvPr>
          <p:cNvSpPr txBox="1"/>
          <p:nvPr/>
        </p:nvSpPr>
        <p:spPr>
          <a:xfrm>
            <a:off x="473190" y="1795172"/>
            <a:ext cx="6325616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D65B91"/>
                </a:solidFill>
                <a:latin typeface="Punsukpukpik Bold" panose="00000500000000000000" pitchFamily="2" charset="-34"/>
                <a:cs typeface="Punsukpukpik Bold" panose="00000500000000000000" pitchFamily="2" charset="-34"/>
              </a:rPr>
              <a:t>MENU</a:t>
            </a:r>
          </a:p>
        </p:txBody>
      </p:sp>
      <p:pic>
        <p:nvPicPr>
          <p:cNvPr id="26" name="เพลงประกอบคลิปวีดีโอน่ารัก นำไปใช้ได้ ฟ รี">
            <a:hlinkClick r:id="" action="ppaction://media"/>
            <a:extLst>
              <a:ext uri="{FF2B5EF4-FFF2-40B4-BE49-F238E27FC236}">
                <a16:creationId xmlns:a16="http://schemas.microsoft.com/office/drawing/2014/main" id="{4430E16F-1BCB-D27D-4A37-7634805A60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562" y="6334760"/>
            <a:ext cx="406400" cy="406400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66D75477-CE30-FF10-5243-F874713533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0193" y="1962024"/>
            <a:ext cx="3749749" cy="5249649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2B6EAC1B-3FAC-BBF7-BD51-AFA2D122E9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85041" y="2107919"/>
            <a:ext cx="6328196" cy="1603387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0F915E1C-1A3E-F945-0620-2F59D9199E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85041" y="2104230"/>
            <a:ext cx="6328196" cy="1603387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31DCAE6C-7441-9A88-67F4-47F0525D3B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82644" y="2111967"/>
            <a:ext cx="6328196" cy="1603387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1188FB2F-4C53-FB11-C263-ABB5F6ABCEF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85008" y="2111048"/>
            <a:ext cx="6328196" cy="1603387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354A0087-0639-94E2-BF18-C5C9969C6E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91" y="887218"/>
            <a:ext cx="1054284" cy="98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1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2.59259E-6 L -1.43398 -0.01435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6" y="-7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2820939" y="4272529"/>
            <a:ext cx="2100972" cy="2314436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630528" y="4285382"/>
              <a:ext cx="1854583" cy="586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คำพ้องรูป</a:t>
              </a:r>
              <a:endParaRPr lang="en-US" sz="24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85B8039-00EF-2AE7-2DFA-55E7CD0953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5018" y="3220494"/>
            <a:ext cx="2671335" cy="3739869"/>
          </a:xfrm>
          <a:prstGeom prst="rect">
            <a:avLst/>
          </a:prstGeom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895F4D61-3388-5A70-6BFF-54D37DCC1806}"/>
              </a:ext>
            </a:extLst>
          </p:cNvPr>
          <p:cNvSpPr/>
          <p:nvPr/>
        </p:nvSpPr>
        <p:spPr>
          <a:xfrm>
            <a:off x="7821701" y="4458798"/>
            <a:ext cx="3659099" cy="64986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6B949C8B-CE75-8230-DFBF-E3A260BE1119}"/>
              </a:ext>
            </a:extLst>
          </p:cNvPr>
          <p:cNvSpPr txBox="1"/>
          <p:nvPr/>
        </p:nvSpPr>
        <p:spPr>
          <a:xfrm>
            <a:off x="7961878" y="4552895"/>
            <a:ext cx="3417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ข้อไหนเป็นคำพ้องรูปบ้างนะ</a:t>
            </a:r>
            <a:endParaRPr lang="en-US" sz="24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" panose="00000500000000000000" pitchFamily="2" charset="-34"/>
              <a:cs typeface="Punsukpukpik" panose="00000500000000000000" pitchFamily="2" charset="-34"/>
            </a:endParaRPr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9485A7CE-CDA2-B390-1252-AF82D8387124}"/>
              </a:ext>
            </a:extLst>
          </p:cNvPr>
          <p:cNvGrpSpPr/>
          <p:nvPr/>
        </p:nvGrpSpPr>
        <p:grpSpPr>
          <a:xfrm>
            <a:off x="661711" y="614707"/>
            <a:ext cx="1926758" cy="1205310"/>
            <a:chOff x="661711" y="614707"/>
            <a:chExt cx="1926758" cy="1205310"/>
          </a:xfrm>
        </p:grpSpPr>
        <p:pic>
          <p:nvPicPr>
            <p:cNvPr id="26" name="รูปภาพ 25">
              <a:extLst>
                <a:ext uri="{FF2B5EF4-FFF2-40B4-BE49-F238E27FC236}">
                  <a16:creationId xmlns:a16="http://schemas.microsoft.com/office/drawing/2014/main" id="{CCB89576-988E-AF1B-93EF-0CCBA22AC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15" b="25773" l="51543" r="96664">
                          <a14:foregroundMark x1="77398" y1="4832" x2="60801" y2="19845"/>
                          <a14:foregroundMark x1="60801" y1="19845" x2="52794" y2="20812"/>
                          <a14:foregroundMark x1="60550" y1="24227" x2="70726" y2="24807"/>
                          <a14:foregroundMark x1="70726" y1="24807" x2="91159" y2="22745"/>
                          <a14:foregroundMark x1="91159" y1="22745" x2="94829" y2="17526"/>
                          <a14:foregroundMark x1="94829" y1="17526" x2="96664" y2="19588"/>
                          <a14:foregroundMark x1="70475" y1="4188" x2="61635" y2="7668"/>
                          <a14:foregroundMark x1="61635" y1="7668" x2="56631" y2="12951"/>
                          <a14:foregroundMark x1="74145" y1="3802" x2="74229" y2="3802"/>
                          <a14:foregroundMark x1="58966" y1="10309" x2="58966" y2="10309"/>
                          <a14:foregroundMark x1="56881" y1="10889" x2="56881" y2="16366"/>
                          <a14:foregroundMark x1="54962" y1="14562" x2="54962" y2="14562"/>
                          <a14:foregroundMark x1="54962" y1="14562" x2="55046" y2="13595"/>
                          <a14:foregroundMark x1="54629" y1="16044" x2="54629" y2="16044"/>
                          <a14:foregroundMark x1="54462" y1="16173" x2="54462" y2="16173"/>
                          <a14:foregroundMark x1="54462" y1="16817" x2="54462" y2="18750"/>
                          <a14:foregroundMark x1="51543" y1="21134" x2="53878" y2="22680"/>
                          <a14:foregroundMark x1="75563" y1="3479" x2="79316" y2="4639"/>
                          <a14:foregroundMark x1="79733" y1="4253" x2="83570" y2="7345"/>
                          <a14:foregroundMark x1="85905" y1="6057" x2="88407" y2="8441"/>
                          <a14:foregroundMark x1="74145" y1="25773" x2="74145" y2="25773"/>
                          <a14:foregroundMark x1="74229" y1="25709" x2="78232" y2="25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5" t="2910" r="1628" b="73401"/>
            <a:stretch/>
          </p:blipFill>
          <p:spPr>
            <a:xfrm>
              <a:off x="661711" y="614707"/>
              <a:ext cx="1926758" cy="1205310"/>
            </a:xfrm>
            <a:prstGeom prst="rect">
              <a:avLst/>
            </a:prstGeom>
          </p:spPr>
        </p:pic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131D68A5-C7C4-5F4E-CF5D-F9FC02CF010C}"/>
                </a:ext>
              </a:extLst>
            </p:cNvPr>
            <p:cNvSpPr txBox="1"/>
            <p:nvPr/>
          </p:nvSpPr>
          <p:spPr>
            <a:xfrm>
              <a:off x="1211239" y="677399"/>
              <a:ext cx="12335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เหลา</a:t>
              </a:r>
            </a:p>
            <a:p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เห</a:t>
              </a:r>
              <a:r>
                <a:rPr lang="en-US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ลา</a:t>
              </a:r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B2B99C19-9219-BE56-3372-20008DC500CF}"/>
              </a:ext>
            </a:extLst>
          </p:cNvPr>
          <p:cNvGrpSpPr/>
          <p:nvPr/>
        </p:nvGrpSpPr>
        <p:grpSpPr>
          <a:xfrm>
            <a:off x="3007933" y="614706"/>
            <a:ext cx="1926759" cy="1205311"/>
            <a:chOff x="3007933" y="614706"/>
            <a:chExt cx="1926759" cy="1205311"/>
          </a:xfrm>
        </p:grpSpPr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3828FC8E-8F0C-8128-C5FB-C898A10D0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" t="49738" r="50255" b="26573"/>
            <a:stretch/>
          </p:blipFill>
          <p:spPr>
            <a:xfrm>
              <a:off x="3007933" y="614706"/>
              <a:ext cx="1926759" cy="1205311"/>
            </a:xfrm>
            <a:prstGeom prst="rect">
              <a:avLst/>
            </a:prstGeom>
          </p:spPr>
        </p:pic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8B9FCECD-8739-264B-2D76-01F57A84255F}"/>
                </a:ext>
              </a:extLst>
            </p:cNvPr>
            <p:cNvSpPr txBox="1"/>
            <p:nvPr/>
          </p:nvSpPr>
          <p:spPr>
            <a:xfrm>
              <a:off x="3371065" y="677399"/>
              <a:ext cx="12335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ผิว</a:t>
              </a:r>
            </a:p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ผิ</a:t>
              </a:r>
              <a:r>
                <a:rPr lang="en-US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วะ</a:t>
              </a: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7C765DFF-6949-C78F-0669-AE526C4A015F}"/>
              </a:ext>
            </a:extLst>
          </p:cNvPr>
          <p:cNvGrpSpPr/>
          <p:nvPr/>
        </p:nvGrpSpPr>
        <p:grpSpPr>
          <a:xfrm>
            <a:off x="661711" y="2223690"/>
            <a:ext cx="1926758" cy="1205310"/>
            <a:chOff x="661711" y="2223690"/>
            <a:chExt cx="1926758" cy="1205310"/>
          </a:xfrm>
        </p:grpSpPr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FBC2F7C2-78FC-CC45-31B7-D9408850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26414" r="49563" b="49897"/>
            <a:stretch/>
          </p:blipFill>
          <p:spPr>
            <a:xfrm>
              <a:off x="661711" y="2223690"/>
              <a:ext cx="1926758" cy="1205310"/>
            </a:xfrm>
            <a:prstGeom prst="rect">
              <a:avLst/>
            </a:prstGeom>
          </p:spPr>
        </p:pic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2DFA1587-4DB7-85C9-01C4-BA3432BDC8C0}"/>
                </a:ext>
              </a:extLst>
            </p:cNvPr>
            <p:cNvSpPr txBox="1"/>
            <p:nvPr/>
          </p:nvSpPr>
          <p:spPr>
            <a:xfrm>
              <a:off x="1007929" y="2223690"/>
              <a:ext cx="12335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กัน</a:t>
              </a:r>
            </a:p>
            <a:p>
              <a:pPr algn="ctr"/>
              <a:r>
                <a:rPr lang="th-TH" sz="28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กันต์</a:t>
              </a:r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B2832E0E-CBC4-C486-5DDB-A61AF114B97E}"/>
              </a:ext>
            </a:extLst>
          </p:cNvPr>
          <p:cNvGrpSpPr/>
          <p:nvPr/>
        </p:nvGrpSpPr>
        <p:grpSpPr>
          <a:xfrm>
            <a:off x="2907335" y="2224668"/>
            <a:ext cx="1945154" cy="1204332"/>
            <a:chOff x="2907335" y="2224668"/>
            <a:chExt cx="1945154" cy="1204332"/>
          </a:xfrm>
        </p:grpSpPr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406C84BC-31F5-7145-A034-27BB1F248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3" t="73733" r="50190" b="2578"/>
            <a:stretch/>
          </p:blipFill>
          <p:spPr>
            <a:xfrm>
              <a:off x="2907335" y="2224668"/>
              <a:ext cx="1945154" cy="1204332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BDFBA0CD-EF4C-C315-B280-D60F712CD50D}"/>
                </a:ext>
              </a:extLst>
            </p:cNvPr>
            <p:cNvSpPr txBox="1"/>
            <p:nvPr/>
          </p:nvSpPr>
          <p:spPr>
            <a:xfrm>
              <a:off x="3343617" y="2274984"/>
              <a:ext cx="12335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ทิ</a:t>
              </a:r>
              <a:r>
                <a:rPr lang="en-US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วะ</a:t>
              </a:r>
            </a:p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ทิว</a:t>
              </a:r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96258DA7-EA7F-2205-B0E4-1A26D242E6DE}"/>
              </a:ext>
            </a:extLst>
          </p:cNvPr>
          <p:cNvGrpSpPr/>
          <p:nvPr/>
        </p:nvGrpSpPr>
        <p:grpSpPr>
          <a:xfrm>
            <a:off x="5344772" y="2223690"/>
            <a:ext cx="1926758" cy="1205310"/>
            <a:chOff x="5344772" y="2223690"/>
            <a:chExt cx="1926758" cy="1205310"/>
          </a:xfrm>
        </p:grpSpPr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B3570B87-3233-4D0C-A168-E02E4B4C4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5344772" y="2223690"/>
              <a:ext cx="1926758" cy="1205310"/>
            </a:xfrm>
            <a:prstGeom prst="rect">
              <a:avLst/>
            </a:prstGeom>
          </p:spPr>
        </p:pic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AD3FC89E-A430-DB60-C796-595D3823DF5D}"/>
                </a:ext>
              </a:extLst>
            </p:cNvPr>
            <p:cNvSpPr txBox="1"/>
            <p:nvPr/>
          </p:nvSpPr>
          <p:spPr>
            <a:xfrm>
              <a:off x="5926012" y="2223690"/>
              <a:ext cx="12335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ทำ</a:t>
              </a:r>
            </a:p>
            <a:p>
              <a:r>
                <a:rPr lang="th-TH" sz="28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ธรรม</a:t>
              </a:r>
            </a:p>
          </p:txBody>
        </p: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29342422-8C32-0DA2-7CCA-15EB5D23486F}"/>
              </a:ext>
            </a:extLst>
          </p:cNvPr>
          <p:cNvGrpSpPr/>
          <p:nvPr/>
        </p:nvGrpSpPr>
        <p:grpSpPr>
          <a:xfrm>
            <a:off x="5387241" y="677399"/>
            <a:ext cx="1971854" cy="1233521"/>
            <a:chOff x="5387241" y="677399"/>
            <a:chExt cx="1971854" cy="1233521"/>
          </a:xfrm>
        </p:grpSpPr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A3C45507-0264-AF02-7145-5D6174159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191" b="48905" l="51543" r="96914">
                          <a14:foregroundMark x1="51960" y1="43106" x2="51960" y2="43106"/>
                          <a14:foregroundMark x1="52294" y1="43621" x2="52294" y2="43621"/>
                          <a14:foregroundMark x1="72811" y1="29253" x2="72811" y2="29253"/>
                          <a14:foregroundMark x1="74479" y1="28028" x2="74479" y2="28028"/>
                          <a14:foregroundMark x1="74145" y1="27191" x2="77481" y2="28608"/>
                          <a14:foregroundMark x1="94746" y1="40851" x2="88324" y2="47552"/>
                          <a14:foregroundMark x1="88324" y1="47552" x2="84404" y2="48905"/>
                          <a14:foregroundMark x1="51543" y1="45296" x2="52210" y2="45683"/>
                          <a14:foregroundMark x1="52294" y1="43492" x2="53962" y2="42268"/>
                          <a14:foregroundMark x1="76397" y1="27191" x2="83570" y2="29510"/>
                          <a14:foregroundMark x1="84070" y1="29704" x2="89408" y2="33827"/>
                          <a14:foregroundMark x1="96914" y1="44330" x2="95329" y2="43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4" t="26609" r="1749" b="49702"/>
            <a:stretch/>
          </p:blipFill>
          <p:spPr>
            <a:xfrm>
              <a:off x="5387241" y="677399"/>
              <a:ext cx="1971854" cy="1233521"/>
            </a:xfrm>
            <a:prstGeom prst="rect">
              <a:avLst/>
            </a:prstGeom>
          </p:spPr>
        </p:pic>
        <p:sp>
          <p:nvSpPr>
            <p:cNvPr id="27" name="กล่องข้อความ 26">
              <a:extLst>
                <a:ext uri="{FF2B5EF4-FFF2-40B4-BE49-F238E27FC236}">
                  <a16:creationId xmlns:a16="http://schemas.microsoft.com/office/drawing/2014/main" id="{ECFF0489-753B-76CE-5738-BE7CC6C10CB1}"/>
                </a:ext>
              </a:extLst>
            </p:cNvPr>
            <p:cNvSpPr txBox="1"/>
            <p:nvPr/>
          </p:nvSpPr>
          <p:spPr>
            <a:xfrm>
              <a:off x="5823903" y="713494"/>
              <a:ext cx="12335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สัน</a:t>
              </a:r>
            </a:p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สันต์</a:t>
              </a:r>
            </a:p>
          </p:txBody>
        </p:sp>
      </p:grpSp>
      <p:pic>
        <p:nvPicPr>
          <p:cNvPr id="28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593EB018-40CC-1CE0-74A8-FDBFB53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1420468" y="232325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B6FB572-826B-10CE-9DB9-B2D62FBED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3665099" y="3313187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E0A478B1-DEE7-8F3E-1D08-D2D074A36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3712250" y="212458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A1FC5DEB-1CC1-C813-131E-A636AC9C6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124052" y="245271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FC2AFCBB-5EB0-BE0A-AC0E-9D00F76DE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1349114" y="3153256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2D86E6F0-4D62-6C16-91DC-970ACFD95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069244" y="3151945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59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ไอศกรีม, รถ, ไอศครีมรถแวน png - png ไอศกรีม, รถ, ไอศครีมรถแวน icon vector">
            <a:extLst>
              <a:ext uri="{FF2B5EF4-FFF2-40B4-BE49-F238E27FC236}">
                <a16:creationId xmlns:a16="http://schemas.microsoft.com/office/drawing/2014/main" id="{B1914C50-5370-D059-3DC7-4A66F4CC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00" r="91000">
                        <a14:foregroundMark x1="26889" y1="36111" x2="67111" y2="44333"/>
                        <a14:foregroundMark x1="67111" y1="44333" x2="83444" y2="39111"/>
                        <a14:foregroundMark x1="30444" y1="29889" x2="30444" y2="29889"/>
                        <a14:foregroundMark x1="24556" y1="25778" x2="24556" y2="25778"/>
                        <a14:foregroundMark x1="24111" y1="26333" x2="29667" y2="30556"/>
                        <a14:foregroundMark x1="33000" y1="29333" x2="33000" y2="29333"/>
                        <a14:foregroundMark x1="30000" y1="31556" x2="29667" y2="34556"/>
                        <a14:foregroundMark x1="23333" y1="30333" x2="27222" y2="28778"/>
                        <a14:foregroundMark x1="23222" y1="24000" x2="26889" y2="27444"/>
                        <a14:foregroundMark x1="23667" y1="24556" x2="28333" y2="27111"/>
                        <a14:foregroundMark x1="24222" y1="23667" x2="28111" y2="26556"/>
                        <a14:foregroundMark x1="32556" y1="28444" x2="32111" y2="31000"/>
                        <a14:foregroundMark x1="19889" y1="26333" x2="19889" y2="26333"/>
                        <a14:foregroundMark x1="19000" y1="27889" x2="19000" y2="27889"/>
                        <a14:foregroundMark x1="19667" y1="29333" x2="19667" y2="29333"/>
                        <a14:foregroundMark x1="80556" y1="13222" x2="45667" y2="31111"/>
                        <a14:foregroundMark x1="45667" y1="31111" x2="44222" y2="34333"/>
                        <a14:foregroundMark x1="76507" y1="33444" x2="76556" y2="34111"/>
                        <a14:foregroundMark x1="75333" y1="17333" x2="76507" y2="33444"/>
                        <a14:foregroundMark x1="84333" y1="48333" x2="80222" y2="58111"/>
                        <a14:foregroundMark x1="80222" y1="58111" x2="68667" y2="60111"/>
                        <a14:foregroundMark x1="15000" y1="67889" x2="15000" y2="67889"/>
                        <a14:foregroundMark x1="13556" y1="65000" x2="11667" y2="71000"/>
                        <a14:foregroundMark x1="9667" y1="79556" x2="11222" y2="82222"/>
                        <a14:foregroundMark x1="6111" y1="79667" x2="8778" y2="83000"/>
                        <a14:foregroundMark x1="21222" y1="89444" x2="37222" y2="89889"/>
                        <a14:foregroundMark x1="37222" y1="89889" x2="61889" y2="89444"/>
                        <a14:foregroundMark x1="91000" y1="81333" x2="91000" y2="81333"/>
                        <a14:foregroundMark x1="50111" y1="58556" x2="50111" y2="58556"/>
                        <a14:foregroundMark x1="26333" y1="82556" x2="27444" y2="87889"/>
                        <a14:foregroundMark x1="69667" y1="81889" x2="70556" y2="87222"/>
                        <a14:foregroundMark x1="67667" y1="83556" x2="67667" y2="83556"/>
                        <a14:foregroundMark x1="66444" y1="82333" x2="68778" y2="85889"/>
                        <a14:foregroundMark x1="26778" y1="82222" x2="27778" y2="84444"/>
                        <a14:foregroundMark x1="23889" y1="83444" x2="24556" y2="86556"/>
                        <a14:backgroundMark x1="74444" y1="33444" x2="74444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11307"/>
          <a:stretch/>
        </p:blipFill>
        <p:spPr bwMode="auto">
          <a:xfrm>
            <a:off x="-87856" y="0"/>
            <a:ext cx="1151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4566528" y="3442201"/>
            <a:ext cx="3058943" cy="3177535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685776" y="4298398"/>
              <a:ext cx="1732539" cy="483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คำพ้องเสียง</a:t>
              </a:r>
              <a:endParaRPr lang="en-US" sz="28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BC64F093-5C1D-CBC5-A711-81F635BA7F86}"/>
              </a:ext>
            </a:extLst>
          </p:cNvPr>
          <p:cNvGrpSpPr/>
          <p:nvPr/>
        </p:nvGrpSpPr>
        <p:grpSpPr>
          <a:xfrm>
            <a:off x="7732604" y="570934"/>
            <a:ext cx="3697395" cy="2312956"/>
            <a:chOff x="7765803" y="755600"/>
            <a:chExt cx="3697395" cy="2312956"/>
          </a:xfrm>
        </p:grpSpPr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99988AE7-0E02-1007-2163-6C2C467C5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15" b="25773" l="51543" r="96664">
                          <a14:foregroundMark x1="77398" y1="4832" x2="60801" y2="19845"/>
                          <a14:foregroundMark x1="60801" y1="19845" x2="52794" y2="20812"/>
                          <a14:foregroundMark x1="60550" y1="24227" x2="70726" y2="24807"/>
                          <a14:foregroundMark x1="70726" y1="24807" x2="91159" y2="22745"/>
                          <a14:foregroundMark x1="91159" y1="22745" x2="94829" y2="17526"/>
                          <a14:foregroundMark x1="94829" y1="17526" x2="96664" y2="19588"/>
                          <a14:foregroundMark x1="70475" y1="4188" x2="61635" y2="7668"/>
                          <a14:foregroundMark x1="61635" y1="7668" x2="56631" y2="12951"/>
                          <a14:foregroundMark x1="74145" y1="3802" x2="74229" y2="3802"/>
                          <a14:foregroundMark x1="58966" y1="10309" x2="58966" y2="10309"/>
                          <a14:foregroundMark x1="56881" y1="10889" x2="56881" y2="16366"/>
                          <a14:foregroundMark x1="54962" y1="14562" x2="54962" y2="14562"/>
                          <a14:foregroundMark x1="54962" y1="14562" x2="55046" y2="13595"/>
                          <a14:foregroundMark x1="54629" y1="16044" x2="54629" y2="16044"/>
                          <a14:foregroundMark x1="54462" y1="16173" x2="54462" y2="16173"/>
                          <a14:foregroundMark x1="54462" y1="16817" x2="54462" y2="18750"/>
                          <a14:foregroundMark x1="51543" y1="21134" x2="53878" y2="22680"/>
                          <a14:foregroundMark x1="75563" y1="3479" x2="79316" y2="4639"/>
                          <a14:foregroundMark x1="79733" y1="4253" x2="83570" y2="7345"/>
                          <a14:foregroundMark x1="85905" y1="6057" x2="88407" y2="8441"/>
                          <a14:foregroundMark x1="74145" y1="25773" x2="74145" y2="25773"/>
                          <a14:foregroundMark x1="74229" y1="25709" x2="78232" y2="25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5" t="2910" r="1628" b="73401"/>
            <a:stretch/>
          </p:blipFill>
          <p:spPr>
            <a:xfrm>
              <a:off x="7765803" y="755600"/>
              <a:ext cx="3697395" cy="2312956"/>
            </a:xfrm>
            <a:prstGeom prst="rect">
              <a:avLst/>
            </a:prstGeom>
          </p:spPr>
        </p:pic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973BFD05-0667-2751-3255-5220DEF6AA32}"/>
                </a:ext>
              </a:extLst>
            </p:cNvPr>
            <p:cNvSpPr txBox="1"/>
            <p:nvPr/>
          </p:nvSpPr>
          <p:spPr>
            <a:xfrm>
              <a:off x="9120761" y="1073151"/>
              <a:ext cx="120577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คชา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คช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40D07864-9CD7-EA49-37EB-149E7145D5E6}"/>
              </a:ext>
            </a:extLst>
          </p:cNvPr>
          <p:cNvGrpSpPr/>
          <p:nvPr/>
        </p:nvGrpSpPr>
        <p:grpSpPr>
          <a:xfrm>
            <a:off x="368569" y="496820"/>
            <a:ext cx="3749514" cy="2312956"/>
            <a:chOff x="368569" y="496820"/>
            <a:chExt cx="3749514" cy="2312956"/>
          </a:xfrm>
        </p:grpSpPr>
        <p:pic>
          <p:nvPicPr>
            <p:cNvPr id="12" name="รูปภาพ 11">
              <a:hlinkHover r:id="" action="ppaction://noaction">
                <a:snd r:embed="rId2" name="click.wav"/>
              </a:hlinkHover>
              <a:extLst>
                <a:ext uri="{FF2B5EF4-FFF2-40B4-BE49-F238E27FC236}">
                  <a16:creationId xmlns:a16="http://schemas.microsoft.com/office/drawing/2014/main" id="{C8E35591-5BC8-A126-6648-8EE8B1E74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" t="50067" r="50255" b="26573"/>
            <a:stretch/>
          </p:blipFill>
          <p:spPr>
            <a:xfrm>
              <a:off x="368569" y="496820"/>
              <a:ext cx="3749514" cy="2312956"/>
            </a:xfrm>
            <a:prstGeom prst="rect">
              <a:avLst/>
            </a:prstGeom>
          </p:spPr>
        </p:pic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93D07678-DA85-4029-B291-B29A11AD68BE}"/>
                </a:ext>
              </a:extLst>
            </p:cNvPr>
            <p:cNvSpPr txBox="1"/>
            <p:nvPr/>
          </p:nvSpPr>
          <p:spPr>
            <a:xfrm>
              <a:off x="420688" y="942582"/>
              <a:ext cx="36973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พันธ์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พันธุ์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84C70D36-9609-1531-CCC1-63419072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5175025" y="4392612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A83DC1E-D28B-55D1-6253-DBD130F63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230800" y="4392612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017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4.375E-6 0.00023 C 0.00964 0.01551 0.01862 0.03033 0.02982 0.04491 C 0.03269 0.04815 0.03542 0.05232 0.03855 0.05602 C 0.04974 0.06852 0.05964 0.08449 0.07279 0.09329 C 0.08412 0.1007 0.08581 0.1007 0.09636 0.11227 C 0.11511 0.13172 0.12865 0.15023 0.14883 0.1669 C 0.15704 0.17338 0.16485 0.18172 0.17357 0.18704 C 0.17813 0.18982 0.18347 0.19005 0.18855 0.1919 C 0.20157 0.19537 0.19883 0.19468 0.21211 0.1963 C 0.23855 0.19537 0.25235 0.19329 0.27644 0.1963 C 0.27761 0.1963 0.27839 0.19769 0.27969 0.19792 C 0.28529 0.19908 0.29128 0.19884 0.29688 0.20116 C 0.29818 0.20162 0.29961 0.20185 0.30105 0.20278 C 0.30326 0.20324 0.30756 0.20579 0.30756 0.20648 " pathEditMode="relative" rAng="0" ptsTypes="AAAAAAAAAAAAA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ไอศกรีม, รถ, ไอศครีมรถแวน png - png ไอศกรีม, รถ, ไอศครีมรถแวน icon vector">
            <a:extLst>
              <a:ext uri="{FF2B5EF4-FFF2-40B4-BE49-F238E27FC236}">
                <a16:creationId xmlns:a16="http://schemas.microsoft.com/office/drawing/2014/main" id="{B1914C50-5370-D059-3DC7-4A66F4CC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00" r="91000">
                        <a14:foregroundMark x1="26889" y1="36111" x2="67111" y2="44333"/>
                        <a14:foregroundMark x1="67111" y1="44333" x2="83444" y2="39111"/>
                        <a14:foregroundMark x1="30444" y1="29889" x2="30444" y2="29889"/>
                        <a14:foregroundMark x1="24556" y1="25778" x2="24556" y2="25778"/>
                        <a14:foregroundMark x1="24111" y1="26333" x2="29667" y2="30556"/>
                        <a14:foregroundMark x1="33000" y1="29333" x2="33000" y2="29333"/>
                        <a14:foregroundMark x1="30000" y1="31556" x2="29667" y2="34556"/>
                        <a14:foregroundMark x1="23333" y1="30333" x2="27222" y2="28778"/>
                        <a14:foregroundMark x1="23222" y1="24000" x2="26889" y2="27444"/>
                        <a14:foregroundMark x1="23667" y1="24556" x2="28333" y2="27111"/>
                        <a14:foregroundMark x1="24222" y1="23667" x2="28111" y2="26556"/>
                        <a14:foregroundMark x1="32556" y1="28444" x2="32111" y2="31000"/>
                        <a14:foregroundMark x1="19889" y1="26333" x2="19889" y2="26333"/>
                        <a14:foregroundMark x1="19000" y1="27889" x2="19000" y2="27889"/>
                        <a14:foregroundMark x1="19667" y1="29333" x2="19667" y2="29333"/>
                        <a14:foregroundMark x1="80556" y1="13222" x2="45667" y2="31111"/>
                        <a14:foregroundMark x1="45667" y1="31111" x2="44222" y2="34333"/>
                        <a14:foregroundMark x1="76507" y1="33444" x2="76556" y2="34111"/>
                        <a14:foregroundMark x1="75333" y1="17333" x2="76507" y2="33444"/>
                        <a14:foregroundMark x1="84333" y1="48333" x2="80222" y2="58111"/>
                        <a14:foregroundMark x1="80222" y1="58111" x2="68667" y2="60111"/>
                        <a14:foregroundMark x1="15000" y1="67889" x2="15000" y2="67889"/>
                        <a14:foregroundMark x1="13556" y1="65000" x2="11667" y2="71000"/>
                        <a14:foregroundMark x1="9667" y1="79556" x2="11222" y2="82222"/>
                        <a14:foregroundMark x1="6111" y1="79667" x2="8778" y2="83000"/>
                        <a14:foregroundMark x1="21222" y1="89444" x2="37222" y2="89889"/>
                        <a14:foregroundMark x1="37222" y1="89889" x2="61889" y2="89444"/>
                        <a14:foregroundMark x1="91000" y1="81333" x2="91000" y2="81333"/>
                        <a14:foregroundMark x1="50111" y1="58556" x2="50111" y2="58556"/>
                        <a14:foregroundMark x1="26333" y1="82556" x2="27444" y2="87889"/>
                        <a14:foregroundMark x1="69667" y1="81889" x2="70556" y2="87222"/>
                        <a14:foregroundMark x1="67667" y1="83556" x2="67667" y2="83556"/>
                        <a14:foregroundMark x1="66444" y1="82333" x2="68778" y2="85889"/>
                        <a14:foregroundMark x1="26778" y1="82222" x2="27778" y2="84444"/>
                        <a14:foregroundMark x1="23889" y1="83444" x2="24556" y2="86556"/>
                        <a14:backgroundMark x1="74444" y1="33444" x2="74444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11307"/>
          <a:stretch/>
        </p:blipFill>
        <p:spPr bwMode="auto">
          <a:xfrm>
            <a:off x="-87856" y="0"/>
            <a:ext cx="1151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4566528" y="3442201"/>
            <a:ext cx="3058943" cy="3177535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698665" y="4301510"/>
              <a:ext cx="1732539" cy="483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คำพ้องเสียง</a:t>
              </a:r>
              <a:endParaRPr lang="en-US" sz="28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84C70D36-9609-1531-CCC1-63419072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5231065" y="4436801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A83DC1E-D28B-55D1-6253-DBD130F63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252764" y="4438139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876FD781-2DB0-DA91-7B5C-E2310EEAD3DB}"/>
              </a:ext>
            </a:extLst>
          </p:cNvPr>
          <p:cNvGrpSpPr/>
          <p:nvPr/>
        </p:nvGrpSpPr>
        <p:grpSpPr>
          <a:xfrm>
            <a:off x="7546977" y="615358"/>
            <a:ext cx="3697395" cy="2312956"/>
            <a:chOff x="649728" y="570934"/>
            <a:chExt cx="3697395" cy="2312956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DCE4B2B2-B5DD-DB37-E7C4-2436A23B1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649728" y="570934"/>
              <a:ext cx="3697395" cy="2312956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24BF84D6-A256-40BF-BD93-340478A8B016}"/>
                </a:ext>
              </a:extLst>
            </p:cNvPr>
            <p:cNvSpPr txBox="1"/>
            <p:nvPr/>
          </p:nvSpPr>
          <p:spPr>
            <a:xfrm>
              <a:off x="1784125" y="833252"/>
              <a:ext cx="142859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สรร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สรรค์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8478F63A-1056-7C9C-1944-91406B8F8929}"/>
              </a:ext>
            </a:extLst>
          </p:cNvPr>
          <p:cNvGrpSpPr/>
          <p:nvPr/>
        </p:nvGrpSpPr>
        <p:grpSpPr>
          <a:xfrm>
            <a:off x="762001" y="615358"/>
            <a:ext cx="3697395" cy="2312956"/>
            <a:chOff x="7719919" y="542070"/>
            <a:chExt cx="3697395" cy="2312956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77C738C3-C53F-CD80-AD49-3BFF33D07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191" b="48905" l="51543" r="96914">
                          <a14:foregroundMark x1="51960" y1="43106" x2="51960" y2="43106"/>
                          <a14:foregroundMark x1="52294" y1="43621" x2="52294" y2="43621"/>
                          <a14:foregroundMark x1="72811" y1="29253" x2="72811" y2="29253"/>
                          <a14:foregroundMark x1="74479" y1="28028" x2="74479" y2="28028"/>
                          <a14:foregroundMark x1="74145" y1="27191" x2="77481" y2="28608"/>
                          <a14:foregroundMark x1="94746" y1="40851" x2="88324" y2="47552"/>
                          <a14:foregroundMark x1="88324" y1="47552" x2="84404" y2="48905"/>
                          <a14:foregroundMark x1="51543" y1="45296" x2="52210" y2="45683"/>
                          <a14:foregroundMark x1="52294" y1="43492" x2="53962" y2="42268"/>
                          <a14:foregroundMark x1="76397" y1="27191" x2="83570" y2="29510"/>
                          <a14:foregroundMark x1="84070" y1="29704" x2="89408" y2="33827"/>
                          <a14:foregroundMark x1="96914" y1="44330" x2="95329" y2="43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4" t="26609" r="1749" b="49702"/>
            <a:stretch/>
          </p:blipFill>
          <p:spPr>
            <a:xfrm>
              <a:off x="7719919" y="542070"/>
              <a:ext cx="3697395" cy="2312956"/>
            </a:xfrm>
            <a:prstGeom prst="rect">
              <a:avLst/>
            </a:prstGeom>
          </p:spPr>
        </p:pic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092A89A8-2DF6-CCAB-58EE-8F15F8E491CD}"/>
                </a:ext>
              </a:extLst>
            </p:cNvPr>
            <p:cNvSpPr txBox="1"/>
            <p:nvPr/>
          </p:nvSpPr>
          <p:spPr>
            <a:xfrm>
              <a:off x="8638667" y="913718"/>
              <a:ext cx="191430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ทินกร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อาทิตย์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095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2.91667E-6 -3.33333E-6 C -0.00195 0.00579 -0.00325 0.01204 -0.00547 0.0176 C -0.00755 0.02246 -0.01054 0.02639 -0.01315 0.03033 C -0.02083 0.04236 -0.0289 0.05463 -0.03893 0.0632 C -0.05065 0.07315 -0.06289 0.08125 -0.07539 0.08959 C -0.09518 0.10255 -0.11731 0.10949 -0.13554 0.12686 C -0.1444 0.13519 -0.1539 0.14213 -0.16211 0.15209 C -0.17487 0.16783 -0.17291 0.1669 -0.18789 0.17848 C -0.19284 0.18241 -0.19752 0.18704 -0.20312 0.18912 C -0.21237 0.19236 -0.22187 0.1926 -0.23125 0.19468 L -0.27057 0.1921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9" y="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ไอศกรีม, รถ, ไอศครีมรถแวน png - png ไอศกรีม, รถ, ไอศครีมรถแวน icon vector">
            <a:extLst>
              <a:ext uri="{FF2B5EF4-FFF2-40B4-BE49-F238E27FC236}">
                <a16:creationId xmlns:a16="http://schemas.microsoft.com/office/drawing/2014/main" id="{B1914C50-5370-D059-3DC7-4A66F4CC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000" r="91000">
                        <a14:foregroundMark x1="26889" y1="36111" x2="67111" y2="44333"/>
                        <a14:foregroundMark x1="67111" y1="44333" x2="83444" y2="39111"/>
                        <a14:foregroundMark x1="30444" y1="29889" x2="30444" y2="29889"/>
                        <a14:foregroundMark x1="24556" y1="25778" x2="24556" y2="25778"/>
                        <a14:foregroundMark x1="24111" y1="26333" x2="29667" y2="30556"/>
                        <a14:foregroundMark x1="33000" y1="29333" x2="33000" y2="29333"/>
                        <a14:foregroundMark x1="30000" y1="31556" x2="29667" y2="34556"/>
                        <a14:foregroundMark x1="23333" y1="30333" x2="27222" y2="28778"/>
                        <a14:foregroundMark x1="23222" y1="24000" x2="26889" y2="27444"/>
                        <a14:foregroundMark x1="23667" y1="24556" x2="28333" y2="27111"/>
                        <a14:foregroundMark x1="24222" y1="23667" x2="28111" y2="26556"/>
                        <a14:foregroundMark x1="32556" y1="28444" x2="32111" y2="31000"/>
                        <a14:foregroundMark x1="19889" y1="26333" x2="19889" y2="26333"/>
                        <a14:foregroundMark x1="19000" y1="27889" x2="19000" y2="27889"/>
                        <a14:foregroundMark x1="19667" y1="29333" x2="19667" y2="29333"/>
                        <a14:foregroundMark x1="80556" y1="13222" x2="45667" y2="31111"/>
                        <a14:foregroundMark x1="45667" y1="31111" x2="44222" y2="34333"/>
                        <a14:foregroundMark x1="76507" y1="33444" x2="76556" y2="34111"/>
                        <a14:foregroundMark x1="75333" y1="17333" x2="76507" y2="33444"/>
                        <a14:foregroundMark x1="84333" y1="48333" x2="80222" y2="58111"/>
                        <a14:foregroundMark x1="80222" y1="58111" x2="68667" y2="60111"/>
                        <a14:foregroundMark x1="15000" y1="67889" x2="15000" y2="67889"/>
                        <a14:foregroundMark x1="13556" y1="65000" x2="11667" y2="71000"/>
                        <a14:foregroundMark x1="9667" y1="79556" x2="11222" y2="82222"/>
                        <a14:foregroundMark x1="6111" y1="79667" x2="8778" y2="83000"/>
                        <a14:foregroundMark x1="21222" y1="89444" x2="37222" y2="89889"/>
                        <a14:foregroundMark x1="37222" y1="89889" x2="61889" y2="89444"/>
                        <a14:foregroundMark x1="91000" y1="81333" x2="91000" y2="81333"/>
                        <a14:foregroundMark x1="50111" y1="58556" x2="50111" y2="58556"/>
                        <a14:foregroundMark x1="26333" y1="82556" x2="27444" y2="87889"/>
                        <a14:foregroundMark x1="69667" y1="81889" x2="70556" y2="87222"/>
                        <a14:foregroundMark x1="67667" y1="83556" x2="67667" y2="83556"/>
                        <a14:foregroundMark x1="66444" y1="82333" x2="68778" y2="85889"/>
                        <a14:foregroundMark x1="26778" y1="82222" x2="27778" y2="84444"/>
                        <a14:foregroundMark x1="23889" y1="83444" x2="24556" y2="86556"/>
                        <a14:backgroundMark x1="74444" y1="33444" x2="74444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11307"/>
          <a:stretch/>
        </p:blipFill>
        <p:spPr bwMode="auto">
          <a:xfrm>
            <a:off x="-87856" y="0"/>
            <a:ext cx="1151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4566528" y="3442201"/>
            <a:ext cx="3058943" cy="3177535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689151" y="4301510"/>
              <a:ext cx="1732539" cy="483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คำพ้องเสียง</a:t>
              </a:r>
              <a:endParaRPr lang="en-US" sz="28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84C70D36-9609-1531-CCC1-63419072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5231065" y="4436801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A83DC1E-D28B-55D1-6253-DBD130F63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252764" y="4438139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876FD781-2DB0-DA91-7B5C-E2310EEAD3DB}"/>
              </a:ext>
            </a:extLst>
          </p:cNvPr>
          <p:cNvGrpSpPr/>
          <p:nvPr/>
        </p:nvGrpSpPr>
        <p:grpSpPr>
          <a:xfrm>
            <a:off x="7546977" y="615358"/>
            <a:ext cx="3697395" cy="2312956"/>
            <a:chOff x="649728" y="570934"/>
            <a:chExt cx="3697395" cy="2312956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DCE4B2B2-B5DD-DB37-E7C4-2436A23B1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649728" y="570934"/>
              <a:ext cx="3697395" cy="2312956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24BF84D6-A256-40BF-BD93-340478A8B016}"/>
                </a:ext>
              </a:extLst>
            </p:cNvPr>
            <p:cNvSpPr txBox="1"/>
            <p:nvPr/>
          </p:nvSpPr>
          <p:spPr>
            <a:xfrm>
              <a:off x="1670313" y="942582"/>
              <a:ext cx="16562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โจทก์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โจทย์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D33BC92A-3B61-845E-75EF-9F2C0E10AA77}"/>
              </a:ext>
            </a:extLst>
          </p:cNvPr>
          <p:cNvGrpSpPr/>
          <p:nvPr/>
        </p:nvGrpSpPr>
        <p:grpSpPr>
          <a:xfrm>
            <a:off x="548524" y="615358"/>
            <a:ext cx="3658943" cy="2288902"/>
            <a:chOff x="548524" y="615358"/>
            <a:chExt cx="3658943" cy="2288902"/>
          </a:xfrm>
        </p:grpSpPr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43451C19-08EA-BB5F-6605-160CD9BCF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26414" r="49563" b="49897"/>
            <a:stretch/>
          </p:blipFill>
          <p:spPr>
            <a:xfrm>
              <a:off x="548524" y="615358"/>
              <a:ext cx="3658943" cy="2288902"/>
            </a:xfrm>
            <a:prstGeom prst="rect">
              <a:avLst/>
            </a:prstGeom>
          </p:spPr>
        </p:pic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2817853F-496E-D233-301F-8D50DC8D8BB2}"/>
                </a:ext>
              </a:extLst>
            </p:cNvPr>
            <p:cNvSpPr txBox="1"/>
            <p:nvPr/>
          </p:nvSpPr>
          <p:spPr>
            <a:xfrm>
              <a:off x="1848844" y="904985"/>
              <a:ext cx="105830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สระ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สระ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8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2.91667E-6 -3.33333E-6 C -0.00195 0.00579 -0.00325 0.01204 -0.00547 0.0176 C -0.00755 0.02246 -0.01054 0.02639 -0.01315 0.03033 C -0.02083 0.04236 -0.0289 0.05463 -0.03893 0.0632 C -0.05065 0.07315 -0.06289 0.08125 -0.07539 0.08959 C -0.09518 0.10255 -0.11731 0.10949 -0.13554 0.12686 C -0.1444 0.13519 -0.1539 0.14213 -0.16211 0.15209 C -0.17487 0.16783 -0.17291 0.1669 -0.18789 0.17848 C -0.19284 0.18241 -0.19752 0.18704 -0.20312 0.18912 C -0.21237 0.19236 -0.22187 0.1926 -0.23125 0.19468 L -0.27057 0.1921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9" y="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ไอศกรีม, รถ, ไอศครีมรถแวน png - png ไอศกรีม, รถ, ไอศครีมรถแวน icon vector">
            <a:extLst>
              <a:ext uri="{FF2B5EF4-FFF2-40B4-BE49-F238E27FC236}">
                <a16:creationId xmlns:a16="http://schemas.microsoft.com/office/drawing/2014/main" id="{B1914C50-5370-D059-3DC7-4A66F4CC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000" r="91000">
                        <a14:foregroundMark x1="26889" y1="36111" x2="67111" y2="44333"/>
                        <a14:foregroundMark x1="67111" y1="44333" x2="83444" y2="39111"/>
                        <a14:foregroundMark x1="30444" y1="29889" x2="30444" y2="29889"/>
                        <a14:foregroundMark x1="24556" y1="25778" x2="24556" y2="25778"/>
                        <a14:foregroundMark x1="24111" y1="26333" x2="29667" y2="30556"/>
                        <a14:foregroundMark x1="33000" y1="29333" x2="33000" y2="29333"/>
                        <a14:foregroundMark x1="30000" y1="31556" x2="29667" y2="34556"/>
                        <a14:foregroundMark x1="23333" y1="30333" x2="27222" y2="28778"/>
                        <a14:foregroundMark x1="23222" y1="24000" x2="26889" y2="27444"/>
                        <a14:foregroundMark x1="23667" y1="24556" x2="28333" y2="27111"/>
                        <a14:foregroundMark x1="24222" y1="23667" x2="28111" y2="26556"/>
                        <a14:foregroundMark x1="32556" y1="28444" x2="32111" y2="31000"/>
                        <a14:foregroundMark x1="19889" y1="26333" x2="19889" y2="26333"/>
                        <a14:foregroundMark x1="19000" y1="27889" x2="19000" y2="27889"/>
                        <a14:foregroundMark x1="19667" y1="29333" x2="19667" y2="29333"/>
                        <a14:foregroundMark x1="80556" y1="13222" x2="45667" y2="31111"/>
                        <a14:foregroundMark x1="45667" y1="31111" x2="44222" y2="34333"/>
                        <a14:foregroundMark x1="76507" y1="33444" x2="76556" y2="34111"/>
                        <a14:foregroundMark x1="75333" y1="17333" x2="76507" y2="33444"/>
                        <a14:foregroundMark x1="84333" y1="48333" x2="80222" y2="58111"/>
                        <a14:foregroundMark x1="80222" y1="58111" x2="68667" y2="60111"/>
                        <a14:foregroundMark x1="15000" y1="67889" x2="15000" y2="67889"/>
                        <a14:foregroundMark x1="13556" y1="65000" x2="11667" y2="71000"/>
                        <a14:foregroundMark x1="9667" y1="79556" x2="11222" y2="82222"/>
                        <a14:foregroundMark x1="6111" y1="79667" x2="8778" y2="83000"/>
                        <a14:foregroundMark x1="21222" y1="89444" x2="37222" y2="89889"/>
                        <a14:foregroundMark x1="37222" y1="89889" x2="61889" y2="89444"/>
                        <a14:foregroundMark x1="91000" y1="81333" x2="91000" y2="81333"/>
                        <a14:foregroundMark x1="50111" y1="58556" x2="50111" y2="58556"/>
                        <a14:foregroundMark x1="26333" y1="82556" x2="27444" y2="87889"/>
                        <a14:foregroundMark x1="69667" y1="81889" x2="70556" y2="87222"/>
                        <a14:foregroundMark x1="67667" y1="83556" x2="67667" y2="83556"/>
                        <a14:foregroundMark x1="66444" y1="82333" x2="68778" y2="85889"/>
                        <a14:foregroundMark x1="26778" y1="82222" x2="27778" y2="84444"/>
                        <a14:foregroundMark x1="23889" y1="83444" x2="24556" y2="86556"/>
                        <a14:backgroundMark x1="74444" y1="33444" x2="74444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11307"/>
          <a:stretch/>
        </p:blipFill>
        <p:spPr bwMode="auto">
          <a:xfrm>
            <a:off x="-87856" y="0"/>
            <a:ext cx="1151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4566528" y="3442201"/>
            <a:ext cx="3058943" cy="3177535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698665" y="4301510"/>
              <a:ext cx="1732539" cy="483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คำพ้องเสียง</a:t>
              </a:r>
              <a:endParaRPr lang="en-US" sz="28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40D07864-9CD7-EA49-37EB-149E7145D5E6}"/>
              </a:ext>
            </a:extLst>
          </p:cNvPr>
          <p:cNvGrpSpPr/>
          <p:nvPr/>
        </p:nvGrpSpPr>
        <p:grpSpPr>
          <a:xfrm>
            <a:off x="368569" y="496820"/>
            <a:ext cx="3749514" cy="2312956"/>
            <a:chOff x="368569" y="496820"/>
            <a:chExt cx="3749514" cy="2312956"/>
          </a:xfrm>
        </p:grpSpPr>
        <p:pic>
          <p:nvPicPr>
            <p:cNvPr id="12" name="รูปภาพ 11">
              <a:hlinkHover r:id="" action="ppaction://noaction">
                <a:snd r:embed="rId8" name="click.wav"/>
              </a:hlinkHover>
              <a:extLst>
                <a:ext uri="{FF2B5EF4-FFF2-40B4-BE49-F238E27FC236}">
                  <a16:creationId xmlns:a16="http://schemas.microsoft.com/office/drawing/2014/main" id="{C8E35591-5BC8-A126-6648-8EE8B1E74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" t="50067" r="50255" b="26573"/>
            <a:stretch/>
          </p:blipFill>
          <p:spPr>
            <a:xfrm>
              <a:off x="368569" y="496820"/>
              <a:ext cx="3749514" cy="2312956"/>
            </a:xfrm>
            <a:prstGeom prst="rect">
              <a:avLst/>
            </a:prstGeom>
          </p:spPr>
        </p:pic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93D07678-DA85-4029-B291-B29A11AD68BE}"/>
                </a:ext>
              </a:extLst>
            </p:cNvPr>
            <p:cNvSpPr txBox="1"/>
            <p:nvPr/>
          </p:nvSpPr>
          <p:spPr>
            <a:xfrm>
              <a:off x="420688" y="803436"/>
              <a:ext cx="36973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การ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กาล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84C70D36-9609-1531-CCC1-63419072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5175025" y="4392612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A83DC1E-D28B-55D1-6253-DBD130F63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230800" y="4392612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6571A59-B6B5-ABD0-6607-AA5E60F76487}"/>
              </a:ext>
            </a:extLst>
          </p:cNvPr>
          <p:cNvGrpSpPr/>
          <p:nvPr/>
        </p:nvGrpSpPr>
        <p:grpSpPr>
          <a:xfrm>
            <a:off x="7314028" y="542070"/>
            <a:ext cx="3810658" cy="2338686"/>
            <a:chOff x="7314028" y="542070"/>
            <a:chExt cx="3810658" cy="2338686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A7FEA49E-0739-727A-89B9-F0C03EECF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3" t="73733" r="50190" b="2578"/>
            <a:stretch/>
          </p:blipFill>
          <p:spPr>
            <a:xfrm>
              <a:off x="7314028" y="542070"/>
              <a:ext cx="3810658" cy="2338686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D76BE3E1-61B2-0287-CED3-DBECEFB13C3B}"/>
                </a:ext>
              </a:extLst>
            </p:cNvPr>
            <p:cNvSpPr txBox="1"/>
            <p:nvPr/>
          </p:nvSpPr>
          <p:spPr>
            <a:xfrm>
              <a:off x="7427291" y="926583"/>
              <a:ext cx="36973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ทวิ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สอง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81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4.375E-6 0.00023 C 0.00964 0.01551 0.01862 0.03033 0.02982 0.04491 C 0.03269 0.04815 0.03542 0.05232 0.03855 0.05602 C 0.04974 0.06852 0.05964 0.08449 0.07279 0.09329 C 0.08412 0.1007 0.08581 0.1007 0.09636 0.11227 C 0.11511 0.13172 0.12865 0.15023 0.14883 0.1669 C 0.15704 0.17338 0.16485 0.18172 0.17357 0.18704 C 0.17813 0.18982 0.18347 0.19005 0.18855 0.1919 C 0.20157 0.19537 0.19883 0.19468 0.21211 0.1963 C 0.23855 0.19537 0.25235 0.19329 0.27644 0.1963 C 0.27761 0.1963 0.27839 0.19769 0.27969 0.19792 C 0.28529 0.19908 0.29128 0.19884 0.29688 0.20116 C 0.29818 0.20162 0.29961 0.20185 0.30105 0.20278 C 0.30326 0.20324 0.30756 0.20579 0.30756 0.20648 " pathEditMode="relative" rAng="0" ptsTypes="AAAAAAAAAAAAA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ไอศกรีม, รถ, ไอศครีมรถแวน png - png ไอศกรีม, รถ, ไอศครีมรถแวน icon vector">
            <a:extLst>
              <a:ext uri="{FF2B5EF4-FFF2-40B4-BE49-F238E27FC236}">
                <a16:creationId xmlns:a16="http://schemas.microsoft.com/office/drawing/2014/main" id="{B1914C50-5370-D059-3DC7-4A66F4CC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00" r="91000">
                        <a14:foregroundMark x1="26889" y1="36111" x2="67111" y2="44333"/>
                        <a14:foregroundMark x1="67111" y1="44333" x2="83444" y2="39111"/>
                        <a14:foregroundMark x1="30444" y1="29889" x2="30444" y2="29889"/>
                        <a14:foregroundMark x1="24556" y1="25778" x2="24556" y2="25778"/>
                        <a14:foregroundMark x1="24111" y1="26333" x2="29667" y2="30556"/>
                        <a14:foregroundMark x1="33000" y1="29333" x2="33000" y2="29333"/>
                        <a14:foregroundMark x1="30000" y1="31556" x2="29667" y2="34556"/>
                        <a14:foregroundMark x1="23333" y1="30333" x2="27222" y2="28778"/>
                        <a14:foregroundMark x1="23222" y1="24000" x2="26889" y2="27444"/>
                        <a14:foregroundMark x1="23667" y1="24556" x2="28333" y2="27111"/>
                        <a14:foregroundMark x1="24222" y1="23667" x2="28111" y2="26556"/>
                        <a14:foregroundMark x1="32556" y1="28444" x2="32111" y2="31000"/>
                        <a14:foregroundMark x1="19889" y1="26333" x2="19889" y2="26333"/>
                        <a14:foregroundMark x1="19000" y1="27889" x2="19000" y2="27889"/>
                        <a14:foregroundMark x1="19667" y1="29333" x2="19667" y2="29333"/>
                        <a14:foregroundMark x1="80556" y1="13222" x2="45667" y2="31111"/>
                        <a14:foregroundMark x1="45667" y1="31111" x2="44222" y2="34333"/>
                        <a14:foregroundMark x1="76507" y1="33444" x2="76556" y2="34111"/>
                        <a14:foregroundMark x1="75333" y1="17333" x2="76507" y2="33444"/>
                        <a14:foregroundMark x1="84333" y1="48333" x2="80222" y2="58111"/>
                        <a14:foregroundMark x1="80222" y1="58111" x2="68667" y2="60111"/>
                        <a14:foregroundMark x1="15000" y1="67889" x2="15000" y2="67889"/>
                        <a14:foregroundMark x1="13556" y1="65000" x2="11667" y2="71000"/>
                        <a14:foregroundMark x1="9667" y1="79556" x2="11222" y2="82222"/>
                        <a14:foregroundMark x1="6111" y1="79667" x2="8778" y2="83000"/>
                        <a14:foregroundMark x1="21222" y1="89444" x2="37222" y2="89889"/>
                        <a14:foregroundMark x1="37222" y1="89889" x2="61889" y2="89444"/>
                        <a14:foregroundMark x1="91000" y1="81333" x2="91000" y2="81333"/>
                        <a14:foregroundMark x1="50111" y1="58556" x2="50111" y2="58556"/>
                        <a14:foregroundMark x1="26333" y1="82556" x2="27444" y2="87889"/>
                        <a14:foregroundMark x1="69667" y1="81889" x2="70556" y2="87222"/>
                        <a14:foregroundMark x1="67667" y1="83556" x2="67667" y2="83556"/>
                        <a14:foregroundMark x1="66444" y1="82333" x2="68778" y2="85889"/>
                        <a14:foregroundMark x1="26778" y1="82222" x2="27778" y2="84444"/>
                        <a14:foregroundMark x1="23889" y1="83444" x2="24556" y2="86556"/>
                        <a14:backgroundMark x1="74444" y1="33444" x2="74444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11307"/>
          <a:stretch/>
        </p:blipFill>
        <p:spPr bwMode="auto">
          <a:xfrm>
            <a:off x="-87856" y="0"/>
            <a:ext cx="1151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4566528" y="3442201"/>
            <a:ext cx="3058943" cy="3177535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698665" y="4301510"/>
              <a:ext cx="1732539" cy="483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คำพ้องเสียง</a:t>
              </a:r>
              <a:endParaRPr lang="en-US" sz="28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84C70D36-9609-1531-CCC1-63419072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5231065" y="4436801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A83DC1E-D28B-55D1-6253-DBD130F63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252764" y="4438139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876FD781-2DB0-DA91-7B5C-E2310EEAD3DB}"/>
              </a:ext>
            </a:extLst>
          </p:cNvPr>
          <p:cNvGrpSpPr/>
          <p:nvPr/>
        </p:nvGrpSpPr>
        <p:grpSpPr>
          <a:xfrm>
            <a:off x="7546977" y="615358"/>
            <a:ext cx="3697395" cy="2312956"/>
            <a:chOff x="649728" y="570934"/>
            <a:chExt cx="3697395" cy="2312956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DCE4B2B2-B5DD-DB37-E7C4-2436A23B1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649728" y="570934"/>
              <a:ext cx="3697395" cy="2312956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24BF84D6-A256-40BF-BD93-340478A8B016}"/>
                </a:ext>
              </a:extLst>
            </p:cNvPr>
            <p:cNvSpPr txBox="1"/>
            <p:nvPr/>
          </p:nvSpPr>
          <p:spPr>
            <a:xfrm>
              <a:off x="1735015" y="942582"/>
              <a:ext cx="148951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ภัณฑ์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พัน</a:t>
              </a: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8478F63A-1056-7C9C-1944-91406B8F8929}"/>
              </a:ext>
            </a:extLst>
          </p:cNvPr>
          <p:cNvGrpSpPr/>
          <p:nvPr/>
        </p:nvGrpSpPr>
        <p:grpSpPr>
          <a:xfrm>
            <a:off x="762001" y="615358"/>
            <a:ext cx="3697395" cy="2312956"/>
            <a:chOff x="7719919" y="542070"/>
            <a:chExt cx="3697395" cy="2312956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77C738C3-C53F-CD80-AD49-3BFF33D07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191" b="48905" l="51543" r="96914">
                          <a14:foregroundMark x1="51960" y1="43106" x2="51960" y2="43106"/>
                          <a14:foregroundMark x1="52294" y1="43621" x2="52294" y2="43621"/>
                          <a14:foregroundMark x1="72811" y1="29253" x2="72811" y2="29253"/>
                          <a14:foregroundMark x1="74479" y1="28028" x2="74479" y2="28028"/>
                          <a14:foregroundMark x1="74145" y1="27191" x2="77481" y2="28608"/>
                          <a14:foregroundMark x1="94746" y1="40851" x2="88324" y2="47552"/>
                          <a14:foregroundMark x1="88324" y1="47552" x2="84404" y2="48905"/>
                          <a14:foregroundMark x1="51543" y1="45296" x2="52210" y2="45683"/>
                          <a14:foregroundMark x1="52294" y1="43492" x2="53962" y2="42268"/>
                          <a14:foregroundMark x1="76397" y1="27191" x2="83570" y2="29510"/>
                          <a14:foregroundMark x1="84070" y1="29704" x2="89408" y2="33827"/>
                          <a14:foregroundMark x1="96914" y1="44330" x2="95329" y2="43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4" t="26609" r="1749" b="49702"/>
            <a:stretch/>
          </p:blipFill>
          <p:spPr>
            <a:xfrm>
              <a:off x="7719919" y="542070"/>
              <a:ext cx="3697395" cy="2312956"/>
            </a:xfrm>
            <a:prstGeom prst="rect">
              <a:avLst/>
            </a:prstGeom>
          </p:spPr>
        </p:pic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092A89A8-2DF6-CCAB-58EE-8F15F8E491CD}"/>
                </a:ext>
              </a:extLst>
            </p:cNvPr>
            <p:cNvSpPr txBox="1"/>
            <p:nvPr/>
          </p:nvSpPr>
          <p:spPr>
            <a:xfrm>
              <a:off x="9223968" y="833252"/>
              <a:ext cx="87716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แข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แค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64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2.91667E-6 -3.33333E-6 C -0.00195 0.00579 -0.00325 0.01204 -0.00547 0.0176 C -0.00755 0.02246 -0.01054 0.02639 -0.01315 0.03033 C -0.02083 0.04236 -0.0289 0.05463 -0.03893 0.0632 C -0.05065 0.07315 -0.06289 0.08125 -0.07539 0.08959 C -0.09518 0.10255 -0.11731 0.10949 -0.13554 0.12686 C -0.1444 0.13519 -0.1539 0.14213 -0.16211 0.15209 C -0.17487 0.16783 -0.17291 0.1669 -0.18789 0.17848 C -0.19284 0.18241 -0.19752 0.18704 -0.20312 0.18912 C -0.21237 0.19236 -0.22187 0.1926 -0.23125 0.19468 L -0.27057 0.1921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9" y="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2607136" y="4272529"/>
            <a:ext cx="2314775" cy="2314436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519196" y="4212315"/>
              <a:ext cx="1952323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519196" y="4212315"/>
              <a:ext cx="2176264" cy="586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คำพ้องเสียง</a:t>
              </a:r>
              <a:endParaRPr lang="en-US" sz="24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85B8039-00EF-2AE7-2DFA-55E7CD0953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5018" y="3220494"/>
            <a:ext cx="2671335" cy="3739869"/>
          </a:xfrm>
          <a:prstGeom prst="rect">
            <a:avLst/>
          </a:prstGeom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895F4D61-3388-5A70-6BFF-54D37DCC1806}"/>
              </a:ext>
            </a:extLst>
          </p:cNvPr>
          <p:cNvSpPr/>
          <p:nvPr/>
        </p:nvSpPr>
        <p:spPr>
          <a:xfrm>
            <a:off x="7821701" y="3597964"/>
            <a:ext cx="4370299" cy="151069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6B949C8B-CE75-8230-DFBF-E3A260BE1119}"/>
              </a:ext>
            </a:extLst>
          </p:cNvPr>
          <p:cNvSpPr txBox="1"/>
          <p:nvPr/>
        </p:nvSpPr>
        <p:spPr>
          <a:xfrm>
            <a:off x="8154420" y="3768979"/>
            <a:ext cx="3704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ข้อใดเป็นคำพ้องเสียงของคำว่า</a:t>
            </a:r>
          </a:p>
          <a:p>
            <a:pPr algn="ctr"/>
            <a:r>
              <a:rPr lang="en-US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“</a:t>
            </a:r>
            <a:r>
              <a:rPr lang="th-TH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 กัน</a:t>
            </a:r>
            <a:r>
              <a:rPr lang="en-US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 “</a:t>
            </a:r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9485A7CE-CDA2-B390-1252-AF82D8387124}"/>
              </a:ext>
            </a:extLst>
          </p:cNvPr>
          <p:cNvGrpSpPr/>
          <p:nvPr/>
        </p:nvGrpSpPr>
        <p:grpSpPr>
          <a:xfrm>
            <a:off x="680378" y="2300095"/>
            <a:ext cx="1926758" cy="1205310"/>
            <a:chOff x="651521" y="567596"/>
            <a:chExt cx="1926758" cy="1205310"/>
          </a:xfrm>
        </p:grpSpPr>
        <p:pic>
          <p:nvPicPr>
            <p:cNvPr id="26" name="รูปภาพ 25">
              <a:extLst>
                <a:ext uri="{FF2B5EF4-FFF2-40B4-BE49-F238E27FC236}">
                  <a16:creationId xmlns:a16="http://schemas.microsoft.com/office/drawing/2014/main" id="{CCB89576-988E-AF1B-93EF-0CCBA22AC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15" b="25773" l="51543" r="96664">
                          <a14:foregroundMark x1="77398" y1="4832" x2="60801" y2="19845"/>
                          <a14:foregroundMark x1="60801" y1="19845" x2="52794" y2="20812"/>
                          <a14:foregroundMark x1="60550" y1="24227" x2="70726" y2="24807"/>
                          <a14:foregroundMark x1="70726" y1="24807" x2="91159" y2="22745"/>
                          <a14:foregroundMark x1="91159" y1="22745" x2="94829" y2="17526"/>
                          <a14:foregroundMark x1="94829" y1="17526" x2="96664" y2="19588"/>
                          <a14:foregroundMark x1="70475" y1="4188" x2="61635" y2="7668"/>
                          <a14:foregroundMark x1="61635" y1="7668" x2="56631" y2="12951"/>
                          <a14:foregroundMark x1="74145" y1="3802" x2="74229" y2="3802"/>
                          <a14:foregroundMark x1="58966" y1="10309" x2="58966" y2="10309"/>
                          <a14:foregroundMark x1="56881" y1="10889" x2="56881" y2="16366"/>
                          <a14:foregroundMark x1="54962" y1="14562" x2="54962" y2="14562"/>
                          <a14:foregroundMark x1="54962" y1="14562" x2="55046" y2="13595"/>
                          <a14:foregroundMark x1="54629" y1="16044" x2="54629" y2="16044"/>
                          <a14:foregroundMark x1="54462" y1="16173" x2="54462" y2="16173"/>
                          <a14:foregroundMark x1="54462" y1="16817" x2="54462" y2="18750"/>
                          <a14:foregroundMark x1="51543" y1="21134" x2="53878" y2="22680"/>
                          <a14:foregroundMark x1="75563" y1="3479" x2="79316" y2="4639"/>
                          <a14:foregroundMark x1="79733" y1="4253" x2="83570" y2="7345"/>
                          <a14:foregroundMark x1="85905" y1="6057" x2="88407" y2="8441"/>
                          <a14:foregroundMark x1="74145" y1="25773" x2="74145" y2="25773"/>
                          <a14:foregroundMark x1="74229" y1="25709" x2="78232" y2="25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5" t="2910" r="1628" b="73401"/>
            <a:stretch/>
          </p:blipFill>
          <p:spPr>
            <a:xfrm>
              <a:off x="651521" y="567596"/>
              <a:ext cx="1926758" cy="1205310"/>
            </a:xfrm>
            <a:prstGeom prst="rect">
              <a:avLst/>
            </a:prstGeom>
          </p:spPr>
        </p:pic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131D68A5-C7C4-5F4E-CF5D-F9FC02CF010C}"/>
                </a:ext>
              </a:extLst>
            </p:cNvPr>
            <p:cNvSpPr txBox="1"/>
            <p:nvPr/>
          </p:nvSpPr>
          <p:spPr>
            <a:xfrm>
              <a:off x="1201783" y="796758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กันต์</a:t>
              </a:r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B2B99C19-9219-BE56-3372-20008DC500CF}"/>
              </a:ext>
            </a:extLst>
          </p:cNvPr>
          <p:cNvGrpSpPr/>
          <p:nvPr/>
        </p:nvGrpSpPr>
        <p:grpSpPr>
          <a:xfrm>
            <a:off x="5422602" y="2300095"/>
            <a:ext cx="1926759" cy="1205311"/>
            <a:chOff x="3007933" y="614706"/>
            <a:chExt cx="1926759" cy="1205311"/>
          </a:xfrm>
        </p:grpSpPr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3828FC8E-8F0C-8128-C5FB-C898A10D0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" t="49738" r="50255" b="26573"/>
            <a:stretch/>
          </p:blipFill>
          <p:spPr>
            <a:xfrm>
              <a:off x="3007933" y="614706"/>
              <a:ext cx="1926759" cy="1205311"/>
            </a:xfrm>
            <a:prstGeom prst="rect">
              <a:avLst/>
            </a:prstGeom>
          </p:spPr>
        </p:pic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8B9FCECD-8739-264B-2D76-01F57A84255F}"/>
                </a:ext>
              </a:extLst>
            </p:cNvPr>
            <p:cNvSpPr txBox="1"/>
            <p:nvPr/>
          </p:nvSpPr>
          <p:spPr>
            <a:xfrm>
              <a:off x="3371065" y="893322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กัณฑ์</a:t>
              </a: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7C765DFF-6949-C78F-0669-AE526C4A015F}"/>
              </a:ext>
            </a:extLst>
          </p:cNvPr>
          <p:cNvGrpSpPr/>
          <p:nvPr/>
        </p:nvGrpSpPr>
        <p:grpSpPr>
          <a:xfrm>
            <a:off x="680961" y="428244"/>
            <a:ext cx="1926758" cy="1205310"/>
            <a:chOff x="661711" y="2223690"/>
            <a:chExt cx="1926758" cy="1205310"/>
          </a:xfrm>
        </p:grpSpPr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FBC2F7C2-78FC-CC45-31B7-D9408850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26414" r="49563" b="49897"/>
            <a:stretch/>
          </p:blipFill>
          <p:spPr>
            <a:xfrm>
              <a:off x="661711" y="2223690"/>
              <a:ext cx="1926758" cy="1205310"/>
            </a:xfrm>
            <a:prstGeom prst="rect">
              <a:avLst/>
            </a:prstGeom>
          </p:spPr>
        </p:pic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2DFA1587-4DB7-85C9-01C4-BA3432BDC8C0}"/>
                </a:ext>
              </a:extLst>
            </p:cNvPr>
            <p:cNvSpPr txBox="1"/>
            <p:nvPr/>
          </p:nvSpPr>
          <p:spPr>
            <a:xfrm>
              <a:off x="1216466" y="2467791"/>
              <a:ext cx="12335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จัน</a:t>
              </a:r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B2832E0E-CBC4-C486-5DDB-A61AF114B97E}"/>
              </a:ext>
            </a:extLst>
          </p:cNvPr>
          <p:cNvGrpSpPr/>
          <p:nvPr/>
        </p:nvGrpSpPr>
        <p:grpSpPr>
          <a:xfrm>
            <a:off x="2907335" y="2224668"/>
            <a:ext cx="1945154" cy="1204332"/>
            <a:chOff x="2907335" y="2224668"/>
            <a:chExt cx="1945154" cy="1204332"/>
          </a:xfrm>
        </p:grpSpPr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406C84BC-31F5-7145-A034-27BB1F248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3" t="73733" r="50190" b="2578"/>
            <a:stretch/>
          </p:blipFill>
          <p:spPr>
            <a:xfrm>
              <a:off x="2907335" y="2224668"/>
              <a:ext cx="1945154" cy="1204332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BDFBA0CD-EF4C-C315-B280-D60F712CD50D}"/>
                </a:ext>
              </a:extLst>
            </p:cNvPr>
            <p:cNvSpPr txBox="1"/>
            <p:nvPr/>
          </p:nvSpPr>
          <p:spPr>
            <a:xfrm>
              <a:off x="3263122" y="2480172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กาล</a:t>
              </a:r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96258DA7-EA7F-2205-B0E4-1A26D242E6DE}"/>
              </a:ext>
            </a:extLst>
          </p:cNvPr>
          <p:cNvGrpSpPr/>
          <p:nvPr/>
        </p:nvGrpSpPr>
        <p:grpSpPr>
          <a:xfrm>
            <a:off x="3046602" y="474255"/>
            <a:ext cx="1926758" cy="1205310"/>
            <a:chOff x="5344772" y="2223690"/>
            <a:chExt cx="1926758" cy="1205310"/>
          </a:xfrm>
        </p:grpSpPr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B3570B87-3233-4D0C-A168-E02E4B4C4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5344772" y="2223690"/>
              <a:ext cx="1926758" cy="1205310"/>
            </a:xfrm>
            <a:prstGeom prst="rect">
              <a:avLst/>
            </a:prstGeom>
          </p:spPr>
        </p:pic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AD3FC89E-A430-DB60-C796-595D3823DF5D}"/>
                </a:ext>
              </a:extLst>
            </p:cNvPr>
            <p:cNvSpPr txBox="1"/>
            <p:nvPr/>
          </p:nvSpPr>
          <p:spPr>
            <a:xfrm>
              <a:off x="5875376" y="2472402"/>
              <a:ext cx="12335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กรร</a:t>
              </a:r>
            </a:p>
          </p:txBody>
        </p: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29342422-8C32-0DA2-7CCA-15EB5D23486F}"/>
              </a:ext>
            </a:extLst>
          </p:cNvPr>
          <p:cNvGrpSpPr/>
          <p:nvPr/>
        </p:nvGrpSpPr>
        <p:grpSpPr>
          <a:xfrm>
            <a:off x="5387241" y="677399"/>
            <a:ext cx="1971854" cy="1233521"/>
            <a:chOff x="5387241" y="677399"/>
            <a:chExt cx="1971854" cy="1233521"/>
          </a:xfrm>
        </p:grpSpPr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A3C45507-0264-AF02-7145-5D6174159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191" b="48905" l="51543" r="96914">
                          <a14:foregroundMark x1="51960" y1="43106" x2="51960" y2="43106"/>
                          <a14:foregroundMark x1="52294" y1="43621" x2="52294" y2="43621"/>
                          <a14:foregroundMark x1="72811" y1="29253" x2="72811" y2="29253"/>
                          <a14:foregroundMark x1="74479" y1="28028" x2="74479" y2="28028"/>
                          <a14:foregroundMark x1="74145" y1="27191" x2="77481" y2="28608"/>
                          <a14:foregroundMark x1="94746" y1="40851" x2="88324" y2="47552"/>
                          <a14:foregroundMark x1="88324" y1="47552" x2="84404" y2="48905"/>
                          <a14:foregroundMark x1="51543" y1="45296" x2="52210" y2="45683"/>
                          <a14:foregroundMark x1="52294" y1="43492" x2="53962" y2="42268"/>
                          <a14:foregroundMark x1="76397" y1="27191" x2="83570" y2="29510"/>
                          <a14:foregroundMark x1="84070" y1="29704" x2="89408" y2="33827"/>
                          <a14:foregroundMark x1="96914" y1="44330" x2="95329" y2="43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4" t="26609" r="1749" b="49702"/>
            <a:stretch/>
          </p:blipFill>
          <p:spPr>
            <a:xfrm>
              <a:off x="5387241" y="677399"/>
              <a:ext cx="1971854" cy="1233521"/>
            </a:xfrm>
            <a:prstGeom prst="rect">
              <a:avLst/>
            </a:prstGeom>
          </p:spPr>
        </p:pic>
        <p:sp>
          <p:nvSpPr>
            <p:cNvPr id="27" name="กล่องข้อความ 26">
              <a:extLst>
                <a:ext uri="{FF2B5EF4-FFF2-40B4-BE49-F238E27FC236}">
                  <a16:creationId xmlns:a16="http://schemas.microsoft.com/office/drawing/2014/main" id="{ECFF0489-753B-76CE-5738-BE7CC6C10CB1}"/>
                </a:ext>
              </a:extLst>
            </p:cNvPr>
            <p:cNvSpPr txBox="1"/>
            <p:nvPr/>
          </p:nvSpPr>
          <p:spPr>
            <a:xfrm>
              <a:off x="5782867" y="924973"/>
              <a:ext cx="12335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ขันธ์</a:t>
              </a:r>
            </a:p>
          </p:txBody>
        </p:sp>
      </p:grpSp>
      <p:pic>
        <p:nvPicPr>
          <p:cNvPr id="28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593EB018-40CC-1CE0-74A8-FDBFB53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1373427" y="3217492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B6FB572-826B-10CE-9DB9-B2D62FBED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3665099" y="3313187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E0A478B1-DEE7-8F3E-1D08-D2D074A36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6149474" y="3251155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A1FC5DEB-1CC1-C813-131E-A636AC9C6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124052" y="245271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FC2AFCBB-5EB0-BE0A-AC0E-9D00F76DE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1395717" y="171480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4BFFDEC2-48A2-2750-80F1-177DE6B88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3825020" y="218402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4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2607136" y="4272529"/>
            <a:ext cx="2314775" cy="2314436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519196" y="4212315"/>
              <a:ext cx="1952323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519196" y="4212315"/>
              <a:ext cx="2176264" cy="586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คำพ้องเสียง</a:t>
              </a:r>
              <a:endParaRPr lang="en-US" sz="24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85B8039-00EF-2AE7-2DFA-55E7CD0953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5018" y="3220494"/>
            <a:ext cx="2671335" cy="3739869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9485A7CE-CDA2-B390-1252-AF82D8387124}"/>
              </a:ext>
            </a:extLst>
          </p:cNvPr>
          <p:cNvGrpSpPr/>
          <p:nvPr/>
        </p:nvGrpSpPr>
        <p:grpSpPr>
          <a:xfrm>
            <a:off x="680378" y="2300095"/>
            <a:ext cx="1926758" cy="1205310"/>
            <a:chOff x="651521" y="567596"/>
            <a:chExt cx="1926758" cy="1205310"/>
          </a:xfrm>
        </p:grpSpPr>
        <p:pic>
          <p:nvPicPr>
            <p:cNvPr id="26" name="รูปภาพ 25">
              <a:extLst>
                <a:ext uri="{FF2B5EF4-FFF2-40B4-BE49-F238E27FC236}">
                  <a16:creationId xmlns:a16="http://schemas.microsoft.com/office/drawing/2014/main" id="{CCB89576-988E-AF1B-93EF-0CCBA22AC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15" b="25773" l="51543" r="96664">
                          <a14:foregroundMark x1="77398" y1="4832" x2="60801" y2="19845"/>
                          <a14:foregroundMark x1="60801" y1="19845" x2="52794" y2="20812"/>
                          <a14:foregroundMark x1="60550" y1="24227" x2="70726" y2="24807"/>
                          <a14:foregroundMark x1="70726" y1="24807" x2="91159" y2="22745"/>
                          <a14:foregroundMark x1="91159" y1="22745" x2="94829" y2="17526"/>
                          <a14:foregroundMark x1="94829" y1="17526" x2="96664" y2="19588"/>
                          <a14:foregroundMark x1="70475" y1="4188" x2="61635" y2="7668"/>
                          <a14:foregroundMark x1="61635" y1="7668" x2="56631" y2="12951"/>
                          <a14:foregroundMark x1="74145" y1="3802" x2="74229" y2="3802"/>
                          <a14:foregroundMark x1="58966" y1="10309" x2="58966" y2="10309"/>
                          <a14:foregroundMark x1="56881" y1="10889" x2="56881" y2="16366"/>
                          <a14:foregroundMark x1="54962" y1="14562" x2="54962" y2="14562"/>
                          <a14:foregroundMark x1="54962" y1="14562" x2="55046" y2="13595"/>
                          <a14:foregroundMark x1="54629" y1="16044" x2="54629" y2="16044"/>
                          <a14:foregroundMark x1="54462" y1="16173" x2="54462" y2="16173"/>
                          <a14:foregroundMark x1="54462" y1="16817" x2="54462" y2="18750"/>
                          <a14:foregroundMark x1="51543" y1="21134" x2="53878" y2="22680"/>
                          <a14:foregroundMark x1="75563" y1="3479" x2="79316" y2="4639"/>
                          <a14:foregroundMark x1="79733" y1="4253" x2="83570" y2="7345"/>
                          <a14:foregroundMark x1="85905" y1="6057" x2="88407" y2="8441"/>
                          <a14:foregroundMark x1="74145" y1="25773" x2="74145" y2="25773"/>
                          <a14:foregroundMark x1="74229" y1="25709" x2="78232" y2="25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5" t="2910" r="1628" b="73401"/>
            <a:stretch/>
          </p:blipFill>
          <p:spPr>
            <a:xfrm>
              <a:off x="651521" y="567596"/>
              <a:ext cx="1926758" cy="1205310"/>
            </a:xfrm>
            <a:prstGeom prst="rect">
              <a:avLst/>
            </a:prstGeom>
          </p:spPr>
        </p:pic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131D68A5-C7C4-5F4E-CF5D-F9FC02CF010C}"/>
                </a:ext>
              </a:extLst>
            </p:cNvPr>
            <p:cNvSpPr txBox="1"/>
            <p:nvPr/>
          </p:nvSpPr>
          <p:spPr>
            <a:xfrm>
              <a:off x="1201783" y="796758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บาท</a:t>
              </a:r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B2B99C19-9219-BE56-3372-20008DC500CF}"/>
              </a:ext>
            </a:extLst>
          </p:cNvPr>
          <p:cNvGrpSpPr/>
          <p:nvPr/>
        </p:nvGrpSpPr>
        <p:grpSpPr>
          <a:xfrm>
            <a:off x="5422602" y="2300095"/>
            <a:ext cx="1926759" cy="1205311"/>
            <a:chOff x="3007933" y="614706"/>
            <a:chExt cx="1926759" cy="1205311"/>
          </a:xfrm>
        </p:grpSpPr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3828FC8E-8F0C-8128-C5FB-C898A10D0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" t="49738" r="50255" b="26573"/>
            <a:stretch/>
          </p:blipFill>
          <p:spPr>
            <a:xfrm>
              <a:off x="3007933" y="614706"/>
              <a:ext cx="1926759" cy="1205311"/>
            </a:xfrm>
            <a:prstGeom prst="rect">
              <a:avLst/>
            </a:prstGeom>
          </p:spPr>
        </p:pic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8B9FCECD-8739-264B-2D76-01F57A84255F}"/>
                </a:ext>
              </a:extLst>
            </p:cNvPr>
            <p:cNvSpPr txBox="1"/>
            <p:nvPr/>
          </p:nvSpPr>
          <p:spPr>
            <a:xfrm>
              <a:off x="3270904" y="922398"/>
              <a:ext cx="1479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เกษียณ</a:t>
              </a: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7C765DFF-6949-C78F-0669-AE526C4A015F}"/>
              </a:ext>
            </a:extLst>
          </p:cNvPr>
          <p:cNvGrpSpPr/>
          <p:nvPr/>
        </p:nvGrpSpPr>
        <p:grpSpPr>
          <a:xfrm>
            <a:off x="680961" y="447296"/>
            <a:ext cx="1926758" cy="1205310"/>
            <a:chOff x="661711" y="2223690"/>
            <a:chExt cx="1926758" cy="1205310"/>
          </a:xfrm>
        </p:grpSpPr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FBC2F7C2-78FC-CC45-31B7-D9408850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26414" r="49563" b="49897"/>
            <a:stretch/>
          </p:blipFill>
          <p:spPr>
            <a:xfrm>
              <a:off x="661711" y="2223690"/>
              <a:ext cx="1926758" cy="1205310"/>
            </a:xfrm>
            <a:prstGeom prst="rect">
              <a:avLst/>
            </a:prstGeom>
          </p:spPr>
        </p:pic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2DFA1587-4DB7-85C9-01C4-BA3432BDC8C0}"/>
                </a:ext>
              </a:extLst>
            </p:cNvPr>
            <p:cNvSpPr txBox="1"/>
            <p:nvPr/>
          </p:nvSpPr>
          <p:spPr>
            <a:xfrm>
              <a:off x="1060749" y="2579968"/>
              <a:ext cx="1266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บาศก์</a:t>
              </a:r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B2832E0E-CBC4-C486-5DDB-A61AF114B97E}"/>
              </a:ext>
            </a:extLst>
          </p:cNvPr>
          <p:cNvGrpSpPr/>
          <p:nvPr/>
        </p:nvGrpSpPr>
        <p:grpSpPr>
          <a:xfrm>
            <a:off x="2907335" y="2224668"/>
            <a:ext cx="1945154" cy="1204332"/>
            <a:chOff x="2907335" y="2224668"/>
            <a:chExt cx="1945154" cy="1204332"/>
          </a:xfrm>
        </p:grpSpPr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406C84BC-31F5-7145-A034-27BB1F248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3" t="73733" r="50190" b="2578"/>
            <a:stretch/>
          </p:blipFill>
          <p:spPr>
            <a:xfrm>
              <a:off x="2907335" y="2224668"/>
              <a:ext cx="1945154" cy="1204332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BDFBA0CD-EF4C-C315-B280-D60F712CD50D}"/>
                </a:ext>
              </a:extLst>
            </p:cNvPr>
            <p:cNvSpPr txBox="1"/>
            <p:nvPr/>
          </p:nvSpPr>
          <p:spPr>
            <a:xfrm>
              <a:off x="3263122" y="2480172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มาตร</a:t>
              </a:r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96258DA7-EA7F-2205-B0E4-1A26D242E6DE}"/>
              </a:ext>
            </a:extLst>
          </p:cNvPr>
          <p:cNvGrpSpPr/>
          <p:nvPr/>
        </p:nvGrpSpPr>
        <p:grpSpPr>
          <a:xfrm>
            <a:off x="3036468" y="471090"/>
            <a:ext cx="1926758" cy="1205310"/>
            <a:chOff x="5344772" y="2223690"/>
            <a:chExt cx="1926758" cy="1205310"/>
          </a:xfrm>
        </p:grpSpPr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B3570B87-3233-4D0C-A168-E02E4B4C4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5344772" y="2223690"/>
              <a:ext cx="1926758" cy="1205310"/>
            </a:xfrm>
            <a:prstGeom prst="rect">
              <a:avLst/>
            </a:prstGeom>
          </p:spPr>
        </p:pic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AD3FC89E-A430-DB60-C796-595D3823DF5D}"/>
                </a:ext>
              </a:extLst>
            </p:cNvPr>
            <p:cNvSpPr txBox="1"/>
            <p:nvPr/>
          </p:nvSpPr>
          <p:spPr>
            <a:xfrm>
              <a:off x="5751417" y="2438663"/>
              <a:ext cx="12335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นาฏ</a:t>
              </a:r>
            </a:p>
          </p:txBody>
        </p: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29342422-8C32-0DA2-7CCA-15EB5D23486F}"/>
              </a:ext>
            </a:extLst>
          </p:cNvPr>
          <p:cNvGrpSpPr/>
          <p:nvPr/>
        </p:nvGrpSpPr>
        <p:grpSpPr>
          <a:xfrm>
            <a:off x="5387241" y="677399"/>
            <a:ext cx="1971854" cy="1233521"/>
            <a:chOff x="5387241" y="677399"/>
            <a:chExt cx="1971854" cy="1233521"/>
          </a:xfrm>
        </p:grpSpPr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A3C45507-0264-AF02-7145-5D6174159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191" b="48905" l="51543" r="96914">
                          <a14:foregroundMark x1="51960" y1="43106" x2="51960" y2="43106"/>
                          <a14:foregroundMark x1="52294" y1="43621" x2="52294" y2="43621"/>
                          <a14:foregroundMark x1="72811" y1="29253" x2="72811" y2="29253"/>
                          <a14:foregroundMark x1="74479" y1="28028" x2="74479" y2="28028"/>
                          <a14:foregroundMark x1="74145" y1="27191" x2="77481" y2="28608"/>
                          <a14:foregroundMark x1="94746" y1="40851" x2="88324" y2="47552"/>
                          <a14:foregroundMark x1="88324" y1="47552" x2="84404" y2="48905"/>
                          <a14:foregroundMark x1="51543" y1="45296" x2="52210" y2="45683"/>
                          <a14:foregroundMark x1="52294" y1="43492" x2="53962" y2="42268"/>
                          <a14:foregroundMark x1="76397" y1="27191" x2="83570" y2="29510"/>
                          <a14:foregroundMark x1="84070" y1="29704" x2="89408" y2="33827"/>
                          <a14:foregroundMark x1="96914" y1="44330" x2="95329" y2="43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4" t="26609" r="1749" b="49702"/>
            <a:stretch/>
          </p:blipFill>
          <p:spPr>
            <a:xfrm>
              <a:off x="5387241" y="677399"/>
              <a:ext cx="1971854" cy="1233521"/>
            </a:xfrm>
            <a:prstGeom prst="rect">
              <a:avLst/>
            </a:prstGeom>
          </p:spPr>
        </p:pic>
        <p:sp>
          <p:nvSpPr>
            <p:cNvPr id="27" name="กล่องข้อความ 26">
              <a:extLst>
                <a:ext uri="{FF2B5EF4-FFF2-40B4-BE49-F238E27FC236}">
                  <a16:creationId xmlns:a16="http://schemas.microsoft.com/office/drawing/2014/main" id="{ECFF0489-753B-76CE-5738-BE7CC6C10CB1}"/>
                </a:ext>
              </a:extLst>
            </p:cNvPr>
            <p:cNvSpPr txBox="1"/>
            <p:nvPr/>
          </p:nvSpPr>
          <p:spPr>
            <a:xfrm>
              <a:off x="5782867" y="924973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บาด</a:t>
              </a:r>
            </a:p>
          </p:txBody>
        </p:sp>
      </p:grpSp>
      <p:pic>
        <p:nvPicPr>
          <p:cNvPr id="28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593EB018-40CC-1CE0-74A8-FDBFB53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1373427" y="3217492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2D86E6F0-4D62-6C16-91DC-970ACFD95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3768337" y="224021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B646E587-2003-0DC9-A79D-CEC01DF34445}"/>
              </a:ext>
            </a:extLst>
          </p:cNvPr>
          <p:cNvSpPr/>
          <p:nvPr/>
        </p:nvSpPr>
        <p:spPr>
          <a:xfrm>
            <a:off x="7821701" y="3597964"/>
            <a:ext cx="4370299" cy="151069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CEAA9509-3B19-D39A-410B-D5DF7441360D}"/>
              </a:ext>
            </a:extLst>
          </p:cNvPr>
          <p:cNvSpPr txBox="1"/>
          <p:nvPr/>
        </p:nvSpPr>
        <p:spPr>
          <a:xfrm>
            <a:off x="8154420" y="3768979"/>
            <a:ext cx="3704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ข้อใดเป็นคำพ้องเสียงของคำว่า</a:t>
            </a:r>
          </a:p>
          <a:p>
            <a:pPr algn="ctr"/>
            <a:r>
              <a:rPr lang="en-US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“</a:t>
            </a:r>
            <a:r>
              <a:rPr lang="th-TH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 บาตร</a:t>
            </a:r>
            <a:r>
              <a:rPr lang="en-US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 “</a:t>
            </a:r>
          </a:p>
        </p:txBody>
      </p:sp>
      <p:pic>
        <p:nvPicPr>
          <p:cNvPr id="10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5C9BEF58-00BF-3861-6030-1F40E8DC8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3604306" y="3153256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0F83ECAE-8C74-C86E-69BC-E4E17641E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097562" y="3166358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0F9E4295-1B6E-5AE2-E3D6-809DC8A60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1395961" y="216427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9A1AC65A-DF6D-0D7E-FC2C-6CBD1C370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6149623" y="377234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7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2607136" y="4272529"/>
            <a:ext cx="2314775" cy="2314436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519196" y="4212315"/>
              <a:ext cx="1952323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519196" y="4212315"/>
              <a:ext cx="2176264" cy="586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คำพ้องเสียง</a:t>
              </a:r>
              <a:endParaRPr lang="en-US" sz="24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85B8039-00EF-2AE7-2DFA-55E7CD0953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5018" y="3220494"/>
            <a:ext cx="2671335" cy="3739869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9485A7CE-CDA2-B390-1252-AF82D8387124}"/>
              </a:ext>
            </a:extLst>
          </p:cNvPr>
          <p:cNvGrpSpPr/>
          <p:nvPr/>
        </p:nvGrpSpPr>
        <p:grpSpPr>
          <a:xfrm>
            <a:off x="680378" y="2300095"/>
            <a:ext cx="1926758" cy="1205310"/>
            <a:chOff x="651521" y="567596"/>
            <a:chExt cx="1926758" cy="1205310"/>
          </a:xfrm>
        </p:grpSpPr>
        <p:pic>
          <p:nvPicPr>
            <p:cNvPr id="26" name="รูปภาพ 25">
              <a:extLst>
                <a:ext uri="{FF2B5EF4-FFF2-40B4-BE49-F238E27FC236}">
                  <a16:creationId xmlns:a16="http://schemas.microsoft.com/office/drawing/2014/main" id="{CCB89576-988E-AF1B-93EF-0CCBA22AC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15" b="25773" l="51543" r="96664">
                          <a14:foregroundMark x1="77398" y1="4832" x2="60801" y2="19845"/>
                          <a14:foregroundMark x1="60801" y1="19845" x2="52794" y2="20812"/>
                          <a14:foregroundMark x1="60550" y1="24227" x2="70726" y2="24807"/>
                          <a14:foregroundMark x1="70726" y1="24807" x2="91159" y2="22745"/>
                          <a14:foregroundMark x1="91159" y1="22745" x2="94829" y2="17526"/>
                          <a14:foregroundMark x1="94829" y1="17526" x2="96664" y2="19588"/>
                          <a14:foregroundMark x1="70475" y1="4188" x2="61635" y2="7668"/>
                          <a14:foregroundMark x1="61635" y1="7668" x2="56631" y2="12951"/>
                          <a14:foregroundMark x1="74145" y1="3802" x2="74229" y2="3802"/>
                          <a14:foregroundMark x1="58966" y1="10309" x2="58966" y2="10309"/>
                          <a14:foregroundMark x1="56881" y1="10889" x2="56881" y2="16366"/>
                          <a14:foregroundMark x1="54962" y1="14562" x2="54962" y2="14562"/>
                          <a14:foregroundMark x1="54962" y1="14562" x2="55046" y2="13595"/>
                          <a14:foregroundMark x1="54629" y1="16044" x2="54629" y2="16044"/>
                          <a14:foregroundMark x1="54462" y1="16173" x2="54462" y2="16173"/>
                          <a14:foregroundMark x1="54462" y1="16817" x2="54462" y2="18750"/>
                          <a14:foregroundMark x1="51543" y1="21134" x2="53878" y2="22680"/>
                          <a14:foregroundMark x1="75563" y1="3479" x2="79316" y2="4639"/>
                          <a14:foregroundMark x1="79733" y1="4253" x2="83570" y2="7345"/>
                          <a14:foregroundMark x1="85905" y1="6057" x2="88407" y2="8441"/>
                          <a14:foregroundMark x1="74145" y1="25773" x2="74145" y2="25773"/>
                          <a14:foregroundMark x1="74229" y1="25709" x2="78232" y2="25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5" t="2910" r="1628" b="73401"/>
            <a:stretch/>
          </p:blipFill>
          <p:spPr>
            <a:xfrm>
              <a:off x="651521" y="567596"/>
              <a:ext cx="1926758" cy="1205310"/>
            </a:xfrm>
            <a:prstGeom prst="rect">
              <a:avLst/>
            </a:prstGeom>
          </p:spPr>
        </p:pic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131D68A5-C7C4-5F4E-CF5D-F9FC02CF010C}"/>
                </a:ext>
              </a:extLst>
            </p:cNvPr>
            <p:cNvSpPr txBox="1"/>
            <p:nvPr/>
          </p:nvSpPr>
          <p:spPr>
            <a:xfrm>
              <a:off x="1201783" y="796758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สรรค์</a:t>
              </a:r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B2B99C19-9219-BE56-3372-20008DC500CF}"/>
              </a:ext>
            </a:extLst>
          </p:cNvPr>
          <p:cNvGrpSpPr/>
          <p:nvPr/>
        </p:nvGrpSpPr>
        <p:grpSpPr>
          <a:xfrm>
            <a:off x="5422602" y="2300095"/>
            <a:ext cx="1926759" cy="1205311"/>
            <a:chOff x="3007933" y="614706"/>
            <a:chExt cx="1926759" cy="1205311"/>
          </a:xfrm>
        </p:grpSpPr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3828FC8E-8F0C-8128-C5FB-C898A10D0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" t="49738" r="50255" b="26573"/>
            <a:stretch/>
          </p:blipFill>
          <p:spPr>
            <a:xfrm>
              <a:off x="3007933" y="614706"/>
              <a:ext cx="1926759" cy="1205311"/>
            </a:xfrm>
            <a:prstGeom prst="rect">
              <a:avLst/>
            </a:prstGeom>
          </p:spPr>
        </p:pic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8B9FCECD-8739-264B-2D76-01F57A84255F}"/>
                </a:ext>
              </a:extLst>
            </p:cNvPr>
            <p:cNvSpPr txBox="1"/>
            <p:nvPr/>
          </p:nvSpPr>
          <p:spPr>
            <a:xfrm>
              <a:off x="3371065" y="893322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ศันต์</a:t>
              </a:r>
              <a:endParaRPr lang="th-TH" sz="32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7C765DFF-6949-C78F-0669-AE526C4A015F}"/>
              </a:ext>
            </a:extLst>
          </p:cNvPr>
          <p:cNvGrpSpPr/>
          <p:nvPr/>
        </p:nvGrpSpPr>
        <p:grpSpPr>
          <a:xfrm>
            <a:off x="680961" y="428244"/>
            <a:ext cx="1926758" cy="1205310"/>
            <a:chOff x="661711" y="2223690"/>
            <a:chExt cx="1926758" cy="1205310"/>
          </a:xfrm>
        </p:grpSpPr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FBC2F7C2-78FC-CC45-31B7-D9408850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26414" r="49563" b="49897"/>
            <a:stretch/>
          </p:blipFill>
          <p:spPr>
            <a:xfrm>
              <a:off x="661711" y="2223690"/>
              <a:ext cx="1926758" cy="1205310"/>
            </a:xfrm>
            <a:prstGeom prst="rect">
              <a:avLst/>
            </a:prstGeom>
          </p:spPr>
        </p:pic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2DFA1587-4DB7-85C9-01C4-BA3432BDC8C0}"/>
                </a:ext>
              </a:extLst>
            </p:cNvPr>
            <p:cNvSpPr txBox="1"/>
            <p:nvPr/>
          </p:nvSpPr>
          <p:spPr>
            <a:xfrm>
              <a:off x="1136954" y="2467791"/>
              <a:ext cx="12335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สาน</a:t>
              </a:r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B2832E0E-CBC4-C486-5DDB-A61AF114B97E}"/>
              </a:ext>
            </a:extLst>
          </p:cNvPr>
          <p:cNvGrpSpPr/>
          <p:nvPr/>
        </p:nvGrpSpPr>
        <p:grpSpPr>
          <a:xfrm>
            <a:off x="2907335" y="2224668"/>
            <a:ext cx="1945154" cy="1204332"/>
            <a:chOff x="2907335" y="2224668"/>
            <a:chExt cx="1945154" cy="1204332"/>
          </a:xfrm>
        </p:grpSpPr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406C84BC-31F5-7145-A034-27BB1F248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3" t="73733" r="50190" b="2578"/>
            <a:stretch/>
          </p:blipFill>
          <p:spPr>
            <a:xfrm>
              <a:off x="2907335" y="2224668"/>
              <a:ext cx="1945154" cy="1204332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BDFBA0CD-EF4C-C315-B280-D60F712CD50D}"/>
                </a:ext>
              </a:extLst>
            </p:cNvPr>
            <p:cNvSpPr txBox="1"/>
            <p:nvPr/>
          </p:nvSpPr>
          <p:spPr>
            <a:xfrm>
              <a:off x="3263122" y="2480172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สัญ</a:t>
              </a:r>
              <a:endParaRPr lang="th-TH" sz="32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96258DA7-EA7F-2205-B0E4-1A26D242E6DE}"/>
              </a:ext>
            </a:extLst>
          </p:cNvPr>
          <p:cNvGrpSpPr/>
          <p:nvPr/>
        </p:nvGrpSpPr>
        <p:grpSpPr>
          <a:xfrm>
            <a:off x="3046602" y="474255"/>
            <a:ext cx="1926758" cy="1205310"/>
            <a:chOff x="5344772" y="2223690"/>
            <a:chExt cx="1926758" cy="1205310"/>
          </a:xfrm>
        </p:grpSpPr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B3570B87-3233-4D0C-A168-E02E4B4C4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5344772" y="2223690"/>
              <a:ext cx="1926758" cy="1205310"/>
            </a:xfrm>
            <a:prstGeom prst="rect">
              <a:avLst/>
            </a:prstGeom>
          </p:spPr>
        </p:pic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AD3FC89E-A430-DB60-C796-595D3823DF5D}"/>
                </a:ext>
              </a:extLst>
            </p:cNvPr>
            <p:cNvSpPr txBox="1"/>
            <p:nvPr/>
          </p:nvSpPr>
          <p:spPr>
            <a:xfrm>
              <a:off x="5954888" y="2472402"/>
              <a:ext cx="12335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สัง</a:t>
              </a:r>
            </a:p>
          </p:txBody>
        </p: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29342422-8C32-0DA2-7CCA-15EB5D23486F}"/>
              </a:ext>
            </a:extLst>
          </p:cNvPr>
          <p:cNvGrpSpPr/>
          <p:nvPr/>
        </p:nvGrpSpPr>
        <p:grpSpPr>
          <a:xfrm>
            <a:off x="5387241" y="677399"/>
            <a:ext cx="1971854" cy="1233521"/>
            <a:chOff x="5387241" y="677399"/>
            <a:chExt cx="1971854" cy="1233521"/>
          </a:xfrm>
        </p:grpSpPr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A3C45507-0264-AF02-7145-5D6174159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191" b="48905" l="51543" r="96914">
                          <a14:foregroundMark x1="51960" y1="43106" x2="51960" y2="43106"/>
                          <a14:foregroundMark x1="52294" y1="43621" x2="52294" y2="43621"/>
                          <a14:foregroundMark x1="72811" y1="29253" x2="72811" y2="29253"/>
                          <a14:foregroundMark x1="74479" y1="28028" x2="74479" y2="28028"/>
                          <a14:foregroundMark x1="74145" y1="27191" x2="77481" y2="28608"/>
                          <a14:foregroundMark x1="94746" y1="40851" x2="88324" y2="47552"/>
                          <a14:foregroundMark x1="88324" y1="47552" x2="84404" y2="48905"/>
                          <a14:foregroundMark x1="51543" y1="45296" x2="52210" y2="45683"/>
                          <a14:foregroundMark x1="52294" y1="43492" x2="53962" y2="42268"/>
                          <a14:foregroundMark x1="76397" y1="27191" x2="83570" y2="29510"/>
                          <a14:foregroundMark x1="84070" y1="29704" x2="89408" y2="33827"/>
                          <a14:foregroundMark x1="96914" y1="44330" x2="95329" y2="43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4" t="26609" r="1749" b="49702"/>
            <a:stretch/>
          </p:blipFill>
          <p:spPr>
            <a:xfrm>
              <a:off x="5387241" y="677399"/>
              <a:ext cx="1971854" cy="1233521"/>
            </a:xfrm>
            <a:prstGeom prst="rect">
              <a:avLst/>
            </a:prstGeom>
          </p:spPr>
        </p:pic>
        <p:sp>
          <p:nvSpPr>
            <p:cNvPr id="27" name="กล่องข้อความ 26">
              <a:extLst>
                <a:ext uri="{FF2B5EF4-FFF2-40B4-BE49-F238E27FC236}">
                  <a16:creationId xmlns:a16="http://schemas.microsoft.com/office/drawing/2014/main" id="{ECFF0489-753B-76CE-5738-BE7CC6C10CB1}"/>
                </a:ext>
              </a:extLst>
            </p:cNvPr>
            <p:cNvSpPr txBox="1"/>
            <p:nvPr/>
          </p:nvSpPr>
          <p:spPr>
            <a:xfrm>
              <a:off x="5782867" y="924973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ศาล</a:t>
              </a:r>
            </a:p>
          </p:txBody>
        </p:sp>
      </p:grpSp>
      <p:pic>
        <p:nvPicPr>
          <p:cNvPr id="28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593EB018-40CC-1CE0-74A8-FDBFB53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1373427" y="3217492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B6FB572-826B-10CE-9DB9-B2D62FBED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3605465" y="3233675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E0A478B1-DEE7-8F3E-1D08-D2D074A36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6149474" y="3251155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A1FC5DEB-1CC1-C813-131E-A636AC9C6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124052" y="245271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FC2AFCBB-5EB0-BE0A-AC0E-9D00F76DE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1391794" y="171480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2D86E6F0-4D62-6C16-91DC-970ACFD95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3768337" y="224021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B646E587-2003-0DC9-A79D-CEC01DF34445}"/>
              </a:ext>
            </a:extLst>
          </p:cNvPr>
          <p:cNvSpPr/>
          <p:nvPr/>
        </p:nvSpPr>
        <p:spPr>
          <a:xfrm>
            <a:off x="7821701" y="3597964"/>
            <a:ext cx="4370299" cy="151069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CEAA9509-3B19-D39A-410B-D5DF7441360D}"/>
              </a:ext>
            </a:extLst>
          </p:cNvPr>
          <p:cNvSpPr txBox="1"/>
          <p:nvPr/>
        </p:nvSpPr>
        <p:spPr>
          <a:xfrm>
            <a:off x="8154420" y="3768979"/>
            <a:ext cx="3704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ข้อใดเป็นคำพ้องเสียงของคำว่า</a:t>
            </a:r>
          </a:p>
          <a:p>
            <a:pPr algn="ctr"/>
            <a:r>
              <a:rPr lang="en-US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“</a:t>
            </a:r>
            <a:r>
              <a:rPr lang="th-TH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 สัน</a:t>
            </a:r>
            <a:r>
              <a:rPr lang="en-US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 “</a:t>
            </a:r>
          </a:p>
        </p:txBody>
      </p:sp>
    </p:spTree>
    <p:extLst>
      <p:ext uri="{BB962C8B-B14F-4D97-AF65-F5344CB8AC3E}">
        <p14:creationId xmlns:p14="http://schemas.microsoft.com/office/powerpoint/2010/main" val="67886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2607136" y="4272529"/>
            <a:ext cx="2314775" cy="2314436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519196" y="4212315"/>
              <a:ext cx="1952323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519196" y="4212315"/>
              <a:ext cx="2176264" cy="586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คำพ้องเสียง</a:t>
              </a:r>
              <a:endParaRPr lang="en-US" sz="24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85B8039-00EF-2AE7-2DFA-55E7CD0953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5018" y="3220494"/>
            <a:ext cx="2671335" cy="3739869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9485A7CE-CDA2-B390-1252-AF82D8387124}"/>
              </a:ext>
            </a:extLst>
          </p:cNvPr>
          <p:cNvGrpSpPr/>
          <p:nvPr/>
        </p:nvGrpSpPr>
        <p:grpSpPr>
          <a:xfrm>
            <a:off x="680378" y="2300095"/>
            <a:ext cx="1926758" cy="1205310"/>
            <a:chOff x="651521" y="567596"/>
            <a:chExt cx="1926758" cy="1205310"/>
          </a:xfrm>
        </p:grpSpPr>
        <p:pic>
          <p:nvPicPr>
            <p:cNvPr id="26" name="รูปภาพ 25">
              <a:extLst>
                <a:ext uri="{FF2B5EF4-FFF2-40B4-BE49-F238E27FC236}">
                  <a16:creationId xmlns:a16="http://schemas.microsoft.com/office/drawing/2014/main" id="{CCB89576-988E-AF1B-93EF-0CCBA22AC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15" b="25773" l="51543" r="96664">
                          <a14:foregroundMark x1="77398" y1="4832" x2="60801" y2="19845"/>
                          <a14:foregroundMark x1="60801" y1="19845" x2="52794" y2="20812"/>
                          <a14:foregroundMark x1="60550" y1="24227" x2="70726" y2="24807"/>
                          <a14:foregroundMark x1="70726" y1="24807" x2="91159" y2="22745"/>
                          <a14:foregroundMark x1="91159" y1="22745" x2="94829" y2="17526"/>
                          <a14:foregroundMark x1="94829" y1="17526" x2="96664" y2="19588"/>
                          <a14:foregroundMark x1="70475" y1="4188" x2="61635" y2="7668"/>
                          <a14:foregroundMark x1="61635" y1="7668" x2="56631" y2="12951"/>
                          <a14:foregroundMark x1="74145" y1="3802" x2="74229" y2="3802"/>
                          <a14:foregroundMark x1="58966" y1="10309" x2="58966" y2="10309"/>
                          <a14:foregroundMark x1="56881" y1="10889" x2="56881" y2="16366"/>
                          <a14:foregroundMark x1="54962" y1="14562" x2="54962" y2="14562"/>
                          <a14:foregroundMark x1="54962" y1="14562" x2="55046" y2="13595"/>
                          <a14:foregroundMark x1="54629" y1="16044" x2="54629" y2="16044"/>
                          <a14:foregroundMark x1="54462" y1="16173" x2="54462" y2="16173"/>
                          <a14:foregroundMark x1="54462" y1="16817" x2="54462" y2="18750"/>
                          <a14:foregroundMark x1="51543" y1="21134" x2="53878" y2="22680"/>
                          <a14:foregroundMark x1="75563" y1="3479" x2="79316" y2="4639"/>
                          <a14:foregroundMark x1="79733" y1="4253" x2="83570" y2="7345"/>
                          <a14:foregroundMark x1="85905" y1="6057" x2="88407" y2="8441"/>
                          <a14:foregroundMark x1="74145" y1="25773" x2="74145" y2="25773"/>
                          <a14:foregroundMark x1="74229" y1="25709" x2="78232" y2="25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5" t="2910" r="1628" b="73401"/>
            <a:stretch/>
          </p:blipFill>
          <p:spPr>
            <a:xfrm>
              <a:off x="651521" y="567596"/>
              <a:ext cx="1926758" cy="1205310"/>
            </a:xfrm>
            <a:prstGeom prst="rect">
              <a:avLst/>
            </a:prstGeom>
          </p:spPr>
        </p:pic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131D68A5-C7C4-5F4E-CF5D-F9FC02CF010C}"/>
                </a:ext>
              </a:extLst>
            </p:cNvPr>
            <p:cNvSpPr txBox="1"/>
            <p:nvPr/>
          </p:nvSpPr>
          <p:spPr>
            <a:xfrm>
              <a:off x="1201783" y="796758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จรร</a:t>
              </a:r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B2B99C19-9219-BE56-3372-20008DC500CF}"/>
              </a:ext>
            </a:extLst>
          </p:cNvPr>
          <p:cNvGrpSpPr/>
          <p:nvPr/>
        </p:nvGrpSpPr>
        <p:grpSpPr>
          <a:xfrm>
            <a:off x="5422602" y="2300095"/>
            <a:ext cx="1926759" cy="1205311"/>
            <a:chOff x="3007933" y="614706"/>
            <a:chExt cx="1926759" cy="1205311"/>
          </a:xfrm>
        </p:grpSpPr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3828FC8E-8F0C-8128-C5FB-C898A10D0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" t="49738" r="50255" b="26573"/>
            <a:stretch/>
          </p:blipFill>
          <p:spPr>
            <a:xfrm>
              <a:off x="3007933" y="614706"/>
              <a:ext cx="1926759" cy="1205311"/>
            </a:xfrm>
            <a:prstGeom prst="rect">
              <a:avLst/>
            </a:prstGeom>
          </p:spPr>
        </p:pic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8B9FCECD-8739-264B-2D76-01F57A84255F}"/>
                </a:ext>
              </a:extLst>
            </p:cNvPr>
            <p:cNvSpPr txBox="1"/>
            <p:nvPr/>
          </p:nvSpPr>
          <p:spPr>
            <a:xfrm>
              <a:off x="3371065" y="893322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ศันต์</a:t>
              </a:r>
              <a:endParaRPr lang="th-TH" sz="32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7C765DFF-6949-C78F-0669-AE526C4A015F}"/>
              </a:ext>
            </a:extLst>
          </p:cNvPr>
          <p:cNvGrpSpPr/>
          <p:nvPr/>
        </p:nvGrpSpPr>
        <p:grpSpPr>
          <a:xfrm>
            <a:off x="680961" y="447296"/>
            <a:ext cx="1926758" cy="1205310"/>
            <a:chOff x="661711" y="2223690"/>
            <a:chExt cx="1926758" cy="1205310"/>
          </a:xfrm>
        </p:grpSpPr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FBC2F7C2-78FC-CC45-31B7-D9408850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26414" r="49563" b="49897"/>
            <a:stretch/>
          </p:blipFill>
          <p:spPr>
            <a:xfrm>
              <a:off x="661711" y="2223690"/>
              <a:ext cx="1926758" cy="1205310"/>
            </a:xfrm>
            <a:prstGeom prst="rect">
              <a:avLst/>
            </a:prstGeom>
          </p:spPr>
        </p:pic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2DFA1587-4DB7-85C9-01C4-BA3432BDC8C0}"/>
                </a:ext>
              </a:extLst>
            </p:cNvPr>
            <p:cNvSpPr txBox="1"/>
            <p:nvPr/>
          </p:nvSpPr>
          <p:spPr>
            <a:xfrm>
              <a:off x="991176" y="2579968"/>
              <a:ext cx="1266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จันทน์</a:t>
              </a:r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B2832E0E-CBC4-C486-5DDB-A61AF114B97E}"/>
              </a:ext>
            </a:extLst>
          </p:cNvPr>
          <p:cNvGrpSpPr/>
          <p:nvPr/>
        </p:nvGrpSpPr>
        <p:grpSpPr>
          <a:xfrm>
            <a:off x="2907335" y="2224668"/>
            <a:ext cx="1945154" cy="1204332"/>
            <a:chOff x="2907335" y="2224668"/>
            <a:chExt cx="1945154" cy="1204332"/>
          </a:xfrm>
        </p:grpSpPr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406C84BC-31F5-7145-A034-27BB1F248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3" t="73733" r="50190" b="2578"/>
            <a:stretch/>
          </p:blipFill>
          <p:spPr>
            <a:xfrm>
              <a:off x="2907335" y="2224668"/>
              <a:ext cx="1945154" cy="1204332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BDFBA0CD-EF4C-C315-B280-D60F712CD50D}"/>
                </a:ext>
              </a:extLst>
            </p:cNvPr>
            <p:cNvSpPr txBox="1"/>
            <p:nvPr/>
          </p:nvSpPr>
          <p:spPr>
            <a:xfrm>
              <a:off x="3263122" y="2480172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พัด</a:t>
              </a:r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96258DA7-EA7F-2205-B0E4-1A26D242E6DE}"/>
              </a:ext>
            </a:extLst>
          </p:cNvPr>
          <p:cNvGrpSpPr/>
          <p:nvPr/>
        </p:nvGrpSpPr>
        <p:grpSpPr>
          <a:xfrm>
            <a:off x="3036468" y="471090"/>
            <a:ext cx="1926758" cy="1205310"/>
            <a:chOff x="5344772" y="2223690"/>
            <a:chExt cx="1926758" cy="1205310"/>
          </a:xfrm>
        </p:grpSpPr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B3570B87-3233-4D0C-A168-E02E4B4C4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5344772" y="2223690"/>
              <a:ext cx="1926758" cy="1205310"/>
            </a:xfrm>
            <a:prstGeom prst="rect">
              <a:avLst/>
            </a:prstGeom>
          </p:spPr>
        </p:pic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AD3FC89E-A430-DB60-C796-595D3823DF5D}"/>
                </a:ext>
              </a:extLst>
            </p:cNvPr>
            <p:cNvSpPr txBox="1"/>
            <p:nvPr/>
          </p:nvSpPr>
          <p:spPr>
            <a:xfrm>
              <a:off x="5711661" y="2498297"/>
              <a:ext cx="12335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พันธ์</a:t>
              </a:r>
            </a:p>
          </p:txBody>
        </p: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29342422-8C32-0DA2-7CCA-15EB5D23486F}"/>
              </a:ext>
            </a:extLst>
          </p:cNvPr>
          <p:cNvGrpSpPr/>
          <p:nvPr/>
        </p:nvGrpSpPr>
        <p:grpSpPr>
          <a:xfrm>
            <a:off x="5387241" y="677399"/>
            <a:ext cx="1971854" cy="1233521"/>
            <a:chOff x="5387241" y="677399"/>
            <a:chExt cx="1971854" cy="1233521"/>
          </a:xfrm>
        </p:grpSpPr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A3C45507-0264-AF02-7145-5D6174159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191" b="48905" l="51543" r="96914">
                          <a14:foregroundMark x1="51960" y1="43106" x2="51960" y2="43106"/>
                          <a14:foregroundMark x1="52294" y1="43621" x2="52294" y2="43621"/>
                          <a14:foregroundMark x1="72811" y1="29253" x2="72811" y2="29253"/>
                          <a14:foregroundMark x1="74479" y1="28028" x2="74479" y2="28028"/>
                          <a14:foregroundMark x1="74145" y1="27191" x2="77481" y2="28608"/>
                          <a14:foregroundMark x1="94746" y1="40851" x2="88324" y2="47552"/>
                          <a14:foregroundMark x1="88324" y1="47552" x2="84404" y2="48905"/>
                          <a14:foregroundMark x1="51543" y1="45296" x2="52210" y2="45683"/>
                          <a14:foregroundMark x1="52294" y1="43492" x2="53962" y2="42268"/>
                          <a14:foregroundMark x1="76397" y1="27191" x2="83570" y2="29510"/>
                          <a14:foregroundMark x1="84070" y1="29704" x2="89408" y2="33827"/>
                          <a14:foregroundMark x1="96914" y1="44330" x2="95329" y2="43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4" t="26609" r="1749" b="49702"/>
            <a:stretch/>
          </p:blipFill>
          <p:spPr>
            <a:xfrm>
              <a:off x="5387241" y="677399"/>
              <a:ext cx="1971854" cy="1233521"/>
            </a:xfrm>
            <a:prstGeom prst="rect">
              <a:avLst/>
            </a:prstGeom>
          </p:spPr>
        </p:pic>
        <p:sp>
          <p:nvSpPr>
            <p:cNvPr id="27" name="กล่องข้อความ 26">
              <a:extLst>
                <a:ext uri="{FF2B5EF4-FFF2-40B4-BE49-F238E27FC236}">
                  <a16:creationId xmlns:a16="http://schemas.microsoft.com/office/drawing/2014/main" id="{ECFF0489-753B-76CE-5738-BE7CC6C10CB1}"/>
                </a:ext>
              </a:extLst>
            </p:cNvPr>
            <p:cNvSpPr txBox="1"/>
            <p:nvPr/>
          </p:nvSpPr>
          <p:spPr>
            <a:xfrm>
              <a:off x="5782867" y="924973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จันทร์</a:t>
              </a:r>
            </a:p>
          </p:txBody>
        </p:sp>
      </p:grpSp>
      <p:pic>
        <p:nvPicPr>
          <p:cNvPr id="28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593EB018-40CC-1CE0-74A8-FDBFB53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1373427" y="3217492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2D86E6F0-4D62-6C16-91DC-970ACFD95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3768337" y="224021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B646E587-2003-0DC9-A79D-CEC01DF34445}"/>
              </a:ext>
            </a:extLst>
          </p:cNvPr>
          <p:cNvSpPr/>
          <p:nvPr/>
        </p:nvSpPr>
        <p:spPr>
          <a:xfrm>
            <a:off x="7821701" y="3597964"/>
            <a:ext cx="4370299" cy="151069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CEAA9509-3B19-D39A-410B-D5DF7441360D}"/>
              </a:ext>
            </a:extLst>
          </p:cNvPr>
          <p:cNvSpPr txBox="1"/>
          <p:nvPr/>
        </p:nvSpPr>
        <p:spPr>
          <a:xfrm>
            <a:off x="8154420" y="3768979"/>
            <a:ext cx="3704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ข้อใดเป็นคำพ้องเสียงของคำว่า</a:t>
            </a:r>
          </a:p>
          <a:p>
            <a:pPr algn="ctr"/>
            <a:r>
              <a:rPr lang="en-US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“</a:t>
            </a:r>
            <a:r>
              <a:rPr lang="th-TH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 จัน</a:t>
            </a:r>
            <a:r>
              <a:rPr lang="en-US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 “</a:t>
            </a:r>
          </a:p>
        </p:txBody>
      </p:sp>
      <p:pic>
        <p:nvPicPr>
          <p:cNvPr id="10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5C9BEF58-00BF-3861-6030-1F40E8DC8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3604306" y="3153256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0F83ECAE-8C74-C86E-69BC-E4E17641E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097562" y="3166358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0F9E4295-1B6E-5AE2-E3D6-809DC8A60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1395961" y="216427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9A1AC65A-DF6D-0D7E-FC2C-6CBD1C370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6149623" y="377234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73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ไอศกรีม, รถ, ไอศครีมรถแวน png - png ไอศกรีม, รถ, ไอศครีมรถแวน icon vector">
            <a:extLst>
              <a:ext uri="{FF2B5EF4-FFF2-40B4-BE49-F238E27FC236}">
                <a16:creationId xmlns:a16="http://schemas.microsoft.com/office/drawing/2014/main" id="{B1914C50-5370-D059-3DC7-4A66F4CC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00" r="91000">
                        <a14:foregroundMark x1="26889" y1="36111" x2="67111" y2="44333"/>
                        <a14:foregroundMark x1="67111" y1="44333" x2="83444" y2="39111"/>
                        <a14:foregroundMark x1="30444" y1="29889" x2="30444" y2="29889"/>
                        <a14:foregroundMark x1="24556" y1="25778" x2="24556" y2="25778"/>
                        <a14:foregroundMark x1="24111" y1="26333" x2="29667" y2="30556"/>
                        <a14:foregroundMark x1="33000" y1="29333" x2="33000" y2="29333"/>
                        <a14:foregroundMark x1="30000" y1="31556" x2="29667" y2="34556"/>
                        <a14:foregroundMark x1="23333" y1="30333" x2="27222" y2="28778"/>
                        <a14:foregroundMark x1="23222" y1="24000" x2="26889" y2="27444"/>
                        <a14:foregroundMark x1="23667" y1="24556" x2="28333" y2="27111"/>
                        <a14:foregroundMark x1="24222" y1="23667" x2="28111" y2="26556"/>
                        <a14:foregroundMark x1="32556" y1="28444" x2="32111" y2="31000"/>
                        <a14:foregroundMark x1="19889" y1="26333" x2="19889" y2="26333"/>
                        <a14:foregroundMark x1="19000" y1="27889" x2="19000" y2="27889"/>
                        <a14:foregroundMark x1="19667" y1="29333" x2="19667" y2="29333"/>
                        <a14:foregroundMark x1="80556" y1="13222" x2="45667" y2="31111"/>
                        <a14:foregroundMark x1="45667" y1="31111" x2="44222" y2="34333"/>
                        <a14:foregroundMark x1="76507" y1="33444" x2="76556" y2="34111"/>
                        <a14:foregroundMark x1="75333" y1="17333" x2="76507" y2="33444"/>
                        <a14:foregroundMark x1="84333" y1="48333" x2="80222" y2="58111"/>
                        <a14:foregroundMark x1="80222" y1="58111" x2="68667" y2="60111"/>
                        <a14:foregroundMark x1="15000" y1="67889" x2="15000" y2="67889"/>
                        <a14:foregroundMark x1="13556" y1="65000" x2="11667" y2="71000"/>
                        <a14:foregroundMark x1="9667" y1="79556" x2="11222" y2="82222"/>
                        <a14:foregroundMark x1="6111" y1="79667" x2="8778" y2="83000"/>
                        <a14:foregroundMark x1="21222" y1="89444" x2="37222" y2="89889"/>
                        <a14:foregroundMark x1="37222" y1="89889" x2="61889" y2="89444"/>
                        <a14:foregroundMark x1="91000" y1="81333" x2="91000" y2="81333"/>
                        <a14:foregroundMark x1="50111" y1="58556" x2="50111" y2="58556"/>
                        <a14:foregroundMark x1="26333" y1="82556" x2="27444" y2="87889"/>
                        <a14:foregroundMark x1="69667" y1="81889" x2="70556" y2="87222"/>
                        <a14:foregroundMark x1="67667" y1="83556" x2="67667" y2="83556"/>
                        <a14:foregroundMark x1="66444" y1="82333" x2="68778" y2="85889"/>
                        <a14:foregroundMark x1="26778" y1="82222" x2="27778" y2="84444"/>
                        <a14:foregroundMark x1="23889" y1="83444" x2="24556" y2="86556"/>
                        <a14:backgroundMark x1="74444" y1="33444" x2="74444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11307"/>
          <a:stretch/>
        </p:blipFill>
        <p:spPr bwMode="auto">
          <a:xfrm>
            <a:off x="-87856" y="0"/>
            <a:ext cx="1151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4566528" y="3442201"/>
            <a:ext cx="3058943" cy="3177535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736718" y="4301510"/>
              <a:ext cx="1665030" cy="540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คำพ้องรูป</a:t>
              </a:r>
              <a:endParaRPr lang="en-US" sz="32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BC64F093-5C1D-CBC5-A711-81F635BA7F86}"/>
              </a:ext>
            </a:extLst>
          </p:cNvPr>
          <p:cNvGrpSpPr/>
          <p:nvPr/>
        </p:nvGrpSpPr>
        <p:grpSpPr>
          <a:xfrm>
            <a:off x="7732604" y="570934"/>
            <a:ext cx="3697395" cy="2312956"/>
            <a:chOff x="7765803" y="755600"/>
            <a:chExt cx="3697395" cy="2312956"/>
          </a:xfrm>
        </p:grpSpPr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99988AE7-0E02-1007-2163-6C2C467C5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15" b="25773" l="51543" r="96664">
                          <a14:foregroundMark x1="77398" y1="4832" x2="60801" y2="19845"/>
                          <a14:foregroundMark x1="60801" y1="19845" x2="52794" y2="20812"/>
                          <a14:foregroundMark x1="60550" y1="24227" x2="70726" y2="24807"/>
                          <a14:foregroundMark x1="70726" y1="24807" x2="91159" y2="22745"/>
                          <a14:foregroundMark x1="91159" y1="22745" x2="94829" y2="17526"/>
                          <a14:foregroundMark x1="94829" y1="17526" x2="96664" y2="19588"/>
                          <a14:foregroundMark x1="70475" y1="4188" x2="61635" y2="7668"/>
                          <a14:foregroundMark x1="61635" y1="7668" x2="56631" y2="12951"/>
                          <a14:foregroundMark x1="74145" y1="3802" x2="74229" y2="3802"/>
                          <a14:foregroundMark x1="58966" y1="10309" x2="58966" y2="10309"/>
                          <a14:foregroundMark x1="56881" y1="10889" x2="56881" y2="16366"/>
                          <a14:foregroundMark x1="54962" y1="14562" x2="54962" y2="14562"/>
                          <a14:foregroundMark x1="54962" y1="14562" x2="55046" y2="13595"/>
                          <a14:foregroundMark x1="54629" y1="16044" x2="54629" y2="16044"/>
                          <a14:foregroundMark x1="54462" y1="16173" x2="54462" y2="16173"/>
                          <a14:foregroundMark x1="54462" y1="16817" x2="54462" y2="18750"/>
                          <a14:foregroundMark x1="51543" y1="21134" x2="53878" y2="22680"/>
                          <a14:foregroundMark x1="75563" y1="3479" x2="79316" y2="4639"/>
                          <a14:foregroundMark x1="79733" y1="4253" x2="83570" y2="7345"/>
                          <a14:foregroundMark x1="85905" y1="6057" x2="88407" y2="8441"/>
                          <a14:foregroundMark x1="74145" y1="25773" x2="74145" y2="25773"/>
                          <a14:foregroundMark x1="74229" y1="25709" x2="78232" y2="25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5" t="2910" r="1628" b="73401"/>
            <a:stretch/>
          </p:blipFill>
          <p:spPr>
            <a:xfrm>
              <a:off x="7765803" y="755600"/>
              <a:ext cx="3697395" cy="2312956"/>
            </a:xfrm>
            <a:prstGeom prst="rect">
              <a:avLst/>
            </a:prstGeom>
          </p:spPr>
        </p:pic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973BFD05-0667-2751-3255-5220DEF6AA32}"/>
                </a:ext>
              </a:extLst>
            </p:cNvPr>
            <p:cNvSpPr txBox="1"/>
            <p:nvPr/>
          </p:nvSpPr>
          <p:spPr>
            <a:xfrm>
              <a:off x="8961735" y="1127248"/>
              <a:ext cx="151035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กรรม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กำมือ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40D07864-9CD7-EA49-37EB-149E7145D5E6}"/>
              </a:ext>
            </a:extLst>
          </p:cNvPr>
          <p:cNvGrpSpPr/>
          <p:nvPr/>
        </p:nvGrpSpPr>
        <p:grpSpPr>
          <a:xfrm>
            <a:off x="368569" y="496820"/>
            <a:ext cx="3749514" cy="2312956"/>
            <a:chOff x="368569" y="496820"/>
            <a:chExt cx="3749514" cy="2312956"/>
          </a:xfrm>
        </p:grpSpPr>
        <p:pic>
          <p:nvPicPr>
            <p:cNvPr id="12" name="รูปภาพ 11">
              <a:hlinkHover r:id="" action="ppaction://noaction">
                <a:snd r:embed="rId2" name="click.wav"/>
              </a:hlinkHover>
              <a:extLst>
                <a:ext uri="{FF2B5EF4-FFF2-40B4-BE49-F238E27FC236}">
                  <a16:creationId xmlns:a16="http://schemas.microsoft.com/office/drawing/2014/main" id="{C8E35591-5BC8-A126-6648-8EE8B1E74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" t="50067" r="50255" b="26573"/>
            <a:stretch/>
          </p:blipFill>
          <p:spPr>
            <a:xfrm>
              <a:off x="368569" y="496820"/>
              <a:ext cx="3749514" cy="2312956"/>
            </a:xfrm>
            <a:prstGeom prst="rect">
              <a:avLst/>
            </a:prstGeom>
          </p:spPr>
        </p:pic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93D07678-DA85-4029-B291-B29A11AD68BE}"/>
                </a:ext>
              </a:extLst>
            </p:cNvPr>
            <p:cNvSpPr txBox="1"/>
            <p:nvPr/>
          </p:nvSpPr>
          <p:spPr>
            <a:xfrm>
              <a:off x="420688" y="942582"/>
              <a:ext cx="36973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ปักเป้า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ปักเป้า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84C70D36-9609-1531-CCC1-63419072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5175025" y="4392612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A83DC1E-D28B-55D1-6253-DBD130F63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230800" y="4392612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161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4.375E-6 0.00023 C 0.00964 0.01551 0.01862 0.03033 0.02982 0.04491 C 0.03269 0.04815 0.03542 0.05232 0.03855 0.05602 C 0.04974 0.06852 0.05964 0.08449 0.07279 0.09329 C 0.08412 0.1007 0.08581 0.1007 0.09636 0.11227 C 0.11511 0.13172 0.12865 0.15023 0.14883 0.1669 C 0.15704 0.17338 0.16485 0.18172 0.17357 0.18704 C 0.17813 0.18982 0.18347 0.19005 0.18855 0.1919 C 0.20157 0.19537 0.19883 0.19468 0.21211 0.1963 C 0.23855 0.19537 0.25235 0.19329 0.27644 0.1963 C 0.27761 0.1963 0.27839 0.19769 0.27969 0.19792 C 0.28529 0.19908 0.29128 0.19884 0.29688 0.20116 C 0.29818 0.20162 0.29961 0.20185 0.30105 0.20278 C 0.30326 0.20324 0.30756 0.20579 0.30756 0.20648 " pathEditMode="relative" rAng="0" ptsTypes="AAAAAAAAAAAAA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2607136" y="4272529"/>
            <a:ext cx="2314775" cy="2314436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519196" y="4212315"/>
              <a:ext cx="1952323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519196" y="4212315"/>
              <a:ext cx="2176264" cy="586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คำพ้องเสียง</a:t>
              </a:r>
              <a:endParaRPr lang="en-US" sz="24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85B8039-00EF-2AE7-2DFA-55E7CD0953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5018" y="3220494"/>
            <a:ext cx="2671335" cy="3739869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9485A7CE-CDA2-B390-1252-AF82D8387124}"/>
              </a:ext>
            </a:extLst>
          </p:cNvPr>
          <p:cNvGrpSpPr/>
          <p:nvPr/>
        </p:nvGrpSpPr>
        <p:grpSpPr>
          <a:xfrm>
            <a:off x="680378" y="2300095"/>
            <a:ext cx="1926758" cy="1205310"/>
            <a:chOff x="651521" y="567596"/>
            <a:chExt cx="1926758" cy="1205310"/>
          </a:xfrm>
        </p:grpSpPr>
        <p:pic>
          <p:nvPicPr>
            <p:cNvPr id="26" name="รูปภาพ 25">
              <a:extLst>
                <a:ext uri="{FF2B5EF4-FFF2-40B4-BE49-F238E27FC236}">
                  <a16:creationId xmlns:a16="http://schemas.microsoft.com/office/drawing/2014/main" id="{CCB89576-988E-AF1B-93EF-0CCBA22AC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15" b="25773" l="51543" r="96664">
                          <a14:foregroundMark x1="77398" y1="4832" x2="60801" y2="19845"/>
                          <a14:foregroundMark x1="60801" y1="19845" x2="52794" y2="20812"/>
                          <a14:foregroundMark x1="60550" y1="24227" x2="70726" y2="24807"/>
                          <a14:foregroundMark x1="70726" y1="24807" x2="91159" y2="22745"/>
                          <a14:foregroundMark x1="91159" y1="22745" x2="94829" y2="17526"/>
                          <a14:foregroundMark x1="94829" y1="17526" x2="96664" y2="19588"/>
                          <a14:foregroundMark x1="70475" y1="4188" x2="61635" y2="7668"/>
                          <a14:foregroundMark x1="61635" y1="7668" x2="56631" y2="12951"/>
                          <a14:foregroundMark x1="74145" y1="3802" x2="74229" y2="3802"/>
                          <a14:foregroundMark x1="58966" y1="10309" x2="58966" y2="10309"/>
                          <a14:foregroundMark x1="56881" y1="10889" x2="56881" y2="16366"/>
                          <a14:foregroundMark x1="54962" y1="14562" x2="54962" y2="14562"/>
                          <a14:foregroundMark x1="54962" y1="14562" x2="55046" y2="13595"/>
                          <a14:foregroundMark x1="54629" y1="16044" x2="54629" y2="16044"/>
                          <a14:foregroundMark x1="54462" y1="16173" x2="54462" y2="16173"/>
                          <a14:foregroundMark x1="54462" y1="16817" x2="54462" y2="18750"/>
                          <a14:foregroundMark x1="51543" y1="21134" x2="53878" y2="22680"/>
                          <a14:foregroundMark x1="75563" y1="3479" x2="79316" y2="4639"/>
                          <a14:foregroundMark x1="79733" y1="4253" x2="83570" y2="7345"/>
                          <a14:foregroundMark x1="85905" y1="6057" x2="88407" y2="8441"/>
                          <a14:foregroundMark x1="74145" y1="25773" x2="74145" y2="25773"/>
                          <a14:foregroundMark x1="74229" y1="25709" x2="78232" y2="25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5" t="2910" r="1628" b="73401"/>
            <a:stretch/>
          </p:blipFill>
          <p:spPr>
            <a:xfrm>
              <a:off x="651521" y="567596"/>
              <a:ext cx="1926758" cy="1205310"/>
            </a:xfrm>
            <a:prstGeom prst="rect">
              <a:avLst/>
            </a:prstGeom>
          </p:spPr>
        </p:pic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131D68A5-C7C4-5F4E-CF5D-F9FC02CF010C}"/>
                </a:ext>
              </a:extLst>
            </p:cNvPr>
            <p:cNvSpPr txBox="1"/>
            <p:nvPr/>
          </p:nvSpPr>
          <p:spPr>
            <a:xfrm>
              <a:off x="935238" y="801947"/>
              <a:ext cx="14330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เกษียณ</a:t>
              </a:r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B2B99C19-9219-BE56-3372-20008DC500CF}"/>
              </a:ext>
            </a:extLst>
          </p:cNvPr>
          <p:cNvGrpSpPr/>
          <p:nvPr/>
        </p:nvGrpSpPr>
        <p:grpSpPr>
          <a:xfrm>
            <a:off x="5422602" y="2300095"/>
            <a:ext cx="1926759" cy="1205311"/>
            <a:chOff x="3007933" y="614706"/>
            <a:chExt cx="1926759" cy="1205311"/>
          </a:xfrm>
        </p:grpSpPr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3828FC8E-8F0C-8128-C5FB-C898A10D0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" t="49738" r="50255" b="26573"/>
            <a:stretch/>
          </p:blipFill>
          <p:spPr>
            <a:xfrm>
              <a:off x="3007933" y="614706"/>
              <a:ext cx="1926759" cy="1205311"/>
            </a:xfrm>
            <a:prstGeom prst="rect">
              <a:avLst/>
            </a:prstGeom>
          </p:spPr>
        </p:pic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8B9FCECD-8739-264B-2D76-01F57A84255F}"/>
                </a:ext>
              </a:extLst>
            </p:cNvPr>
            <p:cNvSpPr txBox="1"/>
            <p:nvPr/>
          </p:nvSpPr>
          <p:spPr>
            <a:xfrm>
              <a:off x="3371065" y="893322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เกษียร</a:t>
              </a: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7C765DFF-6949-C78F-0669-AE526C4A015F}"/>
              </a:ext>
            </a:extLst>
          </p:cNvPr>
          <p:cNvGrpSpPr/>
          <p:nvPr/>
        </p:nvGrpSpPr>
        <p:grpSpPr>
          <a:xfrm>
            <a:off x="680961" y="428244"/>
            <a:ext cx="1926758" cy="1205310"/>
            <a:chOff x="661711" y="2223690"/>
            <a:chExt cx="1926758" cy="1205310"/>
          </a:xfrm>
        </p:grpSpPr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FBC2F7C2-78FC-CC45-31B7-D9408850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26414" r="49563" b="49897"/>
            <a:stretch/>
          </p:blipFill>
          <p:spPr>
            <a:xfrm>
              <a:off x="661711" y="2223690"/>
              <a:ext cx="1926758" cy="1205310"/>
            </a:xfrm>
            <a:prstGeom prst="rect">
              <a:avLst/>
            </a:prstGeom>
          </p:spPr>
        </p:pic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2DFA1587-4DB7-85C9-01C4-BA3432BDC8C0}"/>
                </a:ext>
              </a:extLst>
            </p:cNvPr>
            <p:cNvSpPr txBox="1"/>
            <p:nvPr/>
          </p:nvSpPr>
          <p:spPr>
            <a:xfrm>
              <a:off x="1136954" y="2467791"/>
              <a:ext cx="12335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ศัล</a:t>
              </a:r>
              <a:r>
                <a:rPr lang="th-TH" sz="4000" spc="-15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ย์</a:t>
              </a:r>
              <a:endParaRPr lang="th-TH" sz="40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B2832E0E-CBC4-C486-5DDB-A61AF114B97E}"/>
              </a:ext>
            </a:extLst>
          </p:cNvPr>
          <p:cNvGrpSpPr/>
          <p:nvPr/>
        </p:nvGrpSpPr>
        <p:grpSpPr>
          <a:xfrm>
            <a:off x="2907335" y="2224668"/>
            <a:ext cx="1945154" cy="1204332"/>
            <a:chOff x="2907335" y="2224668"/>
            <a:chExt cx="1945154" cy="1204332"/>
          </a:xfrm>
        </p:grpSpPr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406C84BC-31F5-7145-A034-27BB1F248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3" t="73733" r="50190" b="2578"/>
            <a:stretch/>
          </p:blipFill>
          <p:spPr>
            <a:xfrm>
              <a:off x="2907335" y="2224668"/>
              <a:ext cx="1945154" cy="1204332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BDFBA0CD-EF4C-C315-B280-D60F712CD50D}"/>
                </a:ext>
              </a:extLst>
            </p:cNvPr>
            <p:cNvSpPr txBox="1"/>
            <p:nvPr/>
          </p:nvSpPr>
          <p:spPr>
            <a:xfrm>
              <a:off x="3263122" y="2578711"/>
              <a:ext cx="12335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spc="-15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เกษียน</a:t>
              </a:r>
              <a:endParaRPr lang="th-TH" sz="28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96258DA7-EA7F-2205-B0E4-1A26D242E6DE}"/>
              </a:ext>
            </a:extLst>
          </p:cNvPr>
          <p:cNvGrpSpPr/>
          <p:nvPr/>
        </p:nvGrpSpPr>
        <p:grpSpPr>
          <a:xfrm>
            <a:off x="3046602" y="474255"/>
            <a:ext cx="1926758" cy="1205310"/>
            <a:chOff x="5344772" y="2223690"/>
            <a:chExt cx="1926758" cy="1205310"/>
          </a:xfrm>
        </p:grpSpPr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B3570B87-3233-4D0C-A168-E02E4B4C4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5344772" y="2223690"/>
              <a:ext cx="1926758" cy="1205310"/>
            </a:xfrm>
            <a:prstGeom prst="rect">
              <a:avLst/>
            </a:prstGeom>
          </p:spPr>
        </p:pic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AD3FC89E-A430-DB60-C796-595D3823DF5D}"/>
                </a:ext>
              </a:extLst>
            </p:cNvPr>
            <p:cNvSpPr txBox="1"/>
            <p:nvPr/>
          </p:nvSpPr>
          <p:spPr>
            <a:xfrm>
              <a:off x="5795864" y="2472402"/>
              <a:ext cx="12335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กาฬ</a:t>
              </a:r>
            </a:p>
          </p:txBody>
        </p: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29342422-8C32-0DA2-7CCA-15EB5D23486F}"/>
              </a:ext>
            </a:extLst>
          </p:cNvPr>
          <p:cNvGrpSpPr/>
          <p:nvPr/>
        </p:nvGrpSpPr>
        <p:grpSpPr>
          <a:xfrm>
            <a:off x="5387241" y="677399"/>
            <a:ext cx="1971854" cy="1233521"/>
            <a:chOff x="5387241" y="677399"/>
            <a:chExt cx="1971854" cy="1233521"/>
          </a:xfrm>
        </p:grpSpPr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A3C45507-0264-AF02-7145-5D6174159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191" b="48905" l="51543" r="96914">
                          <a14:foregroundMark x1="51960" y1="43106" x2="51960" y2="43106"/>
                          <a14:foregroundMark x1="52294" y1="43621" x2="52294" y2="43621"/>
                          <a14:foregroundMark x1="72811" y1="29253" x2="72811" y2="29253"/>
                          <a14:foregroundMark x1="74479" y1="28028" x2="74479" y2="28028"/>
                          <a14:foregroundMark x1="74145" y1="27191" x2="77481" y2="28608"/>
                          <a14:foregroundMark x1="94746" y1="40851" x2="88324" y2="47552"/>
                          <a14:foregroundMark x1="88324" y1="47552" x2="84404" y2="48905"/>
                          <a14:foregroundMark x1="51543" y1="45296" x2="52210" y2="45683"/>
                          <a14:foregroundMark x1="52294" y1="43492" x2="53962" y2="42268"/>
                          <a14:foregroundMark x1="76397" y1="27191" x2="83570" y2="29510"/>
                          <a14:foregroundMark x1="84070" y1="29704" x2="89408" y2="33827"/>
                          <a14:foregroundMark x1="96914" y1="44330" x2="95329" y2="43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4" t="26609" r="1749" b="49702"/>
            <a:stretch/>
          </p:blipFill>
          <p:spPr>
            <a:xfrm>
              <a:off x="5387241" y="677399"/>
              <a:ext cx="1971854" cy="1233521"/>
            </a:xfrm>
            <a:prstGeom prst="rect">
              <a:avLst/>
            </a:prstGeom>
          </p:spPr>
        </p:pic>
        <p:sp>
          <p:nvSpPr>
            <p:cNvPr id="27" name="กล่องข้อความ 26">
              <a:extLst>
                <a:ext uri="{FF2B5EF4-FFF2-40B4-BE49-F238E27FC236}">
                  <a16:creationId xmlns:a16="http://schemas.microsoft.com/office/drawing/2014/main" id="{ECFF0489-753B-76CE-5738-BE7CC6C10CB1}"/>
                </a:ext>
              </a:extLst>
            </p:cNvPr>
            <p:cNvSpPr txBox="1"/>
            <p:nvPr/>
          </p:nvSpPr>
          <p:spPr>
            <a:xfrm>
              <a:off x="5782867" y="924973"/>
              <a:ext cx="1233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นาศ</a:t>
              </a:r>
            </a:p>
          </p:txBody>
        </p:sp>
      </p:grpSp>
      <p:pic>
        <p:nvPicPr>
          <p:cNvPr id="28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593EB018-40CC-1CE0-74A8-FDBFB53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1373427" y="3217492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B6FB572-826B-10CE-9DB9-B2D62FBED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3605465" y="3233675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E0A478B1-DEE7-8F3E-1D08-D2D074A36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6149474" y="3251155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A1FC5DEB-1CC1-C813-131E-A636AC9C6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124052" y="245271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FC2AFCBB-5EB0-BE0A-AC0E-9D00F76DE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1391794" y="171480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2D86E6F0-4D62-6C16-91DC-970ACFD95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3768337" y="224021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B646E587-2003-0DC9-A79D-CEC01DF34445}"/>
              </a:ext>
            </a:extLst>
          </p:cNvPr>
          <p:cNvSpPr/>
          <p:nvPr/>
        </p:nvSpPr>
        <p:spPr>
          <a:xfrm>
            <a:off x="7821701" y="3597964"/>
            <a:ext cx="4370299" cy="151069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CEAA9509-3B19-D39A-410B-D5DF7441360D}"/>
              </a:ext>
            </a:extLst>
          </p:cNvPr>
          <p:cNvSpPr txBox="1"/>
          <p:nvPr/>
        </p:nvSpPr>
        <p:spPr>
          <a:xfrm>
            <a:off x="8154420" y="3768979"/>
            <a:ext cx="3704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ข้อใดเป็นคำพ้องเสียงของคำว่า</a:t>
            </a:r>
          </a:p>
          <a:p>
            <a:pPr algn="ctr"/>
            <a:r>
              <a:rPr lang="en-US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“</a:t>
            </a:r>
            <a:r>
              <a:rPr lang="th-TH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 กะเสียน</a:t>
            </a:r>
            <a:r>
              <a:rPr lang="en-US" sz="4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9170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2350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2350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2350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85B8039-00EF-2AE7-2DFA-55E7CD0953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7758" y="2763695"/>
            <a:ext cx="2209970" cy="3093959"/>
          </a:xfrm>
          <a:prstGeom prst="rect">
            <a:avLst/>
          </a:prstGeom>
        </p:spPr>
      </p:pic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B646E587-2003-0DC9-A79D-CEC01DF34445}"/>
              </a:ext>
            </a:extLst>
          </p:cNvPr>
          <p:cNvSpPr/>
          <p:nvPr/>
        </p:nvSpPr>
        <p:spPr>
          <a:xfrm>
            <a:off x="358803" y="277221"/>
            <a:ext cx="5420931" cy="74663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CEAA9509-3B19-D39A-410B-D5DF7441360D}"/>
              </a:ext>
            </a:extLst>
          </p:cNvPr>
          <p:cNvSpPr txBox="1"/>
          <p:nvPr/>
        </p:nvSpPr>
        <p:spPr>
          <a:xfrm>
            <a:off x="492710" y="400110"/>
            <a:ext cx="528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คำชี้แจง จงเลือกคำเติมในช่องว่างให้ถูกต้อง</a:t>
            </a: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B794F756-7B61-8A2C-9B1F-63B70C699519}"/>
              </a:ext>
            </a:extLst>
          </p:cNvPr>
          <p:cNvSpPr/>
          <p:nvPr/>
        </p:nvSpPr>
        <p:spPr>
          <a:xfrm>
            <a:off x="1360647" y="1514388"/>
            <a:ext cx="9109446" cy="792481"/>
          </a:xfrm>
          <a:prstGeom prst="roundRect">
            <a:avLst>
              <a:gd name="adj" fmla="val 2717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C73DC760-094E-FDE1-EAA5-6DD6B4A3951D}"/>
              </a:ext>
            </a:extLst>
          </p:cNvPr>
          <p:cNvSpPr txBox="1"/>
          <p:nvPr/>
        </p:nvSpPr>
        <p:spPr>
          <a:xfrm>
            <a:off x="1481275" y="1607170"/>
            <a:ext cx="8515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spc="-150" dirty="0">
                <a:latin typeface="Punsukpukpik" panose="00000500000000000000" pitchFamily="2" charset="-34"/>
                <a:cs typeface="Punsukpukpik" panose="00000500000000000000" pitchFamily="2" charset="-34"/>
              </a:rPr>
              <a:t>ที่จังหวัดสระบุรีเกิดภาวะแห้งแล้งแม้แต่น้ำใน.................บัว</a:t>
            </a:r>
          </a:p>
        </p:txBody>
      </p:sp>
      <p:grpSp>
        <p:nvGrpSpPr>
          <p:cNvPr id="54" name="กลุ่ม 53">
            <a:extLst>
              <a:ext uri="{FF2B5EF4-FFF2-40B4-BE49-F238E27FC236}">
                <a16:creationId xmlns:a16="http://schemas.microsoft.com/office/drawing/2014/main" id="{E4A3F38F-63A8-EA6A-A00B-C1BC38E90450}"/>
              </a:ext>
            </a:extLst>
          </p:cNvPr>
          <p:cNvGrpSpPr/>
          <p:nvPr/>
        </p:nvGrpSpPr>
        <p:grpSpPr>
          <a:xfrm>
            <a:off x="893532" y="2931860"/>
            <a:ext cx="2174532" cy="3349617"/>
            <a:chOff x="893532" y="2931860"/>
            <a:chExt cx="2174532" cy="3349617"/>
          </a:xfrm>
        </p:grpSpPr>
        <p:grpSp>
          <p:nvGrpSpPr>
            <p:cNvPr id="41" name="กลุ่ม 40">
              <a:extLst>
                <a:ext uri="{FF2B5EF4-FFF2-40B4-BE49-F238E27FC236}">
                  <a16:creationId xmlns:a16="http://schemas.microsoft.com/office/drawing/2014/main" id="{DC3E2579-F444-F634-B465-B683A334EFC3}"/>
                </a:ext>
              </a:extLst>
            </p:cNvPr>
            <p:cNvGrpSpPr/>
            <p:nvPr/>
          </p:nvGrpSpPr>
          <p:grpSpPr>
            <a:xfrm>
              <a:off x="1803372" y="4753688"/>
              <a:ext cx="1264692" cy="1048643"/>
              <a:chOff x="1938006" y="3485929"/>
              <a:chExt cx="1010244" cy="835806"/>
            </a:xfrm>
          </p:grpSpPr>
          <p:sp>
            <p:nvSpPr>
              <p:cNvPr id="39" name="สี่เหลี่ยมผืนผ้า: มุมมน 38">
                <a:extLst>
                  <a:ext uri="{FF2B5EF4-FFF2-40B4-BE49-F238E27FC236}">
                    <a16:creationId xmlns:a16="http://schemas.microsoft.com/office/drawing/2014/main" id="{869FCA66-990C-BA18-C0FE-8064CD3D7D35}"/>
                  </a:ext>
                </a:extLst>
              </p:cNvPr>
              <p:cNvSpPr/>
              <p:nvPr/>
            </p:nvSpPr>
            <p:spPr>
              <a:xfrm>
                <a:off x="1938006" y="3485929"/>
                <a:ext cx="891056" cy="792481"/>
              </a:xfrm>
              <a:prstGeom prst="roundRect">
                <a:avLst>
                  <a:gd name="adj" fmla="val 27175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40" name="กล่องข้อความ 39">
                <a:extLst>
                  <a:ext uri="{FF2B5EF4-FFF2-40B4-BE49-F238E27FC236}">
                    <a16:creationId xmlns:a16="http://schemas.microsoft.com/office/drawing/2014/main" id="{7754A2C1-5CD2-3B3B-55DB-A532ED2112B8}"/>
                  </a:ext>
                </a:extLst>
              </p:cNvPr>
              <p:cNvSpPr txBox="1"/>
              <p:nvPr/>
            </p:nvSpPr>
            <p:spPr>
              <a:xfrm>
                <a:off x="2008569" y="3552294"/>
                <a:ext cx="93968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spc="-150" dirty="0">
                    <a:latin typeface="Punsukpukpik" panose="00000500000000000000" pitchFamily="2" charset="-34"/>
                    <a:cs typeface="Punsukpukpik" panose="00000500000000000000" pitchFamily="2" charset="-34"/>
                  </a:rPr>
                  <a:t>สระ</a:t>
                </a:r>
              </a:p>
            </p:txBody>
          </p:sp>
        </p:grpSp>
        <p:pic>
          <p:nvPicPr>
            <p:cNvPr id="43" name="รูปภาพ 42">
              <a:extLst>
                <a:ext uri="{FF2B5EF4-FFF2-40B4-BE49-F238E27FC236}">
                  <a16:creationId xmlns:a16="http://schemas.microsoft.com/office/drawing/2014/main" id="{CD62E124-8F94-0AE4-5BD0-A581A13FF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532" y="2931860"/>
              <a:ext cx="1796145" cy="3349617"/>
            </a:xfrm>
            <a:prstGeom prst="rect">
              <a:avLst/>
            </a:prstGeom>
          </p:spPr>
        </p:pic>
      </p:grpSp>
      <p:grpSp>
        <p:nvGrpSpPr>
          <p:cNvPr id="55" name="กลุ่ม 54">
            <a:extLst>
              <a:ext uri="{FF2B5EF4-FFF2-40B4-BE49-F238E27FC236}">
                <a16:creationId xmlns:a16="http://schemas.microsoft.com/office/drawing/2014/main" id="{FD604675-A833-E2C7-CDC1-CD177AD0AD7D}"/>
              </a:ext>
            </a:extLst>
          </p:cNvPr>
          <p:cNvGrpSpPr/>
          <p:nvPr/>
        </p:nvGrpSpPr>
        <p:grpSpPr>
          <a:xfrm>
            <a:off x="4612525" y="2916379"/>
            <a:ext cx="2159017" cy="3354281"/>
            <a:chOff x="4612525" y="2916379"/>
            <a:chExt cx="2159017" cy="3354281"/>
          </a:xfrm>
        </p:grpSpPr>
        <p:grpSp>
          <p:nvGrpSpPr>
            <p:cNvPr id="46" name="กลุ่ม 45">
              <a:extLst>
                <a:ext uri="{FF2B5EF4-FFF2-40B4-BE49-F238E27FC236}">
                  <a16:creationId xmlns:a16="http://schemas.microsoft.com/office/drawing/2014/main" id="{17ED2E08-084F-7A0C-9263-EDA742FF9112}"/>
                </a:ext>
              </a:extLst>
            </p:cNvPr>
            <p:cNvGrpSpPr/>
            <p:nvPr/>
          </p:nvGrpSpPr>
          <p:grpSpPr>
            <a:xfrm>
              <a:off x="5656058" y="4965253"/>
              <a:ext cx="1115484" cy="994285"/>
              <a:chOff x="1938006" y="3485929"/>
              <a:chExt cx="891056" cy="792481"/>
            </a:xfrm>
          </p:grpSpPr>
          <p:sp>
            <p:nvSpPr>
              <p:cNvPr id="47" name="สี่เหลี่ยมผืนผ้า: มุมมน 46">
                <a:extLst>
                  <a:ext uri="{FF2B5EF4-FFF2-40B4-BE49-F238E27FC236}">
                    <a16:creationId xmlns:a16="http://schemas.microsoft.com/office/drawing/2014/main" id="{ADC608C6-AF3D-DC90-BBE6-5858AC39B33F}"/>
                  </a:ext>
                </a:extLst>
              </p:cNvPr>
              <p:cNvSpPr/>
              <p:nvPr/>
            </p:nvSpPr>
            <p:spPr>
              <a:xfrm>
                <a:off x="1938006" y="3485929"/>
                <a:ext cx="891056" cy="792481"/>
              </a:xfrm>
              <a:prstGeom prst="roundRect">
                <a:avLst>
                  <a:gd name="adj" fmla="val 27175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48" name="กล่องข้อความ 47">
                <a:extLst>
                  <a:ext uri="{FF2B5EF4-FFF2-40B4-BE49-F238E27FC236}">
                    <a16:creationId xmlns:a16="http://schemas.microsoft.com/office/drawing/2014/main" id="{73E7D3EF-DF88-CB65-256A-8735B0EEEEE7}"/>
                  </a:ext>
                </a:extLst>
              </p:cNvPr>
              <p:cNvSpPr txBox="1"/>
              <p:nvPr/>
            </p:nvSpPr>
            <p:spPr>
              <a:xfrm>
                <a:off x="2008569" y="3552294"/>
                <a:ext cx="796721" cy="613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spc="-150" dirty="0">
                    <a:latin typeface="Punsukpukpik" panose="00000500000000000000" pitchFamily="2" charset="-34"/>
                    <a:cs typeface="Punsukpukpik" panose="00000500000000000000" pitchFamily="2" charset="-34"/>
                  </a:rPr>
                  <a:t>สละ</a:t>
                </a:r>
              </a:p>
            </p:txBody>
          </p:sp>
        </p:grpSp>
        <p:pic>
          <p:nvPicPr>
            <p:cNvPr id="50" name="รูปภาพ 49">
              <a:extLst>
                <a:ext uri="{FF2B5EF4-FFF2-40B4-BE49-F238E27FC236}">
                  <a16:creationId xmlns:a16="http://schemas.microsoft.com/office/drawing/2014/main" id="{AC548F9C-83D8-3DDE-AF8D-BC5DA1125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525" y="2916379"/>
              <a:ext cx="1536699" cy="3354281"/>
            </a:xfrm>
            <a:prstGeom prst="rect">
              <a:avLst/>
            </a:prstGeom>
          </p:spPr>
        </p:pic>
      </p:grpSp>
      <p:pic>
        <p:nvPicPr>
          <p:cNvPr id="56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3DBDA561-EE6C-B56E-53F8-6BE1EE504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2052054" y="5683794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7A3EA67D-2199-236B-775A-1A4EF9DEB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5915370" y="5817959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5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2350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2350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2350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85B8039-00EF-2AE7-2DFA-55E7CD0953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5349" y="2706491"/>
            <a:ext cx="2209970" cy="3093959"/>
          </a:xfrm>
          <a:prstGeom prst="rect">
            <a:avLst/>
          </a:prstGeom>
        </p:spPr>
      </p:pic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B646E587-2003-0DC9-A79D-CEC01DF34445}"/>
              </a:ext>
            </a:extLst>
          </p:cNvPr>
          <p:cNvSpPr/>
          <p:nvPr/>
        </p:nvSpPr>
        <p:spPr>
          <a:xfrm>
            <a:off x="358803" y="277221"/>
            <a:ext cx="5420931" cy="74663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CEAA9509-3B19-D39A-410B-D5DF7441360D}"/>
              </a:ext>
            </a:extLst>
          </p:cNvPr>
          <p:cNvSpPr txBox="1"/>
          <p:nvPr/>
        </p:nvSpPr>
        <p:spPr>
          <a:xfrm>
            <a:off x="492710" y="400110"/>
            <a:ext cx="528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คำชี้แจง จงเลือกคำเติมในช่องว่างให้ถูกต้อง</a:t>
            </a: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B794F756-7B61-8A2C-9B1F-63B70C699519}"/>
              </a:ext>
            </a:extLst>
          </p:cNvPr>
          <p:cNvSpPr/>
          <p:nvPr/>
        </p:nvSpPr>
        <p:spPr>
          <a:xfrm>
            <a:off x="2265108" y="1544381"/>
            <a:ext cx="7485179" cy="792481"/>
          </a:xfrm>
          <a:prstGeom prst="roundRect">
            <a:avLst>
              <a:gd name="adj" fmla="val 2717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C73DC760-094E-FDE1-EAA5-6DD6B4A3951D}"/>
              </a:ext>
            </a:extLst>
          </p:cNvPr>
          <p:cNvSpPr txBox="1"/>
          <p:nvPr/>
        </p:nvSpPr>
        <p:spPr>
          <a:xfrm>
            <a:off x="2385736" y="1637163"/>
            <a:ext cx="7247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spc="-150" dirty="0">
                <a:latin typeface="Punsukpukpik" panose="00000500000000000000" pitchFamily="2" charset="-34"/>
                <a:cs typeface="Punsukpukpik" panose="00000500000000000000" pitchFamily="2" charset="-34"/>
              </a:rPr>
              <a:t>ฉันไปเที่ยวบ้านสวน คุณตาเก็บลูก...............มาให้</a:t>
            </a:r>
          </a:p>
        </p:txBody>
      </p:sp>
      <p:grpSp>
        <p:nvGrpSpPr>
          <p:cNvPr id="55" name="กลุ่ม 54">
            <a:extLst>
              <a:ext uri="{FF2B5EF4-FFF2-40B4-BE49-F238E27FC236}">
                <a16:creationId xmlns:a16="http://schemas.microsoft.com/office/drawing/2014/main" id="{FD604675-A833-E2C7-CDC1-CD177AD0AD7D}"/>
              </a:ext>
            </a:extLst>
          </p:cNvPr>
          <p:cNvGrpSpPr/>
          <p:nvPr/>
        </p:nvGrpSpPr>
        <p:grpSpPr>
          <a:xfrm>
            <a:off x="4367675" y="2883872"/>
            <a:ext cx="2751222" cy="3354281"/>
            <a:chOff x="4612525" y="2916379"/>
            <a:chExt cx="2751222" cy="3354281"/>
          </a:xfrm>
        </p:grpSpPr>
        <p:grpSp>
          <p:nvGrpSpPr>
            <p:cNvPr id="46" name="กลุ่ม 45">
              <a:extLst>
                <a:ext uri="{FF2B5EF4-FFF2-40B4-BE49-F238E27FC236}">
                  <a16:creationId xmlns:a16="http://schemas.microsoft.com/office/drawing/2014/main" id="{17ED2E08-084F-7A0C-9263-EDA742FF9112}"/>
                </a:ext>
              </a:extLst>
            </p:cNvPr>
            <p:cNvGrpSpPr/>
            <p:nvPr/>
          </p:nvGrpSpPr>
          <p:grpSpPr>
            <a:xfrm>
              <a:off x="5656057" y="4965253"/>
              <a:ext cx="1707690" cy="994285"/>
              <a:chOff x="1938005" y="3485929"/>
              <a:chExt cx="1364114" cy="792481"/>
            </a:xfrm>
          </p:grpSpPr>
          <p:sp>
            <p:nvSpPr>
              <p:cNvPr id="47" name="สี่เหลี่ยมผืนผ้า: มุมมน 46">
                <a:extLst>
                  <a:ext uri="{FF2B5EF4-FFF2-40B4-BE49-F238E27FC236}">
                    <a16:creationId xmlns:a16="http://schemas.microsoft.com/office/drawing/2014/main" id="{ADC608C6-AF3D-DC90-BBE6-5858AC39B33F}"/>
                  </a:ext>
                </a:extLst>
              </p:cNvPr>
              <p:cNvSpPr/>
              <p:nvPr/>
            </p:nvSpPr>
            <p:spPr>
              <a:xfrm>
                <a:off x="1938005" y="3485929"/>
                <a:ext cx="1364113" cy="792481"/>
              </a:xfrm>
              <a:prstGeom prst="roundRect">
                <a:avLst>
                  <a:gd name="adj" fmla="val 27175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48" name="กล่องข้อความ 47">
                <a:extLst>
                  <a:ext uri="{FF2B5EF4-FFF2-40B4-BE49-F238E27FC236}">
                    <a16:creationId xmlns:a16="http://schemas.microsoft.com/office/drawing/2014/main" id="{73E7D3EF-DF88-CB65-256A-8735B0EEEEE7}"/>
                  </a:ext>
                </a:extLst>
              </p:cNvPr>
              <p:cNvSpPr txBox="1"/>
              <p:nvPr/>
            </p:nvSpPr>
            <p:spPr>
              <a:xfrm>
                <a:off x="2008569" y="3552294"/>
                <a:ext cx="1293550" cy="613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spc="-150" dirty="0">
                    <a:latin typeface="Punsukpukpik" panose="00000500000000000000" pitchFamily="2" charset="-34"/>
                    <a:cs typeface="Punsukpukpik" panose="00000500000000000000" pitchFamily="2" charset="-34"/>
                  </a:rPr>
                  <a:t>จันทน์</a:t>
                </a:r>
              </a:p>
            </p:txBody>
          </p:sp>
        </p:grpSp>
        <p:pic>
          <p:nvPicPr>
            <p:cNvPr id="50" name="รูปภาพ 49">
              <a:extLst>
                <a:ext uri="{FF2B5EF4-FFF2-40B4-BE49-F238E27FC236}">
                  <a16:creationId xmlns:a16="http://schemas.microsoft.com/office/drawing/2014/main" id="{AC548F9C-83D8-3DDE-AF8D-BC5DA1125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525" y="2916379"/>
              <a:ext cx="1536699" cy="3354281"/>
            </a:xfrm>
            <a:prstGeom prst="rect">
              <a:avLst/>
            </a:prstGeom>
          </p:spPr>
        </p:pic>
      </p:grp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58890DAA-0D53-02DF-6263-41B0B1C14B22}"/>
              </a:ext>
            </a:extLst>
          </p:cNvPr>
          <p:cNvGrpSpPr/>
          <p:nvPr/>
        </p:nvGrpSpPr>
        <p:grpSpPr>
          <a:xfrm>
            <a:off x="935557" y="3031435"/>
            <a:ext cx="1983298" cy="3059156"/>
            <a:chOff x="935557" y="3031435"/>
            <a:chExt cx="1983298" cy="3059156"/>
          </a:xfrm>
        </p:grpSpPr>
        <p:grpSp>
          <p:nvGrpSpPr>
            <p:cNvPr id="41" name="กลุ่ม 40">
              <a:extLst>
                <a:ext uri="{FF2B5EF4-FFF2-40B4-BE49-F238E27FC236}">
                  <a16:creationId xmlns:a16="http://schemas.microsoft.com/office/drawing/2014/main" id="{DC3E2579-F444-F634-B465-B683A334EFC3}"/>
                </a:ext>
              </a:extLst>
            </p:cNvPr>
            <p:cNvGrpSpPr/>
            <p:nvPr/>
          </p:nvGrpSpPr>
          <p:grpSpPr>
            <a:xfrm>
              <a:off x="1803371" y="4753687"/>
              <a:ext cx="1115484" cy="994285"/>
              <a:chOff x="1938006" y="3485929"/>
              <a:chExt cx="891056" cy="792481"/>
            </a:xfrm>
          </p:grpSpPr>
          <p:sp>
            <p:nvSpPr>
              <p:cNvPr id="39" name="สี่เหลี่ยมผืนผ้า: มุมมน 38">
                <a:extLst>
                  <a:ext uri="{FF2B5EF4-FFF2-40B4-BE49-F238E27FC236}">
                    <a16:creationId xmlns:a16="http://schemas.microsoft.com/office/drawing/2014/main" id="{869FCA66-990C-BA18-C0FE-8064CD3D7D35}"/>
                  </a:ext>
                </a:extLst>
              </p:cNvPr>
              <p:cNvSpPr/>
              <p:nvPr/>
            </p:nvSpPr>
            <p:spPr>
              <a:xfrm>
                <a:off x="1938006" y="3485929"/>
                <a:ext cx="891056" cy="792481"/>
              </a:xfrm>
              <a:prstGeom prst="roundRect">
                <a:avLst>
                  <a:gd name="adj" fmla="val 27175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40" name="กล่องข้อความ 39">
                <a:extLst>
                  <a:ext uri="{FF2B5EF4-FFF2-40B4-BE49-F238E27FC236}">
                    <a16:creationId xmlns:a16="http://schemas.microsoft.com/office/drawing/2014/main" id="{7754A2C1-5CD2-3B3B-55DB-A532ED2112B8}"/>
                  </a:ext>
                </a:extLst>
              </p:cNvPr>
              <p:cNvSpPr txBox="1"/>
              <p:nvPr/>
            </p:nvSpPr>
            <p:spPr>
              <a:xfrm>
                <a:off x="2008569" y="3552294"/>
                <a:ext cx="700684" cy="613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spc="-150" dirty="0">
                    <a:latin typeface="Punsukpukpik" panose="00000500000000000000" pitchFamily="2" charset="-34"/>
                    <a:cs typeface="Punsukpukpik" panose="00000500000000000000" pitchFamily="2" charset="-34"/>
                  </a:rPr>
                  <a:t>จัน</a:t>
                </a:r>
              </a:p>
            </p:txBody>
          </p:sp>
        </p:grpSp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CA3CFFDC-8B92-3FFD-E41A-4753FD1EE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557" y="3031435"/>
              <a:ext cx="1047444" cy="3059156"/>
            </a:xfrm>
            <a:prstGeom prst="rect">
              <a:avLst/>
            </a:prstGeom>
          </p:spPr>
        </p:pic>
      </p:grpSp>
      <p:pic>
        <p:nvPicPr>
          <p:cNvPr id="6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019FA7CA-385D-F57C-6BCC-4B7BAD630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6007697" y="5722077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DA4213AA-E598-3D2E-EF01-F4B9A46EF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2058914" y="5576100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85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2350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2350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2350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85B8039-00EF-2AE7-2DFA-55E7CD0953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9828" y="2714674"/>
            <a:ext cx="2209970" cy="3093959"/>
          </a:xfrm>
          <a:prstGeom prst="rect">
            <a:avLst/>
          </a:prstGeom>
        </p:spPr>
      </p:pic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B646E587-2003-0DC9-A79D-CEC01DF34445}"/>
              </a:ext>
            </a:extLst>
          </p:cNvPr>
          <p:cNvSpPr/>
          <p:nvPr/>
        </p:nvSpPr>
        <p:spPr>
          <a:xfrm>
            <a:off x="358803" y="277221"/>
            <a:ext cx="5420931" cy="74663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CEAA9509-3B19-D39A-410B-D5DF7441360D}"/>
              </a:ext>
            </a:extLst>
          </p:cNvPr>
          <p:cNvSpPr txBox="1"/>
          <p:nvPr/>
        </p:nvSpPr>
        <p:spPr>
          <a:xfrm>
            <a:off x="492710" y="400110"/>
            <a:ext cx="528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คำชี้แจง จงเลือกคำเติมในช่องว่างให้ถูกต้อง</a:t>
            </a: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B794F756-7B61-8A2C-9B1F-63B70C699519}"/>
              </a:ext>
            </a:extLst>
          </p:cNvPr>
          <p:cNvSpPr/>
          <p:nvPr/>
        </p:nvSpPr>
        <p:spPr>
          <a:xfrm>
            <a:off x="3116558" y="1516034"/>
            <a:ext cx="6325616" cy="792481"/>
          </a:xfrm>
          <a:prstGeom prst="roundRect">
            <a:avLst>
              <a:gd name="adj" fmla="val 2717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C73DC760-094E-FDE1-EAA5-6DD6B4A3951D}"/>
              </a:ext>
            </a:extLst>
          </p:cNvPr>
          <p:cNvSpPr txBox="1"/>
          <p:nvPr/>
        </p:nvSpPr>
        <p:spPr>
          <a:xfrm>
            <a:off x="3235570" y="1596576"/>
            <a:ext cx="6109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spc="-150" dirty="0">
                <a:latin typeface="Punsukpukpik" panose="00000500000000000000" pitchFamily="2" charset="-34"/>
                <a:cs typeface="Punsukpukpik" panose="00000500000000000000" pitchFamily="2" charset="-34"/>
              </a:rPr>
              <a:t>เด็กๆชอบวัน...............เพราะได้ไปโรงเรียน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26F14359-5287-ED73-EABB-7CC6606DED6B}"/>
              </a:ext>
            </a:extLst>
          </p:cNvPr>
          <p:cNvGrpSpPr/>
          <p:nvPr/>
        </p:nvGrpSpPr>
        <p:grpSpPr>
          <a:xfrm>
            <a:off x="616695" y="3565957"/>
            <a:ext cx="3302720" cy="2242676"/>
            <a:chOff x="208341" y="3632349"/>
            <a:chExt cx="3302720" cy="2242676"/>
          </a:xfrm>
        </p:grpSpPr>
        <p:grpSp>
          <p:nvGrpSpPr>
            <p:cNvPr id="41" name="กลุ่ม 40">
              <a:extLst>
                <a:ext uri="{FF2B5EF4-FFF2-40B4-BE49-F238E27FC236}">
                  <a16:creationId xmlns:a16="http://schemas.microsoft.com/office/drawing/2014/main" id="{DC3E2579-F444-F634-B465-B683A334EFC3}"/>
                </a:ext>
              </a:extLst>
            </p:cNvPr>
            <p:cNvGrpSpPr/>
            <p:nvPr/>
          </p:nvGrpSpPr>
          <p:grpSpPr>
            <a:xfrm>
              <a:off x="1803370" y="4753687"/>
              <a:ext cx="1707691" cy="994285"/>
              <a:chOff x="1938005" y="3485929"/>
              <a:chExt cx="1364115" cy="792481"/>
            </a:xfrm>
          </p:grpSpPr>
          <p:sp>
            <p:nvSpPr>
              <p:cNvPr id="39" name="สี่เหลี่ยมผืนผ้า: มุมมน 38">
                <a:extLst>
                  <a:ext uri="{FF2B5EF4-FFF2-40B4-BE49-F238E27FC236}">
                    <a16:creationId xmlns:a16="http://schemas.microsoft.com/office/drawing/2014/main" id="{869FCA66-990C-BA18-C0FE-8064CD3D7D35}"/>
                  </a:ext>
                </a:extLst>
              </p:cNvPr>
              <p:cNvSpPr/>
              <p:nvPr/>
            </p:nvSpPr>
            <p:spPr>
              <a:xfrm>
                <a:off x="1938005" y="3485929"/>
                <a:ext cx="1269357" cy="792481"/>
              </a:xfrm>
              <a:prstGeom prst="roundRect">
                <a:avLst>
                  <a:gd name="adj" fmla="val 27175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40" name="กล่องข้อความ 39">
                <a:extLst>
                  <a:ext uri="{FF2B5EF4-FFF2-40B4-BE49-F238E27FC236}">
                    <a16:creationId xmlns:a16="http://schemas.microsoft.com/office/drawing/2014/main" id="{7754A2C1-5CD2-3B3B-55DB-A532ED2112B8}"/>
                  </a:ext>
                </a:extLst>
              </p:cNvPr>
              <p:cNvSpPr txBox="1"/>
              <p:nvPr/>
            </p:nvSpPr>
            <p:spPr>
              <a:xfrm>
                <a:off x="2008569" y="3552294"/>
                <a:ext cx="1293551" cy="613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spc="-150">
                    <a:latin typeface="Punsukpukpik" panose="00000500000000000000" pitchFamily="2" charset="-34"/>
                    <a:cs typeface="Punsukpukpik" panose="00000500000000000000" pitchFamily="2" charset="-34"/>
                  </a:rPr>
                  <a:t>จันทน์</a:t>
                </a:r>
                <a:endParaRPr lang="th-TH" sz="4400" spc="-150" dirty="0">
                  <a:latin typeface="Punsukpukpik" panose="00000500000000000000" pitchFamily="2" charset="-34"/>
                  <a:cs typeface="Punsukpukpik" panose="00000500000000000000" pitchFamily="2" charset="-34"/>
                </a:endParaRPr>
              </a:p>
            </p:txBody>
          </p:sp>
        </p:grp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FF29BCC-AEFB-8C87-4C08-7925055D1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341" y="3632349"/>
              <a:ext cx="1887084" cy="2242676"/>
            </a:xfrm>
            <a:prstGeom prst="rect">
              <a:avLst/>
            </a:prstGeom>
          </p:spPr>
        </p:pic>
      </p:grpSp>
      <p:pic>
        <p:nvPicPr>
          <p:cNvPr id="12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F1C82CEA-4D85-69A3-3CEA-7BDC2AC31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2467268" y="5509708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D30DE687-0471-9F55-CCDC-B53F8106299C}"/>
              </a:ext>
            </a:extLst>
          </p:cNvPr>
          <p:cNvGrpSpPr/>
          <p:nvPr/>
        </p:nvGrpSpPr>
        <p:grpSpPr>
          <a:xfrm>
            <a:off x="4175280" y="3211018"/>
            <a:ext cx="3208907" cy="2676936"/>
            <a:chOff x="3909989" y="3250095"/>
            <a:chExt cx="3208907" cy="2676936"/>
          </a:xfrm>
        </p:grpSpPr>
        <p:grpSp>
          <p:nvGrpSpPr>
            <p:cNvPr id="46" name="กลุ่ม 45">
              <a:extLst>
                <a:ext uri="{FF2B5EF4-FFF2-40B4-BE49-F238E27FC236}">
                  <a16:creationId xmlns:a16="http://schemas.microsoft.com/office/drawing/2014/main" id="{17ED2E08-084F-7A0C-9263-EDA742FF9112}"/>
                </a:ext>
              </a:extLst>
            </p:cNvPr>
            <p:cNvGrpSpPr/>
            <p:nvPr/>
          </p:nvGrpSpPr>
          <p:grpSpPr>
            <a:xfrm>
              <a:off x="5411207" y="4932746"/>
              <a:ext cx="1707689" cy="994285"/>
              <a:chOff x="1938005" y="3485929"/>
              <a:chExt cx="1364113" cy="792481"/>
            </a:xfrm>
          </p:grpSpPr>
          <p:sp>
            <p:nvSpPr>
              <p:cNvPr id="47" name="สี่เหลี่ยมผืนผ้า: มุมมน 46">
                <a:extLst>
                  <a:ext uri="{FF2B5EF4-FFF2-40B4-BE49-F238E27FC236}">
                    <a16:creationId xmlns:a16="http://schemas.microsoft.com/office/drawing/2014/main" id="{ADC608C6-AF3D-DC90-BBE6-5858AC39B33F}"/>
                  </a:ext>
                </a:extLst>
              </p:cNvPr>
              <p:cNvSpPr/>
              <p:nvPr/>
            </p:nvSpPr>
            <p:spPr>
              <a:xfrm>
                <a:off x="1938005" y="3485929"/>
                <a:ext cx="1364113" cy="792481"/>
              </a:xfrm>
              <a:prstGeom prst="roundRect">
                <a:avLst>
                  <a:gd name="adj" fmla="val 27175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48" name="กล่องข้อความ 47">
                <a:extLst>
                  <a:ext uri="{FF2B5EF4-FFF2-40B4-BE49-F238E27FC236}">
                    <a16:creationId xmlns:a16="http://schemas.microsoft.com/office/drawing/2014/main" id="{73E7D3EF-DF88-CB65-256A-8735B0EEEEE7}"/>
                  </a:ext>
                </a:extLst>
              </p:cNvPr>
              <p:cNvSpPr txBox="1"/>
              <p:nvPr/>
            </p:nvSpPr>
            <p:spPr>
              <a:xfrm>
                <a:off x="2008569" y="3552294"/>
                <a:ext cx="1198794" cy="613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spc="-150" dirty="0">
                    <a:latin typeface="Punsukpukpik" panose="00000500000000000000" pitchFamily="2" charset="-34"/>
                    <a:cs typeface="Punsukpukpik" panose="00000500000000000000" pitchFamily="2" charset="-34"/>
                  </a:rPr>
                  <a:t>จันทร์</a:t>
                </a:r>
              </a:p>
            </p:txBody>
          </p:sp>
        </p:grp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213F38EC-DF19-7CD6-81FB-9A7E3E0A7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989" y="3250095"/>
              <a:ext cx="1771514" cy="2676935"/>
            </a:xfrm>
            <a:prstGeom prst="rect">
              <a:avLst/>
            </a:prstGeom>
          </p:spPr>
        </p:pic>
      </p:grpSp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28596CCD-806B-DB42-BF40-A8CAA13B9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6272988" y="5683000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46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2350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2350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2350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85B8039-00EF-2AE7-2DFA-55E7CD0953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9828" y="2714674"/>
            <a:ext cx="2209970" cy="3093959"/>
          </a:xfrm>
          <a:prstGeom prst="rect">
            <a:avLst/>
          </a:prstGeom>
        </p:spPr>
      </p:pic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B646E587-2003-0DC9-A79D-CEC01DF34445}"/>
              </a:ext>
            </a:extLst>
          </p:cNvPr>
          <p:cNvSpPr/>
          <p:nvPr/>
        </p:nvSpPr>
        <p:spPr>
          <a:xfrm>
            <a:off x="358803" y="277221"/>
            <a:ext cx="5420931" cy="74663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CEAA9509-3B19-D39A-410B-D5DF7441360D}"/>
              </a:ext>
            </a:extLst>
          </p:cNvPr>
          <p:cNvSpPr txBox="1"/>
          <p:nvPr/>
        </p:nvSpPr>
        <p:spPr>
          <a:xfrm>
            <a:off x="492710" y="400110"/>
            <a:ext cx="528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" panose="00000500000000000000" pitchFamily="2" charset="-34"/>
                <a:cs typeface="Punsukpukpik" panose="00000500000000000000" pitchFamily="2" charset="-34"/>
              </a:rPr>
              <a:t>คำชี้แจง จงเลือกคำเติมในช่องว่างให้ถูกต้อง</a:t>
            </a: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B794F756-7B61-8A2C-9B1F-63B70C699519}"/>
              </a:ext>
            </a:extLst>
          </p:cNvPr>
          <p:cNvSpPr/>
          <p:nvPr/>
        </p:nvSpPr>
        <p:spPr>
          <a:xfrm>
            <a:off x="2332286" y="1659290"/>
            <a:ext cx="7293984" cy="792481"/>
          </a:xfrm>
          <a:prstGeom prst="roundRect">
            <a:avLst>
              <a:gd name="adj" fmla="val 2717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C73DC760-094E-FDE1-EAA5-6DD6B4A3951D}"/>
              </a:ext>
            </a:extLst>
          </p:cNvPr>
          <p:cNvSpPr txBox="1"/>
          <p:nvPr/>
        </p:nvSpPr>
        <p:spPr>
          <a:xfrm>
            <a:off x="2415814" y="1739832"/>
            <a:ext cx="7293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spc="-150" dirty="0">
                <a:latin typeface="Punsukpukpik" panose="00000500000000000000" pitchFamily="2" charset="-34"/>
                <a:cs typeface="Punsukpukpik" panose="00000500000000000000" pitchFamily="2" charset="-34"/>
              </a:rPr>
              <a:t>ป้าสายรับประทานมะม่วงสุกอย่างมีความ..............</a:t>
            </a:r>
          </a:p>
        </p:txBody>
      </p: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6E0399FE-121F-7CF2-385A-87D66721FB34}"/>
              </a:ext>
            </a:extLst>
          </p:cNvPr>
          <p:cNvGrpSpPr/>
          <p:nvPr/>
        </p:nvGrpSpPr>
        <p:grpSpPr>
          <a:xfrm>
            <a:off x="1213694" y="3305484"/>
            <a:ext cx="1301721" cy="2900433"/>
            <a:chOff x="1213694" y="3305484"/>
            <a:chExt cx="1301721" cy="2900433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700D1E21-E330-62D6-A06D-F743A956C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694" y="3305484"/>
              <a:ext cx="1301721" cy="2900433"/>
            </a:xfrm>
            <a:prstGeom prst="rect">
              <a:avLst/>
            </a:prstGeom>
          </p:spPr>
        </p:pic>
        <p:grpSp>
          <p:nvGrpSpPr>
            <p:cNvPr id="7" name="กลุ่ม 6">
              <a:extLst>
                <a:ext uri="{FF2B5EF4-FFF2-40B4-BE49-F238E27FC236}">
                  <a16:creationId xmlns:a16="http://schemas.microsoft.com/office/drawing/2014/main" id="{23E3A909-C812-F5DC-B166-14AE75D9B1EF}"/>
                </a:ext>
              </a:extLst>
            </p:cNvPr>
            <p:cNvGrpSpPr/>
            <p:nvPr/>
          </p:nvGrpSpPr>
          <p:grpSpPr>
            <a:xfrm>
              <a:off x="1384699" y="3978228"/>
              <a:ext cx="959710" cy="794504"/>
              <a:chOff x="1938005" y="3552294"/>
              <a:chExt cx="943226" cy="726115"/>
            </a:xfrm>
          </p:grpSpPr>
          <p:sp>
            <p:nvSpPr>
              <p:cNvPr id="13" name="สี่เหลี่ยมผืนผ้า: มุมมน 12">
                <a:extLst>
                  <a:ext uri="{FF2B5EF4-FFF2-40B4-BE49-F238E27FC236}">
                    <a16:creationId xmlns:a16="http://schemas.microsoft.com/office/drawing/2014/main" id="{7A3F58B8-F7CD-7DD0-3C13-197EE6AFA1CE}"/>
                  </a:ext>
                </a:extLst>
              </p:cNvPr>
              <p:cNvSpPr/>
              <p:nvPr/>
            </p:nvSpPr>
            <p:spPr>
              <a:xfrm>
                <a:off x="1938005" y="3665137"/>
                <a:ext cx="943226" cy="613272"/>
              </a:xfrm>
              <a:prstGeom prst="roundRect">
                <a:avLst>
                  <a:gd name="adj" fmla="val 27175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20" name="กล่องข้อความ 19">
                <a:extLst>
                  <a:ext uri="{FF2B5EF4-FFF2-40B4-BE49-F238E27FC236}">
                    <a16:creationId xmlns:a16="http://schemas.microsoft.com/office/drawing/2014/main" id="{C5AD3C49-1DE9-89E8-9209-F221ABC188F2}"/>
                  </a:ext>
                </a:extLst>
              </p:cNvPr>
              <p:cNvSpPr txBox="1"/>
              <p:nvPr/>
            </p:nvSpPr>
            <p:spPr>
              <a:xfrm>
                <a:off x="2008569" y="3552294"/>
                <a:ext cx="646903" cy="613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spc="-150" dirty="0">
                    <a:latin typeface="Punsukpukpik" panose="00000500000000000000" pitchFamily="2" charset="-34"/>
                    <a:cs typeface="Punsukpukpik" panose="00000500000000000000" pitchFamily="2" charset="-34"/>
                  </a:rPr>
                  <a:t>สุข</a:t>
                </a:r>
              </a:p>
            </p:txBody>
          </p:sp>
        </p:grpSp>
      </p:grp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D72CCCB0-9A1B-893C-0DC9-D05DC91C132F}"/>
              </a:ext>
            </a:extLst>
          </p:cNvPr>
          <p:cNvGrpSpPr/>
          <p:nvPr/>
        </p:nvGrpSpPr>
        <p:grpSpPr>
          <a:xfrm>
            <a:off x="4310202" y="3310978"/>
            <a:ext cx="1515281" cy="2923509"/>
            <a:chOff x="4310202" y="3310978"/>
            <a:chExt cx="1515281" cy="2923509"/>
          </a:xfrm>
        </p:grpSpPr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2E41B1AF-D9D8-7BC3-C722-005351B31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202" y="3310978"/>
              <a:ext cx="1515281" cy="2923509"/>
            </a:xfrm>
            <a:prstGeom prst="rect">
              <a:avLst/>
            </a:prstGeom>
          </p:spPr>
        </p:pic>
        <p:grpSp>
          <p:nvGrpSpPr>
            <p:cNvPr id="21" name="กลุ่ม 20">
              <a:extLst>
                <a:ext uri="{FF2B5EF4-FFF2-40B4-BE49-F238E27FC236}">
                  <a16:creationId xmlns:a16="http://schemas.microsoft.com/office/drawing/2014/main" id="{A2864F11-6190-0975-BF01-CD5D4C0A73D7}"/>
                </a:ext>
              </a:extLst>
            </p:cNvPr>
            <p:cNvGrpSpPr/>
            <p:nvPr/>
          </p:nvGrpSpPr>
          <p:grpSpPr>
            <a:xfrm>
              <a:off x="4668771" y="4021364"/>
              <a:ext cx="833885" cy="831702"/>
              <a:chOff x="2008567" y="3552294"/>
              <a:chExt cx="666113" cy="662897"/>
            </a:xfrm>
          </p:grpSpPr>
          <p:sp>
            <p:nvSpPr>
              <p:cNvPr id="22" name="สี่เหลี่ยมผืนผ้า: มุมมน 21">
                <a:extLst>
                  <a:ext uri="{FF2B5EF4-FFF2-40B4-BE49-F238E27FC236}">
                    <a16:creationId xmlns:a16="http://schemas.microsoft.com/office/drawing/2014/main" id="{2020F5A6-61A6-3E32-97FF-4F596AB5745C}"/>
                  </a:ext>
                </a:extLst>
              </p:cNvPr>
              <p:cNvSpPr/>
              <p:nvPr/>
            </p:nvSpPr>
            <p:spPr>
              <a:xfrm>
                <a:off x="2008567" y="3646775"/>
                <a:ext cx="666111" cy="568416"/>
              </a:xfrm>
              <a:prstGeom prst="roundRect">
                <a:avLst>
                  <a:gd name="adj" fmla="val 27175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23" name="กล่องข้อความ 22">
                <a:extLst>
                  <a:ext uri="{FF2B5EF4-FFF2-40B4-BE49-F238E27FC236}">
                    <a16:creationId xmlns:a16="http://schemas.microsoft.com/office/drawing/2014/main" id="{7122A6CC-EBB7-4F04-A22A-9964512FDE9C}"/>
                  </a:ext>
                </a:extLst>
              </p:cNvPr>
              <p:cNvSpPr txBox="1"/>
              <p:nvPr/>
            </p:nvSpPr>
            <p:spPr>
              <a:xfrm>
                <a:off x="2008569" y="3552294"/>
                <a:ext cx="666111" cy="613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spc="-150" dirty="0">
                    <a:latin typeface="Punsukpukpik" panose="00000500000000000000" pitchFamily="2" charset="-34"/>
                    <a:cs typeface="Punsukpukpik" panose="00000500000000000000" pitchFamily="2" charset="-34"/>
                  </a:rPr>
                  <a:t>สุก</a:t>
                </a:r>
              </a:p>
            </p:txBody>
          </p:sp>
        </p:grpSp>
      </p:grpSp>
      <p:pic>
        <p:nvPicPr>
          <p:cNvPr id="24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0D0E0938-7A08-A5D0-2B1F-DF0E737FC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1588948" y="3152104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F90C0489-7B1C-E352-CD63-01728D1C1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4849862" y="3107699"/>
            <a:ext cx="551211" cy="551487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8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32537" y="3783884"/>
            <a:ext cx="1956662" cy="195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857" y="3876261"/>
            <a:ext cx="1864285" cy="1864285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85B8039-00EF-2AE7-2DFA-55E7CD095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4876" y="99393"/>
            <a:ext cx="5007124" cy="700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9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ไอศกรีม, รถ, ไอศครีมรถแวน png - png ไอศกรีม, รถ, ไอศครีมรถแวน icon vector">
            <a:extLst>
              <a:ext uri="{FF2B5EF4-FFF2-40B4-BE49-F238E27FC236}">
                <a16:creationId xmlns:a16="http://schemas.microsoft.com/office/drawing/2014/main" id="{B1914C50-5370-D059-3DC7-4A66F4CC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00" r="91000">
                        <a14:foregroundMark x1="26889" y1="36111" x2="67111" y2="44333"/>
                        <a14:foregroundMark x1="67111" y1="44333" x2="83444" y2="39111"/>
                        <a14:foregroundMark x1="30444" y1="29889" x2="30444" y2="29889"/>
                        <a14:foregroundMark x1="24556" y1="25778" x2="24556" y2="25778"/>
                        <a14:foregroundMark x1="24111" y1="26333" x2="29667" y2="30556"/>
                        <a14:foregroundMark x1="33000" y1="29333" x2="33000" y2="29333"/>
                        <a14:foregroundMark x1="30000" y1="31556" x2="29667" y2="34556"/>
                        <a14:foregroundMark x1="23333" y1="30333" x2="27222" y2="28778"/>
                        <a14:foregroundMark x1="23222" y1="24000" x2="26889" y2="27444"/>
                        <a14:foregroundMark x1="23667" y1="24556" x2="28333" y2="27111"/>
                        <a14:foregroundMark x1="24222" y1="23667" x2="28111" y2="26556"/>
                        <a14:foregroundMark x1="32556" y1="28444" x2="32111" y2="31000"/>
                        <a14:foregroundMark x1="19889" y1="26333" x2="19889" y2="26333"/>
                        <a14:foregroundMark x1="19000" y1="27889" x2="19000" y2="27889"/>
                        <a14:foregroundMark x1="19667" y1="29333" x2="19667" y2="29333"/>
                        <a14:foregroundMark x1="80556" y1="13222" x2="45667" y2="31111"/>
                        <a14:foregroundMark x1="45667" y1="31111" x2="44222" y2="34333"/>
                        <a14:foregroundMark x1="76507" y1="33444" x2="76556" y2="34111"/>
                        <a14:foregroundMark x1="75333" y1="17333" x2="76507" y2="33444"/>
                        <a14:foregroundMark x1="84333" y1="48333" x2="80222" y2="58111"/>
                        <a14:foregroundMark x1="80222" y1="58111" x2="68667" y2="60111"/>
                        <a14:foregroundMark x1="15000" y1="67889" x2="15000" y2="67889"/>
                        <a14:foregroundMark x1="13556" y1="65000" x2="11667" y2="71000"/>
                        <a14:foregroundMark x1="9667" y1="79556" x2="11222" y2="82222"/>
                        <a14:foregroundMark x1="6111" y1="79667" x2="8778" y2="83000"/>
                        <a14:foregroundMark x1="21222" y1="89444" x2="37222" y2="89889"/>
                        <a14:foregroundMark x1="37222" y1="89889" x2="61889" y2="89444"/>
                        <a14:foregroundMark x1="91000" y1="81333" x2="91000" y2="81333"/>
                        <a14:foregroundMark x1="50111" y1="58556" x2="50111" y2="58556"/>
                        <a14:foregroundMark x1="26333" y1="82556" x2="27444" y2="87889"/>
                        <a14:foregroundMark x1="69667" y1="81889" x2="70556" y2="87222"/>
                        <a14:foregroundMark x1="67667" y1="83556" x2="67667" y2="83556"/>
                        <a14:foregroundMark x1="66444" y1="82333" x2="68778" y2="85889"/>
                        <a14:foregroundMark x1="26778" y1="82222" x2="27778" y2="84444"/>
                        <a14:foregroundMark x1="23889" y1="83444" x2="24556" y2="86556"/>
                        <a14:backgroundMark x1="74444" y1="33444" x2="74444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11307"/>
          <a:stretch/>
        </p:blipFill>
        <p:spPr bwMode="auto">
          <a:xfrm>
            <a:off x="-87856" y="0"/>
            <a:ext cx="1151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4566528" y="3442201"/>
            <a:ext cx="3058943" cy="3177535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736718" y="4301510"/>
              <a:ext cx="1665030" cy="540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คำพ้องรูป</a:t>
              </a:r>
              <a:endParaRPr lang="en-US" sz="32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84C70D36-9609-1531-CCC1-63419072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5231065" y="4436801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A83DC1E-D28B-55D1-6253-DBD130F63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252764" y="4438139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876FD781-2DB0-DA91-7B5C-E2310EEAD3DB}"/>
              </a:ext>
            </a:extLst>
          </p:cNvPr>
          <p:cNvGrpSpPr/>
          <p:nvPr/>
        </p:nvGrpSpPr>
        <p:grpSpPr>
          <a:xfrm>
            <a:off x="7546977" y="615358"/>
            <a:ext cx="3697395" cy="2312956"/>
            <a:chOff x="649728" y="570934"/>
            <a:chExt cx="3697395" cy="2312956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DCE4B2B2-B5DD-DB37-E7C4-2436A23B1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649728" y="570934"/>
              <a:ext cx="3697395" cy="2312956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24BF84D6-A256-40BF-BD93-340478A8B016}"/>
                </a:ext>
              </a:extLst>
            </p:cNvPr>
            <p:cNvSpPr txBox="1"/>
            <p:nvPr/>
          </p:nvSpPr>
          <p:spPr>
            <a:xfrm>
              <a:off x="1388986" y="833252"/>
              <a:ext cx="221887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เข</a:t>
              </a:r>
              <a:r>
                <a:rPr lang="en-US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มา</a:t>
              </a:r>
            </a:p>
            <a:p>
              <a:pPr algn="ctr"/>
              <a:r>
                <a:rPr lang="th-TH" sz="4800" b="1" dirty="0" err="1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ขะ</a:t>
              </a:r>
              <a:r>
                <a:rPr lang="en-US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เหมา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8478F63A-1056-7C9C-1944-91406B8F8929}"/>
              </a:ext>
            </a:extLst>
          </p:cNvPr>
          <p:cNvGrpSpPr/>
          <p:nvPr/>
        </p:nvGrpSpPr>
        <p:grpSpPr>
          <a:xfrm>
            <a:off x="762001" y="615358"/>
            <a:ext cx="3697395" cy="2312956"/>
            <a:chOff x="7719919" y="542070"/>
            <a:chExt cx="3697395" cy="2312956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77C738C3-C53F-CD80-AD49-3BFF33D07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191" b="48905" l="51543" r="96914">
                          <a14:foregroundMark x1="51960" y1="43106" x2="51960" y2="43106"/>
                          <a14:foregroundMark x1="52294" y1="43621" x2="52294" y2="43621"/>
                          <a14:foregroundMark x1="72811" y1="29253" x2="72811" y2="29253"/>
                          <a14:foregroundMark x1="74479" y1="28028" x2="74479" y2="28028"/>
                          <a14:foregroundMark x1="74145" y1="27191" x2="77481" y2="28608"/>
                          <a14:foregroundMark x1="94746" y1="40851" x2="88324" y2="47552"/>
                          <a14:foregroundMark x1="88324" y1="47552" x2="84404" y2="48905"/>
                          <a14:foregroundMark x1="51543" y1="45296" x2="52210" y2="45683"/>
                          <a14:foregroundMark x1="52294" y1="43492" x2="53962" y2="42268"/>
                          <a14:foregroundMark x1="76397" y1="27191" x2="83570" y2="29510"/>
                          <a14:foregroundMark x1="84070" y1="29704" x2="89408" y2="33827"/>
                          <a14:foregroundMark x1="96914" y1="44330" x2="95329" y2="43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4" t="26609" r="1749" b="49702"/>
            <a:stretch/>
          </p:blipFill>
          <p:spPr>
            <a:xfrm>
              <a:off x="7719919" y="542070"/>
              <a:ext cx="3697395" cy="2312956"/>
            </a:xfrm>
            <a:prstGeom prst="rect">
              <a:avLst/>
            </a:prstGeom>
          </p:spPr>
        </p:pic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092A89A8-2DF6-CCAB-58EE-8F15F8E491CD}"/>
                </a:ext>
              </a:extLst>
            </p:cNvPr>
            <p:cNvSpPr txBox="1"/>
            <p:nvPr/>
          </p:nvSpPr>
          <p:spPr>
            <a:xfrm>
              <a:off x="8918597" y="833252"/>
              <a:ext cx="137569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ธรรม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ทำ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571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2.91667E-6 -3.33333E-6 C -0.00195 0.00579 -0.00325 0.01204 -0.00547 0.0176 C -0.00755 0.02246 -0.01054 0.02639 -0.01315 0.03033 C -0.02083 0.04236 -0.0289 0.05463 -0.03893 0.0632 C -0.05065 0.07315 -0.06289 0.08125 -0.07539 0.08959 C -0.09518 0.10255 -0.11731 0.10949 -0.13554 0.12686 C -0.1444 0.13519 -0.1539 0.14213 -0.16211 0.15209 C -0.17487 0.16783 -0.17291 0.1669 -0.18789 0.17848 C -0.19284 0.18241 -0.19752 0.18704 -0.20312 0.18912 C -0.21237 0.19236 -0.22187 0.1926 -0.23125 0.19468 L -0.27057 0.1921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9" y="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ไอศกรีม, รถ, ไอศครีมรถแวน png - png ไอศกรีม, รถ, ไอศครีมรถแวน icon vector">
            <a:extLst>
              <a:ext uri="{FF2B5EF4-FFF2-40B4-BE49-F238E27FC236}">
                <a16:creationId xmlns:a16="http://schemas.microsoft.com/office/drawing/2014/main" id="{B1914C50-5370-D059-3DC7-4A66F4CC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000" r="91000">
                        <a14:foregroundMark x1="26889" y1="36111" x2="67111" y2="44333"/>
                        <a14:foregroundMark x1="67111" y1="44333" x2="83444" y2="39111"/>
                        <a14:foregroundMark x1="30444" y1="29889" x2="30444" y2="29889"/>
                        <a14:foregroundMark x1="24556" y1="25778" x2="24556" y2="25778"/>
                        <a14:foregroundMark x1="24111" y1="26333" x2="29667" y2="30556"/>
                        <a14:foregroundMark x1="33000" y1="29333" x2="33000" y2="29333"/>
                        <a14:foregroundMark x1="30000" y1="31556" x2="29667" y2="34556"/>
                        <a14:foregroundMark x1="23333" y1="30333" x2="27222" y2="28778"/>
                        <a14:foregroundMark x1="23222" y1="24000" x2="26889" y2="27444"/>
                        <a14:foregroundMark x1="23667" y1="24556" x2="28333" y2="27111"/>
                        <a14:foregroundMark x1="24222" y1="23667" x2="28111" y2="26556"/>
                        <a14:foregroundMark x1="32556" y1="28444" x2="32111" y2="31000"/>
                        <a14:foregroundMark x1="19889" y1="26333" x2="19889" y2="26333"/>
                        <a14:foregroundMark x1="19000" y1="27889" x2="19000" y2="27889"/>
                        <a14:foregroundMark x1="19667" y1="29333" x2="19667" y2="29333"/>
                        <a14:foregroundMark x1="80556" y1="13222" x2="45667" y2="31111"/>
                        <a14:foregroundMark x1="45667" y1="31111" x2="44222" y2="34333"/>
                        <a14:foregroundMark x1="76507" y1="33444" x2="76556" y2="34111"/>
                        <a14:foregroundMark x1="75333" y1="17333" x2="76507" y2="33444"/>
                        <a14:foregroundMark x1="84333" y1="48333" x2="80222" y2="58111"/>
                        <a14:foregroundMark x1="80222" y1="58111" x2="68667" y2="60111"/>
                        <a14:foregroundMark x1="15000" y1="67889" x2="15000" y2="67889"/>
                        <a14:foregroundMark x1="13556" y1="65000" x2="11667" y2="71000"/>
                        <a14:foregroundMark x1="9667" y1="79556" x2="11222" y2="82222"/>
                        <a14:foregroundMark x1="6111" y1="79667" x2="8778" y2="83000"/>
                        <a14:foregroundMark x1="21222" y1="89444" x2="37222" y2="89889"/>
                        <a14:foregroundMark x1="37222" y1="89889" x2="61889" y2="89444"/>
                        <a14:foregroundMark x1="91000" y1="81333" x2="91000" y2="81333"/>
                        <a14:foregroundMark x1="50111" y1="58556" x2="50111" y2="58556"/>
                        <a14:foregroundMark x1="26333" y1="82556" x2="27444" y2="87889"/>
                        <a14:foregroundMark x1="69667" y1="81889" x2="70556" y2="87222"/>
                        <a14:foregroundMark x1="67667" y1="83556" x2="67667" y2="83556"/>
                        <a14:foregroundMark x1="66444" y1="82333" x2="68778" y2="85889"/>
                        <a14:foregroundMark x1="26778" y1="82222" x2="27778" y2="84444"/>
                        <a14:foregroundMark x1="23889" y1="83444" x2="24556" y2="86556"/>
                        <a14:backgroundMark x1="74444" y1="33444" x2="74444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11307"/>
          <a:stretch/>
        </p:blipFill>
        <p:spPr bwMode="auto">
          <a:xfrm>
            <a:off x="-87856" y="0"/>
            <a:ext cx="1151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4566528" y="3442201"/>
            <a:ext cx="3058943" cy="3177535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736718" y="4301510"/>
              <a:ext cx="1665030" cy="540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คำพ้องรูป</a:t>
              </a:r>
              <a:endParaRPr lang="en-US" sz="32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84C70D36-9609-1531-CCC1-63419072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5231065" y="4436801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A83DC1E-D28B-55D1-6253-DBD130F63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252764" y="4438139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876FD781-2DB0-DA91-7B5C-E2310EEAD3DB}"/>
              </a:ext>
            </a:extLst>
          </p:cNvPr>
          <p:cNvGrpSpPr/>
          <p:nvPr/>
        </p:nvGrpSpPr>
        <p:grpSpPr>
          <a:xfrm>
            <a:off x="7546977" y="615358"/>
            <a:ext cx="3697395" cy="2312956"/>
            <a:chOff x="649728" y="570934"/>
            <a:chExt cx="3697395" cy="2312956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DCE4B2B2-B5DD-DB37-E7C4-2436A23B1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649728" y="570934"/>
              <a:ext cx="3697395" cy="2312956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24BF84D6-A256-40BF-BD93-340478A8B016}"/>
                </a:ext>
              </a:extLst>
            </p:cNvPr>
            <p:cNvSpPr txBox="1"/>
            <p:nvPr/>
          </p:nvSpPr>
          <p:spPr>
            <a:xfrm>
              <a:off x="1611002" y="833252"/>
              <a:ext cx="177484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u="sng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สระ</a:t>
              </a:r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ผม</a:t>
              </a:r>
            </a:p>
            <a:p>
              <a:pPr algn="ctr"/>
              <a:r>
                <a:rPr lang="th-TH" sz="4800" b="1" u="sng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สระ</a:t>
              </a:r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อะ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D33BC92A-3B61-845E-75EF-9F2C0E10AA77}"/>
              </a:ext>
            </a:extLst>
          </p:cNvPr>
          <p:cNvGrpSpPr/>
          <p:nvPr/>
        </p:nvGrpSpPr>
        <p:grpSpPr>
          <a:xfrm>
            <a:off x="548524" y="615358"/>
            <a:ext cx="3658943" cy="2288902"/>
            <a:chOff x="548524" y="615358"/>
            <a:chExt cx="3658943" cy="2288902"/>
          </a:xfrm>
        </p:grpSpPr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43451C19-08EA-BB5F-6605-160CD9BCF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26414" r="49563" b="49897"/>
            <a:stretch/>
          </p:blipFill>
          <p:spPr>
            <a:xfrm>
              <a:off x="548524" y="615358"/>
              <a:ext cx="3658943" cy="2288902"/>
            </a:xfrm>
            <a:prstGeom prst="rect">
              <a:avLst/>
            </a:prstGeom>
          </p:spPr>
        </p:pic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2817853F-496E-D233-301F-8D50DC8D8BB2}"/>
                </a:ext>
              </a:extLst>
            </p:cNvPr>
            <p:cNvSpPr txBox="1"/>
            <p:nvPr/>
          </p:nvSpPr>
          <p:spPr>
            <a:xfrm>
              <a:off x="1716057" y="865228"/>
              <a:ext cx="128432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พัน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พันธ์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18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2.91667E-6 -3.33333E-6 C -0.00195 0.00579 -0.00325 0.01204 -0.00547 0.0176 C -0.00755 0.02246 -0.01054 0.02639 -0.01315 0.03033 C -0.02083 0.04236 -0.0289 0.05463 -0.03893 0.0632 C -0.05065 0.07315 -0.06289 0.08125 -0.07539 0.08959 C -0.09518 0.10255 -0.11731 0.10949 -0.13554 0.12686 C -0.1444 0.13519 -0.1539 0.14213 -0.16211 0.15209 C -0.17487 0.16783 -0.17291 0.1669 -0.18789 0.17848 C -0.19284 0.18241 -0.19752 0.18704 -0.20312 0.18912 C -0.21237 0.19236 -0.22187 0.1926 -0.23125 0.19468 L -0.27057 0.1921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9" y="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ไอศกรีม, รถ, ไอศครีมรถแวน png - png ไอศกรีม, รถ, ไอศครีมรถแวน icon vector">
            <a:extLst>
              <a:ext uri="{FF2B5EF4-FFF2-40B4-BE49-F238E27FC236}">
                <a16:creationId xmlns:a16="http://schemas.microsoft.com/office/drawing/2014/main" id="{B1914C50-5370-D059-3DC7-4A66F4CC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000" r="91000">
                        <a14:foregroundMark x1="26889" y1="36111" x2="67111" y2="44333"/>
                        <a14:foregroundMark x1="67111" y1="44333" x2="83444" y2="39111"/>
                        <a14:foregroundMark x1="30444" y1="29889" x2="30444" y2="29889"/>
                        <a14:foregroundMark x1="24556" y1="25778" x2="24556" y2="25778"/>
                        <a14:foregroundMark x1="24111" y1="26333" x2="29667" y2="30556"/>
                        <a14:foregroundMark x1="33000" y1="29333" x2="33000" y2="29333"/>
                        <a14:foregroundMark x1="30000" y1="31556" x2="29667" y2="34556"/>
                        <a14:foregroundMark x1="23333" y1="30333" x2="27222" y2="28778"/>
                        <a14:foregroundMark x1="23222" y1="24000" x2="26889" y2="27444"/>
                        <a14:foregroundMark x1="23667" y1="24556" x2="28333" y2="27111"/>
                        <a14:foregroundMark x1="24222" y1="23667" x2="28111" y2="26556"/>
                        <a14:foregroundMark x1="32556" y1="28444" x2="32111" y2="31000"/>
                        <a14:foregroundMark x1="19889" y1="26333" x2="19889" y2="26333"/>
                        <a14:foregroundMark x1="19000" y1="27889" x2="19000" y2="27889"/>
                        <a14:foregroundMark x1="19667" y1="29333" x2="19667" y2="29333"/>
                        <a14:foregroundMark x1="80556" y1="13222" x2="45667" y2="31111"/>
                        <a14:foregroundMark x1="45667" y1="31111" x2="44222" y2="34333"/>
                        <a14:foregroundMark x1="76507" y1="33444" x2="76556" y2="34111"/>
                        <a14:foregroundMark x1="75333" y1="17333" x2="76507" y2="33444"/>
                        <a14:foregroundMark x1="84333" y1="48333" x2="80222" y2="58111"/>
                        <a14:foregroundMark x1="80222" y1="58111" x2="68667" y2="60111"/>
                        <a14:foregroundMark x1="15000" y1="67889" x2="15000" y2="67889"/>
                        <a14:foregroundMark x1="13556" y1="65000" x2="11667" y2="71000"/>
                        <a14:foregroundMark x1="9667" y1="79556" x2="11222" y2="82222"/>
                        <a14:foregroundMark x1="6111" y1="79667" x2="8778" y2="83000"/>
                        <a14:foregroundMark x1="21222" y1="89444" x2="37222" y2="89889"/>
                        <a14:foregroundMark x1="37222" y1="89889" x2="61889" y2="89444"/>
                        <a14:foregroundMark x1="91000" y1="81333" x2="91000" y2="81333"/>
                        <a14:foregroundMark x1="50111" y1="58556" x2="50111" y2="58556"/>
                        <a14:foregroundMark x1="26333" y1="82556" x2="27444" y2="87889"/>
                        <a14:foregroundMark x1="69667" y1="81889" x2="70556" y2="87222"/>
                        <a14:foregroundMark x1="67667" y1="83556" x2="67667" y2="83556"/>
                        <a14:foregroundMark x1="66444" y1="82333" x2="68778" y2="85889"/>
                        <a14:foregroundMark x1="26778" y1="82222" x2="27778" y2="84444"/>
                        <a14:foregroundMark x1="23889" y1="83444" x2="24556" y2="86556"/>
                        <a14:backgroundMark x1="74444" y1="33444" x2="74444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11307"/>
          <a:stretch/>
        </p:blipFill>
        <p:spPr bwMode="auto">
          <a:xfrm>
            <a:off x="-87856" y="0"/>
            <a:ext cx="1151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4566528" y="3442201"/>
            <a:ext cx="3058943" cy="3177535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736718" y="4301510"/>
              <a:ext cx="1665030" cy="540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คำพ้องรูป</a:t>
              </a:r>
              <a:endParaRPr lang="en-US" sz="32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40D07864-9CD7-EA49-37EB-149E7145D5E6}"/>
              </a:ext>
            </a:extLst>
          </p:cNvPr>
          <p:cNvGrpSpPr/>
          <p:nvPr/>
        </p:nvGrpSpPr>
        <p:grpSpPr>
          <a:xfrm>
            <a:off x="368569" y="496820"/>
            <a:ext cx="3749514" cy="2312956"/>
            <a:chOff x="368569" y="496820"/>
            <a:chExt cx="3749514" cy="2312956"/>
          </a:xfrm>
        </p:grpSpPr>
        <p:pic>
          <p:nvPicPr>
            <p:cNvPr id="12" name="รูปภาพ 11">
              <a:hlinkHover r:id="" action="ppaction://noaction">
                <a:snd r:embed="rId8" name="click.wav"/>
              </a:hlinkHover>
              <a:extLst>
                <a:ext uri="{FF2B5EF4-FFF2-40B4-BE49-F238E27FC236}">
                  <a16:creationId xmlns:a16="http://schemas.microsoft.com/office/drawing/2014/main" id="{C8E35591-5BC8-A126-6648-8EE8B1E74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" t="50067" r="50255" b="26573"/>
            <a:stretch/>
          </p:blipFill>
          <p:spPr>
            <a:xfrm>
              <a:off x="368569" y="496820"/>
              <a:ext cx="3749514" cy="2312956"/>
            </a:xfrm>
            <a:prstGeom prst="rect">
              <a:avLst/>
            </a:prstGeom>
          </p:spPr>
        </p:pic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93D07678-DA85-4029-B291-B29A11AD68BE}"/>
                </a:ext>
              </a:extLst>
            </p:cNvPr>
            <p:cNvSpPr txBox="1"/>
            <p:nvPr/>
          </p:nvSpPr>
          <p:spPr>
            <a:xfrm>
              <a:off x="420688" y="942582"/>
              <a:ext cx="36973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เท</a:t>
              </a:r>
              <a:r>
                <a:rPr lang="en-US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วะ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ทะ</a:t>
              </a:r>
              <a:r>
                <a:rPr lang="en-US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4800" b="1" dirty="0" err="1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เว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84C70D36-9609-1531-CCC1-63419072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5175025" y="4392612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A83DC1E-D28B-55D1-6253-DBD130F63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230800" y="4392612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6571A59-B6B5-ABD0-6607-AA5E60F76487}"/>
              </a:ext>
            </a:extLst>
          </p:cNvPr>
          <p:cNvGrpSpPr/>
          <p:nvPr/>
        </p:nvGrpSpPr>
        <p:grpSpPr>
          <a:xfrm>
            <a:off x="7314028" y="542070"/>
            <a:ext cx="3810658" cy="2338686"/>
            <a:chOff x="7314028" y="542070"/>
            <a:chExt cx="3810658" cy="2338686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A7FEA49E-0739-727A-89B9-F0C03EECF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3" t="73733" r="50190" b="2578"/>
            <a:stretch/>
          </p:blipFill>
          <p:spPr>
            <a:xfrm>
              <a:off x="7314028" y="542070"/>
              <a:ext cx="3810658" cy="2338686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D76BE3E1-61B2-0287-CED3-DBECEFB13C3B}"/>
                </a:ext>
              </a:extLst>
            </p:cNvPr>
            <p:cNvSpPr txBox="1"/>
            <p:nvPr/>
          </p:nvSpPr>
          <p:spPr>
            <a:xfrm>
              <a:off x="7427291" y="926583"/>
              <a:ext cx="36973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กันต์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กรรณ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647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4.375E-6 0.00023 C 0.00964 0.01551 0.01862 0.03033 0.02982 0.04491 C 0.03269 0.04815 0.03542 0.05232 0.03855 0.05602 C 0.04974 0.06852 0.05964 0.08449 0.07279 0.09329 C 0.08412 0.1007 0.08581 0.1007 0.09636 0.11227 C 0.11511 0.13172 0.12865 0.15023 0.14883 0.1669 C 0.15704 0.17338 0.16485 0.18172 0.17357 0.18704 C 0.17813 0.18982 0.18347 0.19005 0.18855 0.1919 C 0.20157 0.19537 0.19883 0.19468 0.21211 0.1963 C 0.23855 0.19537 0.25235 0.19329 0.27644 0.1963 C 0.27761 0.1963 0.27839 0.19769 0.27969 0.19792 C 0.28529 0.19908 0.29128 0.19884 0.29688 0.20116 C 0.29818 0.20162 0.29961 0.20185 0.30105 0.20278 C 0.30326 0.20324 0.30756 0.20579 0.30756 0.20648 " pathEditMode="relative" rAng="0" ptsTypes="AAAAAAAAAAAAA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ไอศกรีม, รถ, ไอศครีมรถแวน png - png ไอศกรีม, รถ, ไอศครีมรถแวน icon vector">
            <a:extLst>
              <a:ext uri="{FF2B5EF4-FFF2-40B4-BE49-F238E27FC236}">
                <a16:creationId xmlns:a16="http://schemas.microsoft.com/office/drawing/2014/main" id="{B1914C50-5370-D059-3DC7-4A66F4CC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00" r="91000">
                        <a14:foregroundMark x1="26889" y1="36111" x2="67111" y2="44333"/>
                        <a14:foregroundMark x1="67111" y1="44333" x2="83444" y2="39111"/>
                        <a14:foregroundMark x1="30444" y1="29889" x2="30444" y2="29889"/>
                        <a14:foregroundMark x1="24556" y1="25778" x2="24556" y2="25778"/>
                        <a14:foregroundMark x1="24111" y1="26333" x2="29667" y2="30556"/>
                        <a14:foregroundMark x1="33000" y1="29333" x2="33000" y2="29333"/>
                        <a14:foregroundMark x1="30000" y1="31556" x2="29667" y2="34556"/>
                        <a14:foregroundMark x1="23333" y1="30333" x2="27222" y2="28778"/>
                        <a14:foregroundMark x1="23222" y1="24000" x2="26889" y2="27444"/>
                        <a14:foregroundMark x1="23667" y1="24556" x2="28333" y2="27111"/>
                        <a14:foregroundMark x1="24222" y1="23667" x2="28111" y2="26556"/>
                        <a14:foregroundMark x1="32556" y1="28444" x2="32111" y2="31000"/>
                        <a14:foregroundMark x1="19889" y1="26333" x2="19889" y2="26333"/>
                        <a14:foregroundMark x1="19000" y1="27889" x2="19000" y2="27889"/>
                        <a14:foregroundMark x1="19667" y1="29333" x2="19667" y2="29333"/>
                        <a14:foregroundMark x1="80556" y1="13222" x2="45667" y2="31111"/>
                        <a14:foregroundMark x1="45667" y1="31111" x2="44222" y2="34333"/>
                        <a14:foregroundMark x1="76507" y1="33444" x2="76556" y2="34111"/>
                        <a14:foregroundMark x1="75333" y1="17333" x2="76507" y2="33444"/>
                        <a14:foregroundMark x1="84333" y1="48333" x2="80222" y2="58111"/>
                        <a14:foregroundMark x1="80222" y1="58111" x2="68667" y2="60111"/>
                        <a14:foregroundMark x1="15000" y1="67889" x2="15000" y2="67889"/>
                        <a14:foregroundMark x1="13556" y1="65000" x2="11667" y2="71000"/>
                        <a14:foregroundMark x1="9667" y1="79556" x2="11222" y2="82222"/>
                        <a14:foregroundMark x1="6111" y1="79667" x2="8778" y2="83000"/>
                        <a14:foregroundMark x1="21222" y1="89444" x2="37222" y2="89889"/>
                        <a14:foregroundMark x1="37222" y1="89889" x2="61889" y2="89444"/>
                        <a14:foregroundMark x1="91000" y1="81333" x2="91000" y2="81333"/>
                        <a14:foregroundMark x1="50111" y1="58556" x2="50111" y2="58556"/>
                        <a14:foregroundMark x1="26333" y1="82556" x2="27444" y2="87889"/>
                        <a14:foregroundMark x1="69667" y1="81889" x2="70556" y2="87222"/>
                        <a14:foregroundMark x1="67667" y1="83556" x2="67667" y2="83556"/>
                        <a14:foregroundMark x1="66444" y1="82333" x2="68778" y2="85889"/>
                        <a14:foregroundMark x1="26778" y1="82222" x2="27778" y2="84444"/>
                        <a14:foregroundMark x1="23889" y1="83444" x2="24556" y2="86556"/>
                        <a14:backgroundMark x1="74444" y1="33444" x2="74444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11307"/>
          <a:stretch/>
        </p:blipFill>
        <p:spPr bwMode="auto">
          <a:xfrm>
            <a:off x="-87856" y="0"/>
            <a:ext cx="1151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4566528" y="3442201"/>
            <a:ext cx="3058943" cy="3177535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736718" y="4301510"/>
              <a:ext cx="1665030" cy="540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คำพ้องรูป</a:t>
              </a:r>
              <a:endParaRPr lang="en-US" sz="32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84C70D36-9609-1531-CCC1-63419072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5231065" y="4436801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A83DC1E-D28B-55D1-6253-DBD130F63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252764" y="4438139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876FD781-2DB0-DA91-7B5C-E2310EEAD3DB}"/>
              </a:ext>
            </a:extLst>
          </p:cNvPr>
          <p:cNvGrpSpPr/>
          <p:nvPr/>
        </p:nvGrpSpPr>
        <p:grpSpPr>
          <a:xfrm>
            <a:off x="7546977" y="615358"/>
            <a:ext cx="3697395" cy="2312956"/>
            <a:chOff x="649728" y="570934"/>
            <a:chExt cx="3697395" cy="2312956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DCE4B2B2-B5DD-DB37-E7C4-2436A23B1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649728" y="570934"/>
              <a:ext cx="3697395" cy="2312956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24BF84D6-A256-40BF-BD93-340478A8B016}"/>
                </a:ext>
              </a:extLst>
            </p:cNvPr>
            <p:cNvSpPr txBox="1"/>
            <p:nvPr/>
          </p:nvSpPr>
          <p:spPr>
            <a:xfrm>
              <a:off x="1808973" y="1231447"/>
              <a:ext cx="137890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เสมา</a:t>
              </a: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8478F63A-1056-7C9C-1944-91406B8F8929}"/>
              </a:ext>
            </a:extLst>
          </p:cNvPr>
          <p:cNvGrpSpPr/>
          <p:nvPr/>
        </p:nvGrpSpPr>
        <p:grpSpPr>
          <a:xfrm>
            <a:off x="762001" y="615358"/>
            <a:ext cx="3697395" cy="2312956"/>
            <a:chOff x="7719919" y="542070"/>
            <a:chExt cx="3697395" cy="2312956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77C738C3-C53F-CD80-AD49-3BFF33D07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191" b="48905" l="51543" r="96914">
                          <a14:foregroundMark x1="51960" y1="43106" x2="51960" y2="43106"/>
                          <a14:foregroundMark x1="52294" y1="43621" x2="52294" y2="43621"/>
                          <a14:foregroundMark x1="72811" y1="29253" x2="72811" y2="29253"/>
                          <a14:foregroundMark x1="74479" y1="28028" x2="74479" y2="28028"/>
                          <a14:foregroundMark x1="74145" y1="27191" x2="77481" y2="28608"/>
                          <a14:foregroundMark x1="94746" y1="40851" x2="88324" y2="47552"/>
                          <a14:foregroundMark x1="88324" y1="47552" x2="84404" y2="48905"/>
                          <a14:foregroundMark x1="51543" y1="45296" x2="52210" y2="45683"/>
                          <a14:foregroundMark x1="52294" y1="43492" x2="53962" y2="42268"/>
                          <a14:foregroundMark x1="76397" y1="27191" x2="83570" y2="29510"/>
                          <a14:foregroundMark x1="84070" y1="29704" x2="89408" y2="33827"/>
                          <a14:foregroundMark x1="96914" y1="44330" x2="95329" y2="43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4" t="26609" r="1749" b="49702"/>
            <a:stretch/>
          </p:blipFill>
          <p:spPr>
            <a:xfrm>
              <a:off x="7719919" y="542070"/>
              <a:ext cx="3697395" cy="2312956"/>
            </a:xfrm>
            <a:prstGeom prst="rect">
              <a:avLst/>
            </a:prstGeom>
          </p:spPr>
        </p:pic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092A89A8-2DF6-CCAB-58EE-8F15F8E491CD}"/>
                </a:ext>
              </a:extLst>
            </p:cNvPr>
            <p:cNvSpPr txBox="1"/>
            <p:nvPr/>
          </p:nvSpPr>
          <p:spPr>
            <a:xfrm>
              <a:off x="8918597" y="833252"/>
              <a:ext cx="148790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พัก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พรรค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4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2.91667E-6 -3.33333E-6 C -0.00195 0.00579 -0.00325 0.01204 -0.00547 0.0176 C -0.00755 0.02246 -0.01054 0.02639 -0.01315 0.03033 C -0.02083 0.04236 -0.0289 0.05463 -0.03893 0.0632 C -0.05065 0.07315 -0.06289 0.08125 -0.07539 0.08959 C -0.09518 0.10255 -0.11731 0.10949 -0.13554 0.12686 C -0.1444 0.13519 -0.1539 0.14213 -0.16211 0.15209 C -0.17487 0.16783 -0.17291 0.1669 -0.18789 0.17848 C -0.19284 0.18241 -0.19752 0.18704 -0.20312 0.18912 C -0.21237 0.19236 -0.22187 0.1926 -0.23125 0.19468 L -0.27057 0.1921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9" y="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ไอศกรีม, รถ, ไอศครีมรถแวน png - png ไอศกรีม, รถ, ไอศครีมรถแวน icon vector">
            <a:extLst>
              <a:ext uri="{FF2B5EF4-FFF2-40B4-BE49-F238E27FC236}">
                <a16:creationId xmlns:a16="http://schemas.microsoft.com/office/drawing/2014/main" id="{B1914C50-5370-D059-3DC7-4A66F4CC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00" r="91000">
                        <a14:foregroundMark x1="26889" y1="36111" x2="67111" y2="44333"/>
                        <a14:foregroundMark x1="67111" y1="44333" x2="83444" y2="39111"/>
                        <a14:foregroundMark x1="30444" y1="29889" x2="30444" y2="29889"/>
                        <a14:foregroundMark x1="24556" y1="25778" x2="24556" y2="25778"/>
                        <a14:foregroundMark x1="24111" y1="26333" x2="29667" y2="30556"/>
                        <a14:foregroundMark x1="33000" y1="29333" x2="33000" y2="29333"/>
                        <a14:foregroundMark x1="30000" y1="31556" x2="29667" y2="34556"/>
                        <a14:foregroundMark x1="23333" y1="30333" x2="27222" y2="28778"/>
                        <a14:foregroundMark x1="23222" y1="24000" x2="26889" y2="27444"/>
                        <a14:foregroundMark x1="23667" y1="24556" x2="28333" y2="27111"/>
                        <a14:foregroundMark x1="24222" y1="23667" x2="28111" y2="26556"/>
                        <a14:foregroundMark x1="32556" y1="28444" x2="32111" y2="31000"/>
                        <a14:foregroundMark x1="19889" y1="26333" x2="19889" y2="26333"/>
                        <a14:foregroundMark x1="19000" y1="27889" x2="19000" y2="27889"/>
                        <a14:foregroundMark x1="19667" y1="29333" x2="19667" y2="29333"/>
                        <a14:foregroundMark x1="80556" y1="13222" x2="45667" y2="31111"/>
                        <a14:foregroundMark x1="45667" y1="31111" x2="44222" y2="34333"/>
                        <a14:foregroundMark x1="76507" y1="33444" x2="76556" y2="34111"/>
                        <a14:foregroundMark x1="75333" y1="17333" x2="76507" y2="33444"/>
                        <a14:foregroundMark x1="84333" y1="48333" x2="80222" y2="58111"/>
                        <a14:foregroundMark x1="80222" y1="58111" x2="68667" y2="60111"/>
                        <a14:foregroundMark x1="15000" y1="67889" x2="15000" y2="67889"/>
                        <a14:foregroundMark x1="13556" y1="65000" x2="11667" y2="71000"/>
                        <a14:foregroundMark x1="9667" y1="79556" x2="11222" y2="82222"/>
                        <a14:foregroundMark x1="6111" y1="79667" x2="8778" y2="83000"/>
                        <a14:foregroundMark x1="21222" y1="89444" x2="37222" y2="89889"/>
                        <a14:foregroundMark x1="37222" y1="89889" x2="61889" y2="89444"/>
                        <a14:foregroundMark x1="91000" y1="81333" x2="91000" y2="81333"/>
                        <a14:foregroundMark x1="50111" y1="58556" x2="50111" y2="58556"/>
                        <a14:foregroundMark x1="26333" y1="82556" x2="27444" y2="87889"/>
                        <a14:foregroundMark x1="69667" y1="81889" x2="70556" y2="87222"/>
                        <a14:foregroundMark x1="67667" y1="83556" x2="67667" y2="83556"/>
                        <a14:foregroundMark x1="66444" y1="82333" x2="68778" y2="85889"/>
                        <a14:foregroundMark x1="26778" y1="82222" x2="27778" y2="84444"/>
                        <a14:foregroundMark x1="23889" y1="83444" x2="24556" y2="86556"/>
                        <a14:backgroundMark x1="74444" y1="33444" x2="74444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11307"/>
          <a:stretch/>
        </p:blipFill>
        <p:spPr bwMode="auto">
          <a:xfrm>
            <a:off x="-87856" y="0"/>
            <a:ext cx="1151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4566528" y="3442201"/>
            <a:ext cx="3058943" cy="3177535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736718" y="4301510"/>
              <a:ext cx="1665030" cy="540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คำพ้องรูป</a:t>
              </a:r>
              <a:endParaRPr lang="en-US" sz="32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BC64F093-5C1D-CBC5-A711-81F635BA7F86}"/>
              </a:ext>
            </a:extLst>
          </p:cNvPr>
          <p:cNvGrpSpPr/>
          <p:nvPr/>
        </p:nvGrpSpPr>
        <p:grpSpPr>
          <a:xfrm>
            <a:off x="7732604" y="570934"/>
            <a:ext cx="3697395" cy="2312956"/>
            <a:chOff x="7765803" y="755600"/>
            <a:chExt cx="3697395" cy="2312956"/>
          </a:xfrm>
        </p:grpSpPr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99988AE7-0E02-1007-2163-6C2C467C5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15" b="25773" l="51543" r="96664">
                          <a14:foregroundMark x1="77398" y1="4832" x2="60801" y2="19845"/>
                          <a14:foregroundMark x1="60801" y1="19845" x2="52794" y2="20812"/>
                          <a14:foregroundMark x1="60550" y1="24227" x2="70726" y2="24807"/>
                          <a14:foregroundMark x1="70726" y1="24807" x2="91159" y2="22745"/>
                          <a14:foregroundMark x1="91159" y1="22745" x2="94829" y2="17526"/>
                          <a14:foregroundMark x1="94829" y1="17526" x2="96664" y2="19588"/>
                          <a14:foregroundMark x1="70475" y1="4188" x2="61635" y2="7668"/>
                          <a14:foregroundMark x1="61635" y1="7668" x2="56631" y2="12951"/>
                          <a14:foregroundMark x1="74145" y1="3802" x2="74229" y2="3802"/>
                          <a14:foregroundMark x1="58966" y1="10309" x2="58966" y2="10309"/>
                          <a14:foregroundMark x1="56881" y1="10889" x2="56881" y2="16366"/>
                          <a14:foregroundMark x1="54962" y1="14562" x2="54962" y2="14562"/>
                          <a14:foregroundMark x1="54962" y1="14562" x2="55046" y2="13595"/>
                          <a14:foregroundMark x1="54629" y1="16044" x2="54629" y2="16044"/>
                          <a14:foregroundMark x1="54462" y1="16173" x2="54462" y2="16173"/>
                          <a14:foregroundMark x1="54462" y1="16817" x2="54462" y2="18750"/>
                          <a14:foregroundMark x1="51543" y1="21134" x2="53878" y2="22680"/>
                          <a14:foregroundMark x1="75563" y1="3479" x2="79316" y2="4639"/>
                          <a14:foregroundMark x1="79733" y1="4253" x2="83570" y2="7345"/>
                          <a14:foregroundMark x1="85905" y1="6057" x2="88407" y2="8441"/>
                          <a14:foregroundMark x1="74145" y1="25773" x2="74145" y2="25773"/>
                          <a14:foregroundMark x1="74229" y1="25709" x2="78232" y2="25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5" t="2910" r="1628" b="73401"/>
            <a:stretch/>
          </p:blipFill>
          <p:spPr>
            <a:xfrm>
              <a:off x="7765803" y="755600"/>
              <a:ext cx="3697395" cy="2312956"/>
            </a:xfrm>
            <a:prstGeom prst="rect">
              <a:avLst/>
            </a:prstGeom>
          </p:spPr>
        </p:pic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973BFD05-0667-2751-3255-5220DEF6AA32}"/>
                </a:ext>
              </a:extLst>
            </p:cNvPr>
            <p:cNvSpPr txBox="1"/>
            <p:nvPr/>
          </p:nvSpPr>
          <p:spPr>
            <a:xfrm>
              <a:off x="9293840" y="1046151"/>
              <a:ext cx="86113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ค่า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ฆ่า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40D07864-9CD7-EA49-37EB-149E7145D5E6}"/>
              </a:ext>
            </a:extLst>
          </p:cNvPr>
          <p:cNvGrpSpPr/>
          <p:nvPr/>
        </p:nvGrpSpPr>
        <p:grpSpPr>
          <a:xfrm>
            <a:off x="368569" y="496820"/>
            <a:ext cx="3749514" cy="2312956"/>
            <a:chOff x="368569" y="496820"/>
            <a:chExt cx="3749514" cy="2312956"/>
          </a:xfrm>
        </p:grpSpPr>
        <p:pic>
          <p:nvPicPr>
            <p:cNvPr id="12" name="รูปภาพ 11">
              <a:hlinkHover r:id="" action="ppaction://noaction">
                <a:snd r:embed="rId2" name="click.wav"/>
              </a:hlinkHover>
              <a:extLst>
                <a:ext uri="{FF2B5EF4-FFF2-40B4-BE49-F238E27FC236}">
                  <a16:creationId xmlns:a16="http://schemas.microsoft.com/office/drawing/2014/main" id="{C8E35591-5BC8-A126-6648-8EE8B1E74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" t="50067" r="50255" b="26573"/>
            <a:stretch/>
          </p:blipFill>
          <p:spPr>
            <a:xfrm>
              <a:off x="368569" y="496820"/>
              <a:ext cx="3749514" cy="2312956"/>
            </a:xfrm>
            <a:prstGeom prst="rect">
              <a:avLst/>
            </a:prstGeom>
          </p:spPr>
        </p:pic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93D07678-DA85-4029-B291-B29A11AD68BE}"/>
                </a:ext>
              </a:extLst>
            </p:cNvPr>
            <p:cNvSpPr txBox="1"/>
            <p:nvPr/>
          </p:nvSpPr>
          <p:spPr>
            <a:xfrm>
              <a:off x="390871" y="882948"/>
              <a:ext cx="36973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ปะ</a:t>
              </a:r>
              <a:r>
                <a:rPr lang="en-US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ถะ</a:t>
              </a:r>
              <a:r>
                <a:rPr lang="en-US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วี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ปะ</a:t>
              </a:r>
              <a:r>
                <a:rPr lang="en-US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ถะ</a:t>
              </a:r>
              <a:r>
                <a:rPr lang="en-US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หวี</a:t>
              </a:r>
            </a:p>
          </p:txBody>
        </p:sp>
      </p:grpSp>
      <p:pic>
        <p:nvPicPr>
          <p:cNvPr id="1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84C70D36-9609-1531-CCC1-63419072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5175025" y="4392612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A83DC1E-D28B-55D1-6253-DBD130F63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230800" y="4392612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156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4.375E-6 0.00023 C 0.00964 0.01551 0.01862 0.03033 0.02982 0.04491 C 0.03269 0.04815 0.03542 0.05232 0.03855 0.05602 C 0.04974 0.06852 0.05964 0.08449 0.07279 0.09329 C 0.08412 0.1007 0.08581 0.1007 0.09636 0.11227 C 0.11511 0.13172 0.12865 0.15023 0.14883 0.1669 C 0.15704 0.17338 0.16485 0.18172 0.17357 0.18704 C 0.17813 0.18982 0.18347 0.19005 0.18855 0.1919 C 0.20157 0.19537 0.19883 0.19468 0.21211 0.1963 C 0.23855 0.19537 0.25235 0.19329 0.27644 0.1963 C 0.27761 0.1963 0.27839 0.19769 0.27969 0.19792 C 0.28529 0.19908 0.29128 0.19884 0.29688 0.20116 C 0.29818 0.20162 0.29961 0.20185 0.30105 0.20278 C 0.30326 0.20324 0.30756 0.20579 0.30756 0.20648 " pathEditMode="relative" rAng="0" ptsTypes="AAAAAAAAAAAAA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ไอศกรีม, รถ, ไอศครีมรถแวน png - png ไอศกรีม, รถ, ไอศครีมรถแวน icon vector">
            <a:extLst>
              <a:ext uri="{FF2B5EF4-FFF2-40B4-BE49-F238E27FC236}">
                <a16:creationId xmlns:a16="http://schemas.microsoft.com/office/drawing/2014/main" id="{B1914C50-5370-D059-3DC7-4A66F4CC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00" r="91000">
                        <a14:foregroundMark x1="26889" y1="36111" x2="67111" y2="44333"/>
                        <a14:foregroundMark x1="67111" y1="44333" x2="83444" y2="39111"/>
                        <a14:foregroundMark x1="30444" y1="29889" x2="30444" y2="29889"/>
                        <a14:foregroundMark x1="24556" y1="25778" x2="24556" y2="25778"/>
                        <a14:foregroundMark x1="24111" y1="26333" x2="29667" y2="30556"/>
                        <a14:foregroundMark x1="33000" y1="29333" x2="33000" y2="29333"/>
                        <a14:foregroundMark x1="30000" y1="31556" x2="29667" y2="34556"/>
                        <a14:foregroundMark x1="23333" y1="30333" x2="27222" y2="28778"/>
                        <a14:foregroundMark x1="23222" y1="24000" x2="26889" y2="27444"/>
                        <a14:foregroundMark x1="23667" y1="24556" x2="28333" y2="27111"/>
                        <a14:foregroundMark x1="24222" y1="23667" x2="28111" y2="26556"/>
                        <a14:foregroundMark x1="32556" y1="28444" x2="32111" y2="31000"/>
                        <a14:foregroundMark x1="19889" y1="26333" x2="19889" y2="26333"/>
                        <a14:foregroundMark x1="19000" y1="27889" x2="19000" y2="27889"/>
                        <a14:foregroundMark x1="19667" y1="29333" x2="19667" y2="29333"/>
                        <a14:foregroundMark x1="80556" y1="13222" x2="45667" y2="31111"/>
                        <a14:foregroundMark x1="45667" y1="31111" x2="44222" y2="34333"/>
                        <a14:foregroundMark x1="76507" y1="33444" x2="76556" y2="34111"/>
                        <a14:foregroundMark x1="75333" y1="17333" x2="76507" y2="33444"/>
                        <a14:foregroundMark x1="84333" y1="48333" x2="80222" y2="58111"/>
                        <a14:foregroundMark x1="80222" y1="58111" x2="68667" y2="60111"/>
                        <a14:foregroundMark x1="15000" y1="67889" x2="15000" y2="67889"/>
                        <a14:foregroundMark x1="13556" y1="65000" x2="11667" y2="71000"/>
                        <a14:foregroundMark x1="9667" y1="79556" x2="11222" y2="82222"/>
                        <a14:foregroundMark x1="6111" y1="79667" x2="8778" y2="83000"/>
                        <a14:foregroundMark x1="21222" y1="89444" x2="37222" y2="89889"/>
                        <a14:foregroundMark x1="37222" y1="89889" x2="61889" y2="89444"/>
                        <a14:foregroundMark x1="91000" y1="81333" x2="91000" y2="81333"/>
                        <a14:foregroundMark x1="50111" y1="58556" x2="50111" y2="58556"/>
                        <a14:foregroundMark x1="26333" y1="82556" x2="27444" y2="87889"/>
                        <a14:foregroundMark x1="69667" y1="81889" x2="70556" y2="87222"/>
                        <a14:foregroundMark x1="67667" y1="83556" x2="67667" y2="83556"/>
                        <a14:foregroundMark x1="66444" y1="82333" x2="68778" y2="85889"/>
                        <a14:foregroundMark x1="26778" y1="82222" x2="27778" y2="84444"/>
                        <a14:foregroundMark x1="23889" y1="83444" x2="24556" y2="86556"/>
                        <a14:backgroundMark x1="74444" y1="33444" x2="74444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11307"/>
          <a:stretch/>
        </p:blipFill>
        <p:spPr bwMode="auto">
          <a:xfrm>
            <a:off x="-87856" y="0"/>
            <a:ext cx="1151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4566528" y="3442201"/>
            <a:ext cx="3058943" cy="3177535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736718" y="4301510"/>
              <a:ext cx="1665030" cy="540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คำพ้องรูป</a:t>
              </a:r>
              <a:endParaRPr lang="en-US" sz="32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84C70D36-9609-1531-CCC1-63419072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5231065" y="4436801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A83DC1E-D28B-55D1-6253-DBD130F63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252764" y="4438139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876FD781-2DB0-DA91-7B5C-E2310EEAD3DB}"/>
              </a:ext>
            </a:extLst>
          </p:cNvPr>
          <p:cNvGrpSpPr/>
          <p:nvPr/>
        </p:nvGrpSpPr>
        <p:grpSpPr>
          <a:xfrm>
            <a:off x="7546977" y="615358"/>
            <a:ext cx="3697395" cy="2312956"/>
            <a:chOff x="649728" y="570934"/>
            <a:chExt cx="3697395" cy="2312956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DCE4B2B2-B5DD-DB37-E7C4-2436A23B1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649728" y="570934"/>
              <a:ext cx="3697395" cy="2312956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24BF84D6-A256-40BF-BD93-340478A8B016}"/>
                </a:ext>
              </a:extLst>
            </p:cNvPr>
            <p:cNvSpPr txBox="1"/>
            <p:nvPr/>
          </p:nvSpPr>
          <p:spPr>
            <a:xfrm>
              <a:off x="1092431" y="833252"/>
              <a:ext cx="281198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ปรา</a:t>
              </a:r>
              <a:r>
                <a:rPr lang="en-US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มาด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ปะ</a:t>
              </a:r>
              <a:r>
                <a:rPr lang="en-US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รา</a:t>
              </a:r>
              <a:r>
                <a:rPr lang="en-US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มาด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8478F63A-1056-7C9C-1944-91406B8F8929}"/>
              </a:ext>
            </a:extLst>
          </p:cNvPr>
          <p:cNvGrpSpPr/>
          <p:nvPr/>
        </p:nvGrpSpPr>
        <p:grpSpPr>
          <a:xfrm>
            <a:off x="762001" y="615358"/>
            <a:ext cx="3697395" cy="2312956"/>
            <a:chOff x="7719919" y="542070"/>
            <a:chExt cx="3697395" cy="2312956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77C738C3-C53F-CD80-AD49-3BFF33D07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191" b="48905" l="51543" r="96914">
                          <a14:foregroundMark x1="51960" y1="43106" x2="51960" y2="43106"/>
                          <a14:foregroundMark x1="52294" y1="43621" x2="52294" y2="43621"/>
                          <a14:foregroundMark x1="72811" y1="29253" x2="72811" y2="29253"/>
                          <a14:foregroundMark x1="74479" y1="28028" x2="74479" y2="28028"/>
                          <a14:foregroundMark x1="74145" y1="27191" x2="77481" y2="28608"/>
                          <a14:foregroundMark x1="94746" y1="40851" x2="88324" y2="47552"/>
                          <a14:foregroundMark x1="88324" y1="47552" x2="84404" y2="48905"/>
                          <a14:foregroundMark x1="51543" y1="45296" x2="52210" y2="45683"/>
                          <a14:foregroundMark x1="52294" y1="43492" x2="53962" y2="42268"/>
                          <a14:foregroundMark x1="76397" y1="27191" x2="83570" y2="29510"/>
                          <a14:foregroundMark x1="84070" y1="29704" x2="89408" y2="33827"/>
                          <a14:foregroundMark x1="96914" y1="44330" x2="95329" y2="43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4" t="26609" r="1749" b="49702"/>
            <a:stretch/>
          </p:blipFill>
          <p:spPr>
            <a:xfrm>
              <a:off x="7719919" y="542070"/>
              <a:ext cx="3697395" cy="2312956"/>
            </a:xfrm>
            <a:prstGeom prst="rect">
              <a:avLst/>
            </a:prstGeom>
          </p:spPr>
        </p:pic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092A89A8-2DF6-CCAB-58EE-8F15F8E491CD}"/>
                </a:ext>
              </a:extLst>
            </p:cNvPr>
            <p:cNvSpPr txBox="1"/>
            <p:nvPr/>
          </p:nvSpPr>
          <p:spPr>
            <a:xfrm>
              <a:off x="9100378" y="913718"/>
              <a:ext cx="93647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พุธ</a:t>
              </a:r>
            </a:p>
            <a:p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พุด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47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2.91667E-6 -3.33333E-6 C -0.00195 0.00579 -0.00325 0.01204 -0.00547 0.0176 C -0.00755 0.02246 -0.01054 0.02639 -0.01315 0.03033 C -0.02083 0.04236 -0.0289 0.05463 -0.03893 0.0632 C -0.05065 0.07315 -0.06289 0.08125 -0.07539 0.08959 C -0.09518 0.10255 -0.11731 0.10949 -0.13554 0.12686 C -0.1444 0.13519 -0.1539 0.14213 -0.16211 0.15209 C -0.17487 0.16783 -0.17291 0.1669 -0.18789 0.17848 C -0.19284 0.18241 -0.19752 0.18704 -0.20312 0.18912 C -0.21237 0.19236 -0.22187 0.1926 -0.23125 0.19468 L -0.27057 0.1921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9" y="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ไอศกรีม, รถ, ไอศครีมรถแวน png - png ไอศกรีม, รถ, ไอศครีมรถแวน icon vector">
            <a:extLst>
              <a:ext uri="{FF2B5EF4-FFF2-40B4-BE49-F238E27FC236}">
                <a16:creationId xmlns:a16="http://schemas.microsoft.com/office/drawing/2014/main" id="{B1914C50-5370-D059-3DC7-4A66F4CC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000" r="91000">
                        <a14:foregroundMark x1="26889" y1="36111" x2="67111" y2="44333"/>
                        <a14:foregroundMark x1="67111" y1="44333" x2="83444" y2="39111"/>
                        <a14:foregroundMark x1="30444" y1="29889" x2="30444" y2="29889"/>
                        <a14:foregroundMark x1="24556" y1="25778" x2="24556" y2="25778"/>
                        <a14:foregroundMark x1="24111" y1="26333" x2="29667" y2="30556"/>
                        <a14:foregroundMark x1="33000" y1="29333" x2="33000" y2="29333"/>
                        <a14:foregroundMark x1="30000" y1="31556" x2="29667" y2="34556"/>
                        <a14:foregroundMark x1="23333" y1="30333" x2="27222" y2="28778"/>
                        <a14:foregroundMark x1="23222" y1="24000" x2="26889" y2="27444"/>
                        <a14:foregroundMark x1="23667" y1="24556" x2="28333" y2="27111"/>
                        <a14:foregroundMark x1="24222" y1="23667" x2="28111" y2="26556"/>
                        <a14:foregroundMark x1="32556" y1="28444" x2="32111" y2="31000"/>
                        <a14:foregroundMark x1="19889" y1="26333" x2="19889" y2="26333"/>
                        <a14:foregroundMark x1="19000" y1="27889" x2="19000" y2="27889"/>
                        <a14:foregroundMark x1="19667" y1="29333" x2="19667" y2="29333"/>
                        <a14:foregroundMark x1="80556" y1="13222" x2="45667" y2="31111"/>
                        <a14:foregroundMark x1="45667" y1="31111" x2="44222" y2="34333"/>
                        <a14:foregroundMark x1="76507" y1="33444" x2="76556" y2="34111"/>
                        <a14:foregroundMark x1="75333" y1="17333" x2="76507" y2="33444"/>
                        <a14:foregroundMark x1="84333" y1="48333" x2="80222" y2="58111"/>
                        <a14:foregroundMark x1="80222" y1="58111" x2="68667" y2="60111"/>
                        <a14:foregroundMark x1="15000" y1="67889" x2="15000" y2="67889"/>
                        <a14:foregroundMark x1="13556" y1="65000" x2="11667" y2="71000"/>
                        <a14:foregroundMark x1="9667" y1="79556" x2="11222" y2="82222"/>
                        <a14:foregroundMark x1="6111" y1="79667" x2="8778" y2="83000"/>
                        <a14:foregroundMark x1="21222" y1="89444" x2="37222" y2="89889"/>
                        <a14:foregroundMark x1="37222" y1="89889" x2="61889" y2="89444"/>
                        <a14:foregroundMark x1="91000" y1="81333" x2="91000" y2="81333"/>
                        <a14:foregroundMark x1="50111" y1="58556" x2="50111" y2="58556"/>
                        <a14:foregroundMark x1="26333" y1="82556" x2="27444" y2="87889"/>
                        <a14:foregroundMark x1="69667" y1="81889" x2="70556" y2="87222"/>
                        <a14:foregroundMark x1="67667" y1="83556" x2="67667" y2="83556"/>
                        <a14:foregroundMark x1="66444" y1="82333" x2="68778" y2="85889"/>
                        <a14:foregroundMark x1="26778" y1="82222" x2="27778" y2="84444"/>
                        <a14:foregroundMark x1="23889" y1="83444" x2="24556" y2="86556"/>
                        <a14:backgroundMark x1="74444" y1="33444" x2="74444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11307"/>
          <a:stretch/>
        </p:blipFill>
        <p:spPr bwMode="auto">
          <a:xfrm>
            <a:off x="-87856" y="0"/>
            <a:ext cx="11517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12A017F-5D57-8287-51C5-DCF246F5E8B9}"/>
              </a:ext>
            </a:extLst>
          </p:cNvPr>
          <p:cNvGrpSpPr/>
          <p:nvPr/>
        </p:nvGrpSpPr>
        <p:grpSpPr>
          <a:xfrm>
            <a:off x="4566528" y="3442201"/>
            <a:ext cx="3058943" cy="3177535"/>
            <a:chOff x="4072881" y="2492943"/>
            <a:chExt cx="2927853" cy="2939158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CA7564CC-BC80-5A09-43DC-4DB993434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8054" b="90142" l="51126" r="95580">
                          <a14:foregroundMark x1="53962" y1="61920" x2="53962" y2="61920"/>
                          <a14:foregroundMark x1="51126" y1="58634" x2="76314" y2="65851"/>
                          <a14:foregroundMark x1="62135" y1="58376" x2="75063" y2="59472"/>
                          <a14:foregroundMark x1="75063" y1="59472" x2="76814" y2="59343"/>
                          <a14:foregroundMark x1="60634" y1="71778" x2="69141" y2="87049"/>
                          <a14:foregroundMark x1="69141" y1="87049" x2="73228" y2="88209"/>
                          <a14:foregroundMark x1="73228" y1="88209" x2="77231" y2="87758"/>
                          <a14:foregroundMark x1="77231" y1="87758" x2="84821" y2="88338"/>
                          <a14:foregroundMark x1="88991" y1="88531" x2="64971" y2="90206"/>
                          <a14:foregroundMark x1="95663" y1="58312" x2="93578" y2="66173"/>
                          <a14:foregroundMark x1="91576" y1="58054" x2="91576" y2="58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2" t="55439" r="2825" b="8070"/>
            <a:stretch/>
          </p:blipFill>
          <p:spPr>
            <a:xfrm>
              <a:off x="4072881" y="2492943"/>
              <a:ext cx="2927853" cy="2939158"/>
            </a:xfrm>
            <a:prstGeom prst="rect">
              <a:avLst/>
            </a:prstGeom>
          </p:spPr>
        </p:pic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207895C-F3DA-36C7-63A6-8F1C32A107A1}"/>
                </a:ext>
              </a:extLst>
            </p:cNvPr>
            <p:cNvSpPr/>
            <p:nvPr/>
          </p:nvSpPr>
          <p:spPr>
            <a:xfrm>
              <a:off x="4655301" y="4214839"/>
              <a:ext cx="1763014" cy="699317"/>
            </a:xfrm>
            <a:prstGeom prst="roundRect">
              <a:avLst>
                <a:gd name="adj" fmla="val 2790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7273AB9-31D6-8CB4-F633-1BFD081EFC9B}"/>
                </a:ext>
              </a:extLst>
            </p:cNvPr>
            <p:cNvSpPr txBox="1"/>
            <p:nvPr/>
          </p:nvSpPr>
          <p:spPr>
            <a:xfrm>
              <a:off x="4736718" y="4301510"/>
              <a:ext cx="1665030" cy="540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spc="-150" dirty="0">
                  <a:solidFill>
                    <a:sysClr val="windowText" lastClr="000000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คำพ้องรูป</a:t>
              </a:r>
              <a:endParaRPr lang="en-US" sz="3200" spc="-150" dirty="0">
                <a:solidFill>
                  <a:sysClr val="windowText" lastClr="000000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pic>
        <p:nvPicPr>
          <p:cNvPr id="15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84C70D36-9609-1531-CCC1-63419072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9" t="9099" r="4938" b="15913"/>
          <a:stretch/>
        </p:blipFill>
        <p:spPr bwMode="auto">
          <a:xfrm>
            <a:off x="5231065" y="4436801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ไอคอนเครื่องหมายครอสและเครื่องหมายถูก, ชุดปุ่มกลมแบน.เวกเตอร์ EPS10:  เวกเตอร์สต็อก (ปลอดค่าลิขสิทธิ์) 678038455 | Shutterstock">
            <a:extLst>
              <a:ext uri="{FF2B5EF4-FFF2-40B4-BE49-F238E27FC236}">
                <a16:creationId xmlns:a16="http://schemas.microsoft.com/office/drawing/2014/main" id="{CA83DC1E-D28B-55D1-6253-DBD130F63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53746" b="15753"/>
          <a:stretch/>
        </p:blipFill>
        <p:spPr bwMode="auto">
          <a:xfrm>
            <a:off x="6252764" y="4438139"/>
            <a:ext cx="702017" cy="702368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คอนปุ่มถัดไป - ico,png,icns,ไอคอนฟรีดาวน์โหลด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A4F960-8F0F-B75A-54A2-8B69507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74" y="5794485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ไอคอนปุ่มถัดไป - ico,png,icns,ไอคอนฟรีดาวน์โหลด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D7AB40-AB82-6E26-3381-E6EEBCA8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5061" y="5794484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B81A36-E0E0-8854-1F5D-2CA249CD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74" y="5794484"/>
            <a:ext cx="755066" cy="7550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4ECBB09-C4CD-101E-8685-9F2247C10BDD}"/>
              </a:ext>
            </a:extLst>
          </p:cNvPr>
          <p:cNvSpPr txBox="1"/>
          <p:nvPr/>
        </p:nvSpPr>
        <p:spPr>
          <a:xfrm>
            <a:off x="7961878" y="70980"/>
            <a:ext cx="632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spc="-15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nsukpukpik Bold" panose="00000500000000000000" pitchFamily="2" charset="-34"/>
                <a:cs typeface="Punsukpukpik Bold" panose="00000500000000000000" pitchFamily="2" charset="-34"/>
              </a:rPr>
              <a:t>ภาษาไทยนะน้องนะ</a:t>
            </a:r>
            <a:endParaRPr lang="en-US" sz="2000" spc="-15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nsukpukpik Bold" panose="00000500000000000000" pitchFamily="2" charset="-34"/>
              <a:cs typeface="Punsukpukpik Bold" panose="00000500000000000000" pitchFamily="2" charset="-34"/>
            </a:endParaRPr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876FD781-2DB0-DA91-7B5C-E2310EEAD3DB}"/>
              </a:ext>
            </a:extLst>
          </p:cNvPr>
          <p:cNvGrpSpPr/>
          <p:nvPr/>
        </p:nvGrpSpPr>
        <p:grpSpPr>
          <a:xfrm>
            <a:off x="7546977" y="615358"/>
            <a:ext cx="3697395" cy="2312956"/>
            <a:chOff x="649728" y="570934"/>
            <a:chExt cx="3697395" cy="2312956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DCE4B2B2-B5DD-DB37-E7C4-2436A23B1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02" b="25838" l="3503" r="48874">
                          <a14:foregroundMark x1="21101" y1="5026" x2="36113" y2="10631"/>
                          <a14:foregroundMark x1="4587" y1="20554" x2="7756" y2="21649"/>
                          <a14:foregroundMark x1="12927" y1="25258" x2="17181" y2="25064"/>
                          <a14:foregroundMark x1="19850" y1="24742" x2="26272" y2="25966"/>
                          <a14:foregroundMark x1="9341" y1="9794" x2="10259" y2="9021"/>
                          <a14:foregroundMark x1="23853" y1="3802" x2="27523" y2="4510"/>
                          <a14:foregroundMark x1="29942" y1="3995" x2="34279" y2="6186"/>
                          <a14:foregroundMark x1="39366" y1="8119" x2="39950" y2="8763"/>
                          <a14:foregroundMark x1="39950" y1="7216" x2="41952" y2="12049"/>
                          <a14:foregroundMark x1="44120" y1="11920" x2="47123" y2="21327"/>
                          <a14:foregroundMark x1="8090" y1="15335" x2="5588" y2="20619"/>
                          <a14:foregroundMark x1="3586" y1="20103" x2="3586" y2="20103"/>
                          <a14:foregroundMark x1="3586" y1="20103" x2="10175" y2="13595"/>
                          <a14:foregroundMark x1="10175" y1="13595" x2="10175" y2="13595"/>
                          <a14:foregroundMark x1="47957" y1="19523" x2="48874" y2="2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3097" r="49563" b="73214"/>
            <a:stretch/>
          </p:blipFill>
          <p:spPr>
            <a:xfrm>
              <a:off x="649728" y="570934"/>
              <a:ext cx="3697395" cy="2312956"/>
            </a:xfrm>
            <a:prstGeom prst="rect">
              <a:avLst/>
            </a:prstGeom>
          </p:spPr>
        </p:pic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24BF84D6-A256-40BF-BD93-340478A8B016}"/>
                </a:ext>
              </a:extLst>
            </p:cNvPr>
            <p:cNvSpPr txBox="1"/>
            <p:nvPr/>
          </p:nvSpPr>
          <p:spPr>
            <a:xfrm>
              <a:off x="1870688" y="833252"/>
              <a:ext cx="12554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ครุ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คะ</a:t>
              </a:r>
              <a:r>
                <a:rPr lang="en-US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-</a:t>
              </a:r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รุ</a:t>
              </a:r>
              <a:endPara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Punsukpukpik" panose="00000500000000000000" pitchFamily="2" charset="-34"/>
                <a:cs typeface="Punsukpukpik" panose="00000500000000000000" pitchFamily="2" charset="-34"/>
              </a:endParaRP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D33BC92A-3B61-845E-75EF-9F2C0E10AA77}"/>
              </a:ext>
            </a:extLst>
          </p:cNvPr>
          <p:cNvGrpSpPr/>
          <p:nvPr/>
        </p:nvGrpSpPr>
        <p:grpSpPr>
          <a:xfrm>
            <a:off x="548524" y="615358"/>
            <a:ext cx="3658943" cy="2288902"/>
            <a:chOff x="548524" y="615358"/>
            <a:chExt cx="3658943" cy="2288902"/>
          </a:xfrm>
        </p:grpSpPr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43451C19-08EA-BB5F-6605-160CD9BCF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26414" r="49563" b="49897"/>
            <a:stretch/>
          </p:blipFill>
          <p:spPr>
            <a:xfrm>
              <a:off x="548524" y="615358"/>
              <a:ext cx="3658943" cy="2288902"/>
            </a:xfrm>
            <a:prstGeom prst="rect">
              <a:avLst/>
            </a:prstGeom>
          </p:spPr>
        </p:pic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2817853F-496E-D233-301F-8D50DC8D8BB2}"/>
                </a:ext>
              </a:extLst>
            </p:cNvPr>
            <p:cNvSpPr txBox="1"/>
            <p:nvPr/>
          </p:nvSpPr>
          <p:spPr>
            <a:xfrm>
              <a:off x="1671173" y="865228"/>
              <a:ext cx="137409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ภักษ์</a:t>
              </a:r>
            </a:p>
            <a:p>
              <a:pPr algn="ctr"/>
              <a:r>
                <a:rPr lang="th-TH" sz="4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Punsukpukpik" panose="00000500000000000000" pitchFamily="2" charset="-34"/>
                  <a:cs typeface="Punsukpukpik" panose="00000500000000000000" pitchFamily="2" charset="-34"/>
                </a:rPr>
                <a:t>พัก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56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2.91667E-6 -3.33333E-6 C -0.00195 0.00579 -0.00325 0.01204 -0.00547 0.0176 C -0.00755 0.02246 -0.01054 0.02639 -0.01315 0.03033 C -0.02083 0.04236 -0.0289 0.05463 -0.03893 0.0632 C -0.05065 0.07315 -0.06289 0.08125 -0.07539 0.08959 C -0.09518 0.10255 -0.11731 0.10949 -0.13554 0.12686 C -0.1444 0.13519 -0.1539 0.14213 -0.16211 0.15209 C -0.17487 0.16783 -0.17291 0.1669 -0.18789 0.17848 C -0.19284 0.18241 -0.19752 0.18704 -0.20312 0.18912 C -0.21237 0.19236 -0.22187 0.1926 -0.23125 0.19468 L -0.27057 0.1921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9" y="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เอฟเฟค-เสียงตอบถูก-_sound-effect-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424</Words>
  <Application>Microsoft Office PowerPoint</Application>
  <PresentationFormat>แบบจอกว้าง</PresentationFormat>
  <Paragraphs>166</Paragraphs>
  <Slides>25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Punsukpukpik</vt:lpstr>
      <vt:lpstr>Punsukpukpik Bold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pattaranan Sri</dc:creator>
  <cp:lastModifiedBy>pattaranan Sri</cp:lastModifiedBy>
  <cp:revision>10</cp:revision>
  <dcterms:created xsi:type="dcterms:W3CDTF">2022-07-18T04:26:05Z</dcterms:created>
  <dcterms:modified xsi:type="dcterms:W3CDTF">2022-09-13T06:37:22Z</dcterms:modified>
</cp:coreProperties>
</file>