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FC Palette" panose="020B0500040200020003" pitchFamily="34" charset="-34"/>
      <p:regular r:id="rId40"/>
      <p:italic r:id="rId41"/>
    </p:embeddedFont>
    <p:embeddedFont>
      <p:font typeface="tahomo Med" pitchFamily="2" charset="-34"/>
      <p:regular r:id="rId4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0CDE2B-F032-4343-B3C7-F0F833214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3E61EBF-229D-454A-86E6-C6A51EF6A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7C4D22F-ADA1-45F2-AAFF-79C4ADC6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83F0369-F165-43C2-8AC9-5FA1CF8A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D4521D3-5AC9-4FB2-A333-35742F11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277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AAC4D0E-9D48-4E18-9A0C-CE06247A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01D5240-02DA-4AA2-B799-E5CC2929B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64EBC2D-7D96-4BB3-A601-E4B927B0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56048CB-E01C-41A0-85CD-D3336D98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BAF93F5-B151-47E0-B258-4CA1FD32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097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F9E19C86-C382-47AE-8D92-6250BF898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9D19745-04E0-43A9-9A4F-BB5A3B000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29F3FB0-4CFE-487F-B2C2-C22030D7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59F3B53-B3BC-4AAC-A37F-B85BB11A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2DC449F-433D-4877-BA4A-F7641A18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63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9F445C-92CE-4F4C-B9C6-53F3809F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C637992-9323-426F-BFE7-5B63B2005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F6C478-D868-4250-84D6-32656F14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ED6796F-1B5A-4A01-83BC-708A96A7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AA80D20-F080-4484-B071-6BC13BF4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524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83F448-798D-42F1-9620-47079E53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65BCC0D-2A2A-4F67-9580-B12AD6F7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99BA819-9214-42E2-9CEB-BBF85479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744614B-D099-4259-AC46-9601233D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E0DA066-B2F0-4E1E-8D80-6ABE2602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390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222A29-AF74-4CD0-8B63-4AF06FCB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98FF46F-437A-45F0-BD3A-293F5C920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D15D6CD8-5F67-4B6A-826A-B40694989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ED54C1C-67F2-41E0-A54A-BF1A0325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C06D823-439F-425E-BECF-75E73DC4D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8691789-294E-47AE-980F-A8BA0AB2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20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34E330-837A-4291-9D31-89F89933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047F688-4ACF-43AC-8A39-EEF18045E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178ED55-377D-44E3-852B-DFD765523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D4D97D4-F0C3-40E5-8797-12F94C94D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01B36F4-4F25-4828-8BA4-0E6707F4D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A49A472-526F-44F6-9A61-E247C31A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BC61DBD6-7FA9-40B6-BCE6-3573DE7D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12199AB-E9F8-4A5E-B32B-AA7C5A17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11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2E902F7-804C-4B39-AEE4-ADE8ADF6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14079E4-876D-4198-B426-DB879F08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2DB3B5A-7DE9-49A1-86D1-6C0BCB85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BA5CA48-EA9B-474B-AD27-6A3D6776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796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77C125A-2069-48BC-A490-B166DBA8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5FA27B09-B563-4B14-86D3-F309C4BE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8AC16EF-01AB-4D06-BBA1-9BC0F542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166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9A681C-B922-41F2-97FD-13287485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6D9A4D8-BB8A-4818-A333-0E24E517F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E3BBE76-EFCF-426F-94E8-7D966DBED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C7C08C2-986D-4FBF-AC0A-CADD143F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2C16AA-B744-4C17-99B2-D97B9CDB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3219864-9E3E-445A-B80B-ECBF0380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40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4B75C17-0769-4228-9963-51391A28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FFBA85E-C466-4124-912C-3BC87B79F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6D98882-0705-4FA0-AF71-C9A14B1CC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C830BB4-072C-4916-9644-403B4D7C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F0FD6A8-8555-41C9-B5ED-4437B699B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2166FD5-4402-487B-8322-F836A4EB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34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F939FAEE-2B38-4829-92C6-BD022353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8244C2F-4F41-4C6D-8C10-C08F02376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06A0AEC-BFF4-477F-82B2-59E62560D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E33A-85DC-41BC-AB2E-F7DA893C3558}" type="datetimeFigureOut">
              <a:rPr lang="th-TH" smtClean="0"/>
              <a:t>31/10/64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E0D1E9C-E3C7-43B5-A230-EF5B8EAB6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F6FE5C2-398C-4A9B-B9B5-5B69E8BD2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D54B0-59C9-43BE-9453-258FA5B04C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92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png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12" Type="http://schemas.openxmlformats.org/officeDocument/2006/relationships/audio" Target="../media/audio1.wav"/><Relationship Id="rId17" Type="http://schemas.microsoft.com/office/2007/relationships/hdphoto" Target="../media/hdphoto3.wdp"/><Relationship Id="rId2" Type="http://schemas.microsoft.com/office/2007/relationships/media" Target="file:///C:\Users\User\Desktop\&#3605;&#3585;&#3649;&#3605;&#3656;&#3591;&#3614;&#3657;&#3629;&#3618;\&#3648;&#3626;&#3637;&#3618;&#3591;&#3611;&#3619;&#3632;&#3585;&#3629;&#3610;&#3593;&#3634;&#3585;\8.%20Ballerina%20-%20Quincas%20Moreira.mp3" TargetMode="External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microsoft.com/office/2007/relationships/hdphoto" Target="../media/hdphoto1.wdp"/><Relationship Id="rId15" Type="http://schemas.openxmlformats.org/officeDocument/2006/relationships/audio" Target="../media/audio2.wav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5.GIF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18" Type="http://schemas.openxmlformats.org/officeDocument/2006/relationships/image" Target="../media/image4.GIF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2.JP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15.PNG"/><Relationship Id="rId5" Type="http://schemas.openxmlformats.org/officeDocument/2006/relationships/image" Target="../media/image13.GIF"/><Relationship Id="rId10" Type="http://schemas.openxmlformats.org/officeDocument/2006/relationships/image" Target="../media/image14.PNG"/><Relationship Id="rId4" Type="http://schemas.openxmlformats.org/officeDocument/2006/relationships/image" Target="../media/image7.GIF"/><Relationship Id="rId9" Type="http://schemas.openxmlformats.org/officeDocument/2006/relationships/audio" Target="../media/audio4.wav"/><Relationship Id="rId1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2.JP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18" Type="http://schemas.openxmlformats.org/officeDocument/2006/relationships/image" Target="../media/image4.GIF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2.JP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18" Type="http://schemas.openxmlformats.org/officeDocument/2006/relationships/image" Target="../media/image4.GIF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6.wdp"/><Relationship Id="rId12" Type="http://schemas.openxmlformats.org/officeDocument/2006/relationships/slide" Target="slide2.xml"/><Relationship Id="rId17" Type="http://schemas.openxmlformats.org/officeDocument/2006/relationships/image" Target="../media/image24.GIF"/><Relationship Id="rId2" Type="http://schemas.openxmlformats.org/officeDocument/2006/relationships/audio" Target="../media/audio5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3.GIF"/><Relationship Id="rId1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openxmlformats.org/officeDocument/2006/relationships/image" Target="../media/image22.JP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microsoft.com/office/2007/relationships/hdphoto" Target="../media/hdphoto5.wdp"/><Relationship Id="rId1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7.GIF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752"/>
                    </a14:imgEffect>
                    <a14:imgEffect>
                      <a14:saturation sat="192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084827E-F412-467F-BDB2-E35F8509B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4" b="11516"/>
          <a:stretch/>
        </p:blipFill>
        <p:spPr>
          <a:xfrm>
            <a:off x="-2047600" y="2459504"/>
            <a:ext cx="1462201" cy="123103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5AA26CE-EED1-47C0-9DC5-044A30E970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14924"/>
          <a:stretch/>
        </p:blipFill>
        <p:spPr>
          <a:xfrm>
            <a:off x="1649482" y="2195944"/>
            <a:ext cx="2743732" cy="462741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143306D-DCB2-440A-8335-2187F47745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30909" r="3641" b="30341"/>
          <a:stretch/>
        </p:blipFill>
        <p:spPr>
          <a:xfrm>
            <a:off x="1097805" y="485199"/>
            <a:ext cx="1800711" cy="82721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EB9A5B4-A25A-4F95-9361-B6E056D17F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7284" r="18634" b="7734"/>
          <a:stretch/>
        </p:blipFill>
        <p:spPr>
          <a:xfrm>
            <a:off x="3632787" y="5125148"/>
            <a:ext cx="1104864" cy="165056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9C4C423-C4B6-4FE9-88E8-C21CC21ECA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30909" r="3641" b="30341"/>
          <a:stretch/>
        </p:blipFill>
        <p:spPr>
          <a:xfrm rot="299682">
            <a:off x="9681671" y="697633"/>
            <a:ext cx="2487184" cy="1142573"/>
          </a:xfrm>
          <a:prstGeom prst="rect">
            <a:avLst/>
          </a:prstGeom>
        </p:spPr>
      </p:pic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6D90DDB0-1C15-4B41-AF93-28DDF318B3E5}"/>
              </a:ext>
            </a:extLst>
          </p:cNvPr>
          <p:cNvGrpSpPr/>
          <p:nvPr/>
        </p:nvGrpSpPr>
        <p:grpSpPr>
          <a:xfrm>
            <a:off x="3067710" y="942110"/>
            <a:ext cx="6439325" cy="3103418"/>
            <a:chOff x="2573055" y="908480"/>
            <a:chExt cx="6439325" cy="3376817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69A72547-BBF6-4452-AEB1-46A981BB8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7" b="26224"/>
            <a:stretch/>
          </p:blipFill>
          <p:spPr>
            <a:xfrm>
              <a:off x="2573055" y="908480"/>
              <a:ext cx="6439325" cy="3376817"/>
            </a:xfrm>
            <a:prstGeom prst="rect">
              <a:avLst/>
            </a:prstGeom>
          </p:spPr>
        </p:pic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3339458E-F354-4F6F-A97D-1079F645A7EB}"/>
                </a:ext>
              </a:extLst>
            </p:cNvPr>
            <p:cNvSpPr txBox="1"/>
            <p:nvPr/>
          </p:nvSpPr>
          <p:spPr>
            <a:xfrm>
              <a:off x="3138132" y="1490008"/>
              <a:ext cx="5262809" cy="21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7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เกม</a:t>
              </a:r>
              <a:r>
                <a:rPr lang="th-TH" sz="4800" b="1" dirty="0">
                  <a:latin typeface="FC Palette" panose="020B0500040200020003" pitchFamily="34" charset="-34"/>
                  <a:cs typeface="FC Palette" panose="020B0500040200020003" pitchFamily="34" charset="-34"/>
                </a:rPr>
                <a:t> </a:t>
              </a:r>
            </a:p>
            <a:p>
              <a:pPr algn="ctr"/>
              <a:r>
                <a:rPr lang="th-TH" sz="4800" b="1" dirty="0">
                  <a:ln w="12700">
                    <a:solidFill>
                      <a:schemeClr val="tx1"/>
                    </a:solidFill>
                  </a:ln>
                  <a:solidFill>
                    <a:srgbClr val="FF5C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เสียงวรรณยุกต์ </a:t>
              </a:r>
              <a:r>
                <a:rPr lang="th-TH" sz="4800" b="1" dirty="0">
                  <a:ln w="12700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กุ๊กๆ กู๋</a:t>
              </a:r>
            </a:p>
          </p:txBody>
        </p:sp>
      </p:grp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9F8FB37-655C-45C2-9906-0D1EB6CD24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30909" r="3641" b="30341"/>
          <a:stretch/>
        </p:blipFill>
        <p:spPr>
          <a:xfrm rot="21050782">
            <a:off x="2221245" y="1523637"/>
            <a:ext cx="1800711" cy="82721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710258FD-4485-4094-9905-D7DD15AC62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57" y="26407"/>
            <a:ext cx="1733204" cy="1884218"/>
          </a:xfrm>
          <a:prstGeom prst="rect">
            <a:avLst/>
          </a:prstGeom>
        </p:spPr>
      </p:pic>
      <p:pic>
        <p:nvPicPr>
          <p:cNvPr id="16" name="รูปภาพ 15">
            <a:hlinkClick r:id="" action="ppaction://hlinkshowjump?jump=nextslide">
              <a:snd r:embed="rId12" name="breeze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227657C-1E4C-49B9-BCE0-BEA542460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502" b="44409" l="10064" r="45847">
                        <a14:foregroundMark x1="22524" y1="23163" x2="34026" y2="31789"/>
                        <a14:foregroundMark x1="30032" y1="23482" x2="33227" y2="26518"/>
                        <a14:foregroundMark x1="26518" y1="28115" x2="27157" y2="32428"/>
                        <a14:foregroundMark x1="30192" y1="12939" x2="30192" y2="11502"/>
                        <a14:foregroundMark x1="29712" y1="31629" x2="29393" y2="30351"/>
                        <a14:foregroundMark x1="26038" y1="33227" x2="23003" y2="29393"/>
                        <a14:foregroundMark x1="15655" y1="38339" x2="12620" y2="31949"/>
                        <a14:foregroundMark x1="11022" y1="28594" x2="12620" y2="23962"/>
                        <a14:foregroundMark x1="12780" y1="22524" x2="14217" y2="21406"/>
                        <a14:foregroundMark x1="13099" y1="22045" x2="13099" y2="220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6" t="13834" r="50000" b="54995"/>
          <a:stretch/>
        </p:blipFill>
        <p:spPr>
          <a:xfrm>
            <a:off x="4974705" y="4142510"/>
            <a:ext cx="2578972" cy="1995054"/>
          </a:xfrm>
          <a:prstGeom prst="ellipse">
            <a:avLst/>
          </a:prstGeom>
        </p:spPr>
      </p:pic>
      <p:pic>
        <p:nvPicPr>
          <p:cNvPr id="18" name="รูปภาพ 17">
            <a:hlinkClick r:id="" action="ppaction://hlinkshowjump?jump=nextslide">
              <a:snd r:embed="rId15" name="drumroll.wav"/>
            </a:hlinkClick>
            <a:extLst>
              <a:ext uri="{FF2B5EF4-FFF2-40B4-BE49-F238E27FC236}">
                <a16:creationId xmlns:a16="http://schemas.microsoft.com/office/drawing/2014/main" id="{AD50F106-AEC4-4EC7-8AF5-17B0ED00C33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8125" r="76250"/>
                    </a14:imgEffect>
                  </a14:imgLayer>
                </a14:imgProps>
              </a:ext>
            </a:extLst>
          </a:blip>
          <a:srcRect l="30000" r="25909"/>
          <a:stretch/>
        </p:blipFill>
        <p:spPr>
          <a:xfrm rot="18929758">
            <a:off x="6587021" y="5294717"/>
            <a:ext cx="923279" cy="117789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9E7CD02-29AD-42E2-A918-F6AF3C5BCC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t="9722" r="29490"/>
          <a:stretch/>
        </p:blipFill>
        <p:spPr>
          <a:xfrm>
            <a:off x="8598405" y="2772090"/>
            <a:ext cx="1724535" cy="4285618"/>
          </a:xfrm>
          <a:prstGeom prst="rect">
            <a:avLst/>
          </a:prstGeom>
        </p:spPr>
      </p:pic>
      <p:pic>
        <p:nvPicPr>
          <p:cNvPr id="19" name="8. 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EAB76602-49DE-4728-B8F9-57BB3B7D85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71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57913" y="512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7292 C 0.00013 0.03843 0.13047 -0.00509 0.29023 -0.025 C 0.45468 -0.04537 0.58737 -0.03495 0.5888 3.7037E-7 C 0.59023 0.03518 0.72278 0.0456 0.88737 0.025 C 1.04713 0.00532 1.17747 -0.03819 1.1763 -0.07292 " pathEditMode="relative" rAng="21360000" ptsTypes="AAA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37" y="-729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ใกล้</a:t>
              </a:r>
              <a:endParaRPr kumimoji="0" lang="th-TH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เดี๋ยว</a:t>
              </a: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0831427" y="4545729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2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โต๊ะ</a:t>
              </a:r>
              <a:endParaRPr kumimoji="0" lang="th-TH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แก๊ส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7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23499" y="55418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574508" y="696465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539965" y="3299604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09357" y="3157393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เงา</a:t>
              </a:r>
              <a:endPara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4" y="202361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55" y="2237175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64" y="4660741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BC0FDC8-1091-4479-9C65-9B35A9DF2DA0}"/>
              </a:ext>
            </a:extLst>
          </p:cNvPr>
          <p:cNvGrpSpPr/>
          <p:nvPr/>
        </p:nvGrpSpPr>
        <p:grpSpPr>
          <a:xfrm>
            <a:off x="7740349" y="2071828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BB2C4321-8A40-4C40-BAC7-370A769FB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EEDD57B3-66E8-430E-9493-EC93BDCA1FE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F531008-1074-455E-9189-C9DE5690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5" y="4669762"/>
            <a:ext cx="887908" cy="9865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8718738" y="3246689"/>
            <a:ext cx="1341876" cy="1173394"/>
          </a:xfrm>
          <a:prstGeom prst="rect">
            <a:avLst/>
          </a:prstGeom>
        </p:spPr>
      </p:pic>
      <p:pic>
        <p:nvPicPr>
          <p:cNvPr id="35" name="รูปภาพ 34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53CADC-AD4D-428E-B8D5-AC9111667A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37" name="รูปภาพ 3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B0745FA-4628-4205-A214-04A328F8EB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1" name="รูปภาพ 40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57964F-D526-48B9-B395-E5E6AE61C7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เกลี้ยง</a:t>
              </a:r>
              <a:endParaRPr kumimoji="0" lang="th-TH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91" y="356092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เบื่อ</a:t>
              </a:r>
              <a:endPara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8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อั๊ว</a:t>
              </a:r>
              <a:endPara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1610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44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คิด</a:t>
              </a:r>
              <a:endPara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8" y="2754103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1ECADF-7880-4D83-8BF1-24ADEE2B90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6C1198-FD0E-4033-8DBB-9258CF02AE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33737" r="2861" b="29137"/>
          <a:stretch/>
        </p:blipFill>
        <p:spPr>
          <a:xfrm rot="585167">
            <a:off x="3319035" y="559698"/>
            <a:ext cx="188516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23499" y="55418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574508" y="696465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539965" y="3299604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09357" y="3157393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ทอง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" y="3410569"/>
            <a:ext cx="1855112" cy="20612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4" y="202361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55" y="2237175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64" y="4660741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BC0FDC8-1091-4479-9C65-9B35A9DF2DA0}"/>
              </a:ext>
            </a:extLst>
          </p:cNvPr>
          <p:cNvGrpSpPr/>
          <p:nvPr/>
        </p:nvGrpSpPr>
        <p:grpSpPr>
          <a:xfrm>
            <a:off x="7740349" y="2071828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BB2C4321-8A40-4C40-BAC7-370A769FB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EEDD57B3-66E8-430E-9493-EC93BDCA1FE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F531008-1074-455E-9189-C9DE5690D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5" y="4669762"/>
            <a:ext cx="887908" cy="9865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8718738" y="3246689"/>
            <a:ext cx="1341876" cy="1173394"/>
          </a:xfrm>
          <a:prstGeom prst="rect">
            <a:avLst/>
          </a:prstGeom>
        </p:spPr>
      </p:pic>
      <p:pic>
        <p:nvPicPr>
          <p:cNvPr id="35" name="รูปภาพ 34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53CADC-AD4D-428E-B8D5-AC9111667A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37" name="รูปภาพ 3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B0745FA-4628-4205-A214-04A328F8EB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1" name="รูปภาพ 40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57964F-D526-48B9-B395-E5E6AE61C7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88B8AAAF-1216-475B-BC8B-349EDE1059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C1F20B7-DC02-4944-B00A-81FAAB4BB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94" y="0"/>
            <a:ext cx="2052206" cy="2231015"/>
          </a:xfrm>
          <a:prstGeom prst="rect">
            <a:avLst/>
          </a:prstGeom>
        </p:spPr>
      </p:pic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17C0F966-CA9A-410F-946E-F04496B8766B}"/>
              </a:ext>
            </a:extLst>
          </p:cNvPr>
          <p:cNvGrpSpPr/>
          <p:nvPr/>
        </p:nvGrpSpPr>
        <p:grpSpPr>
          <a:xfrm>
            <a:off x="2214174" y="1764005"/>
            <a:ext cx="3746637" cy="3592039"/>
            <a:chOff x="1208809" y="1108363"/>
            <a:chExt cx="4499263" cy="4091995"/>
          </a:xfrm>
        </p:grpSpPr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38EB0BD0-14A2-490E-AE78-CE4E27010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23" name="วงรี 22">
              <a:hlinkClick r:id="rId6" action="ppaction://hlinksldjump">
                <a:snd r:embed="rId7" name="click.wav"/>
              </a:hlinkClick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F86B3EDF-83D6-4DF3-968B-1AC77DBBBD6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ระดับ</a:t>
              </a:r>
            </a:p>
            <a:p>
              <a:pPr algn="ctr"/>
              <a:r>
                <a:rPr lang="th-TH" sz="7200" dirty="0">
                  <a:solidFill>
                    <a:srgbClr val="FF0000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ยาก</a:t>
              </a:r>
            </a:p>
          </p:txBody>
        </p: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0C27CBA0-7070-43C0-80FB-BC73AC4DE9A1}"/>
              </a:ext>
            </a:extLst>
          </p:cNvPr>
          <p:cNvGrpSpPr/>
          <p:nvPr/>
        </p:nvGrpSpPr>
        <p:grpSpPr>
          <a:xfrm>
            <a:off x="6282832" y="1764005"/>
            <a:ext cx="3746637" cy="3592039"/>
            <a:chOff x="1208809" y="1108363"/>
            <a:chExt cx="4499263" cy="4091995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4B230A05-12FD-4B66-88B4-1D835FA85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27" name="วงรี 26">
              <a:hlinkClick r:id="rId8" action="ppaction://hlinksldjump">
                <a:snd r:embed="rId9" name="chimes.wav"/>
              </a:hlinkClick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02C5430E-15A0-4C4D-8320-4ECE5FACC5D1}"/>
                </a:ext>
              </a:extLst>
            </p:cNvPr>
            <p:cNvSpPr/>
            <p:nvPr/>
          </p:nvSpPr>
          <p:spPr>
            <a:xfrm>
              <a:off x="1704413" y="2494030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ระดับ</a:t>
              </a:r>
            </a:p>
            <a:p>
              <a:pPr algn="ctr"/>
              <a:r>
                <a:rPr lang="th-TH" sz="6000" dirty="0">
                  <a:solidFill>
                    <a:srgbClr val="00B050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ง่าย</a:t>
              </a:r>
            </a:p>
          </p:txBody>
        </p:sp>
      </p:grpSp>
      <p:pic>
        <p:nvPicPr>
          <p:cNvPr id="31" name="รูปภาพ 30">
            <a:hlinkClick r:id="" action="ppaction://hlinkshowjump?jump=firstslide">
              <a:snd r:embed="rId7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CE769E6-BFC3-46E9-AF18-9BFE94CDE7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7" y="5622054"/>
            <a:ext cx="1089617" cy="1210686"/>
          </a:xfrm>
          <a:prstGeom prst="rect">
            <a:avLst/>
          </a:prstGeom>
        </p:spPr>
      </p:pic>
      <p:pic>
        <p:nvPicPr>
          <p:cNvPr id="33" name="รูปภาพ 32">
            <a:hlinkClick r:id="" action="ppaction://hlinkshowjump?jump=nextslide">
              <a:snd r:embed="rId7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8E3ACF8-12DD-439C-9C97-F6D0AF802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55" y="5622054"/>
            <a:ext cx="1089617" cy="1210686"/>
          </a:xfrm>
          <a:prstGeom prst="rect">
            <a:avLst/>
          </a:prstGeom>
        </p:spPr>
      </p:pic>
      <p:pic>
        <p:nvPicPr>
          <p:cNvPr id="35" name="รูปภาพ 34">
            <a:hlinkClick r:id="" action="ppaction://hlinkshowjump?jump=previousslide">
              <a:snd r:embed="rId7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FDDDBED-BA50-4D84-A405-475ECC49E5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19" y="5622054"/>
            <a:ext cx="1089617" cy="1210686"/>
          </a:xfrm>
          <a:prstGeom prst="rect">
            <a:avLst/>
          </a:prstGeom>
        </p:spPr>
      </p:pic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A781F136-3676-442E-AD1F-F434B6F3DA51}"/>
              </a:ext>
            </a:extLst>
          </p:cNvPr>
          <p:cNvGrpSpPr/>
          <p:nvPr/>
        </p:nvGrpSpPr>
        <p:grpSpPr>
          <a:xfrm>
            <a:off x="3345428" y="353474"/>
            <a:ext cx="5666509" cy="1210686"/>
            <a:chOff x="3228109" y="310863"/>
            <a:chExt cx="5666509" cy="1210686"/>
          </a:xfrm>
        </p:grpSpPr>
        <p:pic>
          <p:nvPicPr>
            <p:cNvPr id="37" name="รูปภาพ 36">
              <a:extLst>
                <a:ext uri="{FF2B5EF4-FFF2-40B4-BE49-F238E27FC236}">
                  <a16:creationId xmlns:a16="http://schemas.microsoft.com/office/drawing/2014/main" id="{54FFB1F9-400C-4A04-8071-236AB9DE1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9" t="30737" r="3593" b="43402"/>
            <a:stretch/>
          </p:blipFill>
          <p:spPr>
            <a:xfrm>
              <a:off x="3463635" y="310863"/>
              <a:ext cx="5430983" cy="1210686"/>
            </a:xfrm>
            <a:prstGeom prst="rect">
              <a:avLst/>
            </a:prstGeom>
          </p:spPr>
        </p:pic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936DC361-2CAE-499B-B607-A69CAF1ABDC7}"/>
                </a:ext>
              </a:extLst>
            </p:cNvPr>
            <p:cNvSpPr txBox="1"/>
            <p:nvPr/>
          </p:nvSpPr>
          <p:spPr>
            <a:xfrm>
              <a:off x="3228109" y="568036"/>
              <a:ext cx="56665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accent2">
                      <a:lumMod val="75000"/>
                    </a:schemeClr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เลือก </a:t>
              </a:r>
              <a:r>
                <a:rPr lang="th-TH" sz="4000" b="1" dirty="0">
                  <a:latin typeface="FC Palette" panose="020B0500040200020003" pitchFamily="34" charset="-34"/>
                  <a:cs typeface="FC Palette" panose="020B0500040200020003" pitchFamily="34" charset="-34"/>
                </a:rPr>
                <a:t>ระดับการเล่น</a:t>
              </a:r>
            </a:p>
          </p:txBody>
        </p:sp>
      </p:grpSp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39627AC9-8765-4327-8CB4-34AFF487C6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14924"/>
          <a:stretch/>
        </p:blipFill>
        <p:spPr>
          <a:xfrm>
            <a:off x="-126776" y="1564160"/>
            <a:ext cx="2665065" cy="44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99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หนัก</a:t>
              </a:r>
              <a:endPara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" y="3381977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AADD521-20CA-480F-84F0-95A59305EF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มาก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DBCE5B7-7ADD-4813-BB26-93450DBF4C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16" y="4208152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4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สีเขียว</a:t>
              </a: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0831427" y="4545729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694F9CA-A2D1-4B47-BA7C-B10027BA3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23499" y="55418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574508" y="696465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539965" y="3299604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09357" y="3157393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กินยา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" y="3410569"/>
            <a:ext cx="1855112" cy="20612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4" y="202361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55" y="2237175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64" y="4660741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BC0FDC8-1091-4479-9C65-9B35A9DF2DA0}"/>
              </a:ext>
            </a:extLst>
          </p:cNvPr>
          <p:cNvGrpSpPr/>
          <p:nvPr/>
        </p:nvGrpSpPr>
        <p:grpSpPr>
          <a:xfrm>
            <a:off x="7740349" y="2071828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BB2C4321-8A40-4C40-BAC7-370A769FB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EEDD57B3-66E8-430E-9493-EC93BDCA1FE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F531008-1074-455E-9189-C9DE5690D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5" y="4669762"/>
            <a:ext cx="887908" cy="9865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8718738" y="3246689"/>
            <a:ext cx="1341876" cy="1173394"/>
          </a:xfrm>
          <a:prstGeom prst="rect">
            <a:avLst/>
          </a:prstGeom>
        </p:spPr>
      </p:pic>
      <p:pic>
        <p:nvPicPr>
          <p:cNvPr id="35" name="รูปภาพ 34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53CADC-AD4D-428E-B8D5-AC9111667A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37" name="รูปภาพ 3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B0745FA-4628-4205-A214-04A328F8EB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1" name="รูปภาพ 40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57964F-D526-48B9-B395-E5E6AE61C7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88B8AAAF-1216-475B-BC8B-349EDE1059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สุข</a:t>
              </a:r>
              <a:endPara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" y="3381977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AADD521-20CA-480F-84F0-95A59305EF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พูด</a:t>
              </a:r>
              <a:endPara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DBCE5B7-7ADD-4813-BB26-93450DBF4C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16" y="4208152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1610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44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น้อง</a:t>
              </a:r>
              <a:endPara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8" y="2754103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1ECADF-7880-4D83-8BF1-24ADEE2B90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6C1198-FD0E-4033-8DBB-9258CF02AE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33737" r="2861" b="29137"/>
          <a:stretch/>
        </p:blipFill>
        <p:spPr>
          <a:xfrm rot="585167">
            <a:off x="3319035" y="559698"/>
            <a:ext cx="188516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600" dirty="0">
                  <a:solidFill>
                    <a:prstClr val="black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สาวสวย</a:t>
              </a:r>
              <a:endParaRPr kumimoji="0" lang="th-TH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0831427" y="4545729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694F9CA-A2D1-4B47-BA7C-B10027BA3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23499" y="55418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574508" y="696465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539965" y="3299604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09357" y="3157393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ดวงดาว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" y="3410569"/>
            <a:ext cx="1855112" cy="2061236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4" y="202361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55" y="2237175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64" y="4660741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BC0FDC8-1091-4479-9C65-9B35A9DF2DA0}"/>
              </a:ext>
            </a:extLst>
          </p:cNvPr>
          <p:cNvGrpSpPr/>
          <p:nvPr/>
        </p:nvGrpSpPr>
        <p:grpSpPr>
          <a:xfrm>
            <a:off x="7740349" y="2071828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BB2C4321-8A40-4C40-BAC7-370A769FB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EEDD57B3-66E8-430E-9493-EC93BDCA1FE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F531008-1074-455E-9189-C9DE5690D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5" y="4669762"/>
            <a:ext cx="887908" cy="9865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8718738" y="3246689"/>
            <a:ext cx="1341876" cy="1173394"/>
          </a:xfrm>
          <a:prstGeom prst="rect">
            <a:avLst/>
          </a:prstGeom>
        </p:spPr>
      </p:pic>
      <p:pic>
        <p:nvPicPr>
          <p:cNvPr id="35" name="รูปภาพ 34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53CADC-AD4D-428E-B8D5-AC9111667A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37" name="รูปภาพ 3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B0745FA-4628-4205-A214-04A328F8EB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1" name="รูปภาพ 40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57964F-D526-48B9-B395-E5E6AE61C7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88B8AAAF-1216-475B-BC8B-349EDE1059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6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หลบหลีก</a:t>
              </a: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" y="3381977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AADD521-20CA-480F-84F0-95A59305EF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h-TH" sz="60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h-TH" sz="66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th-TH" sz="60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ahomo Med" pitchFamily="2" charset="-34"/>
                  <a:cs typeface="tahomo Med" pitchFamily="2" charset="-34"/>
                </a:rPr>
                <a:t>เสียงวรรณยุกต์ของ</a:t>
              </a:r>
            </a:p>
            <a:p>
              <a:pPr algn="ctr"/>
              <a:endParaRPr lang="th-TH" sz="2000" b="1" dirty="0">
                <a:solidFill>
                  <a:srgbClr val="FF0000"/>
                </a:solidFill>
                <a:latin typeface="tahomo Med" pitchFamily="2" charset="-34"/>
                <a:cs typeface="tahomo Med" pitchFamily="2" charset="-34"/>
              </a:endParaRPr>
            </a:p>
            <a:p>
              <a:pPr algn="ctr"/>
              <a:endParaRPr lang="th-TH" dirty="0">
                <a:solidFill>
                  <a:schemeClr val="tx1"/>
                </a:solidFill>
                <a:latin typeface="FC Palette" panose="020B0500040200020003" pitchFamily="34" charset="-34"/>
                <a:cs typeface="FC Palette" panose="020B0500040200020003" pitchFamily="34" charset="-34"/>
              </a:endParaRPr>
            </a:p>
            <a:p>
              <a:pPr algn="ctr"/>
              <a:r>
                <a:rPr lang="th-TH" sz="7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กลั่น</a:t>
              </a: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โล่ง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DBCE5B7-7ADD-4813-BB26-93450DBF4C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16" y="4208152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1610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44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น้ำร้อน</a:t>
              </a:r>
              <a:endPara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8" y="2754103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838222" y="4348061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326" y="4859790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1ECADF-7880-4D83-8BF1-24ADEE2B90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6C1198-FD0E-4033-8DBB-9258CF02AE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33737" r="2861" b="29137"/>
          <a:stretch/>
        </p:blipFill>
        <p:spPr>
          <a:xfrm rot="585167">
            <a:off x="3319035" y="559698"/>
            <a:ext cx="188516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เสือ</a:t>
              </a:r>
              <a:endParaRPr kumimoji="0" lang="th-TH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0831427" y="4545729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rId12" action="ppaction://hlinksldjump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3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694F9CA-A2D1-4B47-BA7C-B10027BA3C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53" y="4181208"/>
            <a:ext cx="2521515" cy="28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บ้าน</a:t>
              </a:r>
              <a:endParaRPr kumimoji="0" lang="th-TH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62225" y="558925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419531" y="593962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309121" y="3141752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44938" y="3106715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ฉิ่ง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7069940" y="1863306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74" y="4621308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78" y="2134672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77" y="4601278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4F820134-655F-4DB4-A177-0F78D17F8757}"/>
              </a:ext>
            </a:extLst>
          </p:cNvPr>
          <p:cNvGrpSpPr/>
          <p:nvPr/>
        </p:nvGrpSpPr>
        <p:grpSpPr>
          <a:xfrm>
            <a:off x="7659836" y="1923642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C75E1753-6DC4-4933-98D4-B01FBBEEB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258C6F94-14A9-4483-A6CD-8FB12775F124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1441795-70DA-4E58-8C3A-69408BB644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01" y="3528553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21F6D89-E4D6-48E1-A178-E9F124B92D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8BE37B2-F058-4F5E-A9AD-42AACF449A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C85C2E7F-06AD-4F28-9E29-4A1D316FE2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23499" y="55418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574508" y="696465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539965" y="3299604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09357" y="3157393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ลีลา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34" y="202361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55" y="2237175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64" y="4660741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BBC0FDC8-1091-4479-9C65-9B35A9DF2DA0}"/>
              </a:ext>
            </a:extLst>
          </p:cNvPr>
          <p:cNvGrpSpPr/>
          <p:nvPr/>
        </p:nvGrpSpPr>
        <p:grpSpPr>
          <a:xfrm>
            <a:off x="7740349" y="2071828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BB2C4321-8A40-4C40-BAC7-370A769FB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EEDD57B3-66E8-430E-9493-EC93BDCA1FE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latin typeface="FC Palette" panose="020B0500040200020003" pitchFamily="34" charset="-34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F531008-1074-455E-9189-C9DE5690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05" y="4669762"/>
            <a:ext cx="887908" cy="986564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8718738" y="3246689"/>
            <a:ext cx="1341876" cy="1173394"/>
          </a:xfrm>
          <a:prstGeom prst="rect">
            <a:avLst/>
          </a:prstGeom>
        </p:spPr>
      </p:pic>
      <p:pic>
        <p:nvPicPr>
          <p:cNvPr id="35" name="รูปภาพ 34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53CADC-AD4D-428E-B8D5-AC9111667A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37" name="รูปภาพ 3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B0745FA-4628-4205-A214-04A328F8EB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1" name="รูปภาพ 40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57964F-D526-48B9-B395-E5E6AE61C7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6048873" y="540172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754309" y="629826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43899" y="3177616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931586" y="3087962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8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ผึ้ง</a:t>
              </a:r>
              <a:endParaRPr kumimoji="0" lang="th-TH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1002555" y="1891383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08" y="2009602"/>
            <a:ext cx="1056055" cy="117339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31" y="4547488"/>
            <a:ext cx="1017319" cy="113035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5" y="4637142"/>
            <a:ext cx="1056055" cy="1173394"/>
          </a:xfrm>
          <a:prstGeom prst="rect">
            <a:avLst/>
          </a:prstGeom>
        </p:spPr>
      </p:pic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312658AB-8315-4F4A-8B54-C580A8756C5E}"/>
              </a:ext>
            </a:extLst>
          </p:cNvPr>
          <p:cNvGrpSpPr/>
          <p:nvPr/>
        </p:nvGrpSpPr>
        <p:grpSpPr>
          <a:xfrm>
            <a:off x="7929733" y="1915403"/>
            <a:ext cx="2133603" cy="2267562"/>
            <a:chOff x="1208809" y="1108363"/>
            <a:chExt cx="4499263" cy="4091995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402ECF4E-9C7C-4B73-B503-830602A65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30" name="วงรี 29">
              <a:extLst>
                <a:ext uri="{FF2B5EF4-FFF2-40B4-BE49-F238E27FC236}">
                  <a16:creationId xmlns:a16="http://schemas.microsoft.com/office/drawing/2014/main" id="{7BC8C38A-12DB-4973-949F-DD51030ED972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38F99A5-4083-4642-A849-39CBAF2A5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8" y="3520314"/>
            <a:ext cx="887908" cy="986564"/>
          </a:xfrm>
          <a:prstGeom prst="rect">
            <a:avLst/>
          </a:prstGeom>
        </p:spPr>
      </p:pic>
      <p:pic>
        <p:nvPicPr>
          <p:cNvPr id="42" name="รูปภาพ 41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42F47F-4531-4D1D-91AE-EFBDAD0448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11" y="5824546"/>
            <a:ext cx="887907" cy="986564"/>
          </a:xfrm>
          <a:prstGeom prst="rect">
            <a:avLst/>
          </a:prstGeom>
        </p:spPr>
      </p:pic>
      <p:pic>
        <p:nvPicPr>
          <p:cNvPr id="43" name="รูปภาพ 42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0C51A4F-AC49-47EF-A5E7-21DF313FDE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43" y="5824546"/>
            <a:ext cx="887907" cy="986564"/>
          </a:xfrm>
          <a:prstGeom prst="rect">
            <a:avLst/>
          </a:prstGeom>
        </p:spPr>
      </p:pic>
      <p:pic>
        <p:nvPicPr>
          <p:cNvPr id="44" name="รูปภาพ 43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EDAF5EC-D969-4837-BDB8-111B92A387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2" y="5824546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7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หมี่</a:t>
              </a:r>
              <a:endParaRPr kumimoji="0" lang="th-T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6923951" y="1605630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93" y="4800044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2000"/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25"/>
                    </a14:imgEffect>
                    <a14:imgEffect>
                      <a14:saturation sat="28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CFC21D0F-CBE7-4686-A946-FCE156BA4D74}"/>
              </a:ext>
            </a:extLst>
          </p:cNvPr>
          <p:cNvGrpSpPr/>
          <p:nvPr/>
        </p:nvGrpSpPr>
        <p:grpSpPr>
          <a:xfrm>
            <a:off x="5909780" y="486541"/>
            <a:ext cx="2133603" cy="2267562"/>
            <a:chOff x="1208809" y="1108363"/>
            <a:chExt cx="4499263" cy="4091995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479D1FE4-D259-4515-A445-D2808291D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BEBFD7FE-956C-41DB-B346-03302C3EE37A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เอก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ABC1767-EBC8-41B2-B1D6-AC1AC7B75A17}"/>
              </a:ext>
            </a:extLst>
          </p:cNvPr>
          <p:cNvGrpSpPr/>
          <p:nvPr/>
        </p:nvGrpSpPr>
        <p:grpSpPr>
          <a:xfrm>
            <a:off x="9643899" y="571389"/>
            <a:ext cx="2133603" cy="2267562"/>
            <a:chOff x="1208809" y="1108363"/>
            <a:chExt cx="4499263" cy="4091995"/>
          </a:xfrm>
        </p:grpSpPr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FE79DE3F-35D9-4EE7-874F-34718D49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79E96D5A-4304-4C56-A9CA-9B669D3B253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โท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8BE05F-ABB1-4E44-86EE-D879367F4A8C}"/>
              </a:ext>
            </a:extLst>
          </p:cNvPr>
          <p:cNvGrpSpPr/>
          <p:nvPr/>
        </p:nvGrpSpPr>
        <p:grpSpPr>
          <a:xfrm>
            <a:off x="9687850" y="3232915"/>
            <a:ext cx="2133603" cy="2267562"/>
            <a:chOff x="1208809" y="1108363"/>
            <a:chExt cx="4499263" cy="4091995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E89183FD-EFDB-4996-8781-A5EDF5492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C995BE4-404A-42B7-9147-C3B4DF9CB8C5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จัตวา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0F3ACE8-BBF4-4A02-8857-6781E5A23F5E}"/>
              </a:ext>
            </a:extLst>
          </p:cNvPr>
          <p:cNvGrpSpPr/>
          <p:nvPr/>
        </p:nvGrpSpPr>
        <p:grpSpPr>
          <a:xfrm>
            <a:off x="5888387" y="3119179"/>
            <a:ext cx="2133603" cy="2267562"/>
            <a:chOff x="1208809" y="1108363"/>
            <a:chExt cx="4499263" cy="4091995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96395E16-C07B-4DFF-93EF-AC6392E05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69890736-0841-44D7-A92D-A24F02E9FDAC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ตรี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4AA113E3-4E8C-4841-BC3E-9F121012AFBB}"/>
              </a:ext>
            </a:extLst>
          </p:cNvPr>
          <p:cNvGrpSpPr/>
          <p:nvPr/>
        </p:nvGrpSpPr>
        <p:grpSpPr>
          <a:xfrm>
            <a:off x="817418" y="252473"/>
            <a:ext cx="4713997" cy="6696927"/>
            <a:chOff x="817418" y="252473"/>
            <a:chExt cx="4713997" cy="6696927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6963FB9-923F-4378-BABB-A62BBC8B9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18" y="252473"/>
              <a:ext cx="4713997" cy="6696927"/>
            </a:xfrm>
            <a:prstGeom prst="rect">
              <a:avLst/>
            </a:prstGeom>
          </p:spPr>
        </p:pic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E7F4B25B-26D5-4925-B8E2-6B3F42A5EE9C}"/>
                </a:ext>
              </a:extLst>
            </p:cNvPr>
            <p:cNvSpPr/>
            <p:nvPr/>
          </p:nvSpPr>
          <p:spPr>
            <a:xfrm>
              <a:off x="1025236" y="1066800"/>
              <a:ext cx="3671455" cy="3158836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o Med" pitchFamily="2" charset="-34"/>
                  <a:ea typeface="+mn-ea"/>
                  <a:cs typeface="tahomo Med" pitchFamily="2" charset="-34"/>
                </a:rPr>
                <a:t>เสียงวรรณยุกต์ของ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o Med" pitchFamily="2" charset="-34"/>
                <a:ea typeface="+mn-ea"/>
                <a:cs typeface="tahomo Med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5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Palette" panose="020B0500040200020003" pitchFamily="34" charset="-34"/>
                  <a:cs typeface="FC Palette" panose="020B0500040200020003" pitchFamily="34" charset="-34"/>
                </a:rPr>
                <a:t>ก๋วยเตี๋ยว</a:t>
              </a:r>
              <a:endPara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C Palette" panose="020B0500040200020003" pitchFamily="34" charset="-34"/>
                <a:ea typeface="+mn-ea"/>
                <a:cs typeface="FC Palette" panose="020B0500040200020003" pitchFamily="34" charset="-34"/>
              </a:endParaRP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E5346B91-8951-4E26-A856-C90767C51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27" y="36182"/>
            <a:ext cx="1855112" cy="2061236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6B757D0-6C30-4371-88B6-F60FEE7191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57" y="4066683"/>
            <a:ext cx="2737503" cy="304167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D0BC059-60EF-44D6-9775-C755F1DCD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9061" r="6877" b="21180"/>
          <a:stretch/>
        </p:blipFill>
        <p:spPr>
          <a:xfrm>
            <a:off x="10831427" y="4545729"/>
            <a:ext cx="1341876" cy="11733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282406AC-83CB-482D-8877-197F5753D8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545729"/>
            <a:ext cx="948512" cy="1053902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08944034-6F64-4EDF-A2C0-D683EB7A3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06" y="2059521"/>
            <a:ext cx="1056055" cy="11733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575EAAF6-418F-4588-9F01-EEA3D9079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69" y="1987875"/>
            <a:ext cx="948512" cy="1053902"/>
          </a:xfrm>
          <a:prstGeom prst="rect">
            <a:avLst/>
          </a:prstGeom>
        </p:spPr>
      </p:pic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1AA683D-19AD-4A82-8178-9813516AC068}"/>
              </a:ext>
            </a:extLst>
          </p:cNvPr>
          <p:cNvGrpSpPr/>
          <p:nvPr/>
        </p:nvGrpSpPr>
        <p:grpSpPr>
          <a:xfrm>
            <a:off x="7831028" y="1965491"/>
            <a:ext cx="2133603" cy="2267562"/>
            <a:chOff x="1208809" y="1108363"/>
            <a:chExt cx="4499263" cy="4091995"/>
          </a:xfrm>
        </p:grpSpPr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B4AE78B4-2690-4AD0-945C-1C544564A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8" b="10038"/>
            <a:stretch/>
          </p:blipFill>
          <p:spPr>
            <a:xfrm>
              <a:off x="1208809" y="1108363"/>
              <a:ext cx="4499263" cy="4091995"/>
            </a:xfrm>
            <a:prstGeom prst="rect">
              <a:avLst/>
            </a:prstGeom>
          </p:spPr>
        </p:pic>
        <p:sp>
          <p:nvSpPr>
            <p:cNvPr id="43" name="วงรี 42">
              <a:extLst>
                <a:ext uri="{FF2B5EF4-FFF2-40B4-BE49-F238E27FC236}">
                  <a16:creationId xmlns:a16="http://schemas.microsoft.com/office/drawing/2014/main" id="{A09EF49B-A33E-4F3B-B914-CDC9912F90E0}"/>
                </a:ext>
              </a:extLst>
            </p:cNvPr>
            <p:cNvSpPr/>
            <p:nvPr/>
          </p:nvSpPr>
          <p:spPr>
            <a:xfrm>
              <a:off x="1664276" y="2466107"/>
              <a:ext cx="3588327" cy="2396837"/>
            </a:xfrm>
            <a:prstGeom prst="ellipse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Palette" panose="020B0500040200020003" pitchFamily="34" charset="-34"/>
                  <a:ea typeface="+mn-ea"/>
                  <a:cs typeface="FC Palette" panose="020B0500040200020003" pitchFamily="34" charset="-34"/>
                </a:rPr>
                <a:t>สามัญ</a:t>
              </a: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39D8A4BC-EAF6-48B5-9016-7AA170F82B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05" y="3651431"/>
            <a:ext cx="887908" cy="986564"/>
          </a:xfrm>
          <a:prstGeom prst="rect">
            <a:avLst/>
          </a:prstGeom>
        </p:spPr>
      </p:pic>
      <p:pic>
        <p:nvPicPr>
          <p:cNvPr id="46" name="รูปภาพ 45">
            <a:hlinkClick r:id="rId14" action="ppaction://hlinksldjump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A343845-75D4-4FA2-A6EB-C9B32D380E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2" y="5827011"/>
            <a:ext cx="887907" cy="986564"/>
          </a:xfrm>
          <a:prstGeom prst="rect">
            <a:avLst/>
          </a:prstGeom>
        </p:spPr>
      </p:pic>
      <p:pic>
        <p:nvPicPr>
          <p:cNvPr id="47" name="รูปภาพ 46">
            <a:hlinkClick r:id="" action="ppaction://hlinkshowjump?jump=next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E346232-23CB-438E-8CB2-BBDC62B61D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14" y="5827011"/>
            <a:ext cx="887907" cy="986564"/>
          </a:xfrm>
          <a:prstGeom prst="rect">
            <a:avLst/>
          </a:prstGeom>
        </p:spPr>
      </p:pic>
      <p:pic>
        <p:nvPicPr>
          <p:cNvPr id="48" name="รูปภาพ 47">
            <a:hlinkClick r:id="" action="ppaction://hlinkshowjump?jump=previousslide">
              <a:snd r:embed="rId15" name="click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0048F13-A9E1-4F60-9F71-E072119B1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63" y="5827011"/>
            <a:ext cx="887907" cy="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ผ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เย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288</Words>
  <Application>Microsoft Office PowerPoint</Application>
  <PresentationFormat>แบบจอกว้าง</PresentationFormat>
  <Paragraphs>276</Paragraphs>
  <Slides>32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38" baseType="lpstr">
      <vt:lpstr>FC Palette</vt:lpstr>
      <vt:lpstr>tahomo Med</vt:lpstr>
      <vt:lpstr>Calibri</vt:lpstr>
      <vt:lpstr>Arial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Yanika Khunpakdee</dc:creator>
  <cp:lastModifiedBy>Yanika Khunpakdee</cp:lastModifiedBy>
  <cp:revision>2</cp:revision>
  <dcterms:created xsi:type="dcterms:W3CDTF">2021-10-29T13:39:17Z</dcterms:created>
  <dcterms:modified xsi:type="dcterms:W3CDTF">2021-10-31T07:40:12Z</dcterms:modified>
</cp:coreProperties>
</file>