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370" r:id="rId2"/>
    <p:sldId id="369" r:id="rId3"/>
    <p:sldId id="371" r:id="rId4"/>
    <p:sldId id="372" r:id="rId5"/>
    <p:sldId id="373" r:id="rId6"/>
    <p:sldId id="378" r:id="rId7"/>
    <p:sldId id="374" r:id="rId8"/>
    <p:sldId id="375" r:id="rId9"/>
    <p:sldId id="376" r:id="rId10"/>
    <p:sldId id="377" r:id="rId11"/>
    <p:sldId id="383" r:id="rId12"/>
    <p:sldId id="379" r:id="rId13"/>
    <p:sldId id="382" r:id="rId14"/>
    <p:sldId id="380" r:id="rId15"/>
    <p:sldId id="381" r:id="rId16"/>
  </p:sldIdLst>
  <p:sldSz cx="13322300" cy="74676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FC Candy" panose="020B0500040200020003" pitchFamily="34" charset="-34"/>
      <p:regular r:id="rId22"/>
      <p:italic r:id="rId23"/>
    </p:embeddedFont>
  </p:embeddedFontLst>
  <p:defaultTextStyle>
    <a:defPPr>
      <a:defRPr lang="th-TH"/>
    </a:defPPr>
    <a:lvl1pPr marL="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59399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187988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1781983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2375977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2969971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3563965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415796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475195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>
          <p15:clr>
            <a:srgbClr val="A4A3A4"/>
          </p15:clr>
        </p15:guide>
        <p15:guide id="2" pos="41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1BB"/>
    <a:srgbClr val="95B3D8"/>
    <a:srgbClr val="FAFFD2"/>
    <a:srgbClr val="05B0F0"/>
    <a:srgbClr val="FFFF98"/>
    <a:srgbClr val="E0976F"/>
    <a:srgbClr val="83CD95"/>
    <a:srgbClr val="9DD0CE"/>
    <a:srgbClr val="993365"/>
    <a:srgbClr val="FDA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สไตล์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สไตล์สีปานกลาง 4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99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684" y="48"/>
      </p:cViewPr>
      <p:guideLst>
        <p:guide orient="horz" pos="2352"/>
        <p:guide pos="41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21980-6D6E-41E6-9B87-CE82BDA2C158}" type="datetimeFigureOut">
              <a:rPr lang="th-TH" smtClean="0"/>
              <a:t>14/02/65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1475" y="685800"/>
            <a:ext cx="611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C3DCE-ABB4-4315-955F-B07EF0EAE0D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3331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9173" y="2319797"/>
            <a:ext cx="11323955" cy="16006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8345" y="4231640"/>
            <a:ext cx="9325610" cy="19083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3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7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1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6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3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5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1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1949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6128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8667" y="299051"/>
            <a:ext cx="2997518" cy="63716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115" y="299051"/>
            <a:ext cx="8770514" cy="63716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4882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4910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370" y="4798625"/>
            <a:ext cx="11323955" cy="1483148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370" y="3165088"/>
            <a:ext cx="11323955" cy="163353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399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8798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819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759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69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639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579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519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352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115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2169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3513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671567"/>
            <a:ext cx="5886329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115" y="2368197"/>
            <a:ext cx="5886329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7544" y="1671567"/>
            <a:ext cx="5888642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7544" y="2368197"/>
            <a:ext cx="5888642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14/02/65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9365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14/02/65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214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14/02/65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0585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116" y="297321"/>
            <a:ext cx="4382945" cy="1265343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49" y="297322"/>
            <a:ext cx="7447536" cy="637339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116" y="1562665"/>
            <a:ext cx="4382945" cy="5108046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2608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264" y="5227320"/>
            <a:ext cx="7993380" cy="617115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11264" y="667244"/>
            <a:ext cx="7993380" cy="4480560"/>
          </a:xfrm>
        </p:spPr>
        <p:txBody>
          <a:bodyPr/>
          <a:lstStyle>
            <a:lvl1pPr marL="0" indent="0">
              <a:buNone/>
              <a:defRPr sz="4200"/>
            </a:lvl1pPr>
            <a:lvl2pPr marL="593994" indent="0">
              <a:buNone/>
              <a:defRPr sz="3600"/>
            </a:lvl2pPr>
            <a:lvl3pPr marL="1187988" indent="0">
              <a:buNone/>
              <a:defRPr sz="3100"/>
            </a:lvl3pPr>
            <a:lvl4pPr marL="1781983" indent="0">
              <a:buNone/>
              <a:defRPr sz="2600"/>
            </a:lvl4pPr>
            <a:lvl5pPr marL="2375977" indent="0">
              <a:buNone/>
              <a:defRPr sz="2600"/>
            </a:lvl5pPr>
            <a:lvl6pPr marL="2969971" indent="0">
              <a:buNone/>
              <a:defRPr sz="2600"/>
            </a:lvl6pPr>
            <a:lvl7pPr marL="3563965" indent="0">
              <a:buNone/>
              <a:defRPr sz="2600"/>
            </a:lvl7pPr>
            <a:lvl8pPr marL="4157960" indent="0">
              <a:buNone/>
              <a:defRPr sz="2600"/>
            </a:lvl8pPr>
            <a:lvl9pPr marL="4751954" indent="0">
              <a:buNone/>
              <a:defRPr sz="26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11264" y="5844435"/>
            <a:ext cx="7993380" cy="876405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4174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115" y="299050"/>
            <a:ext cx="11990070" cy="1244600"/>
          </a:xfrm>
          <a:prstGeom prst="rect">
            <a:avLst/>
          </a:prstGeom>
        </p:spPr>
        <p:txBody>
          <a:bodyPr vert="horz" lIns="118799" tIns="59399" rIns="118799" bIns="5939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742440"/>
            <a:ext cx="11990070" cy="4928271"/>
          </a:xfrm>
          <a:prstGeom prst="rect">
            <a:avLst/>
          </a:prstGeom>
        </p:spPr>
        <p:txBody>
          <a:bodyPr vert="horz" lIns="118799" tIns="59399" rIns="118799" bIns="593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6115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4E432-E285-4356-96C5-8842C42F5553}" type="datetimeFigureOut">
              <a:rPr lang="th-TH" smtClean="0"/>
              <a:t>14/02/65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51786" y="6921359"/>
            <a:ext cx="4218728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47648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14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xStyles>
    <p:titleStyle>
      <a:lvl1pPr algn="ctr" defTabSz="1187988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5496" indent="-445496" algn="l" defTabSz="118798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65241" indent="-371246" algn="l" defTabSz="118798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84986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980" indent="-296997" algn="l" defTabSz="1187988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72974" indent="-296997" algn="l" defTabSz="1187988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6968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60963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54957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48951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59399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87988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1983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2375977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2969971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3563965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415796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475195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4C7CB2D-6537-48C7-9E50-94192AEA2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" y="0"/>
            <a:ext cx="13275733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54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67477A4-E686-44E4-B57F-B4BC8789B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1" t="34764" r="29477" b="25405"/>
          <a:stretch/>
        </p:blipFill>
        <p:spPr>
          <a:xfrm>
            <a:off x="1187668" y="683171"/>
            <a:ext cx="10729613" cy="5633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3">
            <a:extLst>
              <a:ext uri="{FF2B5EF4-FFF2-40B4-BE49-F238E27FC236}">
                <a16:creationId xmlns:a16="http://schemas.microsoft.com/office/drawing/2014/main" id="{B7E63D40-F291-4E4D-B8B8-A51EEABF8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832" y="6855199"/>
            <a:ext cx="8654146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0" indent="0" algn="ctr">
              <a:buNone/>
            </a:pP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 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เฉลย </a:t>
            </a:r>
            <a:r>
              <a:rPr lang="th-TH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มมฐ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.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1102185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97730B8-0161-428E-9122-5A44C5624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31" t="37438" r="14514" b="20760"/>
          <a:stretch/>
        </p:blipFill>
        <p:spPr>
          <a:xfrm>
            <a:off x="1713185" y="491358"/>
            <a:ext cx="10109435" cy="6484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3">
            <a:extLst>
              <a:ext uri="{FF2B5EF4-FFF2-40B4-BE49-F238E27FC236}">
                <a16:creationId xmlns:a16="http://schemas.microsoft.com/office/drawing/2014/main" id="{F9484820-54BE-4E7F-AAC7-4FF5D4C5ED37}"/>
              </a:ext>
            </a:extLst>
          </p:cNvPr>
          <p:cNvSpPr/>
          <p:nvPr/>
        </p:nvSpPr>
        <p:spPr>
          <a:xfrm>
            <a:off x="5347854" y="6855199"/>
            <a:ext cx="7974446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algn="ctr"/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คู่มือครู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2972111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56F4CA9-3657-4738-9DF7-ABBFCD89C3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0" t="53765" r="53228" b="16819"/>
          <a:stretch/>
        </p:blipFill>
        <p:spPr>
          <a:xfrm>
            <a:off x="1404871" y="588579"/>
            <a:ext cx="11017054" cy="6011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FBDB5176-0BC0-40A2-BA42-4DE2EB73FBDD}"/>
              </a:ext>
            </a:extLst>
          </p:cNvPr>
          <p:cNvSpPr/>
          <p:nvPr/>
        </p:nvSpPr>
        <p:spPr>
          <a:xfrm>
            <a:off x="1404871" y="4130567"/>
            <a:ext cx="11017054" cy="213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53">
            <a:extLst>
              <a:ext uri="{FF2B5EF4-FFF2-40B4-BE49-F238E27FC236}">
                <a16:creationId xmlns:a16="http://schemas.microsoft.com/office/drawing/2014/main" id="{00CB02A2-EB70-4F03-ACC2-C9B6F33B421B}"/>
              </a:ext>
            </a:extLst>
          </p:cNvPr>
          <p:cNvSpPr/>
          <p:nvPr/>
        </p:nvSpPr>
        <p:spPr>
          <a:xfrm>
            <a:off x="5347854" y="6731908"/>
            <a:ext cx="8293100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algn="ctr"/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คู่มือครู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154934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3">
            <a:extLst>
              <a:ext uri="{FF2B5EF4-FFF2-40B4-BE49-F238E27FC236}">
                <a16:creationId xmlns:a16="http://schemas.microsoft.com/office/drawing/2014/main" id="{00CB02A2-EB70-4F03-ACC2-C9B6F33B421B}"/>
              </a:ext>
            </a:extLst>
          </p:cNvPr>
          <p:cNvSpPr/>
          <p:nvPr/>
        </p:nvSpPr>
        <p:spPr>
          <a:xfrm>
            <a:off x="5347854" y="6855199"/>
            <a:ext cx="7974446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algn="ctr"/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คู่มือครู อักษรเจริญทัศน์ วิทยาศาสตร์ ป.5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A26FFA5-C57F-44F1-9151-9E12B6898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46" t="43912" r="52911" b="12597"/>
          <a:stretch/>
        </p:blipFill>
        <p:spPr>
          <a:xfrm>
            <a:off x="2996537" y="395208"/>
            <a:ext cx="7833722" cy="6336700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FBDB5176-0BC0-40A2-BA42-4DE2EB73FBDD}"/>
              </a:ext>
            </a:extLst>
          </p:cNvPr>
          <p:cNvSpPr/>
          <p:nvPr/>
        </p:nvSpPr>
        <p:spPr>
          <a:xfrm>
            <a:off x="2996535" y="4130566"/>
            <a:ext cx="7833723" cy="2601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943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660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2016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FEDBD0B-D02F-453B-AE68-7D9B195CE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4" t="21394" r="9384" b="11611"/>
          <a:stretch/>
        </p:blipFill>
        <p:spPr>
          <a:xfrm>
            <a:off x="623179" y="557048"/>
            <a:ext cx="12075942" cy="5759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3">
            <a:extLst>
              <a:ext uri="{FF2B5EF4-FFF2-40B4-BE49-F238E27FC236}">
                <a16:creationId xmlns:a16="http://schemas.microsoft.com/office/drawing/2014/main" id="{EC26B56D-C568-4F2A-A747-66576662F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832" y="6855199"/>
            <a:ext cx="8654146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0" indent="0" algn="ctr">
              <a:buNone/>
            </a:pP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 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เฉลย </a:t>
            </a:r>
            <a:r>
              <a:rPr lang="th-TH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มมฐ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.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1767504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9C18FA6-8BCB-4273-9EA7-0B6688237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92" t="45602" r="12314" b="23575"/>
          <a:stretch/>
        </p:blipFill>
        <p:spPr>
          <a:xfrm>
            <a:off x="491576" y="1660026"/>
            <a:ext cx="12339147" cy="2785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3">
            <a:extLst>
              <a:ext uri="{FF2B5EF4-FFF2-40B4-BE49-F238E27FC236}">
                <a16:creationId xmlns:a16="http://schemas.microsoft.com/office/drawing/2014/main" id="{98073BD9-A024-4029-84C3-5403EB76E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832" y="6855199"/>
            <a:ext cx="8654146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0" indent="0" algn="ctr">
              <a:buNone/>
            </a:pP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 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เฉลย </a:t>
            </a:r>
            <a:r>
              <a:rPr lang="th-TH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มมฐ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.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929858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6F901FE-8B9F-42E3-960A-8623EC336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01" t="27727" r="24331" b="8797"/>
          <a:stretch/>
        </p:blipFill>
        <p:spPr>
          <a:xfrm>
            <a:off x="1765736" y="399393"/>
            <a:ext cx="9036941" cy="6138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3">
            <a:extLst>
              <a:ext uri="{FF2B5EF4-FFF2-40B4-BE49-F238E27FC236}">
                <a16:creationId xmlns:a16="http://schemas.microsoft.com/office/drawing/2014/main" id="{C446943D-7E20-4E2A-B46F-7F574F919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832" y="6855199"/>
            <a:ext cx="8654146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0" indent="0" algn="ctr">
              <a:buNone/>
            </a:pP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 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เฉลย </a:t>
            </a:r>
            <a:r>
              <a:rPr lang="th-TH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มมฐ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.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1687334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FB6EE0F-648E-490E-9AA3-A78315B07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75" t="64039" r="25756" b="7811"/>
          <a:stretch/>
        </p:blipFill>
        <p:spPr>
          <a:xfrm>
            <a:off x="1222681" y="672661"/>
            <a:ext cx="10876937" cy="353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3">
            <a:extLst>
              <a:ext uri="{FF2B5EF4-FFF2-40B4-BE49-F238E27FC236}">
                <a16:creationId xmlns:a16="http://schemas.microsoft.com/office/drawing/2014/main" id="{A4296D8A-FE92-47C3-BEE2-E6D0DE370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832" y="6855199"/>
            <a:ext cx="8654146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0" indent="0" algn="ctr">
              <a:buNone/>
            </a:pP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 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เฉลย </a:t>
            </a:r>
            <a:r>
              <a:rPr lang="th-TH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มมฐ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.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1293764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76D37AF-73FC-4EB9-AB5E-500349139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26" t="19141" r="29240" b="8656"/>
          <a:stretch/>
        </p:blipFill>
        <p:spPr>
          <a:xfrm>
            <a:off x="2606566" y="157655"/>
            <a:ext cx="7138020" cy="6831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3">
            <a:extLst>
              <a:ext uri="{FF2B5EF4-FFF2-40B4-BE49-F238E27FC236}">
                <a16:creationId xmlns:a16="http://schemas.microsoft.com/office/drawing/2014/main" id="{343EFDDD-EFF7-4804-80B2-CF2E5C0F8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832" y="6855199"/>
            <a:ext cx="8654146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0" indent="0" algn="ctr">
              <a:buNone/>
            </a:pP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 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เฉลย </a:t>
            </a:r>
            <a:r>
              <a:rPr lang="th-TH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มมฐ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.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3710855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B648C5D-6675-4B4E-B9EF-924E41459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5" t="34060" r="27259" b="39057"/>
          <a:stretch/>
        </p:blipFill>
        <p:spPr>
          <a:xfrm>
            <a:off x="849204" y="1229708"/>
            <a:ext cx="11623892" cy="3657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3">
            <a:extLst>
              <a:ext uri="{FF2B5EF4-FFF2-40B4-BE49-F238E27FC236}">
                <a16:creationId xmlns:a16="http://schemas.microsoft.com/office/drawing/2014/main" id="{5A002005-8E64-4F8F-8331-CF15D86C9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832" y="6855199"/>
            <a:ext cx="8654146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0" indent="0" algn="ctr">
              <a:buNone/>
            </a:pP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 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เฉลย </a:t>
            </a:r>
            <a:r>
              <a:rPr lang="th-TH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มมฐ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.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2319365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732CD7C-8E1F-42A2-A43F-A9E6E0867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9" t="52780" r="25677" b="21605"/>
          <a:stretch/>
        </p:blipFill>
        <p:spPr>
          <a:xfrm>
            <a:off x="725213" y="987971"/>
            <a:ext cx="11697662" cy="3363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3">
            <a:extLst>
              <a:ext uri="{FF2B5EF4-FFF2-40B4-BE49-F238E27FC236}">
                <a16:creationId xmlns:a16="http://schemas.microsoft.com/office/drawing/2014/main" id="{499D6EAA-2A50-4360-A4FF-5409B2BFE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832" y="6855199"/>
            <a:ext cx="8654146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0" indent="0" algn="ctr">
              <a:buNone/>
            </a:pP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 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เฉลย </a:t>
            </a:r>
            <a:r>
              <a:rPr lang="th-TH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มมฐ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.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3587158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34FE8F6-38B4-4868-9E4A-DC41A48A9C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55" t="27305" r="28131" b="6967"/>
          <a:stretch/>
        </p:blipFill>
        <p:spPr>
          <a:xfrm>
            <a:off x="2112579" y="336331"/>
            <a:ext cx="8408276" cy="671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3">
            <a:extLst>
              <a:ext uri="{FF2B5EF4-FFF2-40B4-BE49-F238E27FC236}">
                <a16:creationId xmlns:a16="http://schemas.microsoft.com/office/drawing/2014/main" id="{83787662-D4F6-48EB-B860-230C487FD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832" y="6855199"/>
            <a:ext cx="8654146" cy="61240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0" indent="0" algn="ctr">
              <a:buNone/>
            </a:pP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 ที่มา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: 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เฉลย </a:t>
            </a:r>
            <a:r>
              <a:rPr lang="th-TH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มมฐ</a:t>
            </a:r>
            <a:r>
              <a:rPr lang="th-TH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C Candy" panose="020B0500040200020003" pitchFamily="34" charset="-34"/>
                <a:cs typeface="FC Candy" panose="020B0500040200020003" pitchFamily="34" charset="-34"/>
              </a:rPr>
              <a:t>. อักษรเจริญทัศน์ วิทยาศาสตร์ ป.5</a:t>
            </a:r>
          </a:p>
        </p:txBody>
      </p:sp>
    </p:spTree>
    <p:extLst>
      <p:ext uri="{BB962C8B-B14F-4D97-AF65-F5344CB8AC3E}">
        <p14:creationId xmlns:p14="http://schemas.microsoft.com/office/powerpoint/2010/main" val="3281338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13755</TotalTime>
  <Words>129</Words>
  <Application>Microsoft Office PowerPoint</Application>
  <PresentationFormat>กำหนดเอง</PresentationFormat>
  <Paragraphs>12</Paragraphs>
  <Slides>15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15</vt:i4>
      </vt:variant>
    </vt:vector>
  </HeadingPairs>
  <TitlesOfParts>
    <vt:vector size="19" baseType="lpstr">
      <vt:lpstr>Calibri</vt:lpstr>
      <vt:lpstr>FC Candy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Paradon Ponsai</dc:creator>
  <cp:lastModifiedBy>Netnapa SangToom</cp:lastModifiedBy>
  <cp:revision>832</cp:revision>
  <dcterms:created xsi:type="dcterms:W3CDTF">2017-09-19T00:56:44Z</dcterms:created>
  <dcterms:modified xsi:type="dcterms:W3CDTF">2022-02-14T08:48:02Z</dcterms:modified>
</cp:coreProperties>
</file>