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370" r:id="rId2"/>
    <p:sldId id="369" r:id="rId3"/>
    <p:sldId id="373" r:id="rId4"/>
    <p:sldId id="371" r:id="rId5"/>
    <p:sldId id="372" r:id="rId6"/>
    <p:sldId id="374" r:id="rId7"/>
    <p:sldId id="375" r:id="rId8"/>
    <p:sldId id="376" r:id="rId9"/>
    <p:sldId id="377" r:id="rId10"/>
    <p:sldId id="379" r:id="rId11"/>
    <p:sldId id="378" r:id="rId12"/>
    <p:sldId id="380" r:id="rId13"/>
  </p:sldIdLst>
  <p:sldSz cx="13322300" cy="74676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FC Candy" panose="020B0500040200020003" pitchFamily="34" charset="-34"/>
      <p:regular r:id="rId19"/>
      <p:italic r:id="rId20"/>
    </p:embeddedFont>
  </p:embeddedFontLst>
  <p:defaultTextStyle>
    <a:defPPr>
      <a:defRPr lang="th-TH"/>
    </a:defPPr>
    <a:lvl1pPr marL="0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593994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187988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1781983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2375977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2969971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3563965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4157960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4751954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52">
          <p15:clr>
            <a:srgbClr val="A4A3A4"/>
          </p15:clr>
        </p15:guide>
        <p15:guide id="2" pos="41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B1BB"/>
    <a:srgbClr val="95B3D8"/>
    <a:srgbClr val="FAFFD2"/>
    <a:srgbClr val="05B0F0"/>
    <a:srgbClr val="FFFF98"/>
    <a:srgbClr val="E0976F"/>
    <a:srgbClr val="83CD95"/>
    <a:srgbClr val="9DD0CE"/>
    <a:srgbClr val="993365"/>
    <a:srgbClr val="FDA9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สไตล์สีปานกลาง 4 - เน้น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6D9F66E-5EB9-4882-86FB-DCBF35E3C3E4}" styleName="สไตล์สีปานกลาง 4 - เน้น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99" autoAdjust="0"/>
    <p:restoredTop sz="94660"/>
  </p:normalViewPr>
  <p:slideViewPr>
    <p:cSldViewPr snapToGrid="0" showGuides="1">
      <p:cViewPr varScale="1">
        <p:scale>
          <a:sx n="61" d="100"/>
          <a:sy n="61" d="100"/>
        </p:scale>
        <p:origin x="684" y="48"/>
      </p:cViewPr>
      <p:guideLst>
        <p:guide orient="horz" pos="2352"/>
        <p:guide pos="41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54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21980-6D6E-41E6-9B87-CE82BDA2C158}" type="datetimeFigureOut">
              <a:rPr lang="th-TH" smtClean="0"/>
              <a:t>15/02/65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1475" y="685800"/>
            <a:ext cx="61150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DC3DCE-ABB4-4315-955F-B07EF0EAE0D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93331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9173" y="2319797"/>
            <a:ext cx="11323955" cy="16006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98345" y="4231640"/>
            <a:ext cx="9325610" cy="19083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93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87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81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759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69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63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57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751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15/02/65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81949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15/02/65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261285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58667" y="299051"/>
            <a:ext cx="2997518" cy="63716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6115" y="299051"/>
            <a:ext cx="8770514" cy="637166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15/02/65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548821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15/02/65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049100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2370" y="4798625"/>
            <a:ext cx="11323955" cy="1483148"/>
          </a:xfrm>
        </p:spPr>
        <p:txBody>
          <a:bodyPr anchor="t"/>
          <a:lstStyle>
            <a:lvl1pPr algn="l">
              <a:defRPr sz="5200" b="1" cap="all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2370" y="3165088"/>
            <a:ext cx="11323955" cy="1633537"/>
          </a:xfrm>
        </p:spPr>
        <p:txBody>
          <a:bodyPr anchor="b"/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593994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8798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78198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3759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96997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56396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1579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7519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15/02/65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53520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6115" y="1742440"/>
            <a:ext cx="5884016" cy="4928271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2169" y="1742440"/>
            <a:ext cx="5884016" cy="4928271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15/02/65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43513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6115" y="1671567"/>
            <a:ext cx="5886329" cy="696630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3994" indent="0">
              <a:buNone/>
              <a:defRPr sz="2600" b="1"/>
            </a:lvl2pPr>
            <a:lvl3pPr marL="1187988" indent="0">
              <a:buNone/>
              <a:defRPr sz="2300" b="1"/>
            </a:lvl3pPr>
            <a:lvl4pPr marL="1781983" indent="0">
              <a:buNone/>
              <a:defRPr sz="2100" b="1"/>
            </a:lvl4pPr>
            <a:lvl5pPr marL="2375977" indent="0">
              <a:buNone/>
              <a:defRPr sz="2100" b="1"/>
            </a:lvl5pPr>
            <a:lvl6pPr marL="2969971" indent="0">
              <a:buNone/>
              <a:defRPr sz="2100" b="1"/>
            </a:lvl6pPr>
            <a:lvl7pPr marL="3563965" indent="0">
              <a:buNone/>
              <a:defRPr sz="2100" b="1"/>
            </a:lvl7pPr>
            <a:lvl8pPr marL="4157960" indent="0">
              <a:buNone/>
              <a:defRPr sz="2100" b="1"/>
            </a:lvl8pPr>
            <a:lvl9pPr marL="4751954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115" y="2368197"/>
            <a:ext cx="5886329" cy="4302514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67544" y="1671567"/>
            <a:ext cx="5888642" cy="696630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3994" indent="0">
              <a:buNone/>
              <a:defRPr sz="2600" b="1"/>
            </a:lvl2pPr>
            <a:lvl3pPr marL="1187988" indent="0">
              <a:buNone/>
              <a:defRPr sz="2300" b="1"/>
            </a:lvl3pPr>
            <a:lvl4pPr marL="1781983" indent="0">
              <a:buNone/>
              <a:defRPr sz="2100" b="1"/>
            </a:lvl4pPr>
            <a:lvl5pPr marL="2375977" indent="0">
              <a:buNone/>
              <a:defRPr sz="2100" b="1"/>
            </a:lvl5pPr>
            <a:lvl6pPr marL="2969971" indent="0">
              <a:buNone/>
              <a:defRPr sz="2100" b="1"/>
            </a:lvl6pPr>
            <a:lvl7pPr marL="3563965" indent="0">
              <a:buNone/>
              <a:defRPr sz="2100" b="1"/>
            </a:lvl7pPr>
            <a:lvl8pPr marL="4157960" indent="0">
              <a:buNone/>
              <a:defRPr sz="2100" b="1"/>
            </a:lvl8pPr>
            <a:lvl9pPr marL="4751954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67544" y="2368197"/>
            <a:ext cx="5888642" cy="4302514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15/02/65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493659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15/02/65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602145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15/02/65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605851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116" y="297321"/>
            <a:ext cx="4382945" cy="1265343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8649" y="297322"/>
            <a:ext cx="7447536" cy="6373390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1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6116" y="1562665"/>
            <a:ext cx="4382945" cy="5108046"/>
          </a:xfrm>
        </p:spPr>
        <p:txBody>
          <a:bodyPr/>
          <a:lstStyle>
            <a:lvl1pPr marL="0" indent="0">
              <a:buNone/>
              <a:defRPr sz="1800"/>
            </a:lvl1pPr>
            <a:lvl2pPr marL="593994" indent="0">
              <a:buNone/>
              <a:defRPr sz="1600"/>
            </a:lvl2pPr>
            <a:lvl3pPr marL="1187988" indent="0">
              <a:buNone/>
              <a:defRPr sz="1300"/>
            </a:lvl3pPr>
            <a:lvl4pPr marL="1781983" indent="0">
              <a:buNone/>
              <a:defRPr sz="1200"/>
            </a:lvl4pPr>
            <a:lvl5pPr marL="2375977" indent="0">
              <a:buNone/>
              <a:defRPr sz="1200"/>
            </a:lvl5pPr>
            <a:lvl6pPr marL="2969971" indent="0">
              <a:buNone/>
              <a:defRPr sz="1200"/>
            </a:lvl6pPr>
            <a:lvl7pPr marL="3563965" indent="0">
              <a:buNone/>
              <a:defRPr sz="1200"/>
            </a:lvl7pPr>
            <a:lvl8pPr marL="4157960" indent="0">
              <a:buNone/>
              <a:defRPr sz="1200"/>
            </a:lvl8pPr>
            <a:lvl9pPr marL="475195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15/02/65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826082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264" y="5227320"/>
            <a:ext cx="7993380" cy="617115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11264" y="667244"/>
            <a:ext cx="7993380" cy="4480560"/>
          </a:xfrm>
        </p:spPr>
        <p:txBody>
          <a:bodyPr/>
          <a:lstStyle>
            <a:lvl1pPr marL="0" indent="0">
              <a:buNone/>
              <a:defRPr sz="4200"/>
            </a:lvl1pPr>
            <a:lvl2pPr marL="593994" indent="0">
              <a:buNone/>
              <a:defRPr sz="3600"/>
            </a:lvl2pPr>
            <a:lvl3pPr marL="1187988" indent="0">
              <a:buNone/>
              <a:defRPr sz="3100"/>
            </a:lvl3pPr>
            <a:lvl4pPr marL="1781983" indent="0">
              <a:buNone/>
              <a:defRPr sz="2600"/>
            </a:lvl4pPr>
            <a:lvl5pPr marL="2375977" indent="0">
              <a:buNone/>
              <a:defRPr sz="2600"/>
            </a:lvl5pPr>
            <a:lvl6pPr marL="2969971" indent="0">
              <a:buNone/>
              <a:defRPr sz="2600"/>
            </a:lvl6pPr>
            <a:lvl7pPr marL="3563965" indent="0">
              <a:buNone/>
              <a:defRPr sz="2600"/>
            </a:lvl7pPr>
            <a:lvl8pPr marL="4157960" indent="0">
              <a:buNone/>
              <a:defRPr sz="2600"/>
            </a:lvl8pPr>
            <a:lvl9pPr marL="4751954" indent="0">
              <a:buNone/>
              <a:defRPr sz="26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11264" y="5844435"/>
            <a:ext cx="7993380" cy="876405"/>
          </a:xfrm>
        </p:spPr>
        <p:txBody>
          <a:bodyPr/>
          <a:lstStyle>
            <a:lvl1pPr marL="0" indent="0">
              <a:buNone/>
              <a:defRPr sz="1800"/>
            </a:lvl1pPr>
            <a:lvl2pPr marL="593994" indent="0">
              <a:buNone/>
              <a:defRPr sz="1600"/>
            </a:lvl2pPr>
            <a:lvl3pPr marL="1187988" indent="0">
              <a:buNone/>
              <a:defRPr sz="1300"/>
            </a:lvl3pPr>
            <a:lvl4pPr marL="1781983" indent="0">
              <a:buNone/>
              <a:defRPr sz="1200"/>
            </a:lvl4pPr>
            <a:lvl5pPr marL="2375977" indent="0">
              <a:buNone/>
              <a:defRPr sz="1200"/>
            </a:lvl5pPr>
            <a:lvl6pPr marL="2969971" indent="0">
              <a:buNone/>
              <a:defRPr sz="1200"/>
            </a:lvl6pPr>
            <a:lvl7pPr marL="3563965" indent="0">
              <a:buNone/>
              <a:defRPr sz="1200"/>
            </a:lvl7pPr>
            <a:lvl8pPr marL="4157960" indent="0">
              <a:buNone/>
              <a:defRPr sz="1200"/>
            </a:lvl8pPr>
            <a:lvl9pPr marL="475195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15/02/65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741740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1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6115" y="299050"/>
            <a:ext cx="11990070" cy="1244600"/>
          </a:xfrm>
          <a:prstGeom prst="rect">
            <a:avLst/>
          </a:prstGeom>
        </p:spPr>
        <p:txBody>
          <a:bodyPr vert="horz" lIns="118799" tIns="59399" rIns="118799" bIns="5939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6115" y="1742440"/>
            <a:ext cx="11990070" cy="4928271"/>
          </a:xfrm>
          <a:prstGeom prst="rect">
            <a:avLst/>
          </a:prstGeom>
        </p:spPr>
        <p:txBody>
          <a:bodyPr vert="horz" lIns="118799" tIns="59399" rIns="118799" bIns="5939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6115" y="6921359"/>
            <a:ext cx="3108537" cy="397581"/>
          </a:xfrm>
          <a:prstGeom prst="rect">
            <a:avLst/>
          </a:prstGeom>
        </p:spPr>
        <p:txBody>
          <a:bodyPr vert="horz" lIns="118799" tIns="59399" rIns="118799" bIns="5939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4E432-E285-4356-96C5-8842C42F5553}" type="datetimeFigureOut">
              <a:rPr lang="th-TH" smtClean="0"/>
              <a:t>15/02/65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51786" y="6921359"/>
            <a:ext cx="4218728" cy="397581"/>
          </a:xfrm>
          <a:prstGeom prst="rect">
            <a:avLst/>
          </a:prstGeom>
        </p:spPr>
        <p:txBody>
          <a:bodyPr vert="horz" lIns="118799" tIns="59399" rIns="118799" bIns="5939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47648" y="6921359"/>
            <a:ext cx="3108537" cy="397581"/>
          </a:xfrm>
          <a:prstGeom prst="rect">
            <a:avLst/>
          </a:prstGeom>
        </p:spPr>
        <p:txBody>
          <a:bodyPr vert="horz" lIns="118799" tIns="59399" rIns="118799" bIns="5939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41456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xStyles>
    <p:titleStyle>
      <a:lvl1pPr algn="ctr" defTabSz="1187988" rtl="0" eaLnBrk="1" latinLnBrk="0" hangingPunct="1">
        <a:spcBef>
          <a:spcPct val="0"/>
        </a:spcBef>
        <a:buNone/>
        <a:defRPr sz="5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45496" indent="-445496" algn="l" defTabSz="1187988" rtl="0" eaLnBrk="1" latinLnBrk="0" hangingPunct="1">
        <a:spcBef>
          <a:spcPct val="20000"/>
        </a:spcBef>
        <a:buFont typeface="Arial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65241" indent="-371246" algn="l" defTabSz="1187988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484986" indent="-296997" algn="l" defTabSz="1187988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078980" indent="-296997" algn="l" defTabSz="1187988" rtl="0" eaLnBrk="1" latinLnBrk="0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72974" indent="-296997" algn="l" defTabSz="1187988" rtl="0" eaLnBrk="1" latinLnBrk="0" hangingPunct="1">
        <a:spcBef>
          <a:spcPct val="20000"/>
        </a:spcBef>
        <a:buFont typeface="Arial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6968" indent="-296997" algn="l" defTabSz="1187988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60963" indent="-296997" algn="l" defTabSz="1187988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454957" indent="-296997" algn="l" defTabSz="1187988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048951" indent="-296997" algn="l" defTabSz="1187988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593994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187988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1781983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2375977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2969971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3563965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4157960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4751954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B2B154B6-9466-4F19-BC77-7A52C969C9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3" y="0"/>
            <a:ext cx="13299017" cy="74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454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951494ED-5239-4793-9C85-16CC39FC50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918" t="29416" r="13009" b="8444"/>
          <a:stretch/>
        </p:blipFill>
        <p:spPr>
          <a:xfrm>
            <a:off x="2153677" y="339217"/>
            <a:ext cx="5697551" cy="6408423"/>
          </a:xfrm>
          <a:prstGeom prst="rect">
            <a:avLst/>
          </a:prstGeom>
        </p:spPr>
      </p:pic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7819DA50-1FC9-42B6-83B7-4826CF853C78}"/>
              </a:ext>
            </a:extLst>
          </p:cNvPr>
          <p:cNvSpPr/>
          <p:nvPr/>
        </p:nvSpPr>
        <p:spPr>
          <a:xfrm>
            <a:off x="2207172" y="5297214"/>
            <a:ext cx="5654566" cy="1418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53">
            <a:extLst>
              <a:ext uri="{FF2B5EF4-FFF2-40B4-BE49-F238E27FC236}">
                <a16:creationId xmlns:a16="http://schemas.microsoft.com/office/drawing/2014/main" id="{FB74E213-9CE0-45AE-981C-C2141F2400E0}"/>
              </a:ext>
            </a:extLst>
          </p:cNvPr>
          <p:cNvSpPr/>
          <p:nvPr/>
        </p:nvSpPr>
        <p:spPr>
          <a:xfrm>
            <a:off x="5347854" y="6731908"/>
            <a:ext cx="8293100" cy="612401"/>
          </a:xfrm>
          <a:prstGeom prst="rect">
            <a:avLst/>
          </a:prstGeom>
        </p:spPr>
        <p:txBody>
          <a:bodyPr wrap="square" lIns="118799" tIns="59399" rIns="118799" bIns="59399">
            <a:spAutoFit/>
          </a:bodyPr>
          <a:lstStyle/>
          <a:p>
            <a:pPr algn="ctr"/>
            <a:r>
              <a:rPr lang="th-TH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ที่มา 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: </a:t>
            </a:r>
            <a:r>
              <a:rPr lang="th-TH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คู่มือครู อักษรเจริญทัศน์ วิทยาศาสตร์ ป.5</a:t>
            </a:r>
          </a:p>
        </p:txBody>
      </p:sp>
    </p:spTree>
    <p:extLst>
      <p:ext uri="{BB962C8B-B14F-4D97-AF65-F5344CB8AC3E}">
        <p14:creationId xmlns:p14="http://schemas.microsoft.com/office/powerpoint/2010/main" val="11803586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0855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95810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60DB3B8C-0F39-45F8-9BD2-6876A96D09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75" t="18156" r="6360" b="8938"/>
          <a:stretch/>
        </p:blipFill>
        <p:spPr>
          <a:xfrm>
            <a:off x="1390212" y="1011620"/>
            <a:ext cx="11067394" cy="5444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53">
            <a:extLst>
              <a:ext uri="{FF2B5EF4-FFF2-40B4-BE49-F238E27FC236}">
                <a16:creationId xmlns:a16="http://schemas.microsoft.com/office/drawing/2014/main" id="{D1EC2FC6-0C26-48AE-AF75-D2577AFEB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3750" y="6778998"/>
            <a:ext cx="8654146" cy="612401"/>
          </a:xfrm>
          <a:prstGeom prst="rect">
            <a:avLst/>
          </a:prstGeom>
        </p:spPr>
        <p:txBody>
          <a:bodyPr wrap="square" lIns="118799" tIns="59399" rIns="118799" bIns="59399">
            <a:spAutoFit/>
          </a:bodyPr>
          <a:lstStyle/>
          <a:p>
            <a:pPr marL="0" indent="0" algn="ctr">
              <a:buNone/>
            </a:pPr>
            <a:r>
              <a:rPr lang="th-TH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 ที่มา 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: </a:t>
            </a:r>
            <a:r>
              <a:rPr lang="th-TH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เฉลย </a:t>
            </a:r>
            <a:r>
              <a:rPr lang="th-TH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มมฐ</a:t>
            </a:r>
            <a:r>
              <a:rPr lang="th-TH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. อักษรเจริญทัศน์ วิทยาศาสตร์ ป.5</a:t>
            </a:r>
          </a:p>
        </p:txBody>
      </p:sp>
    </p:spTree>
    <p:extLst>
      <p:ext uri="{BB962C8B-B14F-4D97-AF65-F5344CB8AC3E}">
        <p14:creationId xmlns:p14="http://schemas.microsoft.com/office/powerpoint/2010/main" val="1767504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40BDE7FE-AC47-45ED-98B3-159894470C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568" t="18719" r="14118" b="22167"/>
          <a:stretch/>
        </p:blipFill>
        <p:spPr>
          <a:xfrm>
            <a:off x="2188810" y="522889"/>
            <a:ext cx="8944679" cy="6421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53">
            <a:extLst>
              <a:ext uri="{FF2B5EF4-FFF2-40B4-BE49-F238E27FC236}">
                <a16:creationId xmlns:a16="http://schemas.microsoft.com/office/drawing/2014/main" id="{55260B58-AFA1-4CD0-B4B1-39D266D5B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832" y="6855199"/>
            <a:ext cx="8654146" cy="612401"/>
          </a:xfrm>
          <a:prstGeom prst="rect">
            <a:avLst/>
          </a:prstGeom>
        </p:spPr>
        <p:txBody>
          <a:bodyPr wrap="square" lIns="118799" tIns="59399" rIns="118799" bIns="59399">
            <a:spAutoFit/>
          </a:bodyPr>
          <a:lstStyle/>
          <a:p>
            <a:pPr marL="0" indent="0" algn="ctr">
              <a:buNone/>
            </a:pPr>
            <a:r>
              <a:rPr lang="th-TH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 ที่มา 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: </a:t>
            </a:r>
            <a:r>
              <a:rPr lang="th-TH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เฉลย </a:t>
            </a:r>
            <a:r>
              <a:rPr lang="th-TH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มมฐ</a:t>
            </a:r>
            <a:r>
              <a:rPr lang="th-TH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. อักษรเจริญทัศน์ วิทยาศาสตร์ ป.5</a:t>
            </a:r>
          </a:p>
        </p:txBody>
      </p:sp>
    </p:spTree>
    <p:extLst>
      <p:ext uri="{BB962C8B-B14F-4D97-AF65-F5344CB8AC3E}">
        <p14:creationId xmlns:p14="http://schemas.microsoft.com/office/powerpoint/2010/main" val="12937648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DD04359-B64B-4904-A7C0-94F374CC02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29" t="19704" r="16318" b="6546"/>
          <a:stretch/>
        </p:blipFill>
        <p:spPr>
          <a:xfrm>
            <a:off x="1279853" y="514851"/>
            <a:ext cx="10762594" cy="6437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53">
            <a:extLst>
              <a:ext uri="{FF2B5EF4-FFF2-40B4-BE49-F238E27FC236}">
                <a16:creationId xmlns:a16="http://schemas.microsoft.com/office/drawing/2014/main" id="{D38BBE56-DC37-4F7B-9841-C097A75E57EA}"/>
              </a:ext>
            </a:extLst>
          </p:cNvPr>
          <p:cNvSpPr/>
          <p:nvPr/>
        </p:nvSpPr>
        <p:spPr>
          <a:xfrm>
            <a:off x="5347854" y="6900072"/>
            <a:ext cx="8293100" cy="612401"/>
          </a:xfrm>
          <a:prstGeom prst="rect">
            <a:avLst/>
          </a:prstGeom>
        </p:spPr>
        <p:txBody>
          <a:bodyPr wrap="square" lIns="118799" tIns="59399" rIns="118799" bIns="59399">
            <a:spAutoFit/>
          </a:bodyPr>
          <a:lstStyle/>
          <a:p>
            <a:pPr algn="ctr"/>
            <a:r>
              <a:rPr lang="th-TH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ที่มา 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: </a:t>
            </a:r>
            <a:r>
              <a:rPr lang="th-TH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คู่มือครู อักษรเจริญทัศน์ วิทยาศาสตร์ ป.5</a:t>
            </a:r>
          </a:p>
        </p:txBody>
      </p:sp>
    </p:spTree>
    <p:extLst>
      <p:ext uri="{BB962C8B-B14F-4D97-AF65-F5344CB8AC3E}">
        <p14:creationId xmlns:p14="http://schemas.microsoft.com/office/powerpoint/2010/main" val="9298589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9BBBD09C-2101-4C4D-B5E4-A675352B12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96" t="24631" r="18472" b="33005"/>
          <a:stretch/>
        </p:blipFill>
        <p:spPr>
          <a:xfrm>
            <a:off x="966951" y="1316420"/>
            <a:ext cx="11571603" cy="4201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53">
            <a:extLst>
              <a:ext uri="{FF2B5EF4-FFF2-40B4-BE49-F238E27FC236}">
                <a16:creationId xmlns:a16="http://schemas.microsoft.com/office/drawing/2014/main" id="{8B1FC2AA-7288-4376-9D0A-6CAF98E864AA}"/>
              </a:ext>
            </a:extLst>
          </p:cNvPr>
          <p:cNvSpPr/>
          <p:nvPr/>
        </p:nvSpPr>
        <p:spPr>
          <a:xfrm>
            <a:off x="5347854" y="6731908"/>
            <a:ext cx="8293100" cy="612401"/>
          </a:xfrm>
          <a:prstGeom prst="rect">
            <a:avLst/>
          </a:prstGeom>
        </p:spPr>
        <p:txBody>
          <a:bodyPr wrap="square" lIns="118799" tIns="59399" rIns="118799" bIns="59399">
            <a:spAutoFit/>
          </a:bodyPr>
          <a:lstStyle/>
          <a:p>
            <a:pPr algn="ctr"/>
            <a:r>
              <a:rPr lang="th-TH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ที่มา 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: </a:t>
            </a:r>
            <a:r>
              <a:rPr lang="th-TH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คู่มือครู อักษรเจริญทัศน์ วิทยาศาสตร์ ป.5</a:t>
            </a:r>
          </a:p>
        </p:txBody>
      </p:sp>
    </p:spTree>
    <p:extLst>
      <p:ext uri="{BB962C8B-B14F-4D97-AF65-F5344CB8AC3E}">
        <p14:creationId xmlns:p14="http://schemas.microsoft.com/office/powerpoint/2010/main" val="16873342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6D9F22A8-A91E-412A-AE76-52B8755489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568" t="24208" r="9130" b="21323"/>
          <a:stretch/>
        </p:blipFill>
        <p:spPr>
          <a:xfrm>
            <a:off x="1498127" y="788275"/>
            <a:ext cx="10136860" cy="6053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53">
            <a:extLst>
              <a:ext uri="{FF2B5EF4-FFF2-40B4-BE49-F238E27FC236}">
                <a16:creationId xmlns:a16="http://schemas.microsoft.com/office/drawing/2014/main" id="{C110C9B6-DBCF-43BA-91F2-3B73A3EC5179}"/>
              </a:ext>
            </a:extLst>
          </p:cNvPr>
          <p:cNvSpPr/>
          <p:nvPr/>
        </p:nvSpPr>
        <p:spPr>
          <a:xfrm>
            <a:off x="5347854" y="6826498"/>
            <a:ext cx="8293100" cy="612401"/>
          </a:xfrm>
          <a:prstGeom prst="rect">
            <a:avLst/>
          </a:prstGeom>
        </p:spPr>
        <p:txBody>
          <a:bodyPr wrap="square" lIns="118799" tIns="59399" rIns="118799" bIns="59399">
            <a:spAutoFit/>
          </a:bodyPr>
          <a:lstStyle/>
          <a:p>
            <a:pPr algn="ctr"/>
            <a:r>
              <a:rPr lang="th-TH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ที่มา 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: </a:t>
            </a:r>
            <a:r>
              <a:rPr lang="th-TH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คู่มือครู อักษรเจริญทัศน์ วิทยาศาสตร์ ป.5</a:t>
            </a:r>
          </a:p>
        </p:txBody>
      </p:sp>
    </p:spTree>
    <p:extLst>
      <p:ext uri="{BB962C8B-B14F-4D97-AF65-F5344CB8AC3E}">
        <p14:creationId xmlns:p14="http://schemas.microsoft.com/office/powerpoint/2010/main" val="2319365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616D311-6C06-4603-881F-C91448A6E1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54" t="25194" r="49269" b="20478"/>
          <a:stretch/>
        </p:blipFill>
        <p:spPr>
          <a:xfrm>
            <a:off x="2144111" y="546538"/>
            <a:ext cx="9524170" cy="6316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53">
            <a:extLst>
              <a:ext uri="{FF2B5EF4-FFF2-40B4-BE49-F238E27FC236}">
                <a16:creationId xmlns:a16="http://schemas.microsoft.com/office/drawing/2014/main" id="{AB1E0BBC-BBE8-4B97-8935-D05E203252A9}"/>
              </a:ext>
            </a:extLst>
          </p:cNvPr>
          <p:cNvSpPr/>
          <p:nvPr/>
        </p:nvSpPr>
        <p:spPr>
          <a:xfrm>
            <a:off x="5347854" y="6731908"/>
            <a:ext cx="8293100" cy="612401"/>
          </a:xfrm>
          <a:prstGeom prst="rect">
            <a:avLst/>
          </a:prstGeom>
        </p:spPr>
        <p:txBody>
          <a:bodyPr wrap="square" lIns="118799" tIns="59399" rIns="118799" bIns="59399">
            <a:spAutoFit/>
          </a:bodyPr>
          <a:lstStyle/>
          <a:p>
            <a:pPr algn="ctr"/>
            <a:r>
              <a:rPr lang="th-TH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ที่มา 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: </a:t>
            </a:r>
            <a:r>
              <a:rPr lang="th-TH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คู่มือครู อักษรเจริญทัศน์ วิทยาศาสตร์ ป.5</a:t>
            </a:r>
          </a:p>
        </p:txBody>
      </p:sp>
    </p:spTree>
    <p:extLst>
      <p:ext uri="{BB962C8B-B14F-4D97-AF65-F5344CB8AC3E}">
        <p14:creationId xmlns:p14="http://schemas.microsoft.com/office/powerpoint/2010/main" val="35871584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36B65118-537B-4073-BA37-D7CC0C3674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641" t="37438" r="12851" b="36523"/>
          <a:stretch/>
        </p:blipFill>
        <p:spPr>
          <a:xfrm>
            <a:off x="1459562" y="1607062"/>
            <a:ext cx="10403175" cy="4415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53">
            <a:extLst>
              <a:ext uri="{FF2B5EF4-FFF2-40B4-BE49-F238E27FC236}">
                <a16:creationId xmlns:a16="http://schemas.microsoft.com/office/drawing/2014/main" id="{BD52589A-DEA6-4A0F-B82E-FF2DFB3AB19F}"/>
              </a:ext>
            </a:extLst>
          </p:cNvPr>
          <p:cNvSpPr/>
          <p:nvPr/>
        </p:nvSpPr>
        <p:spPr>
          <a:xfrm>
            <a:off x="5347854" y="6731908"/>
            <a:ext cx="8293100" cy="612401"/>
          </a:xfrm>
          <a:prstGeom prst="rect">
            <a:avLst/>
          </a:prstGeom>
        </p:spPr>
        <p:txBody>
          <a:bodyPr wrap="square" lIns="118799" tIns="59399" rIns="118799" bIns="59399">
            <a:spAutoFit/>
          </a:bodyPr>
          <a:lstStyle/>
          <a:p>
            <a:pPr algn="ctr"/>
            <a:r>
              <a:rPr lang="th-TH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ที่มา 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: </a:t>
            </a:r>
            <a:r>
              <a:rPr lang="th-TH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คู่มือครู อักษรเจริญทัศน์ วิทยาศาสตร์ ป.5</a:t>
            </a:r>
          </a:p>
        </p:txBody>
      </p:sp>
    </p:spTree>
    <p:extLst>
      <p:ext uri="{BB962C8B-B14F-4D97-AF65-F5344CB8AC3E}">
        <p14:creationId xmlns:p14="http://schemas.microsoft.com/office/powerpoint/2010/main" val="3281338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4065975F-8E38-443C-8E30-44639AC847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42" t="48980" r="53702" b="8374"/>
          <a:stretch/>
        </p:blipFill>
        <p:spPr>
          <a:xfrm>
            <a:off x="2049517" y="202325"/>
            <a:ext cx="9544061" cy="6587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53">
            <a:extLst>
              <a:ext uri="{FF2B5EF4-FFF2-40B4-BE49-F238E27FC236}">
                <a16:creationId xmlns:a16="http://schemas.microsoft.com/office/drawing/2014/main" id="{357973F4-ACD3-4BBC-91EB-B94F44AD0DAB}"/>
              </a:ext>
            </a:extLst>
          </p:cNvPr>
          <p:cNvSpPr/>
          <p:nvPr/>
        </p:nvSpPr>
        <p:spPr>
          <a:xfrm>
            <a:off x="5347854" y="6731908"/>
            <a:ext cx="8293100" cy="612401"/>
          </a:xfrm>
          <a:prstGeom prst="rect">
            <a:avLst/>
          </a:prstGeom>
        </p:spPr>
        <p:txBody>
          <a:bodyPr wrap="square" lIns="118799" tIns="59399" rIns="118799" bIns="59399">
            <a:spAutoFit/>
          </a:bodyPr>
          <a:lstStyle/>
          <a:p>
            <a:pPr algn="ctr"/>
            <a:r>
              <a:rPr lang="th-TH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ที่มา 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: </a:t>
            </a:r>
            <a:r>
              <a:rPr lang="th-TH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คู่มือครู อักษรเจริญทัศน์ วิทยาศาสตร์ ป.5</a:t>
            </a:r>
          </a:p>
        </p:txBody>
      </p:sp>
    </p:spTree>
    <p:extLst>
      <p:ext uri="{BB962C8B-B14F-4D97-AF65-F5344CB8AC3E}">
        <p14:creationId xmlns:p14="http://schemas.microsoft.com/office/powerpoint/2010/main" val="11021854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13813</TotalTime>
  <Words>92</Words>
  <Application>Microsoft Office PowerPoint</Application>
  <PresentationFormat>กำหนดเอง</PresentationFormat>
  <Paragraphs>9</Paragraphs>
  <Slides>12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3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12</vt:i4>
      </vt:variant>
    </vt:vector>
  </HeadingPairs>
  <TitlesOfParts>
    <vt:vector size="16" baseType="lpstr">
      <vt:lpstr>FC Candy</vt:lpstr>
      <vt:lpstr>Arial</vt:lpstr>
      <vt:lpstr>Calibri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Paradon Ponsai</dc:creator>
  <cp:lastModifiedBy>Netnapa SangToom</cp:lastModifiedBy>
  <cp:revision>830</cp:revision>
  <dcterms:created xsi:type="dcterms:W3CDTF">2017-09-19T00:56:44Z</dcterms:created>
  <dcterms:modified xsi:type="dcterms:W3CDTF">2022-02-15T06:54:46Z</dcterms:modified>
</cp:coreProperties>
</file>