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76" r:id="rId2"/>
    <p:sldId id="278" r:id="rId3"/>
    <p:sldId id="280" r:id="rId4"/>
    <p:sldId id="281" r:id="rId5"/>
    <p:sldId id="282" r:id="rId6"/>
    <p:sldId id="283" r:id="rId7"/>
    <p:sldId id="284" r:id="rId8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2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76"/>
    <p:restoredTop sz="95721"/>
  </p:normalViewPr>
  <p:slideViewPr>
    <p:cSldViewPr snapToGrid="0" snapToObjects="1">
      <p:cViewPr>
        <p:scale>
          <a:sx n="69" d="100"/>
          <a:sy n="69" d="100"/>
        </p:scale>
        <p:origin x="1000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0C16E-B80D-4E45-AF13-260BFC536712}" type="datetimeFigureOut">
              <a:rPr lang="th-TH" smtClean="0"/>
              <a:t>07/09/64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5C854-032F-E947-9087-BCA35C0932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94811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e3450d30dc_2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e3450d30dc_2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0" y="6133"/>
            <a:ext cx="12192000" cy="6846000"/>
          </a:xfrm>
          <a:prstGeom prst="frame">
            <a:avLst>
              <a:gd name="adj1" fmla="val 7049"/>
            </a:avLst>
          </a:prstGeom>
          <a:solidFill>
            <a:srgbClr val="8F5CF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485867" y="1932667"/>
            <a:ext cx="5346800" cy="1367200"/>
          </a:xfrm>
          <a:prstGeom prst="rect">
            <a:avLst/>
          </a:prstGeom>
          <a:effectLst>
            <a:outerShdw dist="57150" dir="2940000" algn="bl" rotWithShape="0">
              <a:schemeClr val="dk2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666" b="1"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2730400" y="4580133"/>
            <a:ext cx="6731200" cy="6500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94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atamaran"/>
                <a:ea typeface="Catamaran"/>
                <a:cs typeface="Catamaran"/>
                <a:sym typeface="Catamar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 idx="2"/>
          </p:nvPr>
        </p:nvSpPr>
        <p:spPr>
          <a:xfrm>
            <a:off x="3596133" y="3149133"/>
            <a:ext cx="6957600" cy="1214800"/>
          </a:xfrm>
          <a:prstGeom prst="rect">
            <a:avLst/>
          </a:prstGeom>
          <a:effectLst>
            <a:outerShdw dist="57150" dir="2940000" algn="bl" rotWithShape="0">
              <a:schemeClr val="dk2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5402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1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1"/>
          <p:cNvSpPr txBox="1">
            <a:spLocks noGrp="1"/>
          </p:cNvSpPr>
          <p:nvPr>
            <p:ph type="title" hasCustomPrompt="1"/>
          </p:nvPr>
        </p:nvSpPr>
        <p:spPr>
          <a:xfrm>
            <a:off x="3327400" y="1060433"/>
            <a:ext cx="7609200" cy="25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7333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93" name="Google Shape;93;p11"/>
          <p:cNvSpPr txBox="1">
            <a:spLocks noGrp="1"/>
          </p:cNvSpPr>
          <p:nvPr>
            <p:ph type="subTitle" idx="1"/>
          </p:nvPr>
        </p:nvSpPr>
        <p:spPr>
          <a:xfrm>
            <a:off x="3918000" y="3692767"/>
            <a:ext cx="7037600" cy="7804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94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subTitle" idx="2"/>
          </p:nvPr>
        </p:nvSpPr>
        <p:spPr>
          <a:xfrm>
            <a:off x="950967" y="4820333"/>
            <a:ext cx="8053600" cy="7840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94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1"/>
          <p:cNvSpPr/>
          <p:nvPr/>
        </p:nvSpPr>
        <p:spPr>
          <a:xfrm>
            <a:off x="0" y="6133"/>
            <a:ext cx="12192000" cy="6846000"/>
          </a:xfrm>
          <a:prstGeom prst="frame">
            <a:avLst>
              <a:gd name="adj1" fmla="val 7049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96" name="Google Shape;96;p11"/>
          <p:cNvSpPr/>
          <p:nvPr/>
        </p:nvSpPr>
        <p:spPr>
          <a:xfrm>
            <a:off x="2146301" y="488963"/>
            <a:ext cx="1477775" cy="741431"/>
          </a:xfrm>
          <a:custGeom>
            <a:avLst/>
            <a:gdLst/>
            <a:ahLst/>
            <a:cxnLst/>
            <a:rect l="l" t="t" r="r" b="b"/>
            <a:pathLst>
              <a:path w="11534" h="5787" extrusionOk="0">
                <a:moveTo>
                  <a:pt x="0" y="1"/>
                </a:moveTo>
                <a:cubicBezTo>
                  <a:pt x="0" y="3194"/>
                  <a:pt x="2555" y="5786"/>
                  <a:pt x="5748" y="5786"/>
                </a:cubicBezTo>
                <a:cubicBezTo>
                  <a:pt x="8942" y="5786"/>
                  <a:pt x="11534" y="3194"/>
                  <a:pt x="11534" y="1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13090443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07744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3"/>
          <p:cNvSpPr/>
          <p:nvPr/>
        </p:nvSpPr>
        <p:spPr>
          <a:xfrm rot="5400000">
            <a:off x="5856731" y="-5880644"/>
            <a:ext cx="483200" cy="12255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02" name="Google Shape;102;p13"/>
          <p:cNvSpPr/>
          <p:nvPr/>
        </p:nvSpPr>
        <p:spPr>
          <a:xfrm rot="5400000">
            <a:off x="5848000" y="482056"/>
            <a:ext cx="483200" cy="12255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103" name="Google Shape;103;p13"/>
          <p:cNvGrpSpPr/>
          <p:nvPr/>
        </p:nvGrpSpPr>
        <p:grpSpPr>
          <a:xfrm rot="10800000">
            <a:off x="292106" y="809502"/>
            <a:ext cx="296044" cy="2240857"/>
            <a:chOff x="7829550" y="2941325"/>
            <a:chExt cx="219075" cy="1430700"/>
          </a:xfrm>
        </p:grpSpPr>
        <p:cxnSp>
          <p:nvCxnSpPr>
            <p:cNvPr id="104" name="Google Shape;104;p13"/>
            <p:cNvCxnSpPr/>
            <p:nvPr/>
          </p:nvCxnSpPr>
          <p:spPr>
            <a:xfrm>
              <a:off x="7829550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13"/>
            <p:cNvCxnSpPr/>
            <p:nvPr/>
          </p:nvCxnSpPr>
          <p:spPr>
            <a:xfrm>
              <a:off x="7939088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13"/>
            <p:cNvCxnSpPr/>
            <p:nvPr/>
          </p:nvCxnSpPr>
          <p:spPr>
            <a:xfrm>
              <a:off x="8048625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" name="Google Shape;107;p13"/>
          <p:cNvSpPr/>
          <p:nvPr/>
        </p:nvSpPr>
        <p:spPr>
          <a:xfrm rot="10800000">
            <a:off x="950967" y="5625446"/>
            <a:ext cx="1477775" cy="741431"/>
          </a:xfrm>
          <a:custGeom>
            <a:avLst/>
            <a:gdLst/>
            <a:ahLst/>
            <a:cxnLst/>
            <a:rect l="l" t="t" r="r" b="b"/>
            <a:pathLst>
              <a:path w="11534" h="5787" extrusionOk="0">
                <a:moveTo>
                  <a:pt x="0" y="1"/>
                </a:moveTo>
                <a:cubicBezTo>
                  <a:pt x="0" y="3194"/>
                  <a:pt x="2555" y="5786"/>
                  <a:pt x="5748" y="5786"/>
                </a:cubicBezTo>
                <a:cubicBezTo>
                  <a:pt x="8942" y="5786"/>
                  <a:pt x="11534" y="3194"/>
                  <a:pt x="11534" y="1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08" name="Google Shape;108;p13"/>
          <p:cNvSpPr/>
          <p:nvPr/>
        </p:nvSpPr>
        <p:spPr>
          <a:xfrm>
            <a:off x="11518403" y="5775847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09" name="Google Shape;109;p13"/>
          <p:cNvSpPr/>
          <p:nvPr/>
        </p:nvSpPr>
        <p:spPr>
          <a:xfrm>
            <a:off x="11152053" y="860697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"/>
          </p:nvPr>
        </p:nvSpPr>
        <p:spPr>
          <a:xfrm>
            <a:off x="8548089" y="5334793"/>
            <a:ext cx="2792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867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2"/>
          </p:nvPr>
        </p:nvSpPr>
        <p:spPr>
          <a:xfrm>
            <a:off x="5145944" y="5334793"/>
            <a:ext cx="2792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867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3"/>
          </p:nvPr>
        </p:nvSpPr>
        <p:spPr>
          <a:xfrm>
            <a:off x="8548089" y="2574000"/>
            <a:ext cx="2792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867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4"/>
          </p:nvPr>
        </p:nvSpPr>
        <p:spPr>
          <a:xfrm>
            <a:off x="5144944" y="2574000"/>
            <a:ext cx="2794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867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2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5286144" y="1760333"/>
            <a:ext cx="2511600" cy="6440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94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5"/>
          </p:nvPr>
        </p:nvSpPr>
        <p:spPr>
          <a:xfrm>
            <a:off x="8688289" y="1760333"/>
            <a:ext cx="2511600" cy="6440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94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6"/>
          </p:nvPr>
        </p:nvSpPr>
        <p:spPr>
          <a:xfrm>
            <a:off x="5286144" y="4503533"/>
            <a:ext cx="2511600" cy="6440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94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7"/>
          </p:nvPr>
        </p:nvSpPr>
        <p:spPr>
          <a:xfrm>
            <a:off x="8690289" y="4503533"/>
            <a:ext cx="2507600" cy="6440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94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8" hasCustomPrompt="1"/>
          </p:nvPr>
        </p:nvSpPr>
        <p:spPr>
          <a:xfrm>
            <a:off x="5322744" y="868900"/>
            <a:ext cx="2438400" cy="6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9" hasCustomPrompt="1"/>
          </p:nvPr>
        </p:nvSpPr>
        <p:spPr>
          <a:xfrm>
            <a:off x="8724889" y="868900"/>
            <a:ext cx="2438400" cy="6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6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3" hasCustomPrompt="1"/>
          </p:nvPr>
        </p:nvSpPr>
        <p:spPr>
          <a:xfrm>
            <a:off x="5328744" y="3612100"/>
            <a:ext cx="2426400" cy="6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66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4" hasCustomPrompt="1"/>
          </p:nvPr>
        </p:nvSpPr>
        <p:spPr>
          <a:xfrm>
            <a:off x="8730889" y="3612100"/>
            <a:ext cx="2426400" cy="6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667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64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15"/>
          </p:nvPr>
        </p:nvSpPr>
        <p:spPr>
          <a:xfrm>
            <a:off x="821167" y="2476500"/>
            <a:ext cx="35476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16"/>
          </p:nvPr>
        </p:nvSpPr>
        <p:spPr>
          <a:xfrm>
            <a:off x="1138667" y="3315300"/>
            <a:ext cx="4055600" cy="10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5971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4"/>
          <p:cNvSpPr txBox="1">
            <a:spLocks noGrp="1"/>
          </p:cNvSpPr>
          <p:nvPr>
            <p:ph type="title" hasCustomPrompt="1"/>
          </p:nvPr>
        </p:nvSpPr>
        <p:spPr>
          <a:xfrm>
            <a:off x="932800" y="779333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7" name="Google Shape;127;p14"/>
          <p:cNvSpPr txBox="1">
            <a:spLocks noGrp="1"/>
          </p:cNvSpPr>
          <p:nvPr>
            <p:ph type="subTitle" idx="1"/>
          </p:nvPr>
        </p:nvSpPr>
        <p:spPr>
          <a:xfrm>
            <a:off x="932800" y="1759607"/>
            <a:ext cx="6262400" cy="560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94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28" name="Google Shape;128;p14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11208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9" name="Google Shape;129;p14"/>
          <p:cNvSpPr txBox="1">
            <a:spLocks noGrp="1"/>
          </p:cNvSpPr>
          <p:nvPr>
            <p:ph type="subTitle" idx="3"/>
          </p:nvPr>
        </p:nvSpPr>
        <p:spPr>
          <a:xfrm>
            <a:off x="2964800" y="3591365"/>
            <a:ext cx="6262400" cy="560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94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0" name="Google Shape;130;p14"/>
          <p:cNvSpPr txBox="1">
            <a:spLocks noGrp="1"/>
          </p:cNvSpPr>
          <p:nvPr>
            <p:ph type="title" idx="4" hasCustomPrompt="1"/>
          </p:nvPr>
        </p:nvSpPr>
        <p:spPr>
          <a:xfrm>
            <a:off x="4996800" y="4443084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1" name="Google Shape;131;p14"/>
          <p:cNvSpPr txBox="1">
            <a:spLocks noGrp="1"/>
          </p:cNvSpPr>
          <p:nvPr>
            <p:ph type="subTitle" idx="5"/>
          </p:nvPr>
        </p:nvSpPr>
        <p:spPr>
          <a:xfrm>
            <a:off x="4996800" y="5423125"/>
            <a:ext cx="6262400" cy="5608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94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2" name="Google Shape;132;p14"/>
          <p:cNvSpPr/>
          <p:nvPr/>
        </p:nvSpPr>
        <p:spPr>
          <a:xfrm rot="5400000">
            <a:off x="5856731" y="-5880644"/>
            <a:ext cx="483200" cy="12255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33" name="Google Shape;133;p14"/>
          <p:cNvSpPr/>
          <p:nvPr/>
        </p:nvSpPr>
        <p:spPr>
          <a:xfrm rot="5400000">
            <a:off x="5848000" y="482056"/>
            <a:ext cx="483200" cy="12255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134" name="Google Shape;134;p14"/>
          <p:cNvGrpSpPr/>
          <p:nvPr/>
        </p:nvGrpSpPr>
        <p:grpSpPr>
          <a:xfrm>
            <a:off x="11400673" y="736069"/>
            <a:ext cx="296044" cy="2240857"/>
            <a:chOff x="7829550" y="2941325"/>
            <a:chExt cx="219075" cy="1430700"/>
          </a:xfrm>
        </p:grpSpPr>
        <p:cxnSp>
          <p:nvCxnSpPr>
            <p:cNvPr id="135" name="Google Shape;135;p14"/>
            <p:cNvCxnSpPr/>
            <p:nvPr/>
          </p:nvCxnSpPr>
          <p:spPr>
            <a:xfrm>
              <a:off x="7829550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14"/>
            <p:cNvCxnSpPr/>
            <p:nvPr/>
          </p:nvCxnSpPr>
          <p:spPr>
            <a:xfrm>
              <a:off x="7939088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14"/>
            <p:cNvCxnSpPr/>
            <p:nvPr/>
          </p:nvCxnSpPr>
          <p:spPr>
            <a:xfrm>
              <a:off x="8048625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" name="Google Shape;138;p14"/>
          <p:cNvSpPr/>
          <p:nvPr/>
        </p:nvSpPr>
        <p:spPr>
          <a:xfrm>
            <a:off x="189032" y="4336607"/>
            <a:ext cx="612536" cy="612604"/>
          </a:xfrm>
          <a:custGeom>
            <a:avLst/>
            <a:gdLst/>
            <a:ahLst/>
            <a:cxnLst/>
            <a:rect l="l" t="t" r="r" b="b"/>
            <a:pathLst>
              <a:path w="3382" h="3382" extrusionOk="0">
                <a:moveTo>
                  <a:pt x="1691" y="1"/>
                </a:moveTo>
                <a:cubicBezTo>
                  <a:pt x="1691" y="940"/>
                  <a:pt x="939" y="1691"/>
                  <a:pt x="0" y="1691"/>
                </a:cubicBezTo>
                <a:cubicBezTo>
                  <a:pt x="939" y="1691"/>
                  <a:pt x="1691" y="2443"/>
                  <a:pt x="1691" y="3382"/>
                </a:cubicBezTo>
                <a:cubicBezTo>
                  <a:pt x="1691" y="2443"/>
                  <a:pt x="2442" y="1691"/>
                  <a:pt x="3381" y="1691"/>
                </a:cubicBezTo>
                <a:cubicBezTo>
                  <a:pt x="2442" y="1691"/>
                  <a:pt x="1691" y="940"/>
                  <a:pt x="169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27331014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5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5"/>
          <p:cNvSpPr txBox="1">
            <a:spLocks noGrp="1"/>
          </p:cNvSpPr>
          <p:nvPr>
            <p:ph type="title" hasCustomPrompt="1"/>
          </p:nvPr>
        </p:nvSpPr>
        <p:spPr>
          <a:xfrm>
            <a:off x="1003797" y="1884967"/>
            <a:ext cx="1810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2" name="Google Shape;142;p15"/>
          <p:cNvSpPr txBox="1">
            <a:spLocks noGrp="1"/>
          </p:cNvSpPr>
          <p:nvPr>
            <p:ph type="title" idx="2" hasCustomPrompt="1"/>
          </p:nvPr>
        </p:nvSpPr>
        <p:spPr>
          <a:xfrm>
            <a:off x="1003797" y="3265967"/>
            <a:ext cx="1810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 idx="3" hasCustomPrompt="1"/>
          </p:nvPr>
        </p:nvSpPr>
        <p:spPr>
          <a:xfrm>
            <a:off x="1003797" y="4646967"/>
            <a:ext cx="18100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4" name="Google Shape;144;p15"/>
          <p:cNvSpPr txBox="1">
            <a:spLocks noGrp="1"/>
          </p:cNvSpPr>
          <p:nvPr>
            <p:ph type="subTitle" idx="1"/>
          </p:nvPr>
        </p:nvSpPr>
        <p:spPr>
          <a:xfrm>
            <a:off x="7707815" y="2641971"/>
            <a:ext cx="34804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5" name="Google Shape;145;p15"/>
          <p:cNvSpPr txBox="1">
            <a:spLocks noGrp="1"/>
          </p:cNvSpPr>
          <p:nvPr>
            <p:ph type="subTitle" idx="4"/>
          </p:nvPr>
        </p:nvSpPr>
        <p:spPr>
          <a:xfrm>
            <a:off x="7707815" y="4022619"/>
            <a:ext cx="34804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6" name="Google Shape;146;p15"/>
          <p:cNvSpPr txBox="1">
            <a:spLocks noGrp="1"/>
          </p:cNvSpPr>
          <p:nvPr>
            <p:ph type="subTitle" idx="5"/>
          </p:nvPr>
        </p:nvSpPr>
        <p:spPr>
          <a:xfrm>
            <a:off x="7707815" y="5403267"/>
            <a:ext cx="3480400" cy="6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title" idx="6"/>
          </p:nvPr>
        </p:nvSpPr>
        <p:spPr>
          <a:xfrm>
            <a:off x="950967" y="452079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5"/>
          <p:cNvSpPr txBox="1">
            <a:spLocks noGrp="1"/>
          </p:cNvSpPr>
          <p:nvPr>
            <p:ph type="title" idx="7"/>
          </p:nvPr>
        </p:nvSpPr>
        <p:spPr>
          <a:xfrm>
            <a:off x="7707815" y="2014967"/>
            <a:ext cx="3480400" cy="6636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title" idx="8"/>
          </p:nvPr>
        </p:nvSpPr>
        <p:spPr>
          <a:xfrm>
            <a:off x="7710615" y="3398567"/>
            <a:ext cx="3474800" cy="6584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0" name="Google Shape;150;p15"/>
          <p:cNvSpPr txBox="1">
            <a:spLocks noGrp="1"/>
          </p:cNvSpPr>
          <p:nvPr>
            <p:ph type="title" idx="9"/>
          </p:nvPr>
        </p:nvSpPr>
        <p:spPr>
          <a:xfrm>
            <a:off x="7710615" y="4779567"/>
            <a:ext cx="3474800" cy="6584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1" name="Google Shape;151;p15"/>
          <p:cNvSpPr/>
          <p:nvPr/>
        </p:nvSpPr>
        <p:spPr>
          <a:xfrm>
            <a:off x="0" y="-25400"/>
            <a:ext cx="483200" cy="6921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52" name="Google Shape;152;p15"/>
          <p:cNvSpPr/>
          <p:nvPr/>
        </p:nvSpPr>
        <p:spPr>
          <a:xfrm>
            <a:off x="11710800" y="-25400"/>
            <a:ext cx="487600" cy="6921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153" name="Google Shape;153;p15"/>
          <p:cNvGrpSpPr/>
          <p:nvPr/>
        </p:nvGrpSpPr>
        <p:grpSpPr>
          <a:xfrm rot="5400000">
            <a:off x="10109673" y="5188169"/>
            <a:ext cx="296044" cy="2240857"/>
            <a:chOff x="7829550" y="2941325"/>
            <a:chExt cx="219075" cy="1430700"/>
          </a:xfrm>
        </p:grpSpPr>
        <p:cxnSp>
          <p:nvCxnSpPr>
            <p:cNvPr id="154" name="Google Shape;154;p15"/>
            <p:cNvCxnSpPr/>
            <p:nvPr/>
          </p:nvCxnSpPr>
          <p:spPr>
            <a:xfrm>
              <a:off x="7829550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15"/>
            <p:cNvCxnSpPr/>
            <p:nvPr/>
          </p:nvCxnSpPr>
          <p:spPr>
            <a:xfrm>
              <a:off x="7939088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15"/>
            <p:cNvCxnSpPr/>
            <p:nvPr/>
          </p:nvCxnSpPr>
          <p:spPr>
            <a:xfrm>
              <a:off x="8048625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7" name="Google Shape;157;p15"/>
          <p:cNvSpPr/>
          <p:nvPr/>
        </p:nvSpPr>
        <p:spPr>
          <a:xfrm rot="10800000">
            <a:off x="487163" y="226191"/>
            <a:ext cx="819648" cy="1639296"/>
          </a:xfrm>
          <a:custGeom>
            <a:avLst/>
            <a:gdLst/>
            <a:ahLst/>
            <a:cxnLst/>
            <a:rect l="l" t="t" r="r" b="b"/>
            <a:pathLst>
              <a:path w="11384" h="22768" extrusionOk="0">
                <a:moveTo>
                  <a:pt x="11384" y="0"/>
                </a:moveTo>
                <a:cubicBezTo>
                  <a:pt x="5072" y="0"/>
                  <a:pt x="0" y="5072"/>
                  <a:pt x="0" y="11384"/>
                </a:cubicBezTo>
                <a:cubicBezTo>
                  <a:pt x="0" y="17658"/>
                  <a:pt x="5072" y="22767"/>
                  <a:pt x="11384" y="22767"/>
                </a:cubicBezTo>
                <a:lnTo>
                  <a:pt x="11384" y="19236"/>
                </a:lnTo>
                <a:cubicBezTo>
                  <a:pt x="7026" y="19236"/>
                  <a:pt x="3494" y="15704"/>
                  <a:pt x="3494" y="11384"/>
                </a:cubicBezTo>
                <a:cubicBezTo>
                  <a:pt x="3494" y="7026"/>
                  <a:pt x="7026" y="3494"/>
                  <a:pt x="11384" y="3494"/>
                </a:cubicBezTo>
                <a:lnTo>
                  <a:pt x="11384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58" name="Google Shape;158;p15"/>
          <p:cNvSpPr/>
          <p:nvPr/>
        </p:nvSpPr>
        <p:spPr>
          <a:xfrm>
            <a:off x="1283267" y="171633"/>
            <a:ext cx="178300" cy="178368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59" name="Google Shape;159;p15"/>
          <p:cNvSpPr/>
          <p:nvPr/>
        </p:nvSpPr>
        <p:spPr>
          <a:xfrm>
            <a:off x="8827067" y="6534333"/>
            <a:ext cx="178300" cy="178368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1632210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6"/>
          <p:cNvSpPr txBox="1">
            <a:spLocks noGrp="1"/>
          </p:cNvSpPr>
          <p:nvPr>
            <p:ph type="title"/>
          </p:nvPr>
        </p:nvSpPr>
        <p:spPr>
          <a:xfrm>
            <a:off x="5200600" y="4411008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subTitle" idx="1"/>
          </p:nvPr>
        </p:nvSpPr>
        <p:spPr>
          <a:xfrm>
            <a:off x="5359400" y="1737792"/>
            <a:ext cx="5654800" cy="25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64" name="Google Shape;164;p16"/>
          <p:cNvSpPr/>
          <p:nvPr/>
        </p:nvSpPr>
        <p:spPr>
          <a:xfrm rot="5400000">
            <a:off x="5856731" y="-5880644"/>
            <a:ext cx="483200" cy="122556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65" name="Google Shape;165;p16"/>
          <p:cNvSpPr/>
          <p:nvPr/>
        </p:nvSpPr>
        <p:spPr>
          <a:xfrm rot="5400000">
            <a:off x="5848000" y="482056"/>
            <a:ext cx="483200" cy="122556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66" name="Google Shape;166;p16"/>
          <p:cNvSpPr/>
          <p:nvPr/>
        </p:nvSpPr>
        <p:spPr>
          <a:xfrm>
            <a:off x="11152053" y="860697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67" name="Google Shape;167;p16"/>
          <p:cNvSpPr/>
          <p:nvPr/>
        </p:nvSpPr>
        <p:spPr>
          <a:xfrm>
            <a:off x="11152067" y="1274276"/>
            <a:ext cx="653064" cy="653019"/>
          </a:xfrm>
          <a:custGeom>
            <a:avLst/>
            <a:gdLst/>
            <a:ahLst/>
            <a:cxnLst/>
            <a:rect l="l" t="t" r="r" b="b"/>
            <a:pathLst>
              <a:path w="3382" h="3382" extrusionOk="0">
                <a:moveTo>
                  <a:pt x="1691" y="0"/>
                </a:moveTo>
                <a:cubicBezTo>
                  <a:pt x="1691" y="917"/>
                  <a:pt x="976" y="1691"/>
                  <a:pt x="68" y="1692"/>
                </a:cubicBezTo>
                <a:lnTo>
                  <a:pt x="68" y="1692"/>
                </a:lnTo>
                <a:cubicBezTo>
                  <a:pt x="46" y="1691"/>
                  <a:pt x="23" y="1691"/>
                  <a:pt x="1" y="1691"/>
                </a:cubicBezTo>
                <a:cubicBezTo>
                  <a:pt x="22" y="1692"/>
                  <a:pt x="44" y="1692"/>
                  <a:pt x="65" y="1692"/>
                </a:cubicBezTo>
                <a:cubicBezTo>
                  <a:pt x="66" y="1692"/>
                  <a:pt x="67" y="1692"/>
                  <a:pt x="68" y="1692"/>
                </a:cubicBezTo>
                <a:lnTo>
                  <a:pt x="68" y="1692"/>
                </a:lnTo>
                <a:cubicBezTo>
                  <a:pt x="976" y="1727"/>
                  <a:pt x="1691" y="2465"/>
                  <a:pt x="1691" y="3382"/>
                </a:cubicBezTo>
                <a:cubicBezTo>
                  <a:pt x="1691" y="2442"/>
                  <a:pt x="2443" y="1691"/>
                  <a:pt x="3382" y="1691"/>
                </a:cubicBezTo>
                <a:cubicBezTo>
                  <a:pt x="2443" y="1691"/>
                  <a:pt x="1691" y="940"/>
                  <a:pt x="1691" y="0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68" name="Google Shape;168;p16"/>
          <p:cNvSpPr/>
          <p:nvPr/>
        </p:nvSpPr>
        <p:spPr>
          <a:xfrm>
            <a:off x="285437" y="4284657"/>
            <a:ext cx="819648" cy="1639296"/>
          </a:xfrm>
          <a:custGeom>
            <a:avLst/>
            <a:gdLst/>
            <a:ahLst/>
            <a:cxnLst/>
            <a:rect l="l" t="t" r="r" b="b"/>
            <a:pathLst>
              <a:path w="11384" h="22768" extrusionOk="0">
                <a:moveTo>
                  <a:pt x="11384" y="0"/>
                </a:moveTo>
                <a:cubicBezTo>
                  <a:pt x="5072" y="0"/>
                  <a:pt x="0" y="5072"/>
                  <a:pt x="0" y="11384"/>
                </a:cubicBezTo>
                <a:cubicBezTo>
                  <a:pt x="0" y="17658"/>
                  <a:pt x="5072" y="22767"/>
                  <a:pt x="11384" y="22767"/>
                </a:cubicBezTo>
                <a:lnTo>
                  <a:pt x="11384" y="19236"/>
                </a:lnTo>
                <a:cubicBezTo>
                  <a:pt x="7026" y="19236"/>
                  <a:pt x="3494" y="15704"/>
                  <a:pt x="3494" y="11384"/>
                </a:cubicBezTo>
                <a:cubicBezTo>
                  <a:pt x="3494" y="7026"/>
                  <a:pt x="7026" y="3494"/>
                  <a:pt x="11384" y="3494"/>
                </a:cubicBezTo>
                <a:lnTo>
                  <a:pt x="11384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69" name="Google Shape;169;p16"/>
          <p:cNvSpPr/>
          <p:nvPr/>
        </p:nvSpPr>
        <p:spPr>
          <a:xfrm>
            <a:off x="7368518" y="488763"/>
            <a:ext cx="1477775" cy="741431"/>
          </a:xfrm>
          <a:custGeom>
            <a:avLst/>
            <a:gdLst/>
            <a:ahLst/>
            <a:cxnLst/>
            <a:rect l="l" t="t" r="r" b="b"/>
            <a:pathLst>
              <a:path w="11534" h="5787" extrusionOk="0">
                <a:moveTo>
                  <a:pt x="0" y="1"/>
                </a:moveTo>
                <a:cubicBezTo>
                  <a:pt x="0" y="3194"/>
                  <a:pt x="2555" y="5786"/>
                  <a:pt x="5748" y="5786"/>
                </a:cubicBezTo>
                <a:cubicBezTo>
                  <a:pt x="8942" y="5786"/>
                  <a:pt x="11534" y="3194"/>
                  <a:pt x="11534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170" name="Google Shape;170;p16"/>
          <p:cNvGrpSpPr/>
          <p:nvPr/>
        </p:nvGrpSpPr>
        <p:grpSpPr>
          <a:xfrm>
            <a:off x="11397973" y="3983869"/>
            <a:ext cx="296044" cy="2240857"/>
            <a:chOff x="7829550" y="2941325"/>
            <a:chExt cx="219075" cy="1430700"/>
          </a:xfrm>
        </p:grpSpPr>
        <p:cxnSp>
          <p:nvCxnSpPr>
            <p:cNvPr id="171" name="Google Shape;171;p16"/>
            <p:cNvCxnSpPr/>
            <p:nvPr/>
          </p:nvCxnSpPr>
          <p:spPr>
            <a:xfrm>
              <a:off x="7829550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16"/>
            <p:cNvCxnSpPr/>
            <p:nvPr/>
          </p:nvCxnSpPr>
          <p:spPr>
            <a:xfrm>
              <a:off x="7939088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16"/>
            <p:cNvCxnSpPr/>
            <p:nvPr/>
          </p:nvCxnSpPr>
          <p:spPr>
            <a:xfrm>
              <a:off x="8048625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4" name="Google Shape;174;p16"/>
          <p:cNvSpPr/>
          <p:nvPr/>
        </p:nvSpPr>
        <p:spPr>
          <a:xfrm>
            <a:off x="495286" y="1095897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28016666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7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7"/>
          <p:cNvSpPr/>
          <p:nvPr/>
        </p:nvSpPr>
        <p:spPr>
          <a:xfrm>
            <a:off x="0" y="6133"/>
            <a:ext cx="12192000" cy="6846000"/>
          </a:xfrm>
          <a:prstGeom prst="frame">
            <a:avLst>
              <a:gd name="adj1" fmla="val 7049"/>
            </a:avLst>
          </a:pr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78" name="Google Shape;178;p17"/>
          <p:cNvSpPr txBox="1">
            <a:spLocks noGrp="1"/>
          </p:cNvSpPr>
          <p:nvPr>
            <p:ph type="title"/>
          </p:nvPr>
        </p:nvSpPr>
        <p:spPr>
          <a:xfrm>
            <a:off x="4702731" y="2257800"/>
            <a:ext cx="6562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9" name="Google Shape;179;p17"/>
          <p:cNvSpPr txBox="1">
            <a:spLocks noGrp="1"/>
          </p:cNvSpPr>
          <p:nvPr>
            <p:ph type="title" idx="2" hasCustomPrompt="1"/>
          </p:nvPr>
        </p:nvSpPr>
        <p:spPr>
          <a:xfrm>
            <a:off x="1173216" y="1058264"/>
            <a:ext cx="1961200" cy="17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0" name="Google Shape;180;p17"/>
          <p:cNvSpPr txBox="1">
            <a:spLocks noGrp="1"/>
          </p:cNvSpPr>
          <p:nvPr>
            <p:ph type="subTitle" idx="1"/>
          </p:nvPr>
        </p:nvSpPr>
        <p:spPr>
          <a:xfrm>
            <a:off x="2717600" y="4798136"/>
            <a:ext cx="6756800" cy="6460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94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7"/>
          <p:cNvSpPr txBox="1">
            <a:spLocks noGrp="1"/>
          </p:cNvSpPr>
          <p:nvPr>
            <p:ph type="title" idx="3"/>
          </p:nvPr>
        </p:nvSpPr>
        <p:spPr>
          <a:xfrm>
            <a:off x="958751" y="3373369"/>
            <a:ext cx="689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77761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8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8"/>
          <p:cNvSpPr/>
          <p:nvPr/>
        </p:nvSpPr>
        <p:spPr>
          <a:xfrm>
            <a:off x="0" y="6133"/>
            <a:ext cx="12192000" cy="6846000"/>
          </a:xfrm>
          <a:prstGeom prst="frame">
            <a:avLst>
              <a:gd name="adj1" fmla="val 7049"/>
            </a:avLst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85" name="Google Shape;185;p18"/>
          <p:cNvSpPr/>
          <p:nvPr/>
        </p:nvSpPr>
        <p:spPr>
          <a:xfrm>
            <a:off x="11152053" y="5532480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186" name="Google Shape;186;p18"/>
          <p:cNvGrpSpPr/>
          <p:nvPr/>
        </p:nvGrpSpPr>
        <p:grpSpPr>
          <a:xfrm rot="5400000">
            <a:off x="10153373" y="27018"/>
            <a:ext cx="296044" cy="2240857"/>
            <a:chOff x="7829550" y="2941325"/>
            <a:chExt cx="219075" cy="1430700"/>
          </a:xfrm>
        </p:grpSpPr>
        <p:cxnSp>
          <p:nvCxnSpPr>
            <p:cNvPr id="187" name="Google Shape;187;p18"/>
            <p:cNvCxnSpPr/>
            <p:nvPr/>
          </p:nvCxnSpPr>
          <p:spPr>
            <a:xfrm>
              <a:off x="7829550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8"/>
            <p:cNvCxnSpPr/>
            <p:nvPr/>
          </p:nvCxnSpPr>
          <p:spPr>
            <a:xfrm>
              <a:off x="7939088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18"/>
            <p:cNvCxnSpPr/>
            <p:nvPr/>
          </p:nvCxnSpPr>
          <p:spPr>
            <a:xfrm>
              <a:off x="8048625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0" name="Google Shape;190;p18"/>
          <p:cNvSpPr txBox="1">
            <a:spLocks noGrp="1"/>
          </p:cNvSpPr>
          <p:nvPr>
            <p:ph type="title"/>
          </p:nvPr>
        </p:nvSpPr>
        <p:spPr>
          <a:xfrm>
            <a:off x="3324800" y="2257803"/>
            <a:ext cx="55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title" idx="2" hasCustomPrompt="1"/>
          </p:nvPr>
        </p:nvSpPr>
        <p:spPr>
          <a:xfrm>
            <a:off x="5115400" y="1058264"/>
            <a:ext cx="1961200" cy="17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rgbClr val="EE842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92" name="Google Shape;192;p18"/>
          <p:cNvSpPr txBox="1">
            <a:spLocks noGrp="1"/>
          </p:cNvSpPr>
          <p:nvPr>
            <p:ph type="subTitle" idx="1"/>
          </p:nvPr>
        </p:nvSpPr>
        <p:spPr>
          <a:xfrm>
            <a:off x="2717600" y="4798136"/>
            <a:ext cx="6756800" cy="6460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94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8"/>
          <p:cNvSpPr txBox="1">
            <a:spLocks noGrp="1"/>
          </p:cNvSpPr>
          <p:nvPr>
            <p:ph type="title" idx="3"/>
          </p:nvPr>
        </p:nvSpPr>
        <p:spPr>
          <a:xfrm>
            <a:off x="2646600" y="3373369"/>
            <a:ext cx="689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06224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9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9"/>
          <p:cNvSpPr txBox="1">
            <a:spLocks noGrp="1"/>
          </p:cNvSpPr>
          <p:nvPr>
            <p:ph type="title"/>
          </p:nvPr>
        </p:nvSpPr>
        <p:spPr>
          <a:xfrm>
            <a:off x="950967" y="452079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19"/>
          <p:cNvSpPr/>
          <p:nvPr/>
        </p:nvSpPr>
        <p:spPr>
          <a:xfrm>
            <a:off x="0" y="-25400"/>
            <a:ext cx="483200" cy="69216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98" name="Google Shape;198;p19"/>
          <p:cNvSpPr/>
          <p:nvPr/>
        </p:nvSpPr>
        <p:spPr>
          <a:xfrm>
            <a:off x="11710800" y="-25400"/>
            <a:ext cx="487600" cy="69216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99" name="Google Shape;199;p19"/>
          <p:cNvSpPr/>
          <p:nvPr/>
        </p:nvSpPr>
        <p:spPr>
          <a:xfrm>
            <a:off x="11306803" y="273713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00" name="Google Shape;200;p19"/>
          <p:cNvSpPr/>
          <p:nvPr/>
        </p:nvSpPr>
        <p:spPr>
          <a:xfrm>
            <a:off x="1241617" y="355627"/>
            <a:ext cx="292104" cy="292069"/>
          </a:xfrm>
          <a:custGeom>
            <a:avLst/>
            <a:gdLst/>
            <a:ahLst/>
            <a:cxnLst/>
            <a:rect l="l" t="t" r="r" b="b"/>
            <a:pathLst>
              <a:path w="3382" h="3382" extrusionOk="0">
                <a:moveTo>
                  <a:pt x="1691" y="0"/>
                </a:moveTo>
                <a:cubicBezTo>
                  <a:pt x="1691" y="917"/>
                  <a:pt x="976" y="1691"/>
                  <a:pt x="68" y="1692"/>
                </a:cubicBezTo>
                <a:lnTo>
                  <a:pt x="68" y="1692"/>
                </a:lnTo>
                <a:cubicBezTo>
                  <a:pt x="46" y="1691"/>
                  <a:pt x="23" y="1691"/>
                  <a:pt x="1" y="1691"/>
                </a:cubicBezTo>
                <a:cubicBezTo>
                  <a:pt x="22" y="1692"/>
                  <a:pt x="44" y="1692"/>
                  <a:pt x="65" y="1692"/>
                </a:cubicBezTo>
                <a:cubicBezTo>
                  <a:pt x="66" y="1692"/>
                  <a:pt x="67" y="1692"/>
                  <a:pt x="68" y="1692"/>
                </a:cubicBezTo>
                <a:lnTo>
                  <a:pt x="68" y="1692"/>
                </a:lnTo>
                <a:cubicBezTo>
                  <a:pt x="976" y="1727"/>
                  <a:pt x="1691" y="2465"/>
                  <a:pt x="1691" y="3382"/>
                </a:cubicBezTo>
                <a:cubicBezTo>
                  <a:pt x="1691" y="2442"/>
                  <a:pt x="2443" y="1691"/>
                  <a:pt x="3382" y="1691"/>
                </a:cubicBezTo>
                <a:cubicBezTo>
                  <a:pt x="2443" y="1691"/>
                  <a:pt x="1691" y="940"/>
                  <a:pt x="1691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01" name="Google Shape;201;p19"/>
          <p:cNvSpPr/>
          <p:nvPr/>
        </p:nvSpPr>
        <p:spPr>
          <a:xfrm>
            <a:off x="740052" y="508384"/>
            <a:ext cx="421837" cy="421904"/>
          </a:xfrm>
          <a:custGeom>
            <a:avLst/>
            <a:gdLst/>
            <a:ahLst/>
            <a:cxnLst/>
            <a:rect l="l" t="t" r="r" b="b"/>
            <a:pathLst>
              <a:path w="3382" h="3382" extrusionOk="0">
                <a:moveTo>
                  <a:pt x="1691" y="1"/>
                </a:moveTo>
                <a:cubicBezTo>
                  <a:pt x="1691" y="940"/>
                  <a:pt x="939" y="1691"/>
                  <a:pt x="0" y="1691"/>
                </a:cubicBezTo>
                <a:cubicBezTo>
                  <a:pt x="939" y="1691"/>
                  <a:pt x="1691" y="2443"/>
                  <a:pt x="1691" y="3382"/>
                </a:cubicBezTo>
                <a:cubicBezTo>
                  <a:pt x="1691" y="2443"/>
                  <a:pt x="2442" y="1691"/>
                  <a:pt x="3381" y="1691"/>
                </a:cubicBezTo>
                <a:cubicBezTo>
                  <a:pt x="2442" y="1691"/>
                  <a:pt x="1691" y="940"/>
                  <a:pt x="1691" y="1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02" name="Google Shape;202;p19"/>
          <p:cNvSpPr/>
          <p:nvPr/>
        </p:nvSpPr>
        <p:spPr>
          <a:xfrm>
            <a:off x="740070" y="6267147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03" name="Google Shape;203;p19"/>
          <p:cNvSpPr/>
          <p:nvPr/>
        </p:nvSpPr>
        <p:spPr>
          <a:xfrm>
            <a:off x="10605953" y="6575697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04" name="Google Shape;204;p19"/>
          <p:cNvSpPr/>
          <p:nvPr/>
        </p:nvSpPr>
        <p:spPr>
          <a:xfrm>
            <a:off x="861818" y="177267"/>
            <a:ext cx="178300" cy="178368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05" name="Google Shape;205;p19"/>
          <p:cNvSpPr/>
          <p:nvPr/>
        </p:nvSpPr>
        <p:spPr>
          <a:xfrm>
            <a:off x="10914667" y="6029825"/>
            <a:ext cx="653064" cy="653019"/>
          </a:xfrm>
          <a:custGeom>
            <a:avLst/>
            <a:gdLst/>
            <a:ahLst/>
            <a:cxnLst/>
            <a:rect l="l" t="t" r="r" b="b"/>
            <a:pathLst>
              <a:path w="3382" h="3382" extrusionOk="0">
                <a:moveTo>
                  <a:pt x="1691" y="0"/>
                </a:moveTo>
                <a:cubicBezTo>
                  <a:pt x="1691" y="917"/>
                  <a:pt x="976" y="1691"/>
                  <a:pt x="68" y="1692"/>
                </a:cubicBezTo>
                <a:lnTo>
                  <a:pt x="68" y="1692"/>
                </a:lnTo>
                <a:cubicBezTo>
                  <a:pt x="46" y="1691"/>
                  <a:pt x="23" y="1691"/>
                  <a:pt x="1" y="1691"/>
                </a:cubicBezTo>
                <a:cubicBezTo>
                  <a:pt x="22" y="1692"/>
                  <a:pt x="44" y="1692"/>
                  <a:pt x="65" y="1692"/>
                </a:cubicBezTo>
                <a:cubicBezTo>
                  <a:pt x="66" y="1692"/>
                  <a:pt x="67" y="1692"/>
                  <a:pt x="68" y="1692"/>
                </a:cubicBezTo>
                <a:lnTo>
                  <a:pt x="68" y="1692"/>
                </a:lnTo>
                <a:cubicBezTo>
                  <a:pt x="976" y="1727"/>
                  <a:pt x="1691" y="2465"/>
                  <a:pt x="1691" y="3382"/>
                </a:cubicBezTo>
                <a:cubicBezTo>
                  <a:pt x="1691" y="2442"/>
                  <a:pt x="2443" y="1691"/>
                  <a:pt x="3382" y="1691"/>
                </a:cubicBezTo>
                <a:cubicBezTo>
                  <a:pt x="2443" y="1691"/>
                  <a:pt x="1691" y="940"/>
                  <a:pt x="1691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1081229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1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1"/>
          <p:cNvSpPr txBox="1">
            <a:spLocks noGrp="1"/>
          </p:cNvSpPr>
          <p:nvPr>
            <p:ph type="title"/>
          </p:nvPr>
        </p:nvSpPr>
        <p:spPr>
          <a:xfrm>
            <a:off x="950967" y="452079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1"/>
          <p:cNvSpPr/>
          <p:nvPr/>
        </p:nvSpPr>
        <p:spPr>
          <a:xfrm rot="5400000">
            <a:off x="5856731" y="-5880644"/>
            <a:ext cx="483200" cy="122556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22" name="Google Shape;222;p21"/>
          <p:cNvSpPr/>
          <p:nvPr/>
        </p:nvSpPr>
        <p:spPr>
          <a:xfrm rot="5400000">
            <a:off x="5848000" y="482056"/>
            <a:ext cx="483200" cy="122556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223" name="Google Shape;223;p21"/>
          <p:cNvGrpSpPr/>
          <p:nvPr/>
        </p:nvGrpSpPr>
        <p:grpSpPr>
          <a:xfrm>
            <a:off x="348973" y="821569"/>
            <a:ext cx="296044" cy="2240857"/>
            <a:chOff x="7829550" y="2941325"/>
            <a:chExt cx="219075" cy="1430700"/>
          </a:xfrm>
        </p:grpSpPr>
        <p:cxnSp>
          <p:nvCxnSpPr>
            <p:cNvPr id="224" name="Google Shape;224;p21"/>
            <p:cNvCxnSpPr/>
            <p:nvPr/>
          </p:nvCxnSpPr>
          <p:spPr>
            <a:xfrm>
              <a:off x="7829550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Google Shape;225;p21"/>
            <p:cNvCxnSpPr/>
            <p:nvPr/>
          </p:nvCxnSpPr>
          <p:spPr>
            <a:xfrm>
              <a:off x="7939088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Google Shape;226;p21"/>
            <p:cNvCxnSpPr/>
            <p:nvPr/>
          </p:nvCxnSpPr>
          <p:spPr>
            <a:xfrm>
              <a:off x="8048625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7" name="Google Shape;227;p21"/>
          <p:cNvSpPr/>
          <p:nvPr/>
        </p:nvSpPr>
        <p:spPr>
          <a:xfrm rot="10800000">
            <a:off x="11614438" y="5842003"/>
            <a:ext cx="284764" cy="284731"/>
          </a:xfrm>
          <a:custGeom>
            <a:avLst/>
            <a:gdLst/>
            <a:ahLst/>
            <a:cxnLst/>
            <a:rect l="l" t="t" r="r" b="b"/>
            <a:pathLst>
              <a:path w="3382" h="3382" extrusionOk="0">
                <a:moveTo>
                  <a:pt x="1691" y="0"/>
                </a:moveTo>
                <a:cubicBezTo>
                  <a:pt x="1691" y="917"/>
                  <a:pt x="976" y="1691"/>
                  <a:pt x="68" y="1692"/>
                </a:cubicBezTo>
                <a:lnTo>
                  <a:pt x="68" y="1692"/>
                </a:lnTo>
                <a:cubicBezTo>
                  <a:pt x="46" y="1691"/>
                  <a:pt x="23" y="1691"/>
                  <a:pt x="1" y="1691"/>
                </a:cubicBezTo>
                <a:cubicBezTo>
                  <a:pt x="22" y="1692"/>
                  <a:pt x="44" y="1692"/>
                  <a:pt x="65" y="1692"/>
                </a:cubicBezTo>
                <a:cubicBezTo>
                  <a:pt x="66" y="1692"/>
                  <a:pt x="67" y="1692"/>
                  <a:pt x="68" y="1692"/>
                </a:cubicBezTo>
                <a:lnTo>
                  <a:pt x="68" y="1692"/>
                </a:lnTo>
                <a:cubicBezTo>
                  <a:pt x="976" y="1727"/>
                  <a:pt x="1691" y="2465"/>
                  <a:pt x="1691" y="3382"/>
                </a:cubicBezTo>
                <a:cubicBezTo>
                  <a:pt x="1691" y="2442"/>
                  <a:pt x="2443" y="1691"/>
                  <a:pt x="3382" y="1691"/>
                </a:cubicBezTo>
                <a:cubicBezTo>
                  <a:pt x="2443" y="1691"/>
                  <a:pt x="1691" y="940"/>
                  <a:pt x="1691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28" name="Google Shape;228;p21"/>
          <p:cNvSpPr/>
          <p:nvPr/>
        </p:nvSpPr>
        <p:spPr>
          <a:xfrm rot="10800000">
            <a:off x="11503463" y="5518636"/>
            <a:ext cx="178300" cy="178368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29" name="Google Shape;229;p21"/>
          <p:cNvSpPr/>
          <p:nvPr/>
        </p:nvSpPr>
        <p:spPr>
          <a:xfrm rot="10800000">
            <a:off x="11614428" y="5000397"/>
            <a:ext cx="523872" cy="523771"/>
          </a:xfrm>
          <a:custGeom>
            <a:avLst/>
            <a:gdLst/>
            <a:ahLst/>
            <a:cxnLst/>
            <a:rect l="l" t="t" r="r" b="b"/>
            <a:pathLst>
              <a:path w="3382" h="3382" extrusionOk="0">
                <a:moveTo>
                  <a:pt x="1691" y="0"/>
                </a:moveTo>
                <a:cubicBezTo>
                  <a:pt x="1691" y="917"/>
                  <a:pt x="976" y="1691"/>
                  <a:pt x="68" y="1692"/>
                </a:cubicBezTo>
                <a:lnTo>
                  <a:pt x="68" y="1692"/>
                </a:lnTo>
                <a:cubicBezTo>
                  <a:pt x="46" y="1691"/>
                  <a:pt x="23" y="1691"/>
                  <a:pt x="1" y="1691"/>
                </a:cubicBezTo>
                <a:cubicBezTo>
                  <a:pt x="22" y="1692"/>
                  <a:pt x="44" y="1692"/>
                  <a:pt x="65" y="1692"/>
                </a:cubicBezTo>
                <a:cubicBezTo>
                  <a:pt x="66" y="1692"/>
                  <a:pt x="67" y="1692"/>
                  <a:pt x="68" y="1692"/>
                </a:cubicBezTo>
                <a:lnTo>
                  <a:pt x="68" y="1692"/>
                </a:lnTo>
                <a:cubicBezTo>
                  <a:pt x="976" y="1727"/>
                  <a:pt x="1691" y="2465"/>
                  <a:pt x="1691" y="3382"/>
                </a:cubicBezTo>
                <a:cubicBezTo>
                  <a:pt x="1691" y="2442"/>
                  <a:pt x="2443" y="1691"/>
                  <a:pt x="3382" y="1691"/>
                </a:cubicBezTo>
                <a:cubicBezTo>
                  <a:pt x="2443" y="1691"/>
                  <a:pt x="1691" y="940"/>
                  <a:pt x="1691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459257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>
            <a:off x="0" y="6133"/>
            <a:ext cx="12192000" cy="6846000"/>
          </a:xfrm>
          <a:prstGeom prst="frame">
            <a:avLst>
              <a:gd name="adj1" fmla="val 7049"/>
            </a:avLst>
          </a:prstGeom>
          <a:solidFill>
            <a:srgbClr val="F23005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43549" y="2257803"/>
            <a:ext cx="55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9034516" y="1058264"/>
            <a:ext cx="1961200" cy="17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>
                <a:solidFill>
                  <a:srgbClr val="EE842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2717600" y="4798136"/>
            <a:ext cx="6756800" cy="6460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94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3"/>
          </p:nvPr>
        </p:nvSpPr>
        <p:spPr>
          <a:xfrm>
            <a:off x="4349651" y="3373369"/>
            <a:ext cx="689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0852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2"/>
          <p:cNvSpPr/>
          <p:nvPr/>
        </p:nvSpPr>
        <p:spPr>
          <a:xfrm>
            <a:off x="0" y="6133"/>
            <a:ext cx="12192000" cy="6846000"/>
          </a:xfrm>
          <a:prstGeom prst="frame">
            <a:avLst>
              <a:gd name="adj1" fmla="val 7049"/>
            </a:avLst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33" name="Google Shape;233;p22"/>
          <p:cNvSpPr txBox="1">
            <a:spLocks noGrp="1"/>
          </p:cNvSpPr>
          <p:nvPr>
            <p:ph type="title"/>
          </p:nvPr>
        </p:nvSpPr>
        <p:spPr>
          <a:xfrm>
            <a:off x="899800" y="1260867"/>
            <a:ext cx="10341600" cy="20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22"/>
          <p:cNvSpPr txBox="1">
            <a:spLocks noGrp="1"/>
          </p:cNvSpPr>
          <p:nvPr>
            <p:ph type="subTitle" idx="1"/>
          </p:nvPr>
        </p:nvSpPr>
        <p:spPr>
          <a:xfrm>
            <a:off x="3346451" y="3546851"/>
            <a:ext cx="5759600" cy="774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94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2"/>
          <p:cNvSpPr txBox="1">
            <a:spLocks noGrp="1"/>
          </p:cNvSpPr>
          <p:nvPr>
            <p:ph type="subTitle" idx="2"/>
          </p:nvPr>
        </p:nvSpPr>
        <p:spPr>
          <a:xfrm>
            <a:off x="4159151" y="4600851"/>
            <a:ext cx="6413600" cy="7804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94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9046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3"/>
          <p:cNvSpPr txBox="1">
            <a:spLocks noGrp="1"/>
          </p:cNvSpPr>
          <p:nvPr>
            <p:ph type="title"/>
          </p:nvPr>
        </p:nvSpPr>
        <p:spPr>
          <a:xfrm>
            <a:off x="4592200" y="1031900"/>
            <a:ext cx="6291600" cy="9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3"/>
          <p:cNvSpPr txBox="1">
            <a:spLocks noGrp="1"/>
          </p:cNvSpPr>
          <p:nvPr>
            <p:ph type="subTitle" idx="1"/>
          </p:nvPr>
        </p:nvSpPr>
        <p:spPr>
          <a:xfrm>
            <a:off x="6673400" y="3916400"/>
            <a:ext cx="41836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3"/>
          <p:cNvSpPr txBox="1">
            <a:spLocks noGrp="1"/>
          </p:cNvSpPr>
          <p:nvPr>
            <p:ph type="title" idx="2"/>
          </p:nvPr>
        </p:nvSpPr>
        <p:spPr>
          <a:xfrm>
            <a:off x="5809800" y="1765851"/>
            <a:ext cx="5429600" cy="9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23"/>
          <p:cNvSpPr txBox="1">
            <a:spLocks noGrp="1"/>
          </p:cNvSpPr>
          <p:nvPr>
            <p:ph type="title" idx="3"/>
          </p:nvPr>
        </p:nvSpPr>
        <p:spPr>
          <a:xfrm>
            <a:off x="6673400" y="2499800"/>
            <a:ext cx="4433600" cy="9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3"/>
          <p:cNvSpPr/>
          <p:nvPr/>
        </p:nvSpPr>
        <p:spPr>
          <a:xfrm rot="5400000">
            <a:off x="5848000" y="482056"/>
            <a:ext cx="483200" cy="12255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43" name="Google Shape;243;p23"/>
          <p:cNvSpPr/>
          <p:nvPr/>
        </p:nvSpPr>
        <p:spPr>
          <a:xfrm rot="5400000">
            <a:off x="5856731" y="-5880644"/>
            <a:ext cx="483200" cy="12255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44" name="Google Shape;244;p23"/>
          <p:cNvSpPr/>
          <p:nvPr/>
        </p:nvSpPr>
        <p:spPr>
          <a:xfrm>
            <a:off x="11696701" y="1316800"/>
            <a:ext cx="178300" cy="178368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45" name="Google Shape;245;p23"/>
          <p:cNvSpPr/>
          <p:nvPr/>
        </p:nvSpPr>
        <p:spPr>
          <a:xfrm>
            <a:off x="11107016" y="719325"/>
            <a:ext cx="653064" cy="653019"/>
          </a:xfrm>
          <a:custGeom>
            <a:avLst/>
            <a:gdLst/>
            <a:ahLst/>
            <a:cxnLst/>
            <a:rect l="l" t="t" r="r" b="b"/>
            <a:pathLst>
              <a:path w="3382" h="3382" extrusionOk="0">
                <a:moveTo>
                  <a:pt x="1691" y="0"/>
                </a:moveTo>
                <a:cubicBezTo>
                  <a:pt x="1691" y="917"/>
                  <a:pt x="976" y="1691"/>
                  <a:pt x="68" y="1692"/>
                </a:cubicBezTo>
                <a:lnTo>
                  <a:pt x="68" y="1692"/>
                </a:lnTo>
                <a:cubicBezTo>
                  <a:pt x="46" y="1691"/>
                  <a:pt x="23" y="1691"/>
                  <a:pt x="1" y="1691"/>
                </a:cubicBezTo>
                <a:cubicBezTo>
                  <a:pt x="22" y="1692"/>
                  <a:pt x="44" y="1692"/>
                  <a:pt x="65" y="1692"/>
                </a:cubicBezTo>
                <a:cubicBezTo>
                  <a:pt x="66" y="1692"/>
                  <a:pt x="67" y="1692"/>
                  <a:pt x="68" y="1692"/>
                </a:cubicBezTo>
                <a:lnTo>
                  <a:pt x="68" y="1692"/>
                </a:lnTo>
                <a:cubicBezTo>
                  <a:pt x="976" y="1727"/>
                  <a:pt x="1691" y="2465"/>
                  <a:pt x="1691" y="3382"/>
                </a:cubicBezTo>
                <a:cubicBezTo>
                  <a:pt x="1691" y="2442"/>
                  <a:pt x="2443" y="1691"/>
                  <a:pt x="3382" y="1691"/>
                </a:cubicBezTo>
                <a:cubicBezTo>
                  <a:pt x="2443" y="1691"/>
                  <a:pt x="1691" y="940"/>
                  <a:pt x="1691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246" name="Google Shape;246;p23"/>
          <p:cNvGrpSpPr/>
          <p:nvPr/>
        </p:nvGrpSpPr>
        <p:grpSpPr>
          <a:xfrm rot="10800000">
            <a:off x="495306" y="727085"/>
            <a:ext cx="296044" cy="2240857"/>
            <a:chOff x="7829550" y="2941325"/>
            <a:chExt cx="219075" cy="1430700"/>
          </a:xfrm>
        </p:grpSpPr>
        <p:cxnSp>
          <p:nvCxnSpPr>
            <p:cNvPr id="247" name="Google Shape;247;p23"/>
            <p:cNvCxnSpPr/>
            <p:nvPr/>
          </p:nvCxnSpPr>
          <p:spPr>
            <a:xfrm>
              <a:off x="7829550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23"/>
            <p:cNvCxnSpPr/>
            <p:nvPr/>
          </p:nvCxnSpPr>
          <p:spPr>
            <a:xfrm>
              <a:off x="7939088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23"/>
            <p:cNvCxnSpPr/>
            <p:nvPr/>
          </p:nvCxnSpPr>
          <p:spPr>
            <a:xfrm>
              <a:off x="8048625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0" name="Google Shape;250;p23"/>
          <p:cNvGrpSpPr/>
          <p:nvPr/>
        </p:nvGrpSpPr>
        <p:grpSpPr>
          <a:xfrm>
            <a:off x="11565639" y="3885869"/>
            <a:ext cx="296044" cy="2240857"/>
            <a:chOff x="7829550" y="2941325"/>
            <a:chExt cx="219075" cy="1430700"/>
          </a:xfrm>
        </p:grpSpPr>
        <p:cxnSp>
          <p:nvCxnSpPr>
            <p:cNvPr id="251" name="Google Shape;251;p23"/>
            <p:cNvCxnSpPr/>
            <p:nvPr/>
          </p:nvCxnSpPr>
          <p:spPr>
            <a:xfrm>
              <a:off x="7829550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23"/>
            <p:cNvCxnSpPr/>
            <p:nvPr/>
          </p:nvCxnSpPr>
          <p:spPr>
            <a:xfrm>
              <a:off x="7939088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23"/>
            <p:cNvCxnSpPr/>
            <p:nvPr/>
          </p:nvCxnSpPr>
          <p:spPr>
            <a:xfrm>
              <a:off x="8048625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580190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4"/>
          <p:cNvSpPr txBox="1">
            <a:spLocks noGrp="1"/>
          </p:cNvSpPr>
          <p:nvPr>
            <p:ph type="title"/>
          </p:nvPr>
        </p:nvSpPr>
        <p:spPr>
          <a:xfrm>
            <a:off x="960000" y="1898633"/>
            <a:ext cx="35408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4"/>
          <p:cNvSpPr txBox="1">
            <a:spLocks noGrp="1"/>
          </p:cNvSpPr>
          <p:nvPr>
            <p:ph type="subTitle" idx="1"/>
          </p:nvPr>
        </p:nvSpPr>
        <p:spPr>
          <a:xfrm>
            <a:off x="960000" y="3734867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4"/>
          <p:cNvSpPr txBox="1">
            <a:spLocks noGrp="1"/>
          </p:cNvSpPr>
          <p:nvPr>
            <p:ph type="title" idx="2"/>
          </p:nvPr>
        </p:nvSpPr>
        <p:spPr>
          <a:xfrm>
            <a:off x="2064900" y="2647400"/>
            <a:ext cx="35408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4"/>
          <p:cNvSpPr/>
          <p:nvPr/>
        </p:nvSpPr>
        <p:spPr>
          <a:xfrm>
            <a:off x="0" y="-25400"/>
            <a:ext cx="483200" cy="6921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60" name="Google Shape;260;p24"/>
          <p:cNvSpPr/>
          <p:nvPr/>
        </p:nvSpPr>
        <p:spPr>
          <a:xfrm>
            <a:off x="11710800" y="-25400"/>
            <a:ext cx="487600" cy="6921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261" name="Google Shape;261;p24"/>
          <p:cNvGrpSpPr/>
          <p:nvPr/>
        </p:nvGrpSpPr>
        <p:grpSpPr>
          <a:xfrm rot="5400000">
            <a:off x="9881306" y="5235902"/>
            <a:ext cx="296044" cy="2240857"/>
            <a:chOff x="7829550" y="2941325"/>
            <a:chExt cx="219075" cy="1430700"/>
          </a:xfrm>
        </p:grpSpPr>
        <p:cxnSp>
          <p:nvCxnSpPr>
            <p:cNvPr id="262" name="Google Shape;262;p24"/>
            <p:cNvCxnSpPr/>
            <p:nvPr/>
          </p:nvCxnSpPr>
          <p:spPr>
            <a:xfrm>
              <a:off x="7829550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24"/>
            <p:cNvCxnSpPr/>
            <p:nvPr/>
          </p:nvCxnSpPr>
          <p:spPr>
            <a:xfrm>
              <a:off x="7939088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24"/>
            <p:cNvCxnSpPr/>
            <p:nvPr/>
          </p:nvCxnSpPr>
          <p:spPr>
            <a:xfrm>
              <a:off x="8048625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5" name="Google Shape;265;p24"/>
          <p:cNvSpPr/>
          <p:nvPr/>
        </p:nvSpPr>
        <p:spPr>
          <a:xfrm>
            <a:off x="9550401" y="-25404"/>
            <a:ext cx="1477775" cy="741431"/>
          </a:xfrm>
          <a:custGeom>
            <a:avLst/>
            <a:gdLst/>
            <a:ahLst/>
            <a:cxnLst/>
            <a:rect l="l" t="t" r="r" b="b"/>
            <a:pathLst>
              <a:path w="11534" h="5787" extrusionOk="0">
                <a:moveTo>
                  <a:pt x="0" y="1"/>
                </a:moveTo>
                <a:cubicBezTo>
                  <a:pt x="0" y="3194"/>
                  <a:pt x="2555" y="5786"/>
                  <a:pt x="5748" y="5786"/>
                </a:cubicBezTo>
                <a:cubicBezTo>
                  <a:pt x="8942" y="5786"/>
                  <a:pt x="11534" y="3194"/>
                  <a:pt x="11534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66" name="Google Shape;266;p24"/>
          <p:cNvSpPr/>
          <p:nvPr/>
        </p:nvSpPr>
        <p:spPr>
          <a:xfrm>
            <a:off x="3042419" y="412497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27237769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25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5"/>
          <p:cNvSpPr txBox="1">
            <a:spLocks noGrp="1"/>
          </p:cNvSpPr>
          <p:nvPr>
            <p:ph type="title"/>
          </p:nvPr>
        </p:nvSpPr>
        <p:spPr>
          <a:xfrm>
            <a:off x="3160767" y="452633"/>
            <a:ext cx="69484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5"/>
          <p:cNvSpPr txBox="1">
            <a:spLocks noGrp="1"/>
          </p:cNvSpPr>
          <p:nvPr>
            <p:ph type="subTitle" idx="1"/>
          </p:nvPr>
        </p:nvSpPr>
        <p:spPr>
          <a:xfrm>
            <a:off x="6832600" y="4331767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5"/>
          <p:cNvSpPr txBox="1">
            <a:spLocks noGrp="1"/>
          </p:cNvSpPr>
          <p:nvPr>
            <p:ph type="title" idx="2"/>
          </p:nvPr>
        </p:nvSpPr>
        <p:spPr>
          <a:xfrm>
            <a:off x="6832600" y="1173633"/>
            <a:ext cx="46228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5"/>
          <p:cNvSpPr/>
          <p:nvPr/>
        </p:nvSpPr>
        <p:spPr>
          <a:xfrm rot="5400000">
            <a:off x="5856731" y="-5880644"/>
            <a:ext cx="483200" cy="122556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73" name="Google Shape;273;p25"/>
          <p:cNvSpPr/>
          <p:nvPr/>
        </p:nvSpPr>
        <p:spPr>
          <a:xfrm rot="5400000">
            <a:off x="5848000" y="482056"/>
            <a:ext cx="483200" cy="122556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274" name="Google Shape;274;p25"/>
          <p:cNvGrpSpPr/>
          <p:nvPr/>
        </p:nvGrpSpPr>
        <p:grpSpPr>
          <a:xfrm>
            <a:off x="11548690" y="3885885"/>
            <a:ext cx="296044" cy="2240857"/>
            <a:chOff x="7829550" y="2941325"/>
            <a:chExt cx="219075" cy="1430700"/>
          </a:xfrm>
        </p:grpSpPr>
        <p:cxnSp>
          <p:nvCxnSpPr>
            <p:cNvPr id="275" name="Google Shape;275;p25"/>
            <p:cNvCxnSpPr/>
            <p:nvPr/>
          </p:nvCxnSpPr>
          <p:spPr>
            <a:xfrm>
              <a:off x="7829550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25"/>
            <p:cNvCxnSpPr/>
            <p:nvPr/>
          </p:nvCxnSpPr>
          <p:spPr>
            <a:xfrm>
              <a:off x="7939088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25"/>
            <p:cNvCxnSpPr/>
            <p:nvPr/>
          </p:nvCxnSpPr>
          <p:spPr>
            <a:xfrm>
              <a:off x="8048625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8" name="Google Shape;278;p25"/>
          <p:cNvSpPr/>
          <p:nvPr/>
        </p:nvSpPr>
        <p:spPr>
          <a:xfrm>
            <a:off x="101101" y="2105217"/>
            <a:ext cx="178300" cy="178368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79" name="Google Shape;279;p25"/>
          <p:cNvSpPr/>
          <p:nvPr/>
        </p:nvSpPr>
        <p:spPr>
          <a:xfrm>
            <a:off x="495145" y="719480"/>
            <a:ext cx="1169409" cy="1169099"/>
          </a:xfrm>
          <a:custGeom>
            <a:avLst/>
            <a:gdLst/>
            <a:ahLst/>
            <a:cxnLst/>
            <a:rect l="l" t="t" r="r" b="b"/>
            <a:pathLst>
              <a:path w="9168" h="9167" extrusionOk="0">
                <a:moveTo>
                  <a:pt x="1" y="0"/>
                </a:moveTo>
                <a:lnTo>
                  <a:pt x="1" y="9167"/>
                </a:lnTo>
                <a:cubicBezTo>
                  <a:pt x="5073" y="9167"/>
                  <a:pt x="9168" y="5072"/>
                  <a:pt x="9168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14161252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6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6"/>
          <p:cNvSpPr txBox="1">
            <a:spLocks noGrp="1"/>
          </p:cNvSpPr>
          <p:nvPr>
            <p:ph type="title"/>
          </p:nvPr>
        </p:nvSpPr>
        <p:spPr>
          <a:xfrm>
            <a:off x="-81400" y="1190604"/>
            <a:ext cx="5364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26"/>
          <p:cNvSpPr txBox="1">
            <a:spLocks noGrp="1"/>
          </p:cNvSpPr>
          <p:nvPr>
            <p:ph type="subTitle" idx="1"/>
          </p:nvPr>
        </p:nvSpPr>
        <p:spPr>
          <a:xfrm>
            <a:off x="1849400" y="4547667"/>
            <a:ext cx="3434000" cy="1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6"/>
          <p:cNvSpPr txBox="1">
            <a:spLocks noGrp="1"/>
          </p:cNvSpPr>
          <p:nvPr>
            <p:ph type="title" idx="2"/>
          </p:nvPr>
        </p:nvSpPr>
        <p:spPr>
          <a:xfrm>
            <a:off x="1569600" y="454000"/>
            <a:ext cx="7485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26"/>
          <p:cNvSpPr/>
          <p:nvPr/>
        </p:nvSpPr>
        <p:spPr>
          <a:xfrm>
            <a:off x="0" y="-25400"/>
            <a:ext cx="483200" cy="6921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86" name="Google Shape;286;p26"/>
          <p:cNvSpPr/>
          <p:nvPr/>
        </p:nvSpPr>
        <p:spPr>
          <a:xfrm>
            <a:off x="11710800" y="-25400"/>
            <a:ext cx="487600" cy="6921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287" name="Google Shape;287;p26"/>
          <p:cNvGrpSpPr/>
          <p:nvPr/>
        </p:nvGrpSpPr>
        <p:grpSpPr>
          <a:xfrm rot="-5400000">
            <a:off x="10201733" y="877863"/>
            <a:ext cx="1647896" cy="741420"/>
            <a:chOff x="5145525" y="1416535"/>
            <a:chExt cx="1235922" cy="556065"/>
          </a:xfrm>
        </p:grpSpPr>
        <p:sp>
          <p:nvSpPr>
            <p:cNvPr id="288" name="Google Shape;288;p26"/>
            <p:cNvSpPr/>
            <p:nvPr/>
          </p:nvSpPr>
          <p:spPr>
            <a:xfrm rot="10800000" flipH="1">
              <a:off x="5145525" y="1416535"/>
              <a:ext cx="351490" cy="556065"/>
            </a:xfrm>
            <a:custGeom>
              <a:avLst/>
              <a:gdLst/>
              <a:ahLst/>
              <a:cxnLst/>
              <a:rect l="l" t="t" r="r" b="b"/>
              <a:pathLst>
                <a:path w="4584" h="7252" extrusionOk="0">
                  <a:moveTo>
                    <a:pt x="3644" y="1"/>
                  </a:moveTo>
                  <a:cubicBezTo>
                    <a:pt x="3541" y="1"/>
                    <a:pt x="3438" y="38"/>
                    <a:pt x="3344" y="113"/>
                  </a:cubicBezTo>
                  <a:lnTo>
                    <a:pt x="151" y="3344"/>
                  </a:lnTo>
                  <a:cubicBezTo>
                    <a:pt x="0" y="3495"/>
                    <a:pt x="0" y="3758"/>
                    <a:pt x="151" y="3908"/>
                  </a:cubicBezTo>
                  <a:lnTo>
                    <a:pt x="3344" y="7139"/>
                  </a:lnTo>
                  <a:cubicBezTo>
                    <a:pt x="3438" y="7214"/>
                    <a:pt x="3541" y="7251"/>
                    <a:pt x="3644" y="7251"/>
                  </a:cubicBezTo>
                  <a:cubicBezTo>
                    <a:pt x="3748" y="7251"/>
                    <a:pt x="3851" y="7214"/>
                    <a:pt x="3945" y="7139"/>
                  </a:cubicBezTo>
                  <a:lnTo>
                    <a:pt x="4433" y="6688"/>
                  </a:lnTo>
                  <a:cubicBezTo>
                    <a:pt x="4584" y="6538"/>
                    <a:pt x="4584" y="6275"/>
                    <a:pt x="4433" y="6124"/>
                  </a:cubicBezTo>
                  <a:lnTo>
                    <a:pt x="1916" y="3645"/>
                  </a:lnTo>
                  <a:lnTo>
                    <a:pt x="4396" y="1165"/>
                  </a:lnTo>
                  <a:cubicBezTo>
                    <a:pt x="4546" y="1015"/>
                    <a:pt x="4546" y="752"/>
                    <a:pt x="4396" y="602"/>
                  </a:cubicBezTo>
                  <a:lnTo>
                    <a:pt x="3945" y="113"/>
                  </a:lnTo>
                  <a:cubicBezTo>
                    <a:pt x="3851" y="38"/>
                    <a:pt x="3748" y="1"/>
                    <a:pt x="3644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289" name="Google Shape;289;p26"/>
            <p:cNvSpPr/>
            <p:nvPr/>
          </p:nvSpPr>
          <p:spPr>
            <a:xfrm rot="10800000" flipH="1">
              <a:off x="5439364" y="1416535"/>
              <a:ext cx="351490" cy="556065"/>
            </a:xfrm>
            <a:custGeom>
              <a:avLst/>
              <a:gdLst/>
              <a:ahLst/>
              <a:cxnLst/>
              <a:rect l="l" t="t" r="r" b="b"/>
              <a:pathLst>
                <a:path w="4584" h="7252" extrusionOk="0">
                  <a:moveTo>
                    <a:pt x="3668" y="1"/>
                  </a:moveTo>
                  <a:cubicBezTo>
                    <a:pt x="3560" y="1"/>
                    <a:pt x="3457" y="38"/>
                    <a:pt x="3382" y="113"/>
                  </a:cubicBezTo>
                  <a:lnTo>
                    <a:pt x="188" y="3344"/>
                  </a:lnTo>
                  <a:cubicBezTo>
                    <a:pt x="0" y="3495"/>
                    <a:pt x="0" y="3758"/>
                    <a:pt x="188" y="3908"/>
                  </a:cubicBezTo>
                  <a:lnTo>
                    <a:pt x="3382" y="7139"/>
                  </a:lnTo>
                  <a:cubicBezTo>
                    <a:pt x="3457" y="7214"/>
                    <a:pt x="3560" y="7251"/>
                    <a:pt x="3668" y="7251"/>
                  </a:cubicBezTo>
                  <a:cubicBezTo>
                    <a:pt x="3776" y="7251"/>
                    <a:pt x="3889" y="7214"/>
                    <a:pt x="3983" y="7139"/>
                  </a:cubicBezTo>
                  <a:lnTo>
                    <a:pt x="4433" y="6688"/>
                  </a:lnTo>
                  <a:cubicBezTo>
                    <a:pt x="4584" y="6538"/>
                    <a:pt x="4584" y="6275"/>
                    <a:pt x="4433" y="6124"/>
                  </a:cubicBezTo>
                  <a:lnTo>
                    <a:pt x="1954" y="3645"/>
                  </a:lnTo>
                  <a:lnTo>
                    <a:pt x="4433" y="1165"/>
                  </a:lnTo>
                  <a:cubicBezTo>
                    <a:pt x="4584" y="1015"/>
                    <a:pt x="4584" y="752"/>
                    <a:pt x="4433" y="602"/>
                  </a:cubicBezTo>
                  <a:lnTo>
                    <a:pt x="3983" y="113"/>
                  </a:lnTo>
                  <a:cubicBezTo>
                    <a:pt x="3889" y="38"/>
                    <a:pt x="3776" y="1"/>
                    <a:pt x="366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290" name="Google Shape;290;p26"/>
            <p:cNvSpPr/>
            <p:nvPr/>
          </p:nvSpPr>
          <p:spPr>
            <a:xfrm rot="10800000" flipH="1">
              <a:off x="5736041" y="1416535"/>
              <a:ext cx="351566" cy="556065"/>
            </a:xfrm>
            <a:custGeom>
              <a:avLst/>
              <a:gdLst/>
              <a:ahLst/>
              <a:cxnLst/>
              <a:rect l="l" t="t" r="r" b="b"/>
              <a:pathLst>
                <a:path w="4585" h="7252" extrusionOk="0">
                  <a:moveTo>
                    <a:pt x="3664" y="1"/>
                  </a:moveTo>
                  <a:cubicBezTo>
                    <a:pt x="3561" y="1"/>
                    <a:pt x="3457" y="38"/>
                    <a:pt x="3382" y="113"/>
                  </a:cubicBezTo>
                  <a:lnTo>
                    <a:pt x="151" y="3344"/>
                  </a:lnTo>
                  <a:cubicBezTo>
                    <a:pt x="1" y="3495"/>
                    <a:pt x="1" y="3758"/>
                    <a:pt x="151" y="3908"/>
                  </a:cubicBezTo>
                  <a:lnTo>
                    <a:pt x="3382" y="7139"/>
                  </a:lnTo>
                  <a:cubicBezTo>
                    <a:pt x="3457" y="7214"/>
                    <a:pt x="3561" y="7251"/>
                    <a:pt x="3664" y="7251"/>
                  </a:cubicBezTo>
                  <a:cubicBezTo>
                    <a:pt x="3767" y="7251"/>
                    <a:pt x="3871" y="7214"/>
                    <a:pt x="3946" y="7139"/>
                  </a:cubicBezTo>
                  <a:lnTo>
                    <a:pt x="4434" y="6688"/>
                  </a:lnTo>
                  <a:cubicBezTo>
                    <a:pt x="4584" y="6538"/>
                    <a:pt x="4584" y="6275"/>
                    <a:pt x="4434" y="6124"/>
                  </a:cubicBezTo>
                  <a:lnTo>
                    <a:pt x="1955" y="3645"/>
                  </a:lnTo>
                  <a:lnTo>
                    <a:pt x="4434" y="1165"/>
                  </a:lnTo>
                  <a:cubicBezTo>
                    <a:pt x="4584" y="1015"/>
                    <a:pt x="4584" y="752"/>
                    <a:pt x="4434" y="602"/>
                  </a:cubicBezTo>
                  <a:lnTo>
                    <a:pt x="3946" y="113"/>
                  </a:lnTo>
                  <a:cubicBezTo>
                    <a:pt x="3871" y="38"/>
                    <a:pt x="3767" y="1"/>
                    <a:pt x="3664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291" name="Google Shape;291;p26"/>
            <p:cNvSpPr/>
            <p:nvPr/>
          </p:nvSpPr>
          <p:spPr>
            <a:xfrm rot="10800000" flipH="1">
              <a:off x="6032794" y="1416535"/>
              <a:ext cx="348653" cy="556065"/>
            </a:xfrm>
            <a:custGeom>
              <a:avLst/>
              <a:gdLst/>
              <a:ahLst/>
              <a:cxnLst/>
              <a:rect l="l" t="t" r="r" b="b"/>
              <a:pathLst>
                <a:path w="4547" h="7252" extrusionOk="0">
                  <a:moveTo>
                    <a:pt x="3664" y="1"/>
                  </a:moveTo>
                  <a:cubicBezTo>
                    <a:pt x="3560" y="1"/>
                    <a:pt x="3457" y="38"/>
                    <a:pt x="3382" y="113"/>
                  </a:cubicBezTo>
                  <a:lnTo>
                    <a:pt x="151" y="3344"/>
                  </a:lnTo>
                  <a:cubicBezTo>
                    <a:pt x="1" y="3495"/>
                    <a:pt x="1" y="3758"/>
                    <a:pt x="151" y="3908"/>
                  </a:cubicBezTo>
                  <a:lnTo>
                    <a:pt x="3382" y="7139"/>
                  </a:lnTo>
                  <a:cubicBezTo>
                    <a:pt x="3457" y="7214"/>
                    <a:pt x="3560" y="7251"/>
                    <a:pt x="3664" y="7251"/>
                  </a:cubicBezTo>
                  <a:cubicBezTo>
                    <a:pt x="3767" y="7251"/>
                    <a:pt x="3870" y="7214"/>
                    <a:pt x="3945" y="7139"/>
                  </a:cubicBezTo>
                  <a:lnTo>
                    <a:pt x="4396" y="6688"/>
                  </a:lnTo>
                  <a:cubicBezTo>
                    <a:pt x="4546" y="6538"/>
                    <a:pt x="4546" y="6275"/>
                    <a:pt x="4396" y="6124"/>
                  </a:cubicBezTo>
                  <a:lnTo>
                    <a:pt x="1954" y="3645"/>
                  </a:lnTo>
                  <a:lnTo>
                    <a:pt x="4396" y="1165"/>
                  </a:lnTo>
                  <a:cubicBezTo>
                    <a:pt x="4546" y="1015"/>
                    <a:pt x="4546" y="752"/>
                    <a:pt x="4396" y="602"/>
                  </a:cubicBezTo>
                  <a:lnTo>
                    <a:pt x="3945" y="113"/>
                  </a:lnTo>
                  <a:cubicBezTo>
                    <a:pt x="3870" y="38"/>
                    <a:pt x="3767" y="1"/>
                    <a:pt x="3664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sp>
        <p:nvSpPr>
          <p:cNvPr id="292" name="Google Shape;292;p26"/>
          <p:cNvSpPr/>
          <p:nvPr/>
        </p:nvSpPr>
        <p:spPr>
          <a:xfrm>
            <a:off x="10662928" y="5527869"/>
            <a:ext cx="653053" cy="649991"/>
          </a:xfrm>
          <a:custGeom>
            <a:avLst/>
            <a:gdLst/>
            <a:ahLst/>
            <a:cxnLst/>
            <a:rect l="l" t="t" r="r" b="b"/>
            <a:pathLst>
              <a:path w="7966" h="7928" extrusionOk="0">
                <a:moveTo>
                  <a:pt x="3983" y="1"/>
                </a:moveTo>
                <a:cubicBezTo>
                  <a:pt x="3983" y="2180"/>
                  <a:pt x="2217" y="3983"/>
                  <a:pt x="1" y="3983"/>
                </a:cubicBezTo>
                <a:cubicBezTo>
                  <a:pt x="2217" y="3983"/>
                  <a:pt x="3983" y="5749"/>
                  <a:pt x="3983" y="7928"/>
                </a:cubicBezTo>
                <a:cubicBezTo>
                  <a:pt x="3983" y="5749"/>
                  <a:pt x="5749" y="3983"/>
                  <a:pt x="7965" y="3983"/>
                </a:cubicBezTo>
                <a:cubicBezTo>
                  <a:pt x="5749" y="3983"/>
                  <a:pt x="3983" y="2180"/>
                  <a:pt x="3983" y="1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93" name="Google Shape;293;p26"/>
          <p:cNvSpPr/>
          <p:nvPr/>
        </p:nvSpPr>
        <p:spPr>
          <a:xfrm>
            <a:off x="11144919" y="6125901"/>
            <a:ext cx="421837" cy="421904"/>
          </a:xfrm>
          <a:custGeom>
            <a:avLst/>
            <a:gdLst/>
            <a:ahLst/>
            <a:cxnLst/>
            <a:rect l="l" t="t" r="r" b="b"/>
            <a:pathLst>
              <a:path w="3382" h="3382" extrusionOk="0">
                <a:moveTo>
                  <a:pt x="1691" y="1"/>
                </a:moveTo>
                <a:cubicBezTo>
                  <a:pt x="1691" y="940"/>
                  <a:pt x="939" y="1691"/>
                  <a:pt x="0" y="1691"/>
                </a:cubicBezTo>
                <a:cubicBezTo>
                  <a:pt x="939" y="1691"/>
                  <a:pt x="1691" y="2443"/>
                  <a:pt x="1691" y="3382"/>
                </a:cubicBezTo>
                <a:cubicBezTo>
                  <a:pt x="1691" y="2443"/>
                  <a:pt x="2442" y="1691"/>
                  <a:pt x="3381" y="1691"/>
                </a:cubicBezTo>
                <a:cubicBezTo>
                  <a:pt x="2442" y="1691"/>
                  <a:pt x="1691" y="940"/>
                  <a:pt x="169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94" name="Google Shape;294;p26"/>
          <p:cNvSpPr/>
          <p:nvPr/>
        </p:nvSpPr>
        <p:spPr>
          <a:xfrm>
            <a:off x="10484603" y="6125897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37101822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27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7"/>
          <p:cNvSpPr txBox="1">
            <a:spLocks noGrp="1"/>
          </p:cNvSpPr>
          <p:nvPr>
            <p:ph type="title"/>
          </p:nvPr>
        </p:nvSpPr>
        <p:spPr>
          <a:xfrm>
            <a:off x="853033" y="2569333"/>
            <a:ext cx="4792800" cy="9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98" name="Google Shape;298;p27"/>
          <p:cNvSpPr txBox="1">
            <a:spLocks noGrp="1"/>
          </p:cNvSpPr>
          <p:nvPr>
            <p:ph type="body" idx="1"/>
          </p:nvPr>
        </p:nvSpPr>
        <p:spPr>
          <a:xfrm>
            <a:off x="6734833" y="965433"/>
            <a:ext cx="4506400" cy="48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Char char="⭕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estrial"/>
              <a:buChar char="■"/>
              <a:defRPr/>
            </a:lvl9pPr>
          </a:lstStyle>
          <a:p>
            <a:endParaRPr/>
          </a:p>
        </p:txBody>
      </p:sp>
      <p:sp>
        <p:nvSpPr>
          <p:cNvPr id="299" name="Google Shape;299;p27"/>
          <p:cNvSpPr txBox="1">
            <a:spLocks noGrp="1"/>
          </p:cNvSpPr>
          <p:nvPr>
            <p:ph type="title" idx="2"/>
          </p:nvPr>
        </p:nvSpPr>
        <p:spPr>
          <a:xfrm>
            <a:off x="1551533" y="3305933"/>
            <a:ext cx="4792800" cy="9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3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00" name="Google Shape;300;p27"/>
          <p:cNvSpPr/>
          <p:nvPr/>
        </p:nvSpPr>
        <p:spPr>
          <a:xfrm rot="5400000">
            <a:off x="5856731" y="-5880644"/>
            <a:ext cx="483200" cy="12255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01" name="Google Shape;301;p27"/>
          <p:cNvSpPr/>
          <p:nvPr/>
        </p:nvSpPr>
        <p:spPr>
          <a:xfrm rot="5400000">
            <a:off x="5848000" y="482056"/>
            <a:ext cx="483200" cy="12255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302" name="Google Shape;302;p27"/>
          <p:cNvGrpSpPr/>
          <p:nvPr/>
        </p:nvGrpSpPr>
        <p:grpSpPr>
          <a:xfrm rot="10800000">
            <a:off x="11548690" y="3885869"/>
            <a:ext cx="296044" cy="2240857"/>
            <a:chOff x="7829550" y="2941325"/>
            <a:chExt cx="219075" cy="1430700"/>
          </a:xfrm>
        </p:grpSpPr>
        <p:cxnSp>
          <p:nvCxnSpPr>
            <p:cNvPr id="303" name="Google Shape;303;p27"/>
            <p:cNvCxnSpPr/>
            <p:nvPr/>
          </p:nvCxnSpPr>
          <p:spPr>
            <a:xfrm>
              <a:off x="7829550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27"/>
            <p:cNvCxnSpPr/>
            <p:nvPr/>
          </p:nvCxnSpPr>
          <p:spPr>
            <a:xfrm>
              <a:off x="7939088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27"/>
            <p:cNvCxnSpPr/>
            <p:nvPr/>
          </p:nvCxnSpPr>
          <p:spPr>
            <a:xfrm>
              <a:off x="8048625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6" name="Google Shape;306;p27"/>
          <p:cNvSpPr/>
          <p:nvPr/>
        </p:nvSpPr>
        <p:spPr>
          <a:xfrm flipH="1">
            <a:off x="4" y="4368841"/>
            <a:ext cx="819648" cy="1639296"/>
          </a:xfrm>
          <a:custGeom>
            <a:avLst/>
            <a:gdLst/>
            <a:ahLst/>
            <a:cxnLst/>
            <a:rect l="l" t="t" r="r" b="b"/>
            <a:pathLst>
              <a:path w="11384" h="22768" extrusionOk="0">
                <a:moveTo>
                  <a:pt x="11384" y="0"/>
                </a:moveTo>
                <a:cubicBezTo>
                  <a:pt x="5072" y="0"/>
                  <a:pt x="0" y="5072"/>
                  <a:pt x="0" y="11384"/>
                </a:cubicBezTo>
                <a:cubicBezTo>
                  <a:pt x="0" y="17658"/>
                  <a:pt x="5072" y="22767"/>
                  <a:pt x="11384" y="22767"/>
                </a:cubicBezTo>
                <a:lnTo>
                  <a:pt x="11384" y="19236"/>
                </a:lnTo>
                <a:cubicBezTo>
                  <a:pt x="7026" y="19236"/>
                  <a:pt x="3494" y="15704"/>
                  <a:pt x="3494" y="11384"/>
                </a:cubicBezTo>
                <a:cubicBezTo>
                  <a:pt x="3494" y="7026"/>
                  <a:pt x="7026" y="3494"/>
                  <a:pt x="11384" y="3494"/>
                </a:cubicBezTo>
                <a:lnTo>
                  <a:pt x="11384" y="0"/>
                </a:ln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07" name="Google Shape;307;p27"/>
          <p:cNvSpPr/>
          <p:nvPr/>
        </p:nvSpPr>
        <p:spPr>
          <a:xfrm>
            <a:off x="2857500" y="488963"/>
            <a:ext cx="1477775" cy="741431"/>
          </a:xfrm>
          <a:custGeom>
            <a:avLst/>
            <a:gdLst/>
            <a:ahLst/>
            <a:cxnLst/>
            <a:rect l="l" t="t" r="r" b="b"/>
            <a:pathLst>
              <a:path w="11534" h="5787" extrusionOk="0">
                <a:moveTo>
                  <a:pt x="0" y="1"/>
                </a:moveTo>
                <a:cubicBezTo>
                  <a:pt x="0" y="3194"/>
                  <a:pt x="2555" y="5786"/>
                  <a:pt x="5748" y="5786"/>
                </a:cubicBezTo>
                <a:cubicBezTo>
                  <a:pt x="8942" y="5786"/>
                  <a:pt x="11534" y="3194"/>
                  <a:pt x="11534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3285054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28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28"/>
          <p:cNvSpPr/>
          <p:nvPr/>
        </p:nvSpPr>
        <p:spPr>
          <a:xfrm rot="5400000">
            <a:off x="5856731" y="-5880644"/>
            <a:ext cx="483200" cy="12255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11" name="Google Shape;311;p28"/>
          <p:cNvSpPr/>
          <p:nvPr/>
        </p:nvSpPr>
        <p:spPr>
          <a:xfrm rot="5400000">
            <a:off x="5848000" y="482056"/>
            <a:ext cx="483200" cy="12255600"/>
          </a:xfrm>
          <a:prstGeom prst="rect">
            <a:avLst/>
          </a:prstGeom>
          <a:solidFill>
            <a:srgbClr val="8F5CF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12" name="Google Shape;312;p28"/>
          <p:cNvSpPr/>
          <p:nvPr/>
        </p:nvSpPr>
        <p:spPr>
          <a:xfrm>
            <a:off x="786803" y="859627"/>
            <a:ext cx="292104" cy="292069"/>
          </a:xfrm>
          <a:custGeom>
            <a:avLst/>
            <a:gdLst/>
            <a:ahLst/>
            <a:cxnLst/>
            <a:rect l="l" t="t" r="r" b="b"/>
            <a:pathLst>
              <a:path w="3382" h="3382" extrusionOk="0">
                <a:moveTo>
                  <a:pt x="1691" y="0"/>
                </a:moveTo>
                <a:cubicBezTo>
                  <a:pt x="1691" y="917"/>
                  <a:pt x="976" y="1691"/>
                  <a:pt x="68" y="1692"/>
                </a:cubicBezTo>
                <a:lnTo>
                  <a:pt x="68" y="1692"/>
                </a:lnTo>
                <a:cubicBezTo>
                  <a:pt x="46" y="1691"/>
                  <a:pt x="23" y="1691"/>
                  <a:pt x="1" y="1691"/>
                </a:cubicBezTo>
                <a:cubicBezTo>
                  <a:pt x="22" y="1692"/>
                  <a:pt x="44" y="1692"/>
                  <a:pt x="65" y="1692"/>
                </a:cubicBezTo>
                <a:cubicBezTo>
                  <a:pt x="66" y="1692"/>
                  <a:pt x="67" y="1692"/>
                  <a:pt x="68" y="1692"/>
                </a:cubicBezTo>
                <a:lnTo>
                  <a:pt x="68" y="1692"/>
                </a:lnTo>
                <a:cubicBezTo>
                  <a:pt x="976" y="1727"/>
                  <a:pt x="1691" y="2465"/>
                  <a:pt x="1691" y="3382"/>
                </a:cubicBezTo>
                <a:cubicBezTo>
                  <a:pt x="1691" y="2442"/>
                  <a:pt x="2443" y="1691"/>
                  <a:pt x="3382" y="1691"/>
                </a:cubicBezTo>
                <a:cubicBezTo>
                  <a:pt x="2443" y="1691"/>
                  <a:pt x="1691" y="940"/>
                  <a:pt x="1691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13" name="Google Shape;313;p28"/>
          <p:cNvSpPr/>
          <p:nvPr/>
        </p:nvSpPr>
        <p:spPr>
          <a:xfrm>
            <a:off x="285238" y="1012384"/>
            <a:ext cx="421837" cy="421904"/>
          </a:xfrm>
          <a:custGeom>
            <a:avLst/>
            <a:gdLst/>
            <a:ahLst/>
            <a:cxnLst/>
            <a:rect l="l" t="t" r="r" b="b"/>
            <a:pathLst>
              <a:path w="3382" h="3382" extrusionOk="0">
                <a:moveTo>
                  <a:pt x="1691" y="1"/>
                </a:moveTo>
                <a:cubicBezTo>
                  <a:pt x="1691" y="940"/>
                  <a:pt x="939" y="1691"/>
                  <a:pt x="0" y="1691"/>
                </a:cubicBezTo>
                <a:cubicBezTo>
                  <a:pt x="939" y="1691"/>
                  <a:pt x="1691" y="2443"/>
                  <a:pt x="1691" y="3382"/>
                </a:cubicBezTo>
                <a:cubicBezTo>
                  <a:pt x="1691" y="2443"/>
                  <a:pt x="2442" y="1691"/>
                  <a:pt x="3381" y="1691"/>
                </a:cubicBezTo>
                <a:cubicBezTo>
                  <a:pt x="2442" y="1691"/>
                  <a:pt x="1691" y="940"/>
                  <a:pt x="169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14" name="Google Shape;314;p28"/>
          <p:cNvSpPr/>
          <p:nvPr/>
        </p:nvSpPr>
        <p:spPr>
          <a:xfrm>
            <a:off x="11487022" y="4873897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15" name="Google Shape;315;p28"/>
          <p:cNvSpPr/>
          <p:nvPr/>
        </p:nvSpPr>
        <p:spPr>
          <a:xfrm>
            <a:off x="219353" y="1761584"/>
            <a:ext cx="178300" cy="178368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16" name="Google Shape;316;p28"/>
          <p:cNvSpPr/>
          <p:nvPr/>
        </p:nvSpPr>
        <p:spPr>
          <a:xfrm>
            <a:off x="11389801" y="5305925"/>
            <a:ext cx="653064" cy="653019"/>
          </a:xfrm>
          <a:custGeom>
            <a:avLst/>
            <a:gdLst/>
            <a:ahLst/>
            <a:cxnLst/>
            <a:rect l="l" t="t" r="r" b="b"/>
            <a:pathLst>
              <a:path w="3382" h="3382" extrusionOk="0">
                <a:moveTo>
                  <a:pt x="1691" y="0"/>
                </a:moveTo>
                <a:cubicBezTo>
                  <a:pt x="1691" y="917"/>
                  <a:pt x="976" y="1691"/>
                  <a:pt x="68" y="1692"/>
                </a:cubicBezTo>
                <a:lnTo>
                  <a:pt x="68" y="1692"/>
                </a:lnTo>
                <a:cubicBezTo>
                  <a:pt x="46" y="1691"/>
                  <a:pt x="23" y="1691"/>
                  <a:pt x="1" y="1691"/>
                </a:cubicBezTo>
                <a:cubicBezTo>
                  <a:pt x="22" y="1692"/>
                  <a:pt x="44" y="1692"/>
                  <a:pt x="65" y="1692"/>
                </a:cubicBezTo>
                <a:cubicBezTo>
                  <a:pt x="66" y="1692"/>
                  <a:pt x="67" y="1692"/>
                  <a:pt x="68" y="1692"/>
                </a:cubicBezTo>
                <a:lnTo>
                  <a:pt x="68" y="1692"/>
                </a:lnTo>
                <a:cubicBezTo>
                  <a:pt x="976" y="1727"/>
                  <a:pt x="1691" y="2465"/>
                  <a:pt x="1691" y="3382"/>
                </a:cubicBezTo>
                <a:cubicBezTo>
                  <a:pt x="1691" y="2442"/>
                  <a:pt x="2443" y="1691"/>
                  <a:pt x="3382" y="1691"/>
                </a:cubicBezTo>
                <a:cubicBezTo>
                  <a:pt x="2443" y="1691"/>
                  <a:pt x="1691" y="940"/>
                  <a:pt x="1691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17" name="Google Shape;317;p28"/>
          <p:cNvSpPr txBox="1">
            <a:spLocks noGrp="1"/>
          </p:cNvSpPr>
          <p:nvPr>
            <p:ph type="body" idx="1"/>
          </p:nvPr>
        </p:nvSpPr>
        <p:spPr>
          <a:xfrm>
            <a:off x="950967" y="2171700"/>
            <a:ext cx="4996000" cy="406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⭕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8" name="Google Shape;318;p28"/>
          <p:cNvSpPr txBox="1">
            <a:spLocks noGrp="1"/>
          </p:cNvSpPr>
          <p:nvPr>
            <p:ph type="body" idx="2"/>
          </p:nvPr>
        </p:nvSpPr>
        <p:spPr>
          <a:xfrm>
            <a:off x="6448167" y="2171700"/>
            <a:ext cx="4768000" cy="406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⭕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9" name="Google Shape;319;p28"/>
          <p:cNvSpPr txBox="1">
            <a:spLocks noGrp="1"/>
          </p:cNvSpPr>
          <p:nvPr>
            <p:ph type="title"/>
          </p:nvPr>
        </p:nvSpPr>
        <p:spPr>
          <a:xfrm>
            <a:off x="950967" y="452079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28"/>
          <p:cNvSpPr/>
          <p:nvPr/>
        </p:nvSpPr>
        <p:spPr>
          <a:xfrm rot="5400000">
            <a:off x="11013221" y="489113"/>
            <a:ext cx="1169409" cy="1169099"/>
          </a:xfrm>
          <a:custGeom>
            <a:avLst/>
            <a:gdLst/>
            <a:ahLst/>
            <a:cxnLst/>
            <a:rect l="l" t="t" r="r" b="b"/>
            <a:pathLst>
              <a:path w="9168" h="9167" extrusionOk="0">
                <a:moveTo>
                  <a:pt x="1" y="0"/>
                </a:moveTo>
                <a:lnTo>
                  <a:pt x="1" y="9167"/>
                </a:lnTo>
                <a:cubicBezTo>
                  <a:pt x="5073" y="9167"/>
                  <a:pt x="9168" y="5072"/>
                  <a:pt x="9168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2301524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29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9"/>
          <p:cNvSpPr txBox="1">
            <a:spLocks noGrp="1"/>
          </p:cNvSpPr>
          <p:nvPr>
            <p:ph type="title"/>
          </p:nvPr>
        </p:nvSpPr>
        <p:spPr>
          <a:xfrm>
            <a:off x="950967" y="452079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29"/>
          <p:cNvSpPr txBox="1">
            <a:spLocks noGrp="1"/>
          </p:cNvSpPr>
          <p:nvPr>
            <p:ph type="title" idx="2"/>
          </p:nvPr>
        </p:nvSpPr>
        <p:spPr>
          <a:xfrm>
            <a:off x="932767" y="4488767"/>
            <a:ext cx="3588400" cy="5608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25" name="Google Shape;325;p29"/>
          <p:cNvSpPr txBox="1">
            <a:spLocks noGrp="1"/>
          </p:cNvSpPr>
          <p:nvPr>
            <p:ph type="subTitle" idx="1"/>
          </p:nvPr>
        </p:nvSpPr>
        <p:spPr>
          <a:xfrm>
            <a:off x="1276767" y="5076245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29"/>
          <p:cNvSpPr txBox="1">
            <a:spLocks noGrp="1"/>
          </p:cNvSpPr>
          <p:nvPr>
            <p:ph type="title" idx="3"/>
          </p:nvPr>
        </p:nvSpPr>
        <p:spPr>
          <a:xfrm>
            <a:off x="4303800" y="1961467"/>
            <a:ext cx="3584400" cy="5608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27" name="Google Shape;327;p29"/>
          <p:cNvSpPr txBox="1">
            <a:spLocks noGrp="1"/>
          </p:cNvSpPr>
          <p:nvPr>
            <p:ph type="subTitle" idx="4"/>
          </p:nvPr>
        </p:nvSpPr>
        <p:spPr>
          <a:xfrm>
            <a:off x="4645800" y="2550533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29"/>
          <p:cNvSpPr txBox="1">
            <a:spLocks noGrp="1"/>
          </p:cNvSpPr>
          <p:nvPr>
            <p:ph type="title" idx="5"/>
          </p:nvPr>
        </p:nvSpPr>
        <p:spPr>
          <a:xfrm>
            <a:off x="7658100" y="4488767"/>
            <a:ext cx="3584400" cy="5608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29" name="Google Shape;329;p29"/>
          <p:cNvSpPr txBox="1">
            <a:spLocks noGrp="1"/>
          </p:cNvSpPr>
          <p:nvPr>
            <p:ph type="subTitle" idx="6"/>
          </p:nvPr>
        </p:nvSpPr>
        <p:spPr>
          <a:xfrm>
            <a:off x="8000100" y="5076245"/>
            <a:ext cx="2900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29"/>
          <p:cNvSpPr/>
          <p:nvPr/>
        </p:nvSpPr>
        <p:spPr>
          <a:xfrm rot="5400000">
            <a:off x="5856731" y="-5880644"/>
            <a:ext cx="483200" cy="12255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31" name="Google Shape;331;p29"/>
          <p:cNvSpPr/>
          <p:nvPr/>
        </p:nvSpPr>
        <p:spPr>
          <a:xfrm rot="5400000">
            <a:off x="5848000" y="482056"/>
            <a:ext cx="483200" cy="12255600"/>
          </a:xfrm>
          <a:prstGeom prst="rect">
            <a:avLst/>
          </a:prstGeom>
          <a:solidFill>
            <a:srgbClr val="8F5CF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32" name="Google Shape;332;p29"/>
          <p:cNvSpPr/>
          <p:nvPr/>
        </p:nvSpPr>
        <p:spPr>
          <a:xfrm>
            <a:off x="168777" y="719335"/>
            <a:ext cx="653053" cy="649991"/>
          </a:xfrm>
          <a:custGeom>
            <a:avLst/>
            <a:gdLst/>
            <a:ahLst/>
            <a:cxnLst/>
            <a:rect l="l" t="t" r="r" b="b"/>
            <a:pathLst>
              <a:path w="7966" h="7928" extrusionOk="0">
                <a:moveTo>
                  <a:pt x="3983" y="1"/>
                </a:moveTo>
                <a:cubicBezTo>
                  <a:pt x="3983" y="2180"/>
                  <a:pt x="2217" y="3983"/>
                  <a:pt x="1" y="3983"/>
                </a:cubicBezTo>
                <a:cubicBezTo>
                  <a:pt x="2217" y="3983"/>
                  <a:pt x="3983" y="5749"/>
                  <a:pt x="3983" y="7928"/>
                </a:cubicBezTo>
                <a:cubicBezTo>
                  <a:pt x="3983" y="5749"/>
                  <a:pt x="5749" y="3983"/>
                  <a:pt x="7965" y="3983"/>
                </a:cubicBezTo>
                <a:cubicBezTo>
                  <a:pt x="5749" y="3983"/>
                  <a:pt x="3983" y="2180"/>
                  <a:pt x="3983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33" name="Google Shape;333;p29"/>
          <p:cNvSpPr/>
          <p:nvPr/>
        </p:nvSpPr>
        <p:spPr>
          <a:xfrm>
            <a:off x="11430100" y="5473709"/>
            <a:ext cx="653064" cy="653019"/>
          </a:xfrm>
          <a:custGeom>
            <a:avLst/>
            <a:gdLst/>
            <a:ahLst/>
            <a:cxnLst/>
            <a:rect l="l" t="t" r="r" b="b"/>
            <a:pathLst>
              <a:path w="3382" h="3382" extrusionOk="0">
                <a:moveTo>
                  <a:pt x="1691" y="0"/>
                </a:moveTo>
                <a:cubicBezTo>
                  <a:pt x="1691" y="917"/>
                  <a:pt x="976" y="1691"/>
                  <a:pt x="68" y="1692"/>
                </a:cubicBezTo>
                <a:lnTo>
                  <a:pt x="68" y="1692"/>
                </a:lnTo>
                <a:cubicBezTo>
                  <a:pt x="46" y="1691"/>
                  <a:pt x="23" y="1691"/>
                  <a:pt x="1" y="1691"/>
                </a:cubicBezTo>
                <a:cubicBezTo>
                  <a:pt x="22" y="1692"/>
                  <a:pt x="44" y="1692"/>
                  <a:pt x="65" y="1692"/>
                </a:cubicBezTo>
                <a:cubicBezTo>
                  <a:pt x="66" y="1692"/>
                  <a:pt x="67" y="1692"/>
                  <a:pt x="68" y="1692"/>
                </a:cubicBezTo>
                <a:lnTo>
                  <a:pt x="68" y="1692"/>
                </a:lnTo>
                <a:cubicBezTo>
                  <a:pt x="976" y="1727"/>
                  <a:pt x="1691" y="2465"/>
                  <a:pt x="1691" y="3382"/>
                </a:cubicBezTo>
                <a:cubicBezTo>
                  <a:pt x="1691" y="2442"/>
                  <a:pt x="2443" y="1691"/>
                  <a:pt x="3382" y="1691"/>
                </a:cubicBezTo>
                <a:cubicBezTo>
                  <a:pt x="2443" y="1691"/>
                  <a:pt x="1691" y="940"/>
                  <a:pt x="1691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334" name="Google Shape;334;p29"/>
          <p:cNvGrpSpPr/>
          <p:nvPr/>
        </p:nvGrpSpPr>
        <p:grpSpPr>
          <a:xfrm>
            <a:off x="11608623" y="961436"/>
            <a:ext cx="296044" cy="2240857"/>
            <a:chOff x="7829550" y="2941325"/>
            <a:chExt cx="219075" cy="1430700"/>
          </a:xfrm>
        </p:grpSpPr>
        <p:cxnSp>
          <p:nvCxnSpPr>
            <p:cNvPr id="335" name="Google Shape;335;p29"/>
            <p:cNvCxnSpPr/>
            <p:nvPr/>
          </p:nvCxnSpPr>
          <p:spPr>
            <a:xfrm>
              <a:off x="7829550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29"/>
            <p:cNvCxnSpPr/>
            <p:nvPr/>
          </p:nvCxnSpPr>
          <p:spPr>
            <a:xfrm>
              <a:off x="7939088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29"/>
            <p:cNvCxnSpPr/>
            <p:nvPr/>
          </p:nvCxnSpPr>
          <p:spPr>
            <a:xfrm>
              <a:off x="8048625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9963224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p30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30"/>
          <p:cNvSpPr txBox="1">
            <a:spLocks noGrp="1"/>
          </p:cNvSpPr>
          <p:nvPr>
            <p:ph type="title"/>
          </p:nvPr>
        </p:nvSpPr>
        <p:spPr>
          <a:xfrm>
            <a:off x="950967" y="452079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30"/>
          <p:cNvSpPr txBox="1">
            <a:spLocks noGrp="1"/>
          </p:cNvSpPr>
          <p:nvPr>
            <p:ph type="title" idx="2"/>
          </p:nvPr>
        </p:nvSpPr>
        <p:spPr>
          <a:xfrm>
            <a:off x="1250267" y="4539567"/>
            <a:ext cx="2900400" cy="703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42" name="Google Shape;342;p30"/>
          <p:cNvSpPr txBox="1">
            <a:spLocks noGrp="1"/>
          </p:cNvSpPr>
          <p:nvPr>
            <p:ph type="subTitle" idx="1"/>
          </p:nvPr>
        </p:nvSpPr>
        <p:spPr>
          <a:xfrm>
            <a:off x="1250267" y="5359133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30"/>
          <p:cNvSpPr txBox="1">
            <a:spLocks noGrp="1"/>
          </p:cNvSpPr>
          <p:nvPr>
            <p:ph type="title" idx="3"/>
          </p:nvPr>
        </p:nvSpPr>
        <p:spPr>
          <a:xfrm>
            <a:off x="4645893" y="4539567"/>
            <a:ext cx="2900400" cy="7036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44" name="Google Shape;344;p30"/>
          <p:cNvSpPr txBox="1">
            <a:spLocks noGrp="1"/>
          </p:cNvSpPr>
          <p:nvPr>
            <p:ph type="subTitle" idx="4"/>
          </p:nvPr>
        </p:nvSpPr>
        <p:spPr>
          <a:xfrm>
            <a:off x="4645893" y="5359133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30"/>
          <p:cNvSpPr txBox="1">
            <a:spLocks noGrp="1"/>
          </p:cNvSpPr>
          <p:nvPr>
            <p:ph type="title" idx="5"/>
          </p:nvPr>
        </p:nvSpPr>
        <p:spPr>
          <a:xfrm>
            <a:off x="8041531" y="4539567"/>
            <a:ext cx="2900400" cy="7036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46" name="Google Shape;346;p30"/>
          <p:cNvSpPr txBox="1">
            <a:spLocks noGrp="1"/>
          </p:cNvSpPr>
          <p:nvPr>
            <p:ph type="subTitle" idx="6"/>
          </p:nvPr>
        </p:nvSpPr>
        <p:spPr>
          <a:xfrm>
            <a:off x="8041531" y="5359133"/>
            <a:ext cx="290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30"/>
          <p:cNvSpPr/>
          <p:nvPr/>
        </p:nvSpPr>
        <p:spPr>
          <a:xfrm rot="5400000">
            <a:off x="5856731" y="-5880644"/>
            <a:ext cx="483200" cy="12255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48" name="Google Shape;348;p30"/>
          <p:cNvSpPr/>
          <p:nvPr/>
        </p:nvSpPr>
        <p:spPr>
          <a:xfrm rot="5400000">
            <a:off x="5848000" y="482056"/>
            <a:ext cx="483200" cy="12255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349" name="Google Shape;349;p30"/>
          <p:cNvGrpSpPr/>
          <p:nvPr/>
        </p:nvGrpSpPr>
        <p:grpSpPr>
          <a:xfrm>
            <a:off x="333057" y="723736"/>
            <a:ext cx="296044" cy="2240857"/>
            <a:chOff x="7829550" y="2941325"/>
            <a:chExt cx="219075" cy="1430700"/>
          </a:xfrm>
        </p:grpSpPr>
        <p:cxnSp>
          <p:nvCxnSpPr>
            <p:cNvPr id="350" name="Google Shape;350;p30"/>
            <p:cNvCxnSpPr/>
            <p:nvPr/>
          </p:nvCxnSpPr>
          <p:spPr>
            <a:xfrm>
              <a:off x="7829550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30"/>
            <p:cNvCxnSpPr/>
            <p:nvPr/>
          </p:nvCxnSpPr>
          <p:spPr>
            <a:xfrm>
              <a:off x="7939088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30"/>
            <p:cNvCxnSpPr/>
            <p:nvPr/>
          </p:nvCxnSpPr>
          <p:spPr>
            <a:xfrm>
              <a:off x="8048625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53" name="Google Shape;353;p30"/>
          <p:cNvGrpSpPr/>
          <p:nvPr/>
        </p:nvGrpSpPr>
        <p:grpSpPr>
          <a:xfrm rot="5400000">
            <a:off x="11000967" y="1172858"/>
            <a:ext cx="1400876" cy="630207"/>
            <a:chOff x="5145525" y="1416535"/>
            <a:chExt cx="1235922" cy="556065"/>
          </a:xfrm>
        </p:grpSpPr>
        <p:sp>
          <p:nvSpPr>
            <p:cNvPr id="354" name="Google Shape;354;p30"/>
            <p:cNvSpPr/>
            <p:nvPr/>
          </p:nvSpPr>
          <p:spPr>
            <a:xfrm rot="10800000" flipH="1">
              <a:off x="5145525" y="1416535"/>
              <a:ext cx="351490" cy="556065"/>
            </a:xfrm>
            <a:custGeom>
              <a:avLst/>
              <a:gdLst/>
              <a:ahLst/>
              <a:cxnLst/>
              <a:rect l="l" t="t" r="r" b="b"/>
              <a:pathLst>
                <a:path w="4584" h="7252" extrusionOk="0">
                  <a:moveTo>
                    <a:pt x="3644" y="1"/>
                  </a:moveTo>
                  <a:cubicBezTo>
                    <a:pt x="3541" y="1"/>
                    <a:pt x="3438" y="38"/>
                    <a:pt x="3344" y="113"/>
                  </a:cubicBezTo>
                  <a:lnTo>
                    <a:pt x="151" y="3344"/>
                  </a:lnTo>
                  <a:cubicBezTo>
                    <a:pt x="0" y="3495"/>
                    <a:pt x="0" y="3758"/>
                    <a:pt x="151" y="3908"/>
                  </a:cubicBezTo>
                  <a:lnTo>
                    <a:pt x="3344" y="7139"/>
                  </a:lnTo>
                  <a:cubicBezTo>
                    <a:pt x="3438" y="7214"/>
                    <a:pt x="3541" y="7251"/>
                    <a:pt x="3644" y="7251"/>
                  </a:cubicBezTo>
                  <a:cubicBezTo>
                    <a:pt x="3748" y="7251"/>
                    <a:pt x="3851" y="7214"/>
                    <a:pt x="3945" y="7139"/>
                  </a:cubicBezTo>
                  <a:lnTo>
                    <a:pt x="4433" y="6688"/>
                  </a:lnTo>
                  <a:cubicBezTo>
                    <a:pt x="4584" y="6538"/>
                    <a:pt x="4584" y="6275"/>
                    <a:pt x="4433" y="6124"/>
                  </a:cubicBezTo>
                  <a:lnTo>
                    <a:pt x="1916" y="3645"/>
                  </a:lnTo>
                  <a:lnTo>
                    <a:pt x="4396" y="1165"/>
                  </a:lnTo>
                  <a:cubicBezTo>
                    <a:pt x="4546" y="1015"/>
                    <a:pt x="4546" y="752"/>
                    <a:pt x="4396" y="602"/>
                  </a:cubicBezTo>
                  <a:lnTo>
                    <a:pt x="3945" y="113"/>
                  </a:lnTo>
                  <a:cubicBezTo>
                    <a:pt x="3851" y="38"/>
                    <a:pt x="3748" y="1"/>
                    <a:pt x="364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55" name="Google Shape;355;p30"/>
            <p:cNvSpPr/>
            <p:nvPr/>
          </p:nvSpPr>
          <p:spPr>
            <a:xfrm rot="10800000" flipH="1">
              <a:off x="5439364" y="1416535"/>
              <a:ext cx="351490" cy="556065"/>
            </a:xfrm>
            <a:custGeom>
              <a:avLst/>
              <a:gdLst/>
              <a:ahLst/>
              <a:cxnLst/>
              <a:rect l="l" t="t" r="r" b="b"/>
              <a:pathLst>
                <a:path w="4584" h="7252" extrusionOk="0">
                  <a:moveTo>
                    <a:pt x="3668" y="1"/>
                  </a:moveTo>
                  <a:cubicBezTo>
                    <a:pt x="3560" y="1"/>
                    <a:pt x="3457" y="38"/>
                    <a:pt x="3382" y="113"/>
                  </a:cubicBezTo>
                  <a:lnTo>
                    <a:pt x="188" y="3344"/>
                  </a:lnTo>
                  <a:cubicBezTo>
                    <a:pt x="0" y="3495"/>
                    <a:pt x="0" y="3758"/>
                    <a:pt x="188" y="3908"/>
                  </a:cubicBezTo>
                  <a:lnTo>
                    <a:pt x="3382" y="7139"/>
                  </a:lnTo>
                  <a:cubicBezTo>
                    <a:pt x="3457" y="7214"/>
                    <a:pt x="3560" y="7251"/>
                    <a:pt x="3668" y="7251"/>
                  </a:cubicBezTo>
                  <a:cubicBezTo>
                    <a:pt x="3776" y="7251"/>
                    <a:pt x="3889" y="7214"/>
                    <a:pt x="3983" y="7139"/>
                  </a:cubicBezTo>
                  <a:lnTo>
                    <a:pt x="4433" y="6688"/>
                  </a:lnTo>
                  <a:cubicBezTo>
                    <a:pt x="4584" y="6538"/>
                    <a:pt x="4584" y="6275"/>
                    <a:pt x="4433" y="6124"/>
                  </a:cubicBezTo>
                  <a:lnTo>
                    <a:pt x="1954" y="3645"/>
                  </a:lnTo>
                  <a:lnTo>
                    <a:pt x="4433" y="1165"/>
                  </a:lnTo>
                  <a:cubicBezTo>
                    <a:pt x="4584" y="1015"/>
                    <a:pt x="4584" y="752"/>
                    <a:pt x="4433" y="602"/>
                  </a:cubicBezTo>
                  <a:lnTo>
                    <a:pt x="3983" y="113"/>
                  </a:lnTo>
                  <a:cubicBezTo>
                    <a:pt x="3889" y="38"/>
                    <a:pt x="3776" y="1"/>
                    <a:pt x="3668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56" name="Google Shape;356;p30"/>
            <p:cNvSpPr/>
            <p:nvPr/>
          </p:nvSpPr>
          <p:spPr>
            <a:xfrm rot="10800000" flipH="1">
              <a:off x="5736041" y="1416535"/>
              <a:ext cx="351566" cy="556065"/>
            </a:xfrm>
            <a:custGeom>
              <a:avLst/>
              <a:gdLst/>
              <a:ahLst/>
              <a:cxnLst/>
              <a:rect l="l" t="t" r="r" b="b"/>
              <a:pathLst>
                <a:path w="4585" h="7252" extrusionOk="0">
                  <a:moveTo>
                    <a:pt x="3664" y="1"/>
                  </a:moveTo>
                  <a:cubicBezTo>
                    <a:pt x="3561" y="1"/>
                    <a:pt x="3457" y="38"/>
                    <a:pt x="3382" y="113"/>
                  </a:cubicBezTo>
                  <a:lnTo>
                    <a:pt x="151" y="3344"/>
                  </a:lnTo>
                  <a:cubicBezTo>
                    <a:pt x="1" y="3495"/>
                    <a:pt x="1" y="3758"/>
                    <a:pt x="151" y="3908"/>
                  </a:cubicBezTo>
                  <a:lnTo>
                    <a:pt x="3382" y="7139"/>
                  </a:lnTo>
                  <a:cubicBezTo>
                    <a:pt x="3457" y="7214"/>
                    <a:pt x="3561" y="7251"/>
                    <a:pt x="3664" y="7251"/>
                  </a:cubicBezTo>
                  <a:cubicBezTo>
                    <a:pt x="3767" y="7251"/>
                    <a:pt x="3871" y="7214"/>
                    <a:pt x="3946" y="7139"/>
                  </a:cubicBezTo>
                  <a:lnTo>
                    <a:pt x="4434" y="6688"/>
                  </a:lnTo>
                  <a:cubicBezTo>
                    <a:pt x="4584" y="6538"/>
                    <a:pt x="4584" y="6275"/>
                    <a:pt x="4434" y="6124"/>
                  </a:cubicBezTo>
                  <a:lnTo>
                    <a:pt x="1955" y="3645"/>
                  </a:lnTo>
                  <a:lnTo>
                    <a:pt x="4434" y="1165"/>
                  </a:lnTo>
                  <a:cubicBezTo>
                    <a:pt x="4584" y="1015"/>
                    <a:pt x="4584" y="752"/>
                    <a:pt x="4434" y="602"/>
                  </a:cubicBezTo>
                  <a:lnTo>
                    <a:pt x="3946" y="113"/>
                  </a:lnTo>
                  <a:cubicBezTo>
                    <a:pt x="3871" y="38"/>
                    <a:pt x="3767" y="1"/>
                    <a:pt x="36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357" name="Google Shape;357;p30"/>
            <p:cNvSpPr/>
            <p:nvPr/>
          </p:nvSpPr>
          <p:spPr>
            <a:xfrm rot="10800000" flipH="1">
              <a:off x="6032794" y="1416535"/>
              <a:ext cx="348653" cy="556065"/>
            </a:xfrm>
            <a:custGeom>
              <a:avLst/>
              <a:gdLst/>
              <a:ahLst/>
              <a:cxnLst/>
              <a:rect l="l" t="t" r="r" b="b"/>
              <a:pathLst>
                <a:path w="4547" h="7252" extrusionOk="0">
                  <a:moveTo>
                    <a:pt x="3664" y="1"/>
                  </a:moveTo>
                  <a:cubicBezTo>
                    <a:pt x="3560" y="1"/>
                    <a:pt x="3457" y="38"/>
                    <a:pt x="3382" y="113"/>
                  </a:cubicBezTo>
                  <a:lnTo>
                    <a:pt x="151" y="3344"/>
                  </a:lnTo>
                  <a:cubicBezTo>
                    <a:pt x="1" y="3495"/>
                    <a:pt x="1" y="3758"/>
                    <a:pt x="151" y="3908"/>
                  </a:cubicBezTo>
                  <a:lnTo>
                    <a:pt x="3382" y="7139"/>
                  </a:lnTo>
                  <a:cubicBezTo>
                    <a:pt x="3457" y="7214"/>
                    <a:pt x="3560" y="7251"/>
                    <a:pt x="3664" y="7251"/>
                  </a:cubicBezTo>
                  <a:cubicBezTo>
                    <a:pt x="3767" y="7251"/>
                    <a:pt x="3870" y="7214"/>
                    <a:pt x="3945" y="7139"/>
                  </a:cubicBezTo>
                  <a:lnTo>
                    <a:pt x="4396" y="6688"/>
                  </a:lnTo>
                  <a:cubicBezTo>
                    <a:pt x="4546" y="6538"/>
                    <a:pt x="4546" y="6275"/>
                    <a:pt x="4396" y="6124"/>
                  </a:cubicBezTo>
                  <a:lnTo>
                    <a:pt x="1954" y="3645"/>
                  </a:lnTo>
                  <a:lnTo>
                    <a:pt x="4396" y="1165"/>
                  </a:lnTo>
                  <a:cubicBezTo>
                    <a:pt x="4546" y="1015"/>
                    <a:pt x="4546" y="752"/>
                    <a:pt x="4396" y="602"/>
                  </a:cubicBezTo>
                  <a:lnTo>
                    <a:pt x="3945" y="113"/>
                  </a:lnTo>
                  <a:cubicBezTo>
                    <a:pt x="3870" y="38"/>
                    <a:pt x="3767" y="1"/>
                    <a:pt x="36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sp>
        <p:nvSpPr>
          <p:cNvPr id="358" name="Google Shape;358;p30"/>
          <p:cNvSpPr/>
          <p:nvPr/>
        </p:nvSpPr>
        <p:spPr>
          <a:xfrm>
            <a:off x="154753" y="3339331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59" name="Google Shape;359;p30"/>
          <p:cNvSpPr/>
          <p:nvPr/>
        </p:nvSpPr>
        <p:spPr>
          <a:xfrm>
            <a:off x="11838186" y="3853231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12951942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1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1"/>
          <p:cNvSpPr txBox="1">
            <a:spLocks noGrp="1"/>
          </p:cNvSpPr>
          <p:nvPr>
            <p:ph type="title"/>
          </p:nvPr>
        </p:nvSpPr>
        <p:spPr>
          <a:xfrm>
            <a:off x="950967" y="452079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31"/>
          <p:cNvSpPr txBox="1">
            <a:spLocks noGrp="1"/>
          </p:cNvSpPr>
          <p:nvPr>
            <p:ph type="title" idx="2"/>
          </p:nvPr>
        </p:nvSpPr>
        <p:spPr>
          <a:xfrm>
            <a:off x="1971183" y="2059584"/>
            <a:ext cx="5293200" cy="7036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4" name="Google Shape;364;p31"/>
          <p:cNvSpPr txBox="1">
            <a:spLocks noGrp="1"/>
          </p:cNvSpPr>
          <p:nvPr>
            <p:ph type="subTitle" idx="1"/>
          </p:nvPr>
        </p:nvSpPr>
        <p:spPr>
          <a:xfrm>
            <a:off x="7559183" y="2057784"/>
            <a:ext cx="3682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31"/>
          <p:cNvSpPr txBox="1">
            <a:spLocks noGrp="1"/>
          </p:cNvSpPr>
          <p:nvPr>
            <p:ph type="title" idx="3"/>
          </p:nvPr>
        </p:nvSpPr>
        <p:spPr>
          <a:xfrm>
            <a:off x="1971179" y="5231151"/>
            <a:ext cx="5293200" cy="7036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6" name="Google Shape;366;p31"/>
          <p:cNvSpPr txBox="1">
            <a:spLocks noGrp="1"/>
          </p:cNvSpPr>
          <p:nvPr>
            <p:ph type="subTitle" idx="4"/>
          </p:nvPr>
        </p:nvSpPr>
        <p:spPr>
          <a:xfrm>
            <a:off x="7559184" y="5229351"/>
            <a:ext cx="3682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31"/>
          <p:cNvSpPr txBox="1">
            <a:spLocks noGrp="1"/>
          </p:cNvSpPr>
          <p:nvPr>
            <p:ph type="title" idx="5"/>
          </p:nvPr>
        </p:nvSpPr>
        <p:spPr>
          <a:xfrm>
            <a:off x="1971183" y="3116772"/>
            <a:ext cx="5293200" cy="703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8" name="Google Shape;368;p31"/>
          <p:cNvSpPr txBox="1">
            <a:spLocks noGrp="1"/>
          </p:cNvSpPr>
          <p:nvPr>
            <p:ph type="subTitle" idx="6"/>
          </p:nvPr>
        </p:nvSpPr>
        <p:spPr>
          <a:xfrm>
            <a:off x="7559183" y="3114972"/>
            <a:ext cx="3682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31"/>
          <p:cNvSpPr txBox="1">
            <a:spLocks noGrp="1"/>
          </p:cNvSpPr>
          <p:nvPr>
            <p:ph type="title" idx="7"/>
          </p:nvPr>
        </p:nvSpPr>
        <p:spPr>
          <a:xfrm>
            <a:off x="1971179" y="4173961"/>
            <a:ext cx="52932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0" name="Google Shape;370;p31"/>
          <p:cNvSpPr txBox="1">
            <a:spLocks noGrp="1"/>
          </p:cNvSpPr>
          <p:nvPr>
            <p:ph type="subTitle" idx="8"/>
          </p:nvPr>
        </p:nvSpPr>
        <p:spPr>
          <a:xfrm>
            <a:off x="7559184" y="4172161"/>
            <a:ext cx="3682000" cy="7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31"/>
          <p:cNvSpPr/>
          <p:nvPr/>
        </p:nvSpPr>
        <p:spPr>
          <a:xfrm>
            <a:off x="0" y="-25400"/>
            <a:ext cx="483200" cy="6921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72" name="Google Shape;372;p31"/>
          <p:cNvSpPr/>
          <p:nvPr/>
        </p:nvSpPr>
        <p:spPr>
          <a:xfrm>
            <a:off x="11710800" y="-25400"/>
            <a:ext cx="487600" cy="6921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73" name="Google Shape;373;p31"/>
          <p:cNvSpPr/>
          <p:nvPr/>
        </p:nvSpPr>
        <p:spPr>
          <a:xfrm>
            <a:off x="10807711" y="394335"/>
            <a:ext cx="653053" cy="649991"/>
          </a:xfrm>
          <a:custGeom>
            <a:avLst/>
            <a:gdLst/>
            <a:ahLst/>
            <a:cxnLst/>
            <a:rect l="l" t="t" r="r" b="b"/>
            <a:pathLst>
              <a:path w="7966" h="7928" extrusionOk="0">
                <a:moveTo>
                  <a:pt x="3983" y="1"/>
                </a:moveTo>
                <a:cubicBezTo>
                  <a:pt x="3983" y="2180"/>
                  <a:pt x="2217" y="3983"/>
                  <a:pt x="1" y="3983"/>
                </a:cubicBezTo>
                <a:cubicBezTo>
                  <a:pt x="2217" y="3983"/>
                  <a:pt x="3983" y="5749"/>
                  <a:pt x="3983" y="7928"/>
                </a:cubicBezTo>
                <a:cubicBezTo>
                  <a:pt x="3983" y="5749"/>
                  <a:pt x="5749" y="3983"/>
                  <a:pt x="7965" y="3983"/>
                </a:cubicBezTo>
                <a:cubicBezTo>
                  <a:pt x="5749" y="3983"/>
                  <a:pt x="3983" y="2180"/>
                  <a:pt x="3983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74" name="Google Shape;374;p31"/>
          <p:cNvSpPr/>
          <p:nvPr/>
        </p:nvSpPr>
        <p:spPr>
          <a:xfrm>
            <a:off x="10417803" y="6464313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75" name="Google Shape;375;p31"/>
          <p:cNvSpPr/>
          <p:nvPr/>
        </p:nvSpPr>
        <p:spPr>
          <a:xfrm>
            <a:off x="10741217" y="923060"/>
            <a:ext cx="292104" cy="292069"/>
          </a:xfrm>
          <a:custGeom>
            <a:avLst/>
            <a:gdLst/>
            <a:ahLst/>
            <a:cxnLst/>
            <a:rect l="l" t="t" r="r" b="b"/>
            <a:pathLst>
              <a:path w="3382" h="3382" extrusionOk="0">
                <a:moveTo>
                  <a:pt x="1691" y="0"/>
                </a:moveTo>
                <a:cubicBezTo>
                  <a:pt x="1691" y="917"/>
                  <a:pt x="976" y="1691"/>
                  <a:pt x="68" y="1692"/>
                </a:cubicBezTo>
                <a:lnTo>
                  <a:pt x="68" y="1692"/>
                </a:lnTo>
                <a:cubicBezTo>
                  <a:pt x="46" y="1691"/>
                  <a:pt x="23" y="1691"/>
                  <a:pt x="1" y="1691"/>
                </a:cubicBezTo>
                <a:cubicBezTo>
                  <a:pt x="22" y="1692"/>
                  <a:pt x="44" y="1692"/>
                  <a:pt x="65" y="1692"/>
                </a:cubicBezTo>
                <a:cubicBezTo>
                  <a:pt x="66" y="1692"/>
                  <a:pt x="67" y="1692"/>
                  <a:pt x="68" y="1692"/>
                </a:cubicBezTo>
                <a:lnTo>
                  <a:pt x="68" y="1692"/>
                </a:lnTo>
                <a:cubicBezTo>
                  <a:pt x="976" y="1727"/>
                  <a:pt x="1691" y="2465"/>
                  <a:pt x="1691" y="3382"/>
                </a:cubicBezTo>
                <a:cubicBezTo>
                  <a:pt x="1691" y="2442"/>
                  <a:pt x="2443" y="1691"/>
                  <a:pt x="3382" y="1691"/>
                </a:cubicBezTo>
                <a:cubicBezTo>
                  <a:pt x="2443" y="1691"/>
                  <a:pt x="1691" y="940"/>
                  <a:pt x="1691" y="0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76" name="Google Shape;376;p31"/>
          <p:cNvSpPr/>
          <p:nvPr/>
        </p:nvSpPr>
        <p:spPr>
          <a:xfrm>
            <a:off x="857370" y="290717"/>
            <a:ext cx="421837" cy="421904"/>
          </a:xfrm>
          <a:custGeom>
            <a:avLst/>
            <a:gdLst/>
            <a:ahLst/>
            <a:cxnLst/>
            <a:rect l="l" t="t" r="r" b="b"/>
            <a:pathLst>
              <a:path w="3382" h="3382" extrusionOk="0">
                <a:moveTo>
                  <a:pt x="1691" y="1"/>
                </a:moveTo>
                <a:cubicBezTo>
                  <a:pt x="1691" y="940"/>
                  <a:pt x="939" y="1691"/>
                  <a:pt x="0" y="1691"/>
                </a:cubicBezTo>
                <a:cubicBezTo>
                  <a:pt x="939" y="1691"/>
                  <a:pt x="1691" y="2443"/>
                  <a:pt x="1691" y="3382"/>
                </a:cubicBezTo>
                <a:cubicBezTo>
                  <a:pt x="1691" y="2443"/>
                  <a:pt x="2442" y="1691"/>
                  <a:pt x="3381" y="1691"/>
                </a:cubicBezTo>
                <a:cubicBezTo>
                  <a:pt x="2442" y="1691"/>
                  <a:pt x="1691" y="940"/>
                  <a:pt x="1691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77" name="Google Shape;377;p31"/>
          <p:cNvSpPr/>
          <p:nvPr/>
        </p:nvSpPr>
        <p:spPr>
          <a:xfrm>
            <a:off x="679053" y="6177980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78" name="Google Shape;378;p31"/>
          <p:cNvSpPr/>
          <p:nvPr/>
        </p:nvSpPr>
        <p:spPr>
          <a:xfrm>
            <a:off x="1209801" y="744684"/>
            <a:ext cx="178300" cy="178368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18203257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950967" y="452079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950967" y="1600133"/>
            <a:ext cx="10290400" cy="44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0" y="-25400"/>
            <a:ext cx="483200" cy="6921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7" name="Google Shape;27;p4"/>
          <p:cNvSpPr/>
          <p:nvPr/>
        </p:nvSpPr>
        <p:spPr>
          <a:xfrm>
            <a:off x="11710800" y="-25400"/>
            <a:ext cx="487600" cy="6921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8" name="Google Shape;28;p4"/>
          <p:cNvSpPr/>
          <p:nvPr/>
        </p:nvSpPr>
        <p:spPr>
          <a:xfrm>
            <a:off x="861844" y="176669"/>
            <a:ext cx="653053" cy="649991"/>
          </a:xfrm>
          <a:custGeom>
            <a:avLst/>
            <a:gdLst/>
            <a:ahLst/>
            <a:cxnLst/>
            <a:rect l="l" t="t" r="r" b="b"/>
            <a:pathLst>
              <a:path w="7966" h="7928" extrusionOk="0">
                <a:moveTo>
                  <a:pt x="3983" y="1"/>
                </a:moveTo>
                <a:cubicBezTo>
                  <a:pt x="3983" y="2180"/>
                  <a:pt x="2217" y="3983"/>
                  <a:pt x="1" y="3983"/>
                </a:cubicBezTo>
                <a:cubicBezTo>
                  <a:pt x="2217" y="3983"/>
                  <a:pt x="3983" y="5749"/>
                  <a:pt x="3983" y="7928"/>
                </a:cubicBezTo>
                <a:cubicBezTo>
                  <a:pt x="3983" y="5749"/>
                  <a:pt x="5749" y="3983"/>
                  <a:pt x="7965" y="3983"/>
                </a:cubicBezTo>
                <a:cubicBezTo>
                  <a:pt x="5749" y="3983"/>
                  <a:pt x="3983" y="2180"/>
                  <a:pt x="3983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29" name="Google Shape;29;p4"/>
          <p:cNvSpPr/>
          <p:nvPr/>
        </p:nvSpPr>
        <p:spPr>
          <a:xfrm>
            <a:off x="9680800" y="6131693"/>
            <a:ext cx="487605" cy="487673"/>
          </a:xfrm>
          <a:custGeom>
            <a:avLst/>
            <a:gdLst/>
            <a:ahLst/>
            <a:cxnLst/>
            <a:rect l="l" t="t" r="r" b="b"/>
            <a:pathLst>
              <a:path w="3382" h="3382" extrusionOk="0">
                <a:moveTo>
                  <a:pt x="1691" y="1"/>
                </a:moveTo>
                <a:cubicBezTo>
                  <a:pt x="1691" y="940"/>
                  <a:pt x="939" y="1691"/>
                  <a:pt x="0" y="1691"/>
                </a:cubicBezTo>
                <a:cubicBezTo>
                  <a:pt x="939" y="1691"/>
                  <a:pt x="1691" y="2443"/>
                  <a:pt x="1691" y="3382"/>
                </a:cubicBezTo>
                <a:cubicBezTo>
                  <a:pt x="1691" y="2443"/>
                  <a:pt x="2442" y="1691"/>
                  <a:pt x="3381" y="1691"/>
                </a:cubicBezTo>
                <a:cubicBezTo>
                  <a:pt x="2442" y="1691"/>
                  <a:pt x="1691" y="940"/>
                  <a:pt x="169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0" name="Google Shape;30;p4"/>
          <p:cNvSpPr/>
          <p:nvPr/>
        </p:nvSpPr>
        <p:spPr>
          <a:xfrm>
            <a:off x="1986253" y="6228331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39476718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3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2"/>
          <p:cNvSpPr txBox="1">
            <a:spLocks noGrp="1"/>
          </p:cNvSpPr>
          <p:nvPr>
            <p:ph type="title"/>
          </p:nvPr>
        </p:nvSpPr>
        <p:spPr>
          <a:xfrm>
            <a:off x="950967" y="452067"/>
            <a:ext cx="10290400" cy="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32"/>
          <p:cNvSpPr txBox="1">
            <a:spLocks noGrp="1"/>
          </p:cNvSpPr>
          <p:nvPr>
            <p:ph type="subTitle" idx="1"/>
          </p:nvPr>
        </p:nvSpPr>
        <p:spPr>
          <a:xfrm>
            <a:off x="4584200" y="3702984"/>
            <a:ext cx="3023600" cy="5608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94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3" name="Google Shape;383;p32"/>
          <p:cNvSpPr txBox="1">
            <a:spLocks noGrp="1"/>
          </p:cNvSpPr>
          <p:nvPr>
            <p:ph type="subTitle" idx="2"/>
          </p:nvPr>
        </p:nvSpPr>
        <p:spPr>
          <a:xfrm>
            <a:off x="4712400" y="4325800"/>
            <a:ext cx="2767200" cy="7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32"/>
          <p:cNvSpPr txBox="1">
            <a:spLocks noGrp="1"/>
          </p:cNvSpPr>
          <p:nvPr>
            <p:ph type="subTitle" idx="3"/>
          </p:nvPr>
        </p:nvSpPr>
        <p:spPr>
          <a:xfrm>
            <a:off x="8095755" y="2496867"/>
            <a:ext cx="3023600" cy="560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94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5" name="Google Shape;385;p32"/>
          <p:cNvSpPr txBox="1">
            <a:spLocks noGrp="1"/>
          </p:cNvSpPr>
          <p:nvPr>
            <p:ph type="subTitle" idx="4"/>
          </p:nvPr>
        </p:nvSpPr>
        <p:spPr>
          <a:xfrm>
            <a:off x="8223955" y="3119684"/>
            <a:ext cx="2767200" cy="7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32"/>
          <p:cNvSpPr txBox="1">
            <a:spLocks noGrp="1"/>
          </p:cNvSpPr>
          <p:nvPr>
            <p:ph type="subTitle" idx="5"/>
          </p:nvPr>
        </p:nvSpPr>
        <p:spPr>
          <a:xfrm>
            <a:off x="8095755" y="4909100"/>
            <a:ext cx="3023600" cy="560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94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7" name="Google Shape;387;p32"/>
          <p:cNvSpPr txBox="1">
            <a:spLocks noGrp="1"/>
          </p:cNvSpPr>
          <p:nvPr>
            <p:ph type="subTitle" idx="6"/>
          </p:nvPr>
        </p:nvSpPr>
        <p:spPr>
          <a:xfrm>
            <a:off x="8223955" y="5531917"/>
            <a:ext cx="2767200" cy="7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32"/>
          <p:cNvSpPr txBox="1">
            <a:spLocks noGrp="1"/>
          </p:cNvSpPr>
          <p:nvPr>
            <p:ph type="subTitle" idx="7"/>
          </p:nvPr>
        </p:nvSpPr>
        <p:spPr>
          <a:xfrm>
            <a:off x="1072645" y="2496867"/>
            <a:ext cx="3023600" cy="560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94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89" name="Google Shape;389;p32"/>
          <p:cNvSpPr txBox="1">
            <a:spLocks noGrp="1"/>
          </p:cNvSpPr>
          <p:nvPr>
            <p:ph type="subTitle" idx="8"/>
          </p:nvPr>
        </p:nvSpPr>
        <p:spPr>
          <a:xfrm>
            <a:off x="1200845" y="3119684"/>
            <a:ext cx="2767200" cy="7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32"/>
          <p:cNvSpPr txBox="1">
            <a:spLocks noGrp="1"/>
          </p:cNvSpPr>
          <p:nvPr>
            <p:ph type="subTitle" idx="9"/>
          </p:nvPr>
        </p:nvSpPr>
        <p:spPr>
          <a:xfrm>
            <a:off x="1072645" y="4909100"/>
            <a:ext cx="3023600" cy="5608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94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91" name="Google Shape;391;p32"/>
          <p:cNvSpPr txBox="1">
            <a:spLocks noGrp="1"/>
          </p:cNvSpPr>
          <p:nvPr>
            <p:ph type="subTitle" idx="13"/>
          </p:nvPr>
        </p:nvSpPr>
        <p:spPr>
          <a:xfrm>
            <a:off x="1200845" y="5531917"/>
            <a:ext cx="2767200" cy="7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32"/>
          <p:cNvSpPr/>
          <p:nvPr/>
        </p:nvSpPr>
        <p:spPr>
          <a:xfrm>
            <a:off x="0" y="-25400"/>
            <a:ext cx="483200" cy="6921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93" name="Google Shape;393;p32"/>
          <p:cNvSpPr/>
          <p:nvPr/>
        </p:nvSpPr>
        <p:spPr>
          <a:xfrm>
            <a:off x="11710800" y="-25400"/>
            <a:ext cx="487600" cy="6921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94" name="Google Shape;394;p32"/>
          <p:cNvSpPr/>
          <p:nvPr/>
        </p:nvSpPr>
        <p:spPr>
          <a:xfrm rot="10800000">
            <a:off x="5357118" y="6126746"/>
            <a:ext cx="1477775" cy="741431"/>
          </a:xfrm>
          <a:custGeom>
            <a:avLst/>
            <a:gdLst/>
            <a:ahLst/>
            <a:cxnLst/>
            <a:rect l="l" t="t" r="r" b="b"/>
            <a:pathLst>
              <a:path w="11534" h="5787" extrusionOk="0">
                <a:moveTo>
                  <a:pt x="0" y="1"/>
                </a:moveTo>
                <a:cubicBezTo>
                  <a:pt x="0" y="3194"/>
                  <a:pt x="2555" y="5786"/>
                  <a:pt x="5748" y="5786"/>
                </a:cubicBezTo>
                <a:cubicBezTo>
                  <a:pt x="8942" y="5786"/>
                  <a:pt x="11534" y="3194"/>
                  <a:pt x="11534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95" name="Google Shape;395;p32"/>
          <p:cNvSpPr/>
          <p:nvPr/>
        </p:nvSpPr>
        <p:spPr>
          <a:xfrm>
            <a:off x="7048953" y="6497347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96" name="Google Shape;396;p32"/>
          <p:cNvSpPr/>
          <p:nvPr/>
        </p:nvSpPr>
        <p:spPr>
          <a:xfrm>
            <a:off x="4953564" y="6126735"/>
            <a:ext cx="355504" cy="355572"/>
          </a:xfrm>
          <a:custGeom>
            <a:avLst/>
            <a:gdLst/>
            <a:ahLst/>
            <a:cxnLst/>
            <a:rect l="l" t="t" r="r" b="b"/>
            <a:pathLst>
              <a:path w="3382" h="3382" extrusionOk="0">
                <a:moveTo>
                  <a:pt x="1691" y="1"/>
                </a:moveTo>
                <a:cubicBezTo>
                  <a:pt x="1691" y="940"/>
                  <a:pt x="939" y="1691"/>
                  <a:pt x="0" y="1691"/>
                </a:cubicBezTo>
                <a:cubicBezTo>
                  <a:pt x="939" y="1691"/>
                  <a:pt x="1691" y="2443"/>
                  <a:pt x="1691" y="3382"/>
                </a:cubicBezTo>
                <a:cubicBezTo>
                  <a:pt x="1691" y="2443"/>
                  <a:pt x="2442" y="1691"/>
                  <a:pt x="3381" y="1691"/>
                </a:cubicBezTo>
                <a:cubicBezTo>
                  <a:pt x="2442" y="1691"/>
                  <a:pt x="1691" y="940"/>
                  <a:pt x="1691" y="1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97" name="Google Shape;397;p32"/>
          <p:cNvSpPr/>
          <p:nvPr/>
        </p:nvSpPr>
        <p:spPr>
          <a:xfrm>
            <a:off x="772653" y="273713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98" name="Google Shape;398;p32"/>
          <p:cNvSpPr/>
          <p:nvPr/>
        </p:nvSpPr>
        <p:spPr>
          <a:xfrm>
            <a:off x="11386919" y="501680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33115506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3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3"/>
          <p:cNvSpPr txBox="1">
            <a:spLocks noGrp="1"/>
          </p:cNvSpPr>
          <p:nvPr>
            <p:ph type="title"/>
          </p:nvPr>
        </p:nvSpPr>
        <p:spPr>
          <a:xfrm>
            <a:off x="950967" y="452079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33"/>
          <p:cNvSpPr txBox="1">
            <a:spLocks noGrp="1"/>
          </p:cNvSpPr>
          <p:nvPr>
            <p:ph type="title" idx="2"/>
          </p:nvPr>
        </p:nvSpPr>
        <p:spPr>
          <a:xfrm>
            <a:off x="1077716" y="2434500"/>
            <a:ext cx="3023600" cy="5608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03" name="Google Shape;403;p33"/>
          <p:cNvSpPr txBox="1">
            <a:spLocks noGrp="1"/>
          </p:cNvSpPr>
          <p:nvPr>
            <p:ph type="subTitle" idx="1"/>
          </p:nvPr>
        </p:nvSpPr>
        <p:spPr>
          <a:xfrm>
            <a:off x="1265516" y="3127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33"/>
          <p:cNvSpPr txBox="1">
            <a:spLocks noGrp="1"/>
          </p:cNvSpPr>
          <p:nvPr>
            <p:ph type="title" idx="3"/>
          </p:nvPr>
        </p:nvSpPr>
        <p:spPr>
          <a:xfrm>
            <a:off x="4584200" y="2434500"/>
            <a:ext cx="3023600" cy="560800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05" name="Google Shape;405;p33"/>
          <p:cNvSpPr txBox="1">
            <a:spLocks noGrp="1"/>
          </p:cNvSpPr>
          <p:nvPr>
            <p:ph type="subTitle" idx="4"/>
          </p:nvPr>
        </p:nvSpPr>
        <p:spPr>
          <a:xfrm>
            <a:off x="4772000" y="3127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33"/>
          <p:cNvSpPr txBox="1">
            <a:spLocks noGrp="1"/>
          </p:cNvSpPr>
          <p:nvPr>
            <p:ph type="title" idx="5"/>
          </p:nvPr>
        </p:nvSpPr>
        <p:spPr>
          <a:xfrm>
            <a:off x="1077716" y="4764592"/>
            <a:ext cx="3023600" cy="5608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07" name="Google Shape;407;p33"/>
          <p:cNvSpPr txBox="1">
            <a:spLocks noGrp="1"/>
          </p:cNvSpPr>
          <p:nvPr>
            <p:ph type="subTitle" idx="6"/>
          </p:nvPr>
        </p:nvSpPr>
        <p:spPr>
          <a:xfrm>
            <a:off x="1265516" y="5456145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33"/>
          <p:cNvSpPr txBox="1">
            <a:spLocks noGrp="1"/>
          </p:cNvSpPr>
          <p:nvPr>
            <p:ph type="title" idx="7"/>
          </p:nvPr>
        </p:nvSpPr>
        <p:spPr>
          <a:xfrm>
            <a:off x="4584400" y="4764592"/>
            <a:ext cx="3023200" cy="5608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09" name="Google Shape;409;p33"/>
          <p:cNvSpPr txBox="1">
            <a:spLocks noGrp="1"/>
          </p:cNvSpPr>
          <p:nvPr>
            <p:ph type="subTitle" idx="8"/>
          </p:nvPr>
        </p:nvSpPr>
        <p:spPr>
          <a:xfrm>
            <a:off x="4772000" y="5456145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33"/>
          <p:cNvSpPr txBox="1">
            <a:spLocks noGrp="1"/>
          </p:cNvSpPr>
          <p:nvPr>
            <p:ph type="title" idx="9"/>
          </p:nvPr>
        </p:nvSpPr>
        <p:spPr>
          <a:xfrm>
            <a:off x="8090684" y="2434500"/>
            <a:ext cx="3023600" cy="560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1" name="Google Shape;411;p33"/>
          <p:cNvSpPr txBox="1">
            <a:spLocks noGrp="1"/>
          </p:cNvSpPr>
          <p:nvPr>
            <p:ph type="subTitle" idx="13"/>
          </p:nvPr>
        </p:nvSpPr>
        <p:spPr>
          <a:xfrm>
            <a:off x="8278484" y="3127433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33"/>
          <p:cNvSpPr txBox="1">
            <a:spLocks noGrp="1"/>
          </p:cNvSpPr>
          <p:nvPr>
            <p:ph type="title" idx="14"/>
          </p:nvPr>
        </p:nvSpPr>
        <p:spPr>
          <a:xfrm>
            <a:off x="8090684" y="4764592"/>
            <a:ext cx="3023600" cy="560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3" name="Google Shape;413;p33"/>
          <p:cNvSpPr txBox="1">
            <a:spLocks noGrp="1"/>
          </p:cNvSpPr>
          <p:nvPr>
            <p:ph type="subTitle" idx="15"/>
          </p:nvPr>
        </p:nvSpPr>
        <p:spPr>
          <a:xfrm>
            <a:off x="8278484" y="5456145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33"/>
          <p:cNvSpPr/>
          <p:nvPr/>
        </p:nvSpPr>
        <p:spPr>
          <a:xfrm>
            <a:off x="0" y="-25400"/>
            <a:ext cx="483200" cy="6921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15" name="Google Shape;415;p33"/>
          <p:cNvSpPr/>
          <p:nvPr/>
        </p:nvSpPr>
        <p:spPr>
          <a:xfrm>
            <a:off x="11710800" y="-25400"/>
            <a:ext cx="487600" cy="6921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16" name="Google Shape;416;p33"/>
          <p:cNvSpPr/>
          <p:nvPr/>
        </p:nvSpPr>
        <p:spPr>
          <a:xfrm rot="10800000" flipH="1">
            <a:off x="817104" y="6142964"/>
            <a:ext cx="428757" cy="426737"/>
          </a:xfrm>
          <a:custGeom>
            <a:avLst/>
            <a:gdLst/>
            <a:ahLst/>
            <a:cxnLst/>
            <a:rect l="l" t="t" r="r" b="b"/>
            <a:pathLst>
              <a:path w="7966" h="7928" extrusionOk="0">
                <a:moveTo>
                  <a:pt x="3983" y="1"/>
                </a:moveTo>
                <a:cubicBezTo>
                  <a:pt x="3983" y="2180"/>
                  <a:pt x="2217" y="3983"/>
                  <a:pt x="1" y="3983"/>
                </a:cubicBezTo>
                <a:cubicBezTo>
                  <a:pt x="2217" y="3983"/>
                  <a:pt x="3983" y="5749"/>
                  <a:pt x="3983" y="7928"/>
                </a:cubicBezTo>
                <a:cubicBezTo>
                  <a:pt x="3983" y="5749"/>
                  <a:pt x="5749" y="3983"/>
                  <a:pt x="7965" y="3983"/>
                </a:cubicBezTo>
                <a:cubicBezTo>
                  <a:pt x="5749" y="3983"/>
                  <a:pt x="3983" y="2180"/>
                  <a:pt x="3983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17" name="Google Shape;417;p33"/>
          <p:cNvSpPr/>
          <p:nvPr/>
        </p:nvSpPr>
        <p:spPr>
          <a:xfrm rot="10800000" flipH="1">
            <a:off x="638803" y="6015401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18" name="Google Shape;418;p33"/>
          <p:cNvSpPr/>
          <p:nvPr/>
        </p:nvSpPr>
        <p:spPr>
          <a:xfrm>
            <a:off x="10824886" y="285197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19" name="Google Shape;419;p33"/>
          <p:cNvSpPr/>
          <p:nvPr/>
        </p:nvSpPr>
        <p:spPr>
          <a:xfrm>
            <a:off x="10847267" y="626576"/>
            <a:ext cx="653064" cy="653019"/>
          </a:xfrm>
          <a:custGeom>
            <a:avLst/>
            <a:gdLst/>
            <a:ahLst/>
            <a:cxnLst/>
            <a:rect l="l" t="t" r="r" b="b"/>
            <a:pathLst>
              <a:path w="3382" h="3382" extrusionOk="0">
                <a:moveTo>
                  <a:pt x="1691" y="0"/>
                </a:moveTo>
                <a:cubicBezTo>
                  <a:pt x="1691" y="917"/>
                  <a:pt x="976" y="1691"/>
                  <a:pt x="68" y="1692"/>
                </a:cubicBezTo>
                <a:lnTo>
                  <a:pt x="68" y="1692"/>
                </a:lnTo>
                <a:cubicBezTo>
                  <a:pt x="46" y="1691"/>
                  <a:pt x="23" y="1691"/>
                  <a:pt x="1" y="1691"/>
                </a:cubicBezTo>
                <a:cubicBezTo>
                  <a:pt x="22" y="1692"/>
                  <a:pt x="44" y="1692"/>
                  <a:pt x="65" y="1692"/>
                </a:cubicBezTo>
                <a:cubicBezTo>
                  <a:pt x="66" y="1692"/>
                  <a:pt x="67" y="1692"/>
                  <a:pt x="68" y="1692"/>
                </a:cubicBezTo>
                <a:lnTo>
                  <a:pt x="68" y="1692"/>
                </a:lnTo>
                <a:cubicBezTo>
                  <a:pt x="976" y="1727"/>
                  <a:pt x="1691" y="2465"/>
                  <a:pt x="1691" y="3382"/>
                </a:cubicBezTo>
                <a:cubicBezTo>
                  <a:pt x="1691" y="2442"/>
                  <a:pt x="2443" y="1691"/>
                  <a:pt x="3382" y="1691"/>
                </a:cubicBezTo>
                <a:cubicBezTo>
                  <a:pt x="2443" y="1691"/>
                  <a:pt x="1691" y="940"/>
                  <a:pt x="1691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37928975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3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34"/>
          <p:cNvSpPr txBox="1">
            <a:spLocks noGrp="1"/>
          </p:cNvSpPr>
          <p:nvPr>
            <p:ph type="subTitle" idx="1"/>
          </p:nvPr>
        </p:nvSpPr>
        <p:spPr>
          <a:xfrm>
            <a:off x="3657600" y="2116333"/>
            <a:ext cx="4876800" cy="6500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294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23" name="Google Shape;423;p34"/>
          <p:cNvSpPr txBox="1">
            <a:spLocks noGrp="1"/>
          </p:cNvSpPr>
          <p:nvPr>
            <p:ph type="ctrTitle"/>
          </p:nvPr>
        </p:nvSpPr>
        <p:spPr>
          <a:xfrm>
            <a:off x="2617200" y="812333"/>
            <a:ext cx="6957600" cy="1214800"/>
          </a:xfrm>
          <a:prstGeom prst="rect">
            <a:avLst/>
          </a:prstGeom>
          <a:effectLst>
            <a:outerShdw dist="57150" dir="2940000" algn="bl" rotWithShape="0">
              <a:schemeClr val="dk2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24" name="Google Shape;424;p34"/>
          <p:cNvSpPr txBox="1">
            <a:spLocks noGrp="1"/>
          </p:cNvSpPr>
          <p:nvPr>
            <p:ph type="subTitle" idx="2"/>
          </p:nvPr>
        </p:nvSpPr>
        <p:spPr>
          <a:xfrm>
            <a:off x="2730400" y="3081533"/>
            <a:ext cx="6731200" cy="14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25" name="Google Shape;425;p34"/>
          <p:cNvSpPr/>
          <p:nvPr/>
        </p:nvSpPr>
        <p:spPr>
          <a:xfrm rot="5400000">
            <a:off x="10605934" y="3750479"/>
            <a:ext cx="1477775" cy="741431"/>
          </a:xfrm>
          <a:custGeom>
            <a:avLst/>
            <a:gdLst/>
            <a:ahLst/>
            <a:cxnLst/>
            <a:rect l="l" t="t" r="r" b="b"/>
            <a:pathLst>
              <a:path w="11534" h="5787" extrusionOk="0">
                <a:moveTo>
                  <a:pt x="0" y="1"/>
                </a:moveTo>
                <a:cubicBezTo>
                  <a:pt x="0" y="3194"/>
                  <a:pt x="2555" y="5786"/>
                  <a:pt x="5748" y="5786"/>
                </a:cubicBezTo>
                <a:cubicBezTo>
                  <a:pt x="8942" y="5786"/>
                  <a:pt x="11534" y="3194"/>
                  <a:pt x="11534" y="1"/>
                </a:cubicBezTo>
                <a:close/>
              </a:path>
            </a:pathLst>
          </a:custGeom>
          <a:solidFill>
            <a:schemeClr val="accent4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26" name="Google Shape;426;p34"/>
          <p:cNvSpPr/>
          <p:nvPr/>
        </p:nvSpPr>
        <p:spPr>
          <a:xfrm>
            <a:off x="0" y="-25400"/>
            <a:ext cx="483200" cy="6921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27" name="Google Shape;427;p34"/>
          <p:cNvSpPr/>
          <p:nvPr/>
        </p:nvSpPr>
        <p:spPr>
          <a:xfrm>
            <a:off x="11710800" y="-25400"/>
            <a:ext cx="487600" cy="6921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28" name="Google Shape;428;p34"/>
          <p:cNvSpPr txBox="1"/>
          <p:nvPr/>
        </p:nvSpPr>
        <p:spPr>
          <a:xfrm>
            <a:off x="3676767" y="4292600"/>
            <a:ext cx="4844800" cy="11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3733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rPr>
              <a:t>CREDITS: This presentation template was created by </a:t>
            </a:r>
            <a:r>
              <a:rPr lang="en" sz="3733" b="1" u="sng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3733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rPr>
              <a:t>, including icons by </a:t>
            </a:r>
            <a:r>
              <a:rPr lang="en" sz="3733" b="1" u="sng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3733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rPr>
              <a:t> </a:t>
            </a:r>
            <a:r>
              <a:rPr lang="en" sz="3733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rPr>
              <a:t>and infographics &amp; images by </a:t>
            </a:r>
            <a:r>
              <a:rPr lang="en" sz="3733" b="1" u="sng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3733" b="1" u="sng">
              <a:solidFill>
                <a:schemeClr val="dk2"/>
              </a:solidFill>
              <a:highlight>
                <a:srgbClr val="DFDEFC"/>
              </a:highlight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429" name="Google Shape;429;p34"/>
          <p:cNvGrpSpPr/>
          <p:nvPr/>
        </p:nvGrpSpPr>
        <p:grpSpPr>
          <a:xfrm rot="5400000">
            <a:off x="9970306" y="-391982"/>
            <a:ext cx="296044" cy="2240857"/>
            <a:chOff x="7829550" y="2941325"/>
            <a:chExt cx="219075" cy="1430700"/>
          </a:xfrm>
        </p:grpSpPr>
        <p:cxnSp>
          <p:nvCxnSpPr>
            <p:cNvPr id="430" name="Google Shape;430;p34"/>
            <p:cNvCxnSpPr/>
            <p:nvPr/>
          </p:nvCxnSpPr>
          <p:spPr>
            <a:xfrm>
              <a:off x="7829550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Google Shape;431;p34"/>
            <p:cNvCxnSpPr/>
            <p:nvPr/>
          </p:nvCxnSpPr>
          <p:spPr>
            <a:xfrm>
              <a:off x="7939088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2" name="Google Shape;432;p34"/>
            <p:cNvCxnSpPr/>
            <p:nvPr/>
          </p:nvCxnSpPr>
          <p:spPr>
            <a:xfrm>
              <a:off x="8048625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3" name="Google Shape;433;p34"/>
          <p:cNvGrpSpPr/>
          <p:nvPr/>
        </p:nvGrpSpPr>
        <p:grpSpPr>
          <a:xfrm>
            <a:off x="802957" y="4457536"/>
            <a:ext cx="296044" cy="2240857"/>
            <a:chOff x="7829550" y="2941325"/>
            <a:chExt cx="219075" cy="1430700"/>
          </a:xfrm>
        </p:grpSpPr>
        <p:cxnSp>
          <p:nvCxnSpPr>
            <p:cNvPr id="434" name="Google Shape;434;p34"/>
            <p:cNvCxnSpPr/>
            <p:nvPr/>
          </p:nvCxnSpPr>
          <p:spPr>
            <a:xfrm>
              <a:off x="7829550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5" name="Google Shape;435;p34"/>
            <p:cNvCxnSpPr/>
            <p:nvPr/>
          </p:nvCxnSpPr>
          <p:spPr>
            <a:xfrm>
              <a:off x="7939088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6" name="Google Shape;436;p34"/>
            <p:cNvCxnSpPr/>
            <p:nvPr/>
          </p:nvCxnSpPr>
          <p:spPr>
            <a:xfrm>
              <a:off x="8048625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37" name="Google Shape;437;p34"/>
          <p:cNvSpPr/>
          <p:nvPr/>
        </p:nvSpPr>
        <p:spPr>
          <a:xfrm>
            <a:off x="1083937" y="1330547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38" name="Google Shape;438;p34"/>
          <p:cNvSpPr/>
          <p:nvPr/>
        </p:nvSpPr>
        <p:spPr>
          <a:xfrm>
            <a:off x="11052353" y="6311231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39" name="Google Shape;439;p34"/>
          <p:cNvSpPr/>
          <p:nvPr/>
        </p:nvSpPr>
        <p:spPr>
          <a:xfrm>
            <a:off x="10874053" y="1508897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1802520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Google Shape;441;p35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5"/>
          <p:cNvSpPr/>
          <p:nvPr/>
        </p:nvSpPr>
        <p:spPr>
          <a:xfrm rot="5400000">
            <a:off x="5856731" y="-5880644"/>
            <a:ext cx="483200" cy="12255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43" name="Google Shape;443;p35"/>
          <p:cNvSpPr/>
          <p:nvPr/>
        </p:nvSpPr>
        <p:spPr>
          <a:xfrm rot="5400000">
            <a:off x="5848000" y="482056"/>
            <a:ext cx="483200" cy="12255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444" name="Google Shape;444;p35"/>
          <p:cNvGrpSpPr/>
          <p:nvPr/>
        </p:nvGrpSpPr>
        <p:grpSpPr>
          <a:xfrm rot="-5400000" flipH="1">
            <a:off x="1368963" y="-253082"/>
            <a:ext cx="296044" cy="2240857"/>
            <a:chOff x="7829550" y="2941325"/>
            <a:chExt cx="219075" cy="1430700"/>
          </a:xfrm>
        </p:grpSpPr>
        <p:cxnSp>
          <p:nvCxnSpPr>
            <p:cNvPr id="445" name="Google Shape;445;p35"/>
            <p:cNvCxnSpPr/>
            <p:nvPr/>
          </p:nvCxnSpPr>
          <p:spPr>
            <a:xfrm>
              <a:off x="7829550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35"/>
            <p:cNvCxnSpPr/>
            <p:nvPr/>
          </p:nvCxnSpPr>
          <p:spPr>
            <a:xfrm>
              <a:off x="7939088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35"/>
            <p:cNvCxnSpPr/>
            <p:nvPr/>
          </p:nvCxnSpPr>
          <p:spPr>
            <a:xfrm>
              <a:off x="8048625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48" name="Google Shape;448;p35"/>
          <p:cNvGrpSpPr/>
          <p:nvPr/>
        </p:nvGrpSpPr>
        <p:grpSpPr>
          <a:xfrm flipH="1">
            <a:off x="11603114" y="3949536"/>
            <a:ext cx="296044" cy="2240857"/>
            <a:chOff x="7829550" y="2941325"/>
            <a:chExt cx="219075" cy="1430700"/>
          </a:xfrm>
        </p:grpSpPr>
        <p:cxnSp>
          <p:nvCxnSpPr>
            <p:cNvPr id="449" name="Google Shape;449;p35"/>
            <p:cNvCxnSpPr/>
            <p:nvPr/>
          </p:nvCxnSpPr>
          <p:spPr>
            <a:xfrm>
              <a:off x="7829550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35"/>
            <p:cNvCxnSpPr/>
            <p:nvPr/>
          </p:nvCxnSpPr>
          <p:spPr>
            <a:xfrm>
              <a:off x="7939088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35"/>
            <p:cNvCxnSpPr/>
            <p:nvPr/>
          </p:nvCxnSpPr>
          <p:spPr>
            <a:xfrm>
              <a:off x="8048625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52" name="Google Shape;452;p35"/>
          <p:cNvSpPr/>
          <p:nvPr/>
        </p:nvSpPr>
        <p:spPr>
          <a:xfrm rot="10800000">
            <a:off x="778083" y="5626846"/>
            <a:ext cx="1477775" cy="741431"/>
          </a:xfrm>
          <a:custGeom>
            <a:avLst/>
            <a:gdLst/>
            <a:ahLst/>
            <a:cxnLst/>
            <a:rect l="l" t="t" r="r" b="b"/>
            <a:pathLst>
              <a:path w="11534" h="5787" extrusionOk="0">
                <a:moveTo>
                  <a:pt x="0" y="1"/>
                </a:moveTo>
                <a:cubicBezTo>
                  <a:pt x="0" y="3194"/>
                  <a:pt x="2555" y="5786"/>
                  <a:pt x="5748" y="5786"/>
                </a:cubicBezTo>
                <a:cubicBezTo>
                  <a:pt x="8942" y="5786"/>
                  <a:pt x="11534" y="3194"/>
                  <a:pt x="115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53" name="Google Shape;453;p35"/>
          <p:cNvSpPr/>
          <p:nvPr/>
        </p:nvSpPr>
        <p:spPr>
          <a:xfrm rot="5400000" flipH="1">
            <a:off x="9613904" y="79457"/>
            <a:ext cx="819648" cy="1639296"/>
          </a:xfrm>
          <a:custGeom>
            <a:avLst/>
            <a:gdLst/>
            <a:ahLst/>
            <a:cxnLst/>
            <a:rect l="l" t="t" r="r" b="b"/>
            <a:pathLst>
              <a:path w="11384" h="22768" extrusionOk="0">
                <a:moveTo>
                  <a:pt x="11384" y="0"/>
                </a:moveTo>
                <a:cubicBezTo>
                  <a:pt x="5072" y="0"/>
                  <a:pt x="0" y="5072"/>
                  <a:pt x="0" y="11384"/>
                </a:cubicBezTo>
                <a:cubicBezTo>
                  <a:pt x="0" y="17658"/>
                  <a:pt x="5072" y="22767"/>
                  <a:pt x="11384" y="22767"/>
                </a:cubicBezTo>
                <a:lnTo>
                  <a:pt x="11384" y="19236"/>
                </a:lnTo>
                <a:cubicBezTo>
                  <a:pt x="7026" y="19236"/>
                  <a:pt x="3494" y="15704"/>
                  <a:pt x="3494" y="11384"/>
                </a:cubicBezTo>
                <a:cubicBezTo>
                  <a:pt x="3494" y="7026"/>
                  <a:pt x="7026" y="3494"/>
                  <a:pt x="11384" y="3494"/>
                </a:cubicBezTo>
                <a:lnTo>
                  <a:pt x="11384" y="0"/>
                </a:ln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54" name="Google Shape;454;p35"/>
          <p:cNvSpPr/>
          <p:nvPr/>
        </p:nvSpPr>
        <p:spPr>
          <a:xfrm>
            <a:off x="2255853" y="5448464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55" name="Google Shape;455;p35"/>
          <p:cNvSpPr/>
          <p:nvPr/>
        </p:nvSpPr>
        <p:spPr>
          <a:xfrm>
            <a:off x="10950253" y="962797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56" name="Google Shape;456;p35"/>
          <p:cNvSpPr/>
          <p:nvPr/>
        </p:nvSpPr>
        <p:spPr>
          <a:xfrm rot="10800000" flipH="1">
            <a:off x="258304" y="1245930"/>
            <a:ext cx="428757" cy="426737"/>
          </a:xfrm>
          <a:custGeom>
            <a:avLst/>
            <a:gdLst/>
            <a:ahLst/>
            <a:cxnLst/>
            <a:rect l="l" t="t" r="r" b="b"/>
            <a:pathLst>
              <a:path w="7966" h="7928" extrusionOk="0">
                <a:moveTo>
                  <a:pt x="3983" y="1"/>
                </a:moveTo>
                <a:cubicBezTo>
                  <a:pt x="3983" y="2180"/>
                  <a:pt x="2217" y="3983"/>
                  <a:pt x="1" y="3983"/>
                </a:cubicBezTo>
                <a:cubicBezTo>
                  <a:pt x="2217" y="3983"/>
                  <a:pt x="3983" y="5749"/>
                  <a:pt x="3983" y="7928"/>
                </a:cubicBezTo>
                <a:cubicBezTo>
                  <a:pt x="3983" y="5749"/>
                  <a:pt x="5749" y="3983"/>
                  <a:pt x="7965" y="3983"/>
                </a:cubicBezTo>
                <a:cubicBezTo>
                  <a:pt x="5749" y="3983"/>
                  <a:pt x="3983" y="2180"/>
                  <a:pt x="3983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57" name="Google Shape;457;p35"/>
          <p:cNvSpPr/>
          <p:nvPr/>
        </p:nvSpPr>
        <p:spPr>
          <a:xfrm rot="10800000" flipH="1">
            <a:off x="10950268" y="5844823"/>
            <a:ext cx="306877" cy="305440"/>
          </a:xfrm>
          <a:custGeom>
            <a:avLst/>
            <a:gdLst/>
            <a:ahLst/>
            <a:cxnLst/>
            <a:rect l="l" t="t" r="r" b="b"/>
            <a:pathLst>
              <a:path w="7966" h="7928" extrusionOk="0">
                <a:moveTo>
                  <a:pt x="3983" y="1"/>
                </a:moveTo>
                <a:cubicBezTo>
                  <a:pt x="3983" y="2180"/>
                  <a:pt x="2217" y="3983"/>
                  <a:pt x="1" y="3983"/>
                </a:cubicBezTo>
                <a:cubicBezTo>
                  <a:pt x="2217" y="3983"/>
                  <a:pt x="3983" y="5749"/>
                  <a:pt x="3983" y="7928"/>
                </a:cubicBezTo>
                <a:cubicBezTo>
                  <a:pt x="3983" y="5749"/>
                  <a:pt x="5749" y="3983"/>
                  <a:pt x="7965" y="3983"/>
                </a:cubicBezTo>
                <a:cubicBezTo>
                  <a:pt x="5749" y="3983"/>
                  <a:pt x="3983" y="2180"/>
                  <a:pt x="3983" y="1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8799336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36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36"/>
          <p:cNvSpPr/>
          <p:nvPr/>
        </p:nvSpPr>
        <p:spPr>
          <a:xfrm>
            <a:off x="0" y="6133"/>
            <a:ext cx="12192000" cy="6846000"/>
          </a:xfrm>
          <a:prstGeom prst="frame">
            <a:avLst>
              <a:gd name="adj1" fmla="val 7049"/>
            </a:avLst>
          </a:pr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461" name="Google Shape;461;p36"/>
          <p:cNvGrpSpPr/>
          <p:nvPr/>
        </p:nvGrpSpPr>
        <p:grpSpPr>
          <a:xfrm>
            <a:off x="9846133" y="719330"/>
            <a:ext cx="1647896" cy="741420"/>
            <a:chOff x="5145525" y="1416535"/>
            <a:chExt cx="1235922" cy="556065"/>
          </a:xfrm>
        </p:grpSpPr>
        <p:sp>
          <p:nvSpPr>
            <p:cNvPr id="462" name="Google Shape;462;p36"/>
            <p:cNvSpPr/>
            <p:nvPr/>
          </p:nvSpPr>
          <p:spPr>
            <a:xfrm rot="10800000" flipH="1">
              <a:off x="5145525" y="1416535"/>
              <a:ext cx="351490" cy="556065"/>
            </a:xfrm>
            <a:custGeom>
              <a:avLst/>
              <a:gdLst/>
              <a:ahLst/>
              <a:cxnLst/>
              <a:rect l="l" t="t" r="r" b="b"/>
              <a:pathLst>
                <a:path w="4584" h="7252" extrusionOk="0">
                  <a:moveTo>
                    <a:pt x="3644" y="1"/>
                  </a:moveTo>
                  <a:cubicBezTo>
                    <a:pt x="3541" y="1"/>
                    <a:pt x="3438" y="38"/>
                    <a:pt x="3344" y="113"/>
                  </a:cubicBezTo>
                  <a:lnTo>
                    <a:pt x="151" y="3344"/>
                  </a:lnTo>
                  <a:cubicBezTo>
                    <a:pt x="0" y="3495"/>
                    <a:pt x="0" y="3758"/>
                    <a:pt x="151" y="3908"/>
                  </a:cubicBezTo>
                  <a:lnTo>
                    <a:pt x="3344" y="7139"/>
                  </a:lnTo>
                  <a:cubicBezTo>
                    <a:pt x="3438" y="7214"/>
                    <a:pt x="3541" y="7251"/>
                    <a:pt x="3644" y="7251"/>
                  </a:cubicBezTo>
                  <a:cubicBezTo>
                    <a:pt x="3748" y="7251"/>
                    <a:pt x="3851" y="7214"/>
                    <a:pt x="3945" y="7139"/>
                  </a:cubicBezTo>
                  <a:lnTo>
                    <a:pt x="4433" y="6688"/>
                  </a:lnTo>
                  <a:cubicBezTo>
                    <a:pt x="4584" y="6538"/>
                    <a:pt x="4584" y="6275"/>
                    <a:pt x="4433" y="6124"/>
                  </a:cubicBezTo>
                  <a:lnTo>
                    <a:pt x="1916" y="3645"/>
                  </a:lnTo>
                  <a:lnTo>
                    <a:pt x="4396" y="1165"/>
                  </a:lnTo>
                  <a:cubicBezTo>
                    <a:pt x="4546" y="1015"/>
                    <a:pt x="4546" y="752"/>
                    <a:pt x="4396" y="602"/>
                  </a:cubicBezTo>
                  <a:lnTo>
                    <a:pt x="3945" y="113"/>
                  </a:lnTo>
                  <a:cubicBezTo>
                    <a:pt x="3851" y="38"/>
                    <a:pt x="3748" y="1"/>
                    <a:pt x="3644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63" name="Google Shape;463;p36"/>
            <p:cNvSpPr/>
            <p:nvPr/>
          </p:nvSpPr>
          <p:spPr>
            <a:xfrm rot="10800000" flipH="1">
              <a:off x="5439364" y="1416535"/>
              <a:ext cx="351490" cy="556065"/>
            </a:xfrm>
            <a:custGeom>
              <a:avLst/>
              <a:gdLst/>
              <a:ahLst/>
              <a:cxnLst/>
              <a:rect l="l" t="t" r="r" b="b"/>
              <a:pathLst>
                <a:path w="4584" h="7252" extrusionOk="0">
                  <a:moveTo>
                    <a:pt x="3668" y="1"/>
                  </a:moveTo>
                  <a:cubicBezTo>
                    <a:pt x="3560" y="1"/>
                    <a:pt x="3457" y="38"/>
                    <a:pt x="3382" y="113"/>
                  </a:cubicBezTo>
                  <a:lnTo>
                    <a:pt x="188" y="3344"/>
                  </a:lnTo>
                  <a:cubicBezTo>
                    <a:pt x="0" y="3495"/>
                    <a:pt x="0" y="3758"/>
                    <a:pt x="188" y="3908"/>
                  </a:cubicBezTo>
                  <a:lnTo>
                    <a:pt x="3382" y="7139"/>
                  </a:lnTo>
                  <a:cubicBezTo>
                    <a:pt x="3457" y="7214"/>
                    <a:pt x="3560" y="7251"/>
                    <a:pt x="3668" y="7251"/>
                  </a:cubicBezTo>
                  <a:cubicBezTo>
                    <a:pt x="3776" y="7251"/>
                    <a:pt x="3889" y="7214"/>
                    <a:pt x="3983" y="7139"/>
                  </a:cubicBezTo>
                  <a:lnTo>
                    <a:pt x="4433" y="6688"/>
                  </a:lnTo>
                  <a:cubicBezTo>
                    <a:pt x="4584" y="6538"/>
                    <a:pt x="4584" y="6275"/>
                    <a:pt x="4433" y="6124"/>
                  </a:cubicBezTo>
                  <a:lnTo>
                    <a:pt x="1954" y="3645"/>
                  </a:lnTo>
                  <a:lnTo>
                    <a:pt x="4433" y="1165"/>
                  </a:lnTo>
                  <a:cubicBezTo>
                    <a:pt x="4584" y="1015"/>
                    <a:pt x="4584" y="752"/>
                    <a:pt x="4433" y="602"/>
                  </a:cubicBezTo>
                  <a:lnTo>
                    <a:pt x="3983" y="113"/>
                  </a:lnTo>
                  <a:cubicBezTo>
                    <a:pt x="3889" y="38"/>
                    <a:pt x="3776" y="1"/>
                    <a:pt x="3668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64" name="Google Shape;464;p36"/>
            <p:cNvSpPr/>
            <p:nvPr/>
          </p:nvSpPr>
          <p:spPr>
            <a:xfrm rot="10800000" flipH="1">
              <a:off x="5736041" y="1416535"/>
              <a:ext cx="351566" cy="556065"/>
            </a:xfrm>
            <a:custGeom>
              <a:avLst/>
              <a:gdLst/>
              <a:ahLst/>
              <a:cxnLst/>
              <a:rect l="l" t="t" r="r" b="b"/>
              <a:pathLst>
                <a:path w="4585" h="7252" extrusionOk="0">
                  <a:moveTo>
                    <a:pt x="3664" y="1"/>
                  </a:moveTo>
                  <a:cubicBezTo>
                    <a:pt x="3561" y="1"/>
                    <a:pt x="3457" y="38"/>
                    <a:pt x="3382" y="113"/>
                  </a:cubicBezTo>
                  <a:lnTo>
                    <a:pt x="151" y="3344"/>
                  </a:lnTo>
                  <a:cubicBezTo>
                    <a:pt x="1" y="3495"/>
                    <a:pt x="1" y="3758"/>
                    <a:pt x="151" y="3908"/>
                  </a:cubicBezTo>
                  <a:lnTo>
                    <a:pt x="3382" y="7139"/>
                  </a:lnTo>
                  <a:cubicBezTo>
                    <a:pt x="3457" y="7214"/>
                    <a:pt x="3561" y="7251"/>
                    <a:pt x="3664" y="7251"/>
                  </a:cubicBezTo>
                  <a:cubicBezTo>
                    <a:pt x="3767" y="7251"/>
                    <a:pt x="3871" y="7214"/>
                    <a:pt x="3946" y="7139"/>
                  </a:cubicBezTo>
                  <a:lnTo>
                    <a:pt x="4434" y="6688"/>
                  </a:lnTo>
                  <a:cubicBezTo>
                    <a:pt x="4584" y="6538"/>
                    <a:pt x="4584" y="6275"/>
                    <a:pt x="4434" y="6124"/>
                  </a:cubicBezTo>
                  <a:lnTo>
                    <a:pt x="1955" y="3645"/>
                  </a:lnTo>
                  <a:lnTo>
                    <a:pt x="4434" y="1165"/>
                  </a:lnTo>
                  <a:cubicBezTo>
                    <a:pt x="4584" y="1015"/>
                    <a:pt x="4584" y="752"/>
                    <a:pt x="4434" y="602"/>
                  </a:cubicBezTo>
                  <a:lnTo>
                    <a:pt x="3946" y="113"/>
                  </a:lnTo>
                  <a:cubicBezTo>
                    <a:pt x="3871" y="38"/>
                    <a:pt x="3767" y="1"/>
                    <a:pt x="3664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  <p:sp>
          <p:nvSpPr>
            <p:cNvPr id="465" name="Google Shape;465;p36"/>
            <p:cNvSpPr/>
            <p:nvPr/>
          </p:nvSpPr>
          <p:spPr>
            <a:xfrm rot="10800000" flipH="1">
              <a:off x="6032794" y="1416535"/>
              <a:ext cx="348653" cy="556065"/>
            </a:xfrm>
            <a:custGeom>
              <a:avLst/>
              <a:gdLst/>
              <a:ahLst/>
              <a:cxnLst/>
              <a:rect l="l" t="t" r="r" b="b"/>
              <a:pathLst>
                <a:path w="4547" h="7252" extrusionOk="0">
                  <a:moveTo>
                    <a:pt x="3664" y="1"/>
                  </a:moveTo>
                  <a:cubicBezTo>
                    <a:pt x="3560" y="1"/>
                    <a:pt x="3457" y="38"/>
                    <a:pt x="3382" y="113"/>
                  </a:cubicBezTo>
                  <a:lnTo>
                    <a:pt x="151" y="3344"/>
                  </a:lnTo>
                  <a:cubicBezTo>
                    <a:pt x="1" y="3495"/>
                    <a:pt x="1" y="3758"/>
                    <a:pt x="151" y="3908"/>
                  </a:cubicBezTo>
                  <a:lnTo>
                    <a:pt x="3382" y="7139"/>
                  </a:lnTo>
                  <a:cubicBezTo>
                    <a:pt x="3457" y="7214"/>
                    <a:pt x="3560" y="7251"/>
                    <a:pt x="3664" y="7251"/>
                  </a:cubicBezTo>
                  <a:cubicBezTo>
                    <a:pt x="3767" y="7251"/>
                    <a:pt x="3870" y="7214"/>
                    <a:pt x="3945" y="7139"/>
                  </a:cubicBezTo>
                  <a:lnTo>
                    <a:pt x="4396" y="6688"/>
                  </a:lnTo>
                  <a:cubicBezTo>
                    <a:pt x="4546" y="6538"/>
                    <a:pt x="4546" y="6275"/>
                    <a:pt x="4396" y="6124"/>
                  </a:cubicBezTo>
                  <a:lnTo>
                    <a:pt x="1954" y="3645"/>
                  </a:lnTo>
                  <a:lnTo>
                    <a:pt x="4396" y="1165"/>
                  </a:lnTo>
                  <a:cubicBezTo>
                    <a:pt x="4546" y="1015"/>
                    <a:pt x="4546" y="752"/>
                    <a:pt x="4396" y="602"/>
                  </a:cubicBezTo>
                  <a:lnTo>
                    <a:pt x="3945" y="113"/>
                  </a:lnTo>
                  <a:cubicBezTo>
                    <a:pt x="3870" y="38"/>
                    <a:pt x="3767" y="1"/>
                    <a:pt x="3664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3"/>
            </a:p>
          </p:txBody>
        </p:sp>
      </p:grpSp>
      <p:sp>
        <p:nvSpPr>
          <p:cNvPr id="466" name="Google Shape;466;p36"/>
          <p:cNvSpPr/>
          <p:nvPr/>
        </p:nvSpPr>
        <p:spPr>
          <a:xfrm flipH="1">
            <a:off x="1032578" y="5106802"/>
            <a:ext cx="653053" cy="649991"/>
          </a:xfrm>
          <a:custGeom>
            <a:avLst/>
            <a:gdLst/>
            <a:ahLst/>
            <a:cxnLst/>
            <a:rect l="l" t="t" r="r" b="b"/>
            <a:pathLst>
              <a:path w="7966" h="7928" extrusionOk="0">
                <a:moveTo>
                  <a:pt x="3983" y="1"/>
                </a:moveTo>
                <a:cubicBezTo>
                  <a:pt x="3983" y="2180"/>
                  <a:pt x="2217" y="3983"/>
                  <a:pt x="1" y="3983"/>
                </a:cubicBezTo>
                <a:cubicBezTo>
                  <a:pt x="2217" y="3983"/>
                  <a:pt x="3983" y="5749"/>
                  <a:pt x="3983" y="7928"/>
                </a:cubicBezTo>
                <a:cubicBezTo>
                  <a:pt x="3983" y="5749"/>
                  <a:pt x="5749" y="3983"/>
                  <a:pt x="7965" y="3983"/>
                </a:cubicBezTo>
                <a:cubicBezTo>
                  <a:pt x="5749" y="3983"/>
                  <a:pt x="3983" y="2180"/>
                  <a:pt x="3983" y="1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67" name="Google Shape;467;p36"/>
          <p:cNvSpPr/>
          <p:nvPr/>
        </p:nvSpPr>
        <p:spPr>
          <a:xfrm flipH="1">
            <a:off x="781803" y="5704835"/>
            <a:ext cx="421837" cy="421904"/>
          </a:xfrm>
          <a:custGeom>
            <a:avLst/>
            <a:gdLst/>
            <a:ahLst/>
            <a:cxnLst/>
            <a:rect l="l" t="t" r="r" b="b"/>
            <a:pathLst>
              <a:path w="3382" h="3382" extrusionOk="0">
                <a:moveTo>
                  <a:pt x="1691" y="1"/>
                </a:moveTo>
                <a:cubicBezTo>
                  <a:pt x="1691" y="940"/>
                  <a:pt x="939" y="1691"/>
                  <a:pt x="0" y="1691"/>
                </a:cubicBezTo>
                <a:cubicBezTo>
                  <a:pt x="939" y="1691"/>
                  <a:pt x="1691" y="2443"/>
                  <a:pt x="1691" y="3382"/>
                </a:cubicBezTo>
                <a:cubicBezTo>
                  <a:pt x="1691" y="2443"/>
                  <a:pt x="2442" y="1691"/>
                  <a:pt x="3381" y="1691"/>
                </a:cubicBezTo>
                <a:cubicBezTo>
                  <a:pt x="2442" y="1691"/>
                  <a:pt x="1691" y="940"/>
                  <a:pt x="169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68" name="Google Shape;468;p36"/>
          <p:cNvSpPr/>
          <p:nvPr/>
        </p:nvSpPr>
        <p:spPr>
          <a:xfrm flipH="1">
            <a:off x="1685657" y="5704831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69" name="Google Shape;469;p36"/>
          <p:cNvSpPr/>
          <p:nvPr/>
        </p:nvSpPr>
        <p:spPr>
          <a:xfrm flipH="1">
            <a:off x="9305657" y="719331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15456328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37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37"/>
          <p:cNvSpPr/>
          <p:nvPr/>
        </p:nvSpPr>
        <p:spPr>
          <a:xfrm>
            <a:off x="0" y="-25400"/>
            <a:ext cx="483200" cy="69216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73" name="Google Shape;473;p37"/>
          <p:cNvSpPr/>
          <p:nvPr/>
        </p:nvSpPr>
        <p:spPr>
          <a:xfrm>
            <a:off x="11710800" y="-25400"/>
            <a:ext cx="487600" cy="69216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74" name="Google Shape;474;p37"/>
          <p:cNvSpPr/>
          <p:nvPr/>
        </p:nvSpPr>
        <p:spPr>
          <a:xfrm>
            <a:off x="10758353" y="301897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75" name="Google Shape;475;p37"/>
          <p:cNvSpPr/>
          <p:nvPr/>
        </p:nvSpPr>
        <p:spPr>
          <a:xfrm>
            <a:off x="10758367" y="715476"/>
            <a:ext cx="653064" cy="653019"/>
          </a:xfrm>
          <a:custGeom>
            <a:avLst/>
            <a:gdLst/>
            <a:ahLst/>
            <a:cxnLst/>
            <a:rect l="l" t="t" r="r" b="b"/>
            <a:pathLst>
              <a:path w="3382" h="3382" extrusionOk="0">
                <a:moveTo>
                  <a:pt x="1691" y="0"/>
                </a:moveTo>
                <a:cubicBezTo>
                  <a:pt x="1691" y="917"/>
                  <a:pt x="976" y="1691"/>
                  <a:pt x="68" y="1692"/>
                </a:cubicBezTo>
                <a:lnTo>
                  <a:pt x="68" y="1692"/>
                </a:lnTo>
                <a:cubicBezTo>
                  <a:pt x="46" y="1691"/>
                  <a:pt x="23" y="1691"/>
                  <a:pt x="1" y="1691"/>
                </a:cubicBezTo>
                <a:cubicBezTo>
                  <a:pt x="22" y="1692"/>
                  <a:pt x="44" y="1692"/>
                  <a:pt x="65" y="1692"/>
                </a:cubicBezTo>
                <a:cubicBezTo>
                  <a:pt x="66" y="1692"/>
                  <a:pt x="67" y="1692"/>
                  <a:pt x="68" y="1692"/>
                </a:cubicBezTo>
                <a:lnTo>
                  <a:pt x="68" y="1692"/>
                </a:lnTo>
                <a:cubicBezTo>
                  <a:pt x="976" y="1727"/>
                  <a:pt x="1691" y="2465"/>
                  <a:pt x="1691" y="3382"/>
                </a:cubicBezTo>
                <a:cubicBezTo>
                  <a:pt x="1691" y="2442"/>
                  <a:pt x="2443" y="1691"/>
                  <a:pt x="3382" y="1691"/>
                </a:cubicBezTo>
                <a:cubicBezTo>
                  <a:pt x="2443" y="1691"/>
                  <a:pt x="1691" y="940"/>
                  <a:pt x="1691" y="0"/>
                </a:cubicBez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76" name="Google Shape;476;p37"/>
          <p:cNvSpPr/>
          <p:nvPr/>
        </p:nvSpPr>
        <p:spPr>
          <a:xfrm>
            <a:off x="10891137" y="5110157"/>
            <a:ext cx="819648" cy="1639296"/>
          </a:xfrm>
          <a:custGeom>
            <a:avLst/>
            <a:gdLst/>
            <a:ahLst/>
            <a:cxnLst/>
            <a:rect l="l" t="t" r="r" b="b"/>
            <a:pathLst>
              <a:path w="11384" h="22768" extrusionOk="0">
                <a:moveTo>
                  <a:pt x="11384" y="0"/>
                </a:moveTo>
                <a:cubicBezTo>
                  <a:pt x="5072" y="0"/>
                  <a:pt x="0" y="5072"/>
                  <a:pt x="0" y="11384"/>
                </a:cubicBezTo>
                <a:cubicBezTo>
                  <a:pt x="0" y="17658"/>
                  <a:pt x="5072" y="22767"/>
                  <a:pt x="11384" y="22767"/>
                </a:cubicBezTo>
                <a:lnTo>
                  <a:pt x="11384" y="19236"/>
                </a:lnTo>
                <a:cubicBezTo>
                  <a:pt x="7026" y="19236"/>
                  <a:pt x="3494" y="15704"/>
                  <a:pt x="3494" y="11384"/>
                </a:cubicBezTo>
                <a:cubicBezTo>
                  <a:pt x="3494" y="7026"/>
                  <a:pt x="7026" y="3494"/>
                  <a:pt x="11384" y="3494"/>
                </a:cubicBezTo>
                <a:lnTo>
                  <a:pt x="11384" y="0"/>
                </a:ln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477" name="Google Shape;477;p37"/>
          <p:cNvGrpSpPr/>
          <p:nvPr/>
        </p:nvGrpSpPr>
        <p:grpSpPr>
          <a:xfrm rot="5400000">
            <a:off x="1720573" y="-740531"/>
            <a:ext cx="296044" cy="2240857"/>
            <a:chOff x="7829550" y="2941325"/>
            <a:chExt cx="219075" cy="1430700"/>
          </a:xfrm>
        </p:grpSpPr>
        <p:cxnSp>
          <p:nvCxnSpPr>
            <p:cNvPr id="478" name="Google Shape;478;p37"/>
            <p:cNvCxnSpPr/>
            <p:nvPr/>
          </p:nvCxnSpPr>
          <p:spPr>
            <a:xfrm>
              <a:off x="7829550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37"/>
            <p:cNvCxnSpPr/>
            <p:nvPr/>
          </p:nvCxnSpPr>
          <p:spPr>
            <a:xfrm>
              <a:off x="7939088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37"/>
            <p:cNvCxnSpPr/>
            <p:nvPr/>
          </p:nvCxnSpPr>
          <p:spPr>
            <a:xfrm>
              <a:off x="8048625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1" name="Google Shape;481;p37"/>
          <p:cNvSpPr/>
          <p:nvPr/>
        </p:nvSpPr>
        <p:spPr>
          <a:xfrm rot="10800000" flipH="1">
            <a:off x="736587" y="6126730"/>
            <a:ext cx="428757" cy="426737"/>
          </a:xfrm>
          <a:custGeom>
            <a:avLst/>
            <a:gdLst/>
            <a:ahLst/>
            <a:cxnLst/>
            <a:rect l="l" t="t" r="r" b="b"/>
            <a:pathLst>
              <a:path w="7966" h="7928" extrusionOk="0">
                <a:moveTo>
                  <a:pt x="3983" y="1"/>
                </a:moveTo>
                <a:cubicBezTo>
                  <a:pt x="3983" y="2180"/>
                  <a:pt x="2217" y="3983"/>
                  <a:pt x="1" y="3983"/>
                </a:cubicBezTo>
                <a:cubicBezTo>
                  <a:pt x="2217" y="3983"/>
                  <a:pt x="3983" y="5749"/>
                  <a:pt x="3983" y="7928"/>
                </a:cubicBezTo>
                <a:cubicBezTo>
                  <a:pt x="3983" y="5749"/>
                  <a:pt x="5749" y="3983"/>
                  <a:pt x="7965" y="3983"/>
                </a:cubicBezTo>
                <a:cubicBezTo>
                  <a:pt x="5749" y="3983"/>
                  <a:pt x="3983" y="2180"/>
                  <a:pt x="3983" y="1"/>
                </a:cubicBezTo>
                <a:close/>
              </a:path>
            </a:pathLst>
          </a:cu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82" name="Google Shape;482;p37"/>
          <p:cNvSpPr/>
          <p:nvPr/>
        </p:nvSpPr>
        <p:spPr>
          <a:xfrm>
            <a:off x="661853" y="5948364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8128963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5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1620901" y="4530765"/>
            <a:ext cx="3656800" cy="60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2"/>
          </p:nvPr>
        </p:nvSpPr>
        <p:spPr>
          <a:xfrm>
            <a:off x="6914299" y="4530765"/>
            <a:ext cx="3656800" cy="600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933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1"/>
          </p:nvPr>
        </p:nvSpPr>
        <p:spPr>
          <a:xfrm>
            <a:off x="7072299" y="50412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3"/>
          </p:nvPr>
        </p:nvSpPr>
        <p:spPr>
          <a:xfrm>
            <a:off x="1778901" y="50412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950967" y="452079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0" y="-25400"/>
            <a:ext cx="483200" cy="6921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39" name="Google Shape;39;p5"/>
          <p:cNvSpPr/>
          <p:nvPr/>
        </p:nvSpPr>
        <p:spPr>
          <a:xfrm>
            <a:off x="11710800" y="-25400"/>
            <a:ext cx="487600" cy="6921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0" name="Google Shape;40;p5"/>
          <p:cNvSpPr/>
          <p:nvPr/>
        </p:nvSpPr>
        <p:spPr>
          <a:xfrm>
            <a:off x="664203" y="215913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41" name="Google Shape;41;p5"/>
          <p:cNvSpPr/>
          <p:nvPr/>
        </p:nvSpPr>
        <p:spPr>
          <a:xfrm>
            <a:off x="11373619" y="6525131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42" name="Google Shape;42;p5"/>
          <p:cNvGrpSpPr/>
          <p:nvPr/>
        </p:nvGrpSpPr>
        <p:grpSpPr>
          <a:xfrm>
            <a:off x="791206" y="4404102"/>
            <a:ext cx="296044" cy="2240857"/>
            <a:chOff x="7829550" y="2941325"/>
            <a:chExt cx="219075" cy="1430700"/>
          </a:xfrm>
        </p:grpSpPr>
        <p:cxnSp>
          <p:nvCxnSpPr>
            <p:cNvPr id="43" name="Google Shape;43;p5"/>
            <p:cNvCxnSpPr/>
            <p:nvPr/>
          </p:nvCxnSpPr>
          <p:spPr>
            <a:xfrm>
              <a:off x="7829550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5"/>
            <p:cNvCxnSpPr/>
            <p:nvPr/>
          </p:nvCxnSpPr>
          <p:spPr>
            <a:xfrm>
              <a:off x="7939088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5"/>
            <p:cNvCxnSpPr/>
            <p:nvPr/>
          </p:nvCxnSpPr>
          <p:spPr>
            <a:xfrm>
              <a:off x="8048625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" name="Google Shape;46;p5"/>
          <p:cNvSpPr/>
          <p:nvPr/>
        </p:nvSpPr>
        <p:spPr>
          <a:xfrm>
            <a:off x="10888521" y="215908"/>
            <a:ext cx="819648" cy="1639296"/>
          </a:xfrm>
          <a:custGeom>
            <a:avLst/>
            <a:gdLst/>
            <a:ahLst/>
            <a:cxnLst/>
            <a:rect l="l" t="t" r="r" b="b"/>
            <a:pathLst>
              <a:path w="11384" h="22768" extrusionOk="0">
                <a:moveTo>
                  <a:pt x="11384" y="0"/>
                </a:moveTo>
                <a:cubicBezTo>
                  <a:pt x="5072" y="0"/>
                  <a:pt x="0" y="5072"/>
                  <a:pt x="0" y="11384"/>
                </a:cubicBezTo>
                <a:cubicBezTo>
                  <a:pt x="0" y="17658"/>
                  <a:pt x="5072" y="22767"/>
                  <a:pt x="11384" y="22767"/>
                </a:cubicBezTo>
                <a:lnTo>
                  <a:pt x="11384" y="19236"/>
                </a:lnTo>
                <a:cubicBezTo>
                  <a:pt x="7026" y="19236"/>
                  <a:pt x="3494" y="15704"/>
                  <a:pt x="3494" y="11384"/>
                </a:cubicBezTo>
                <a:cubicBezTo>
                  <a:pt x="3494" y="7026"/>
                  <a:pt x="7026" y="3494"/>
                  <a:pt x="11384" y="3494"/>
                </a:cubicBezTo>
                <a:lnTo>
                  <a:pt x="11384" y="0"/>
                </a:lnTo>
                <a:close/>
              </a:path>
            </a:pathLst>
          </a:custGeom>
          <a:solidFill>
            <a:schemeClr val="l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623664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950967" y="452079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/>
          <p:nvPr/>
        </p:nvSpPr>
        <p:spPr>
          <a:xfrm rot="5400000">
            <a:off x="5856731" y="-5880644"/>
            <a:ext cx="483200" cy="12255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51" name="Google Shape;51;p6"/>
          <p:cNvSpPr/>
          <p:nvPr/>
        </p:nvSpPr>
        <p:spPr>
          <a:xfrm rot="5400000">
            <a:off x="5848000" y="482056"/>
            <a:ext cx="483200" cy="12255600"/>
          </a:xfrm>
          <a:prstGeom prst="rect">
            <a:avLst/>
          </a:prstGeom>
          <a:solidFill>
            <a:srgbClr val="8F5CF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52" name="Google Shape;52;p6"/>
          <p:cNvGrpSpPr/>
          <p:nvPr/>
        </p:nvGrpSpPr>
        <p:grpSpPr>
          <a:xfrm>
            <a:off x="348973" y="3767969"/>
            <a:ext cx="296044" cy="2240857"/>
            <a:chOff x="7829550" y="2941325"/>
            <a:chExt cx="219075" cy="1430700"/>
          </a:xfrm>
        </p:grpSpPr>
        <p:cxnSp>
          <p:nvCxnSpPr>
            <p:cNvPr id="53" name="Google Shape;53;p6"/>
            <p:cNvCxnSpPr/>
            <p:nvPr/>
          </p:nvCxnSpPr>
          <p:spPr>
            <a:xfrm>
              <a:off x="7829550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6"/>
            <p:cNvCxnSpPr/>
            <p:nvPr/>
          </p:nvCxnSpPr>
          <p:spPr>
            <a:xfrm>
              <a:off x="7939088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6"/>
            <p:cNvCxnSpPr/>
            <p:nvPr/>
          </p:nvCxnSpPr>
          <p:spPr>
            <a:xfrm>
              <a:off x="8048625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6" name="Google Shape;56;p6"/>
          <p:cNvSpPr/>
          <p:nvPr/>
        </p:nvSpPr>
        <p:spPr>
          <a:xfrm>
            <a:off x="11516164" y="785937"/>
            <a:ext cx="361073" cy="361028"/>
          </a:xfrm>
          <a:custGeom>
            <a:avLst/>
            <a:gdLst/>
            <a:ahLst/>
            <a:cxnLst/>
            <a:rect l="l" t="t" r="r" b="b"/>
            <a:pathLst>
              <a:path w="3382" h="3382" extrusionOk="0">
                <a:moveTo>
                  <a:pt x="1691" y="0"/>
                </a:moveTo>
                <a:cubicBezTo>
                  <a:pt x="1691" y="917"/>
                  <a:pt x="976" y="1691"/>
                  <a:pt x="68" y="1692"/>
                </a:cubicBezTo>
                <a:lnTo>
                  <a:pt x="68" y="1692"/>
                </a:lnTo>
                <a:cubicBezTo>
                  <a:pt x="46" y="1691"/>
                  <a:pt x="23" y="1691"/>
                  <a:pt x="1" y="1691"/>
                </a:cubicBezTo>
                <a:cubicBezTo>
                  <a:pt x="22" y="1692"/>
                  <a:pt x="44" y="1692"/>
                  <a:pt x="65" y="1692"/>
                </a:cubicBezTo>
                <a:cubicBezTo>
                  <a:pt x="66" y="1692"/>
                  <a:pt x="67" y="1692"/>
                  <a:pt x="68" y="1692"/>
                </a:cubicBezTo>
                <a:lnTo>
                  <a:pt x="68" y="1692"/>
                </a:lnTo>
                <a:cubicBezTo>
                  <a:pt x="976" y="1727"/>
                  <a:pt x="1691" y="2465"/>
                  <a:pt x="1691" y="3382"/>
                </a:cubicBezTo>
                <a:cubicBezTo>
                  <a:pt x="1691" y="2442"/>
                  <a:pt x="2443" y="1691"/>
                  <a:pt x="3382" y="1691"/>
                </a:cubicBezTo>
                <a:cubicBezTo>
                  <a:pt x="2443" y="1691"/>
                  <a:pt x="1691" y="940"/>
                  <a:pt x="1691" y="0"/>
                </a:cubicBezTo>
                <a:close/>
              </a:path>
            </a:pathLst>
          </a:custGeom>
          <a:solidFill>
            <a:schemeClr val="accent2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57" name="Google Shape;57;p6"/>
          <p:cNvSpPr/>
          <p:nvPr/>
        </p:nvSpPr>
        <p:spPr>
          <a:xfrm>
            <a:off x="11809918" y="1215667"/>
            <a:ext cx="178300" cy="178368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33391422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7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7"/>
          <p:cNvSpPr txBox="1">
            <a:spLocks noGrp="1"/>
          </p:cNvSpPr>
          <p:nvPr>
            <p:ph type="body" idx="1"/>
          </p:nvPr>
        </p:nvSpPr>
        <p:spPr>
          <a:xfrm>
            <a:off x="1151300" y="2737067"/>
            <a:ext cx="5199600" cy="327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⭕"/>
              <a:defRPr sz="2133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1151300" y="859033"/>
            <a:ext cx="264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title" idx="2"/>
          </p:nvPr>
        </p:nvSpPr>
        <p:spPr>
          <a:xfrm>
            <a:off x="1989500" y="1595633"/>
            <a:ext cx="572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"/>
          <p:cNvSpPr/>
          <p:nvPr/>
        </p:nvSpPr>
        <p:spPr>
          <a:xfrm rot="5400000">
            <a:off x="5856731" y="-5880644"/>
            <a:ext cx="483200" cy="12255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64" name="Google Shape;64;p7"/>
          <p:cNvSpPr/>
          <p:nvPr/>
        </p:nvSpPr>
        <p:spPr>
          <a:xfrm rot="5400000">
            <a:off x="5848000" y="482056"/>
            <a:ext cx="483200" cy="12255600"/>
          </a:xfrm>
          <a:prstGeom prst="rect">
            <a:avLst/>
          </a:prstGeom>
          <a:solidFill>
            <a:srgbClr val="8F5CF9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65" name="Google Shape;65;p7"/>
          <p:cNvSpPr/>
          <p:nvPr/>
        </p:nvSpPr>
        <p:spPr>
          <a:xfrm>
            <a:off x="645667" y="1717584"/>
            <a:ext cx="178300" cy="178368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grpSp>
        <p:nvGrpSpPr>
          <p:cNvPr id="66" name="Google Shape;66;p7"/>
          <p:cNvGrpSpPr/>
          <p:nvPr/>
        </p:nvGrpSpPr>
        <p:grpSpPr>
          <a:xfrm>
            <a:off x="11548673" y="939869"/>
            <a:ext cx="296044" cy="2240857"/>
            <a:chOff x="7829550" y="2941325"/>
            <a:chExt cx="219075" cy="1430700"/>
          </a:xfrm>
        </p:grpSpPr>
        <p:cxnSp>
          <p:nvCxnSpPr>
            <p:cNvPr id="67" name="Google Shape;67;p7"/>
            <p:cNvCxnSpPr/>
            <p:nvPr/>
          </p:nvCxnSpPr>
          <p:spPr>
            <a:xfrm>
              <a:off x="7829550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7"/>
            <p:cNvCxnSpPr/>
            <p:nvPr/>
          </p:nvCxnSpPr>
          <p:spPr>
            <a:xfrm>
              <a:off x="7939088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7"/>
            <p:cNvCxnSpPr/>
            <p:nvPr/>
          </p:nvCxnSpPr>
          <p:spPr>
            <a:xfrm>
              <a:off x="8048625" y="2941325"/>
              <a:ext cx="0" cy="14307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260141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8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8"/>
          <p:cNvSpPr/>
          <p:nvPr/>
        </p:nvSpPr>
        <p:spPr>
          <a:xfrm>
            <a:off x="0" y="6133"/>
            <a:ext cx="12192000" cy="6846000"/>
          </a:xfrm>
          <a:prstGeom prst="frame">
            <a:avLst>
              <a:gd name="adj1" fmla="val 7049"/>
            </a:avLst>
          </a:prstGeom>
          <a:solidFill>
            <a:schemeClr val="accen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73" name="Google Shape;73;p8"/>
          <p:cNvSpPr txBox="1">
            <a:spLocks noGrp="1"/>
          </p:cNvSpPr>
          <p:nvPr>
            <p:ph type="title"/>
          </p:nvPr>
        </p:nvSpPr>
        <p:spPr>
          <a:xfrm>
            <a:off x="950967" y="1887217"/>
            <a:ext cx="8866400" cy="16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2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74" name="Google Shape;74;p8"/>
          <p:cNvSpPr txBox="1">
            <a:spLocks noGrp="1"/>
          </p:cNvSpPr>
          <p:nvPr>
            <p:ph type="title" idx="2"/>
          </p:nvPr>
        </p:nvSpPr>
        <p:spPr>
          <a:xfrm>
            <a:off x="1636767" y="3327984"/>
            <a:ext cx="9628000" cy="164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90946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9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9"/>
          <p:cNvSpPr txBox="1">
            <a:spLocks noGrp="1"/>
          </p:cNvSpPr>
          <p:nvPr>
            <p:ph type="title"/>
          </p:nvPr>
        </p:nvSpPr>
        <p:spPr>
          <a:xfrm>
            <a:off x="794900" y="1774717"/>
            <a:ext cx="6520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subTitle" idx="1"/>
          </p:nvPr>
        </p:nvSpPr>
        <p:spPr>
          <a:xfrm>
            <a:off x="960000" y="3075533"/>
            <a:ext cx="5110400" cy="17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title" idx="2"/>
          </p:nvPr>
        </p:nvSpPr>
        <p:spPr>
          <a:xfrm>
            <a:off x="3073600" y="949233"/>
            <a:ext cx="4622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0" name="Google Shape;80;p9"/>
          <p:cNvSpPr/>
          <p:nvPr/>
        </p:nvSpPr>
        <p:spPr>
          <a:xfrm>
            <a:off x="0" y="-25400"/>
            <a:ext cx="483200" cy="6921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81" name="Google Shape;81;p9"/>
          <p:cNvSpPr/>
          <p:nvPr/>
        </p:nvSpPr>
        <p:spPr>
          <a:xfrm>
            <a:off x="1073786" y="540964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82" name="Google Shape;82;p9"/>
          <p:cNvSpPr/>
          <p:nvPr/>
        </p:nvSpPr>
        <p:spPr>
          <a:xfrm>
            <a:off x="950953" y="6356331"/>
            <a:ext cx="178300" cy="178355"/>
          </a:xfrm>
          <a:custGeom>
            <a:avLst/>
            <a:gdLst/>
            <a:ahLst/>
            <a:cxnLst/>
            <a:rect l="l" t="t" r="r" b="b"/>
            <a:pathLst>
              <a:path w="2067" h="2067" extrusionOk="0">
                <a:moveTo>
                  <a:pt x="789" y="0"/>
                </a:moveTo>
                <a:lnTo>
                  <a:pt x="789" y="789"/>
                </a:lnTo>
                <a:lnTo>
                  <a:pt x="0" y="789"/>
                </a:lnTo>
                <a:lnTo>
                  <a:pt x="0" y="1278"/>
                </a:lnTo>
                <a:lnTo>
                  <a:pt x="789" y="1278"/>
                </a:lnTo>
                <a:lnTo>
                  <a:pt x="789" y="2066"/>
                </a:lnTo>
                <a:lnTo>
                  <a:pt x="1278" y="2066"/>
                </a:lnTo>
                <a:lnTo>
                  <a:pt x="1278" y="1278"/>
                </a:lnTo>
                <a:lnTo>
                  <a:pt x="2067" y="1278"/>
                </a:lnTo>
                <a:lnTo>
                  <a:pt x="2067" y="789"/>
                </a:lnTo>
                <a:lnTo>
                  <a:pt x="1278" y="789"/>
                </a:lnTo>
                <a:lnTo>
                  <a:pt x="127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83" name="Google Shape;83;p9"/>
          <p:cNvSpPr/>
          <p:nvPr/>
        </p:nvSpPr>
        <p:spPr>
          <a:xfrm>
            <a:off x="11710800" y="-25400"/>
            <a:ext cx="487600" cy="6921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2773988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0"/>
          <p:cNvPicPr preferRelativeResize="0"/>
          <p:nvPr/>
        </p:nvPicPr>
        <p:blipFill>
          <a:blip r:embed="rId2">
            <a:alphaModFix amt="11000"/>
          </a:blip>
          <a:stretch>
            <a:fillRect/>
          </a:stretch>
        </p:blipFill>
        <p:spPr>
          <a:xfrm>
            <a:off x="1" y="5953"/>
            <a:ext cx="12192004" cy="6846096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0"/>
          <p:cNvSpPr/>
          <p:nvPr/>
        </p:nvSpPr>
        <p:spPr>
          <a:xfrm>
            <a:off x="0" y="-25400"/>
            <a:ext cx="483200" cy="6921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87" name="Google Shape;87;p10"/>
          <p:cNvSpPr/>
          <p:nvPr/>
        </p:nvSpPr>
        <p:spPr>
          <a:xfrm>
            <a:off x="11710800" y="-25400"/>
            <a:ext cx="487600" cy="69216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  <p:sp>
        <p:nvSpPr>
          <p:cNvPr id="88" name="Google Shape;88;p10"/>
          <p:cNvSpPr txBox="1">
            <a:spLocks noGrp="1"/>
          </p:cNvSpPr>
          <p:nvPr>
            <p:ph type="title"/>
          </p:nvPr>
        </p:nvSpPr>
        <p:spPr>
          <a:xfrm>
            <a:off x="6426200" y="2514600"/>
            <a:ext cx="4815200" cy="31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89" name="Google Shape;89;p10"/>
          <p:cNvSpPr/>
          <p:nvPr/>
        </p:nvSpPr>
        <p:spPr>
          <a:xfrm rot="-5400000">
            <a:off x="127134" y="5115130"/>
            <a:ext cx="1477775" cy="741431"/>
          </a:xfrm>
          <a:custGeom>
            <a:avLst/>
            <a:gdLst/>
            <a:ahLst/>
            <a:cxnLst/>
            <a:rect l="l" t="t" r="r" b="b"/>
            <a:pathLst>
              <a:path w="11534" h="5787" extrusionOk="0">
                <a:moveTo>
                  <a:pt x="0" y="1"/>
                </a:moveTo>
                <a:cubicBezTo>
                  <a:pt x="0" y="3194"/>
                  <a:pt x="2555" y="5786"/>
                  <a:pt x="5748" y="5786"/>
                </a:cubicBezTo>
                <a:cubicBezTo>
                  <a:pt x="8942" y="5786"/>
                  <a:pt x="11534" y="3194"/>
                  <a:pt x="11534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/>
          </a:p>
        </p:txBody>
      </p:sp>
    </p:spTree>
    <p:extLst>
      <p:ext uri="{BB962C8B-B14F-4D97-AF65-F5344CB8AC3E}">
        <p14:creationId xmlns:p14="http://schemas.microsoft.com/office/powerpoint/2010/main" val="37062763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  <a:effectLst>
            <a:outerShdw dist="47625" dir="29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ppins"/>
              <a:buNone/>
              <a:defRPr sz="3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●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○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■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●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○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■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●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○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■"/>
              <a:defRPr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000218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gif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02A3265E-D0CA-FF49-BACD-07D7D1A48788}"/>
              </a:ext>
            </a:extLst>
          </p:cNvPr>
          <p:cNvSpPr/>
          <p:nvPr/>
        </p:nvSpPr>
        <p:spPr>
          <a:xfrm>
            <a:off x="266700" y="574754"/>
            <a:ext cx="116586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13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Global warming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5FEF50A8-EBCF-524D-A4BA-C3D3533FD4F6}"/>
              </a:ext>
            </a:extLst>
          </p:cNvPr>
          <p:cNvSpPr txBox="1"/>
          <p:nvPr/>
        </p:nvSpPr>
        <p:spPr>
          <a:xfrm>
            <a:off x="4105194" y="5082917"/>
            <a:ext cx="4591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rgbClr val="97D389"/>
                </a:solidFill>
                <a:effectLst>
                  <a:glow rad="12700">
                    <a:schemeClr val="tx1"/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วิทย์</a:t>
            </a:r>
            <a:r>
              <a:rPr lang="th-TH" sz="3600" dirty="0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rgbClr val="FF7C80"/>
                </a:solidFill>
                <a:effectLst>
                  <a:glow rad="12700">
                    <a:schemeClr val="tx1"/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น่า</a:t>
            </a:r>
            <a:r>
              <a:rPr lang="th-TH" sz="3600" dirty="0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rgbClr val="ABAFFB"/>
                </a:solidFill>
                <a:effectLst>
                  <a:glow rad="12700">
                    <a:schemeClr val="tx1"/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รัก</a:t>
            </a:r>
            <a:endParaRPr lang="en-US" sz="3600" dirty="0">
              <a:ln>
                <a:solidFill>
                  <a:schemeClr val="bg2">
                    <a:lumMod val="50000"/>
                    <a:lumOff val="50000"/>
                  </a:schemeClr>
                </a:solidFill>
              </a:ln>
              <a:solidFill>
                <a:srgbClr val="C6C1F7"/>
              </a:solidFill>
              <a:effectLst>
                <a:glow rad="12700">
                  <a:schemeClr val="tx1"/>
                </a:glow>
              </a:effectLst>
              <a:latin typeface="FC Palette" panose="020B0500040200020003" pitchFamily="34" charset="-34"/>
              <a:cs typeface="FC Palette" panose="020B0500040200020003" pitchFamily="34" charset="-34"/>
            </a:endParaRPr>
          </a:p>
          <a:p>
            <a:pPr algn="ctr"/>
            <a:r>
              <a:rPr lang="en-US" sz="3600" dirty="0" err="1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rgbClr val="C6C1F7"/>
                </a:solidFill>
                <a:effectLst>
                  <a:glow rad="12700">
                    <a:schemeClr val="tx1">
                      <a:alpha val="96000"/>
                    </a:scheme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C</a:t>
            </a:r>
            <a:r>
              <a:rPr lang="en-US" sz="3600" dirty="0" err="1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rgbClr val="FFA8C1"/>
                </a:solidFill>
                <a:effectLst>
                  <a:glow rad="12700">
                    <a:schemeClr val="tx1">
                      <a:alpha val="96000"/>
                    </a:scheme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u</a:t>
            </a:r>
            <a:r>
              <a:rPr lang="en-US" sz="3600" dirty="0" err="1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rgbClr val="FFDAA3"/>
                </a:solidFill>
                <a:effectLst>
                  <a:glow rad="12700">
                    <a:schemeClr val="tx1">
                      <a:alpha val="96000"/>
                    </a:scheme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T</a:t>
            </a:r>
            <a:r>
              <a:rPr lang="en-US" sz="3600" dirty="0" err="1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12700">
                    <a:schemeClr val="tx1">
                      <a:alpha val="96000"/>
                    </a:scheme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E</a:t>
            </a:r>
            <a:r>
              <a:rPr lang="en-US" sz="3600" dirty="0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effectLst>
                  <a:glow rad="12700">
                    <a:schemeClr val="tx1">
                      <a:alpha val="96000"/>
                    </a:scheme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 </a:t>
            </a:r>
            <a:r>
              <a:rPr lang="en-US" sz="3600" dirty="0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2700">
                    <a:schemeClr val="tx1">
                      <a:alpha val="96000"/>
                    </a:scheme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S</a:t>
            </a:r>
            <a:r>
              <a:rPr lang="en-US" sz="3600" dirty="0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2700">
                    <a:schemeClr val="tx1">
                      <a:alpha val="96000"/>
                    </a:scheme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C</a:t>
            </a:r>
            <a:r>
              <a:rPr lang="en-US" sz="3600" dirty="0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12700">
                    <a:schemeClr val="tx1">
                      <a:alpha val="96000"/>
                    </a:scheme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I</a:t>
            </a:r>
            <a:r>
              <a:rPr lang="en-US" sz="3600" dirty="0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rgbClr val="F29831"/>
                </a:solidFill>
                <a:effectLst>
                  <a:glow rad="12700">
                    <a:schemeClr val="tx1">
                      <a:alpha val="96000"/>
                    </a:scheme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E</a:t>
            </a:r>
            <a:r>
              <a:rPr lang="en-US" sz="3600" dirty="0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rgbClr val="F097CD"/>
                </a:solidFill>
                <a:effectLst>
                  <a:glow rad="12700">
                    <a:schemeClr val="tx1">
                      <a:alpha val="96000"/>
                    </a:scheme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N</a:t>
            </a:r>
            <a:r>
              <a:rPr lang="en-US" sz="3600" dirty="0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rgbClr val="FF64A5"/>
                </a:solidFill>
                <a:effectLst>
                  <a:glow rad="12700">
                    <a:schemeClr val="tx1">
                      <a:alpha val="96000"/>
                    </a:scheme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C</a:t>
            </a:r>
            <a:r>
              <a:rPr lang="en-US" sz="3600" dirty="0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12700">
                    <a:schemeClr val="tx1">
                      <a:alpha val="96000"/>
                    </a:scheme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E</a:t>
            </a:r>
            <a:endParaRPr lang="th-TH" sz="3600" dirty="0">
              <a:ln>
                <a:solidFill>
                  <a:schemeClr val="bg2">
                    <a:lumMod val="50000"/>
                    <a:lumOff val="50000"/>
                  </a:schemeClr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glow rad="12700">
                  <a:schemeClr val="tx1">
                    <a:alpha val="96000"/>
                  </a:schemeClr>
                </a:glow>
              </a:effectLst>
              <a:latin typeface="FC Palette" panose="020B0500040200020003" pitchFamily="34" charset="-34"/>
              <a:cs typeface="FC Palette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0A10D1FC-6593-704A-ABC0-4497892C8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495" y="1918917"/>
            <a:ext cx="2493010" cy="3020166"/>
          </a:xfrm>
          <a:prstGeom prst="rect">
            <a:avLst/>
          </a:prstGeom>
        </p:spPr>
      </p:pic>
      <p:pic>
        <p:nvPicPr>
          <p:cNvPr id="24" name="CUTE00001.mp3" descr="CUTE00001.mp3">
            <a:hlinkClick r:id="" action="ppaction://media"/>
            <a:extLst>
              <a:ext uri="{FF2B5EF4-FFF2-40B4-BE49-F238E27FC236}">
                <a16:creationId xmlns:a16="http://schemas.microsoft.com/office/drawing/2014/main" id="{EBE630EF-4BA2-7F4B-A74F-BED7CA104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4" y="6340929"/>
            <a:ext cx="517071" cy="5170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7037E-7 L 0 0.00023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วงรี 62">
            <a:extLst>
              <a:ext uri="{FF2B5EF4-FFF2-40B4-BE49-F238E27FC236}">
                <a16:creationId xmlns:a16="http://schemas.microsoft.com/office/drawing/2014/main" id="{39EDAFB9-756A-734C-A077-BFC4F21B4D16}"/>
              </a:ext>
            </a:extLst>
          </p:cNvPr>
          <p:cNvSpPr/>
          <p:nvPr/>
        </p:nvSpPr>
        <p:spPr>
          <a:xfrm>
            <a:off x="5709944" y="1737360"/>
            <a:ext cx="5808398" cy="4488181"/>
          </a:xfrm>
          <a:custGeom>
            <a:avLst/>
            <a:gdLst>
              <a:gd name="connsiteX0" fmla="*/ 0 w 5808398"/>
              <a:gd name="connsiteY0" fmla="*/ 2244090 h 4488181"/>
              <a:gd name="connsiteX1" fmla="*/ 2896511 w 5808398"/>
              <a:gd name="connsiteY1" fmla="*/ 2062 h 4488181"/>
              <a:gd name="connsiteX2" fmla="*/ 5793022 w 5808398"/>
              <a:gd name="connsiteY2" fmla="*/ 2244090 h 4488181"/>
              <a:gd name="connsiteX3" fmla="*/ 2896511 w 5808398"/>
              <a:gd name="connsiteY3" fmla="*/ 4486118 h 4488181"/>
              <a:gd name="connsiteX4" fmla="*/ 0 w 5808398"/>
              <a:gd name="connsiteY4" fmla="*/ 2244090 h 4488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8398" h="4488181" fill="none" extrusionOk="0">
                <a:moveTo>
                  <a:pt x="0" y="2244090"/>
                </a:moveTo>
                <a:cubicBezTo>
                  <a:pt x="-134382" y="-105134"/>
                  <a:pt x="1155621" y="-21045"/>
                  <a:pt x="2896511" y="2062"/>
                </a:cubicBezTo>
                <a:cubicBezTo>
                  <a:pt x="4456457" y="-159362"/>
                  <a:pt x="5737576" y="613604"/>
                  <a:pt x="5793022" y="2244090"/>
                </a:cubicBezTo>
                <a:cubicBezTo>
                  <a:pt x="5809112" y="4561896"/>
                  <a:pt x="4264025" y="4380931"/>
                  <a:pt x="2896511" y="4486118"/>
                </a:cubicBezTo>
                <a:cubicBezTo>
                  <a:pt x="1230635" y="4725109"/>
                  <a:pt x="-70389" y="4668109"/>
                  <a:pt x="0" y="2244090"/>
                </a:cubicBezTo>
                <a:close/>
              </a:path>
              <a:path w="5808398" h="4488181" stroke="0" extrusionOk="0">
                <a:moveTo>
                  <a:pt x="0" y="2244090"/>
                </a:moveTo>
                <a:cubicBezTo>
                  <a:pt x="24806" y="-147057"/>
                  <a:pt x="1309320" y="28122"/>
                  <a:pt x="2896511" y="2062"/>
                </a:cubicBezTo>
                <a:cubicBezTo>
                  <a:pt x="4531294" y="25629"/>
                  <a:pt x="5722526" y="643699"/>
                  <a:pt x="5793022" y="2244090"/>
                </a:cubicBezTo>
                <a:cubicBezTo>
                  <a:pt x="5861080" y="4507994"/>
                  <a:pt x="4518025" y="4442137"/>
                  <a:pt x="2896511" y="4486118"/>
                </a:cubicBezTo>
                <a:cubicBezTo>
                  <a:pt x="1320965" y="4465582"/>
                  <a:pt x="205317" y="4494086"/>
                  <a:pt x="0" y="2244090"/>
                </a:cubicBezTo>
                <a:close/>
              </a:path>
            </a:pathLst>
          </a:custGeom>
          <a:solidFill>
            <a:schemeClr val="accent5">
              <a:lumMod val="25000"/>
            </a:schemeClr>
          </a:solidFill>
          <a:ln w="38100">
            <a:solidFill>
              <a:schemeClr val="bg1">
                <a:lumMod val="50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4823855"/>
                      <a:gd name="connsiteY0" fmla="*/ 2209800 h 4419600"/>
                      <a:gd name="connsiteX1" fmla="*/ 2411928 w 4823855"/>
                      <a:gd name="connsiteY1" fmla="*/ 0 h 4419600"/>
                      <a:gd name="connsiteX2" fmla="*/ 4823856 w 4823855"/>
                      <a:gd name="connsiteY2" fmla="*/ 2209800 h 4419600"/>
                      <a:gd name="connsiteX3" fmla="*/ 2411928 w 4823855"/>
                      <a:gd name="connsiteY3" fmla="*/ 4419600 h 4419600"/>
                      <a:gd name="connsiteX4" fmla="*/ 0 w 4823855"/>
                      <a:gd name="connsiteY4" fmla="*/ 2209800 h 4419600"/>
                      <a:gd name="connsiteX0" fmla="*/ 0 w 4823856"/>
                      <a:gd name="connsiteY0" fmla="*/ 2211833 h 4423666"/>
                      <a:gd name="connsiteX1" fmla="*/ 2411928 w 4823856"/>
                      <a:gd name="connsiteY1" fmla="*/ 2033 h 4423666"/>
                      <a:gd name="connsiteX2" fmla="*/ 4823856 w 4823856"/>
                      <a:gd name="connsiteY2" fmla="*/ 2211833 h 4423666"/>
                      <a:gd name="connsiteX3" fmla="*/ 2411928 w 4823856"/>
                      <a:gd name="connsiteY3" fmla="*/ 4421633 h 4423666"/>
                      <a:gd name="connsiteX4" fmla="*/ 0 w 4823856"/>
                      <a:gd name="connsiteY4" fmla="*/ 2211833 h 4423666"/>
                      <a:gd name="connsiteX0" fmla="*/ 0 w 4836659"/>
                      <a:gd name="connsiteY0" fmla="*/ 2211833 h 4423666"/>
                      <a:gd name="connsiteX1" fmla="*/ 2411928 w 4836659"/>
                      <a:gd name="connsiteY1" fmla="*/ 2033 h 4423666"/>
                      <a:gd name="connsiteX2" fmla="*/ 4823856 w 4836659"/>
                      <a:gd name="connsiteY2" fmla="*/ 2211833 h 4423666"/>
                      <a:gd name="connsiteX3" fmla="*/ 2411928 w 4836659"/>
                      <a:gd name="connsiteY3" fmla="*/ 4421633 h 4423666"/>
                      <a:gd name="connsiteX4" fmla="*/ 0 w 4836659"/>
                      <a:gd name="connsiteY4" fmla="*/ 2211833 h 4423666"/>
                      <a:gd name="connsiteX0" fmla="*/ 0 w 4836659"/>
                      <a:gd name="connsiteY0" fmla="*/ 2211833 h 4423666"/>
                      <a:gd name="connsiteX1" fmla="*/ 2411928 w 4836659"/>
                      <a:gd name="connsiteY1" fmla="*/ 2033 h 4423666"/>
                      <a:gd name="connsiteX2" fmla="*/ 4823856 w 4836659"/>
                      <a:gd name="connsiteY2" fmla="*/ 2211833 h 4423666"/>
                      <a:gd name="connsiteX3" fmla="*/ 2411928 w 4836659"/>
                      <a:gd name="connsiteY3" fmla="*/ 4421633 h 4423666"/>
                      <a:gd name="connsiteX4" fmla="*/ 0 w 4836659"/>
                      <a:gd name="connsiteY4" fmla="*/ 2211833 h 4423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36659" h="4423666">
                        <a:moveTo>
                          <a:pt x="0" y="2211833"/>
                        </a:moveTo>
                        <a:cubicBezTo>
                          <a:pt x="0" y="-151606"/>
                          <a:pt x="1079857" y="2033"/>
                          <a:pt x="2411928" y="2033"/>
                        </a:cubicBezTo>
                        <a:cubicBezTo>
                          <a:pt x="3743999" y="2033"/>
                          <a:pt x="4793376" y="595154"/>
                          <a:pt x="4823856" y="2211833"/>
                        </a:cubicBezTo>
                        <a:cubicBezTo>
                          <a:pt x="4976256" y="4529552"/>
                          <a:pt x="3743999" y="4421633"/>
                          <a:pt x="2411928" y="4421633"/>
                        </a:cubicBezTo>
                        <a:cubicBezTo>
                          <a:pt x="1079857" y="4421633"/>
                          <a:pt x="0" y="4575272"/>
                          <a:pt x="0" y="221183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97A665F1-E811-5B4F-97EC-47F0892CFF9C}"/>
              </a:ext>
            </a:extLst>
          </p:cNvPr>
          <p:cNvSpPr txBox="1"/>
          <p:nvPr/>
        </p:nvSpPr>
        <p:spPr>
          <a:xfrm>
            <a:off x="673658" y="2585263"/>
            <a:ext cx="42186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บรรยากาศกักเก็บและสะท้อน</a:t>
            </a:r>
          </a:p>
          <a:p>
            <a:pPr algn="ctr">
              <a:lnSpc>
                <a:spcPct val="150000"/>
              </a:lnSpc>
            </a:pPr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รังสีความร้อนมากเกินไป</a:t>
            </a:r>
          </a:p>
          <a:p>
            <a:pPr algn="ctr">
              <a:lnSpc>
                <a:spcPct val="150000"/>
              </a:lnSpc>
            </a:pPr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ทำให้โลกมีอุณภูมิสูง</a:t>
            </a: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656AE505-72FC-2843-B8AD-FEFE2E4DDBBE}"/>
              </a:ext>
            </a:extLst>
          </p:cNvPr>
          <p:cNvSpPr/>
          <p:nvPr/>
        </p:nvSpPr>
        <p:spPr>
          <a:xfrm>
            <a:off x="1292441" y="898863"/>
            <a:ext cx="96071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latin typeface="FC Palette" panose="020B0500040200020003" pitchFamily="34" charset="-34"/>
                <a:cs typeface="FC Palette" panose="020B0500040200020003" pitchFamily="34" charset="-34"/>
              </a:rPr>
              <a:t>ผลกระทบจากปรากฏการณ์เรือนกระจก</a:t>
            </a:r>
          </a:p>
        </p:txBody>
      </p:sp>
      <p:pic>
        <p:nvPicPr>
          <p:cNvPr id="56" name="Picture 21">
            <a:extLst>
              <a:ext uri="{FF2B5EF4-FFF2-40B4-BE49-F238E27FC236}">
                <a16:creationId xmlns:a16="http://schemas.microsoft.com/office/drawing/2014/main" id="{F4A53ADF-BDB2-444D-B9FA-39DB5A91CA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1" t="8315" r="2617" b="19779"/>
          <a:stretch/>
        </p:blipFill>
        <p:spPr>
          <a:xfrm>
            <a:off x="7890164" y="2533135"/>
            <a:ext cx="3283714" cy="3179856"/>
          </a:xfrm>
          <a:prstGeom prst="rect">
            <a:avLst/>
          </a:prstGeom>
        </p:spPr>
      </p:pic>
      <p:pic>
        <p:nvPicPr>
          <p:cNvPr id="57" name="Picture 7">
            <a:extLst>
              <a:ext uri="{FF2B5EF4-FFF2-40B4-BE49-F238E27FC236}">
                <a16:creationId xmlns:a16="http://schemas.microsoft.com/office/drawing/2014/main" id="{73257E0B-67BF-304B-80B4-4B0EBE8FC8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6" t="31297" r="58643" b="13279"/>
          <a:stretch/>
        </p:blipFill>
        <p:spPr>
          <a:xfrm>
            <a:off x="8292258" y="2963267"/>
            <a:ext cx="2479527" cy="2450971"/>
          </a:xfrm>
          <a:prstGeom prst="rect">
            <a:avLst/>
          </a:prstGeom>
        </p:spPr>
      </p:pic>
      <p:pic>
        <p:nvPicPr>
          <p:cNvPr id="58" name="Picture 37">
            <a:extLst>
              <a:ext uri="{FF2B5EF4-FFF2-40B4-BE49-F238E27FC236}">
                <a16:creationId xmlns:a16="http://schemas.microsoft.com/office/drawing/2014/main" id="{B15BD984-36D7-0B43-B0A6-451AA89C3E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46" t="34054" r="75803" b="36612"/>
          <a:stretch/>
        </p:blipFill>
        <p:spPr>
          <a:xfrm>
            <a:off x="6529945" y="2438450"/>
            <a:ext cx="1314414" cy="1270198"/>
          </a:xfrm>
          <a:prstGeom prst="rect">
            <a:avLst/>
          </a:prstGeom>
        </p:spPr>
      </p:pic>
      <p:pic>
        <p:nvPicPr>
          <p:cNvPr id="59" name="Picture 39">
            <a:extLst>
              <a:ext uri="{FF2B5EF4-FFF2-40B4-BE49-F238E27FC236}">
                <a16:creationId xmlns:a16="http://schemas.microsoft.com/office/drawing/2014/main" id="{3ECE6092-BEFF-BF43-A2A7-624C08DDDF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5" t="48752" r="48057" b="12137"/>
          <a:stretch/>
        </p:blipFill>
        <p:spPr>
          <a:xfrm>
            <a:off x="7202714" y="2738185"/>
            <a:ext cx="2107468" cy="1693598"/>
          </a:xfrm>
          <a:prstGeom prst="rect">
            <a:avLst/>
          </a:prstGeom>
        </p:spPr>
      </p:pic>
      <p:pic>
        <p:nvPicPr>
          <p:cNvPr id="60" name="Picture 5">
            <a:extLst>
              <a:ext uri="{FF2B5EF4-FFF2-40B4-BE49-F238E27FC236}">
                <a16:creationId xmlns:a16="http://schemas.microsoft.com/office/drawing/2014/main" id="{0F27161D-4715-474D-B110-86513C2C44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80" r="48664" b="56895"/>
          <a:stretch/>
        </p:blipFill>
        <p:spPr>
          <a:xfrm>
            <a:off x="8548255" y="3169475"/>
            <a:ext cx="1905090" cy="1890572"/>
          </a:xfrm>
          <a:prstGeom prst="rect">
            <a:avLst/>
          </a:prstGeom>
        </p:spPr>
      </p:pic>
      <p:sp>
        <p:nvSpPr>
          <p:cNvPr id="64" name="กล่องข้อความ 63">
            <a:extLst>
              <a:ext uri="{FF2B5EF4-FFF2-40B4-BE49-F238E27FC236}">
                <a16:creationId xmlns:a16="http://schemas.microsoft.com/office/drawing/2014/main" id="{8A84A9E6-7EB4-CA4E-8E81-C3D58FE3EAA3}"/>
              </a:ext>
            </a:extLst>
          </p:cNvPr>
          <p:cNvSpPr txBox="1"/>
          <p:nvPr/>
        </p:nvSpPr>
        <p:spPr>
          <a:xfrm>
            <a:off x="10825382" y="6457295"/>
            <a:ext cx="138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chemeClr val="accent6"/>
                </a:solidFill>
                <a:effectLst>
                  <a:glow>
                    <a:schemeClr val="tx1"/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วิทย์น่ารัก</a:t>
            </a:r>
            <a:endParaRPr lang="en-US" sz="2400" dirty="0">
              <a:solidFill>
                <a:schemeClr val="accent6"/>
              </a:solidFill>
              <a:effectLst>
                <a:glow>
                  <a:schemeClr val="tx1"/>
                </a:glow>
              </a:effectLst>
              <a:latin typeface="FC Palette" panose="020B0500040200020003" pitchFamily="34" charset="-34"/>
              <a:cs typeface="FC Palette" panose="020B0500040200020003" pitchFamily="34" charset="-34"/>
            </a:endParaRPr>
          </a:p>
        </p:txBody>
      </p:sp>
      <p:grpSp>
        <p:nvGrpSpPr>
          <p:cNvPr id="69" name="กลุ่ม 68">
            <a:extLst>
              <a:ext uri="{FF2B5EF4-FFF2-40B4-BE49-F238E27FC236}">
                <a16:creationId xmlns:a16="http://schemas.microsoft.com/office/drawing/2014/main" id="{354A4068-754C-8B4B-B713-C735CF3D3EB9}"/>
              </a:ext>
            </a:extLst>
          </p:cNvPr>
          <p:cNvGrpSpPr/>
          <p:nvPr/>
        </p:nvGrpSpPr>
        <p:grpSpPr>
          <a:xfrm>
            <a:off x="199138" y="356284"/>
            <a:ext cx="1093303" cy="2082166"/>
            <a:chOff x="199138" y="356284"/>
            <a:chExt cx="1093303" cy="2082166"/>
          </a:xfrm>
        </p:grpSpPr>
        <p:pic>
          <p:nvPicPr>
            <p:cNvPr id="66" name="รูปภาพ 65">
              <a:extLst>
                <a:ext uri="{FF2B5EF4-FFF2-40B4-BE49-F238E27FC236}">
                  <a16:creationId xmlns:a16="http://schemas.microsoft.com/office/drawing/2014/main" id="{E55B9C49-A420-534A-8E09-7904EE9F0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0575" b="5872"/>
            <a:stretch/>
          </p:blipFill>
          <p:spPr>
            <a:xfrm>
              <a:off x="199138" y="356284"/>
              <a:ext cx="1093303" cy="2082166"/>
            </a:xfrm>
            <a:prstGeom prst="rect">
              <a:avLst/>
            </a:prstGeom>
          </p:spPr>
        </p:pic>
        <p:sp>
          <p:nvSpPr>
            <p:cNvPr id="68" name="วงรี 67">
              <a:extLst>
                <a:ext uri="{FF2B5EF4-FFF2-40B4-BE49-F238E27FC236}">
                  <a16:creationId xmlns:a16="http://schemas.microsoft.com/office/drawing/2014/main" id="{52CDCF14-544C-8D4B-B119-027596377880}"/>
                </a:ext>
              </a:extLst>
            </p:cNvPr>
            <p:cNvSpPr/>
            <p:nvPr/>
          </p:nvSpPr>
          <p:spPr>
            <a:xfrm>
              <a:off x="589827" y="1186315"/>
              <a:ext cx="249210" cy="124995"/>
            </a:xfrm>
            <a:prstGeom prst="ellipse">
              <a:avLst/>
            </a:prstGeom>
            <a:solidFill>
              <a:srgbClr val="FFD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67" name="Google Shape;85;p13" descr="D:\KARTON POWERPOINT\KARTON\MULUT GIF\New folder\MAN (4).gif">
              <a:extLst>
                <a:ext uri="{FF2B5EF4-FFF2-40B4-BE49-F238E27FC236}">
                  <a16:creationId xmlns:a16="http://schemas.microsoft.com/office/drawing/2014/main" id="{86DC8BA0-D22D-3746-BFD7-63208C1B546A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21259302">
              <a:off x="564747" y="1177954"/>
              <a:ext cx="299371" cy="14171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" name="รูปภาพ 69">
            <a:extLst>
              <a:ext uri="{FF2B5EF4-FFF2-40B4-BE49-F238E27FC236}">
                <a16:creationId xmlns:a16="http://schemas.microsoft.com/office/drawing/2014/main" id="{E0E3177F-7748-5944-B5FC-07204D670C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87256">
            <a:off x="1768908" y="1223577"/>
            <a:ext cx="2298700" cy="1714500"/>
          </a:xfrm>
          <a:prstGeom prst="rect">
            <a:avLst/>
          </a:prstGeom>
        </p:spPr>
      </p:pic>
      <p:pic>
        <p:nvPicPr>
          <p:cNvPr id="71" name="รูปภาพ 70">
            <a:extLst>
              <a:ext uri="{FF2B5EF4-FFF2-40B4-BE49-F238E27FC236}">
                <a16:creationId xmlns:a16="http://schemas.microsoft.com/office/drawing/2014/main" id="{CB322770-D33A-AF4E-80C0-65483D4CC7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75400">
            <a:off x="5442091" y="4465170"/>
            <a:ext cx="2050665" cy="1599519"/>
          </a:xfrm>
          <a:prstGeom prst="rect">
            <a:avLst/>
          </a:prstGeom>
        </p:spPr>
      </p:pic>
      <p:pic>
        <p:nvPicPr>
          <p:cNvPr id="72" name="รูปภาพ 71">
            <a:extLst>
              <a:ext uri="{FF2B5EF4-FFF2-40B4-BE49-F238E27FC236}">
                <a16:creationId xmlns:a16="http://schemas.microsoft.com/office/drawing/2014/main" id="{E942FEAD-8CA4-3F45-9E09-DAD62D82C7C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4424" r="26474" b="88085"/>
          <a:stretch/>
        </p:blipFill>
        <p:spPr>
          <a:xfrm>
            <a:off x="2409949" y="5161084"/>
            <a:ext cx="1212979" cy="756623"/>
          </a:xfrm>
          <a:prstGeom prst="rect">
            <a:avLst/>
          </a:prstGeom>
        </p:spPr>
      </p:pic>
      <p:pic>
        <p:nvPicPr>
          <p:cNvPr id="73" name="รูปภาพ 72">
            <a:extLst>
              <a:ext uri="{FF2B5EF4-FFF2-40B4-BE49-F238E27FC236}">
                <a16:creationId xmlns:a16="http://schemas.microsoft.com/office/drawing/2014/main" id="{0AABC694-AEAA-8E4A-B97A-84EFF31AD1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37984" y="5436866"/>
            <a:ext cx="904551" cy="904551"/>
          </a:xfrm>
          <a:prstGeom prst="rect">
            <a:avLst/>
          </a:prstGeom>
        </p:spPr>
      </p:pic>
      <p:sp>
        <p:nvSpPr>
          <p:cNvPr id="75" name="กล่องข้อความ 74">
            <a:extLst>
              <a:ext uri="{FF2B5EF4-FFF2-40B4-BE49-F238E27FC236}">
                <a16:creationId xmlns:a16="http://schemas.microsoft.com/office/drawing/2014/main" id="{3F43E345-1066-4446-A4BF-6ED6A7048B4B}"/>
              </a:ext>
            </a:extLst>
          </p:cNvPr>
          <p:cNvSpPr txBox="1"/>
          <p:nvPr/>
        </p:nvSpPr>
        <p:spPr>
          <a:xfrm>
            <a:off x="8308574" y="1674167"/>
            <a:ext cx="12099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HoT</a:t>
            </a:r>
            <a:endParaRPr lang="th-TH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C Palette" panose="020B0500040200020003" pitchFamily="34" charset="-34"/>
              <a:cs typeface="FC Palette" panose="020B0500040200020003" pitchFamily="34" charset="-34"/>
            </a:endParaRPr>
          </a:p>
        </p:txBody>
      </p:sp>
      <p:sp>
        <p:nvSpPr>
          <p:cNvPr id="76" name="กล่องข้อความ 75">
            <a:extLst>
              <a:ext uri="{FF2B5EF4-FFF2-40B4-BE49-F238E27FC236}">
                <a16:creationId xmlns:a16="http://schemas.microsoft.com/office/drawing/2014/main" id="{77754256-5974-F343-B58E-D2BFEAA0281B}"/>
              </a:ext>
            </a:extLst>
          </p:cNvPr>
          <p:cNvSpPr txBox="1"/>
          <p:nvPr/>
        </p:nvSpPr>
        <p:spPr>
          <a:xfrm>
            <a:off x="7285213" y="5220756"/>
            <a:ext cx="12099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HoT</a:t>
            </a:r>
            <a:endParaRPr lang="th-TH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C Palette" panose="020B0500040200020003" pitchFamily="34" charset="-34"/>
              <a:cs typeface="FC Palette" panose="020B0500040200020003" pitchFamily="34" charset="-34"/>
            </a:endParaRPr>
          </a:p>
        </p:txBody>
      </p:sp>
      <p:sp>
        <p:nvSpPr>
          <p:cNvPr id="77" name="กล่องข้อความ 76">
            <a:extLst>
              <a:ext uri="{FF2B5EF4-FFF2-40B4-BE49-F238E27FC236}">
                <a16:creationId xmlns:a16="http://schemas.microsoft.com/office/drawing/2014/main" id="{931961B9-5C12-0048-BA0C-58374F87D3F3}"/>
              </a:ext>
            </a:extLst>
          </p:cNvPr>
          <p:cNvSpPr txBox="1"/>
          <p:nvPr/>
        </p:nvSpPr>
        <p:spPr>
          <a:xfrm>
            <a:off x="5519419" y="3381866"/>
            <a:ext cx="12099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HoT</a:t>
            </a:r>
            <a:endParaRPr lang="th-TH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C Palette" panose="020B0500040200020003" pitchFamily="34" charset="-34"/>
              <a:cs typeface="FC Palette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043654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59259E-6 L 0 0.00023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1"/>
      <p:bldP spid="75" grpId="0"/>
      <p:bldP spid="76" grpId="0"/>
      <p:bldP spid="7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วงรี 62">
            <a:extLst>
              <a:ext uri="{FF2B5EF4-FFF2-40B4-BE49-F238E27FC236}">
                <a16:creationId xmlns:a16="http://schemas.microsoft.com/office/drawing/2014/main" id="{39EDAFB9-756A-734C-A077-BFC4F21B4D16}"/>
              </a:ext>
            </a:extLst>
          </p:cNvPr>
          <p:cNvSpPr/>
          <p:nvPr/>
        </p:nvSpPr>
        <p:spPr>
          <a:xfrm>
            <a:off x="983641" y="1737360"/>
            <a:ext cx="5808398" cy="4488181"/>
          </a:xfrm>
          <a:custGeom>
            <a:avLst/>
            <a:gdLst>
              <a:gd name="connsiteX0" fmla="*/ 0 w 5808398"/>
              <a:gd name="connsiteY0" fmla="*/ 2244090 h 4488181"/>
              <a:gd name="connsiteX1" fmla="*/ 2896511 w 5808398"/>
              <a:gd name="connsiteY1" fmla="*/ 2062 h 4488181"/>
              <a:gd name="connsiteX2" fmla="*/ 5793022 w 5808398"/>
              <a:gd name="connsiteY2" fmla="*/ 2244090 h 4488181"/>
              <a:gd name="connsiteX3" fmla="*/ 2896511 w 5808398"/>
              <a:gd name="connsiteY3" fmla="*/ 4486118 h 4488181"/>
              <a:gd name="connsiteX4" fmla="*/ 0 w 5808398"/>
              <a:gd name="connsiteY4" fmla="*/ 2244090 h 4488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8398" h="4488181" fill="none" extrusionOk="0">
                <a:moveTo>
                  <a:pt x="0" y="2244090"/>
                </a:moveTo>
                <a:cubicBezTo>
                  <a:pt x="-134382" y="-105134"/>
                  <a:pt x="1155621" y="-21045"/>
                  <a:pt x="2896511" y="2062"/>
                </a:cubicBezTo>
                <a:cubicBezTo>
                  <a:pt x="4456457" y="-159362"/>
                  <a:pt x="5737576" y="613604"/>
                  <a:pt x="5793022" y="2244090"/>
                </a:cubicBezTo>
                <a:cubicBezTo>
                  <a:pt x="5809112" y="4561896"/>
                  <a:pt x="4264025" y="4380931"/>
                  <a:pt x="2896511" y="4486118"/>
                </a:cubicBezTo>
                <a:cubicBezTo>
                  <a:pt x="1230635" y="4725109"/>
                  <a:pt x="-70389" y="4668109"/>
                  <a:pt x="0" y="2244090"/>
                </a:cubicBezTo>
                <a:close/>
              </a:path>
              <a:path w="5808398" h="4488181" stroke="0" extrusionOk="0">
                <a:moveTo>
                  <a:pt x="0" y="2244090"/>
                </a:moveTo>
                <a:cubicBezTo>
                  <a:pt x="24806" y="-147057"/>
                  <a:pt x="1309320" y="28122"/>
                  <a:pt x="2896511" y="2062"/>
                </a:cubicBezTo>
                <a:cubicBezTo>
                  <a:pt x="4531294" y="25629"/>
                  <a:pt x="5722526" y="643699"/>
                  <a:pt x="5793022" y="2244090"/>
                </a:cubicBezTo>
                <a:cubicBezTo>
                  <a:pt x="5861080" y="4507994"/>
                  <a:pt x="4518025" y="4442137"/>
                  <a:pt x="2896511" y="4486118"/>
                </a:cubicBezTo>
                <a:cubicBezTo>
                  <a:pt x="1320965" y="4465582"/>
                  <a:pt x="205317" y="4494086"/>
                  <a:pt x="0" y="224409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>
                <a:lumMod val="50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4823855"/>
                      <a:gd name="connsiteY0" fmla="*/ 2209800 h 4419600"/>
                      <a:gd name="connsiteX1" fmla="*/ 2411928 w 4823855"/>
                      <a:gd name="connsiteY1" fmla="*/ 0 h 4419600"/>
                      <a:gd name="connsiteX2" fmla="*/ 4823856 w 4823855"/>
                      <a:gd name="connsiteY2" fmla="*/ 2209800 h 4419600"/>
                      <a:gd name="connsiteX3" fmla="*/ 2411928 w 4823855"/>
                      <a:gd name="connsiteY3" fmla="*/ 4419600 h 4419600"/>
                      <a:gd name="connsiteX4" fmla="*/ 0 w 4823855"/>
                      <a:gd name="connsiteY4" fmla="*/ 2209800 h 4419600"/>
                      <a:gd name="connsiteX0" fmla="*/ 0 w 4823856"/>
                      <a:gd name="connsiteY0" fmla="*/ 2211833 h 4423666"/>
                      <a:gd name="connsiteX1" fmla="*/ 2411928 w 4823856"/>
                      <a:gd name="connsiteY1" fmla="*/ 2033 h 4423666"/>
                      <a:gd name="connsiteX2" fmla="*/ 4823856 w 4823856"/>
                      <a:gd name="connsiteY2" fmla="*/ 2211833 h 4423666"/>
                      <a:gd name="connsiteX3" fmla="*/ 2411928 w 4823856"/>
                      <a:gd name="connsiteY3" fmla="*/ 4421633 h 4423666"/>
                      <a:gd name="connsiteX4" fmla="*/ 0 w 4823856"/>
                      <a:gd name="connsiteY4" fmla="*/ 2211833 h 4423666"/>
                      <a:gd name="connsiteX0" fmla="*/ 0 w 4836659"/>
                      <a:gd name="connsiteY0" fmla="*/ 2211833 h 4423666"/>
                      <a:gd name="connsiteX1" fmla="*/ 2411928 w 4836659"/>
                      <a:gd name="connsiteY1" fmla="*/ 2033 h 4423666"/>
                      <a:gd name="connsiteX2" fmla="*/ 4823856 w 4836659"/>
                      <a:gd name="connsiteY2" fmla="*/ 2211833 h 4423666"/>
                      <a:gd name="connsiteX3" fmla="*/ 2411928 w 4836659"/>
                      <a:gd name="connsiteY3" fmla="*/ 4421633 h 4423666"/>
                      <a:gd name="connsiteX4" fmla="*/ 0 w 4836659"/>
                      <a:gd name="connsiteY4" fmla="*/ 2211833 h 4423666"/>
                      <a:gd name="connsiteX0" fmla="*/ 0 w 4836659"/>
                      <a:gd name="connsiteY0" fmla="*/ 2211833 h 4423666"/>
                      <a:gd name="connsiteX1" fmla="*/ 2411928 w 4836659"/>
                      <a:gd name="connsiteY1" fmla="*/ 2033 h 4423666"/>
                      <a:gd name="connsiteX2" fmla="*/ 4823856 w 4836659"/>
                      <a:gd name="connsiteY2" fmla="*/ 2211833 h 4423666"/>
                      <a:gd name="connsiteX3" fmla="*/ 2411928 w 4836659"/>
                      <a:gd name="connsiteY3" fmla="*/ 4421633 h 4423666"/>
                      <a:gd name="connsiteX4" fmla="*/ 0 w 4836659"/>
                      <a:gd name="connsiteY4" fmla="*/ 2211833 h 4423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36659" h="4423666">
                        <a:moveTo>
                          <a:pt x="0" y="2211833"/>
                        </a:moveTo>
                        <a:cubicBezTo>
                          <a:pt x="0" y="-151606"/>
                          <a:pt x="1079857" y="2033"/>
                          <a:pt x="2411928" y="2033"/>
                        </a:cubicBezTo>
                        <a:cubicBezTo>
                          <a:pt x="3743999" y="2033"/>
                          <a:pt x="4793376" y="595154"/>
                          <a:pt x="4823856" y="2211833"/>
                        </a:cubicBezTo>
                        <a:cubicBezTo>
                          <a:pt x="4976256" y="4529552"/>
                          <a:pt x="3743999" y="4421633"/>
                          <a:pt x="2411928" y="4421633"/>
                        </a:cubicBezTo>
                        <a:cubicBezTo>
                          <a:pt x="1079857" y="4421633"/>
                          <a:pt x="0" y="4575272"/>
                          <a:pt x="0" y="221183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97A665F1-E811-5B4F-97EC-47F0892CFF9C}"/>
              </a:ext>
            </a:extLst>
          </p:cNvPr>
          <p:cNvSpPr txBox="1"/>
          <p:nvPr/>
        </p:nvSpPr>
        <p:spPr>
          <a:xfrm>
            <a:off x="6823397" y="2236347"/>
            <a:ext cx="471312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ภูมิอากาศของโลก</a:t>
            </a:r>
          </a:p>
          <a:p>
            <a:pPr algn="ctr">
              <a:lnSpc>
                <a:spcPct val="150000"/>
              </a:lnSpc>
            </a:pPr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จะเกิดการเปลี่ยนแปลงไป </a:t>
            </a:r>
          </a:p>
          <a:p>
            <a:pPr algn="ctr">
              <a:lnSpc>
                <a:spcPct val="150000"/>
              </a:lnSpc>
            </a:pPr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ซึ่งอาจ</a:t>
            </a:r>
            <a:r>
              <a:rPr lang="th-TH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ทําให้</a:t>
            </a:r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มนุษย์และสิ่งมีชีวิตไม่สามารถอาศัยอยู่ได้</a:t>
            </a: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656AE505-72FC-2843-B8AD-FEFE2E4DDBBE}"/>
              </a:ext>
            </a:extLst>
          </p:cNvPr>
          <p:cNvSpPr/>
          <p:nvPr/>
        </p:nvSpPr>
        <p:spPr>
          <a:xfrm>
            <a:off x="1292441" y="898863"/>
            <a:ext cx="96071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latin typeface="FC Palette" panose="020B0500040200020003" pitchFamily="34" charset="-34"/>
                <a:cs typeface="FC Palette" panose="020B0500040200020003" pitchFamily="34" charset="-34"/>
              </a:rPr>
              <a:t>ผลกระทบจากปรากฏการณ์เรือนกระจก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37F4E6E-E7E4-6542-9DF2-42BE0A790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370" y="1737360"/>
            <a:ext cx="4178300" cy="4978400"/>
          </a:xfrm>
          <a:prstGeom prst="rect">
            <a:avLst/>
          </a:prstGeom>
        </p:spPr>
      </p:pic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812A8788-3107-454A-8B70-39CA0DBAC16E}"/>
              </a:ext>
            </a:extLst>
          </p:cNvPr>
          <p:cNvSpPr txBox="1"/>
          <p:nvPr/>
        </p:nvSpPr>
        <p:spPr>
          <a:xfrm>
            <a:off x="10825382" y="6457295"/>
            <a:ext cx="138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chemeClr val="accent6"/>
                </a:solidFill>
                <a:effectLst>
                  <a:glow>
                    <a:schemeClr val="tx1"/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วิทย์น่ารัก</a:t>
            </a:r>
            <a:endParaRPr lang="en-US" sz="2400" dirty="0">
              <a:solidFill>
                <a:schemeClr val="accent6"/>
              </a:solidFill>
              <a:effectLst>
                <a:glow>
                  <a:schemeClr val="tx1"/>
                </a:glow>
              </a:effectLst>
              <a:latin typeface="FC Palette" panose="020B0500040200020003" pitchFamily="34" charset="-34"/>
              <a:cs typeface="FC Palette" panose="020B0500040200020003" pitchFamily="34" charset="-34"/>
            </a:endParaRPr>
          </a:p>
        </p:txBody>
      </p: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A9316FAC-E641-DA40-B447-82600CEB492A}"/>
              </a:ext>
            </a:extLst>
          </p:cNvPr>
          <p:cNvGrpSpPr/>
          <p:nvPr/>
        </p:nvGrpSpPr>
        <p:grpSpPr>
          <a:xfrm flipH="1">
            <a:off x="10971690" y="4180697"/>
            <a:ext cx="1093303" cy="2082166"/>
            <a:chOff x="199138" y="356284"/>
            <a:chExt cx="1093303" cy="2082166"/>
          </a:xfrm>
        </p:grpSpPr>
        <p:pic>
          <p:nvPicPr>
            <p:cNvPr id="22" name="รูปภาพ 21">
              <a:extLst>
                <a:ext uri="{FF2B5EF4-FFF2-40B4-BE49-F238E27FC236}">
                  <a16:creationId xmlns:a16="http://schemas.microsoft.com/office/drawing/2014/main" id="{B1B3CE87-C0AC-214F-9516-BB4D082C67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575" b="5872"/>
            <a:stretch/>
          </p:blipFill>
          <p:spPr>
            <a:xfrm>
              <a:off x="199138" y="356284"/>
              <a:ext cx="1093303" cy="2082166"/>
            </a:xfrm>
            <a:prstGeom prst="rect">
              <a:avLst/>
            </a:prstGeom>
          </p:spPr>
        </p:pic>
        <p:sp>
          <p:nvSpPr>
            <p:cNvPr id="23" name="วงรี 22">
              <a:extLst>
                <a:ext uri="{FF2B5EF4-FFF2-40B4-BE49-F238E27FC236}">
                  <a16:creationId xmlns:a16="http://schemas.microsoft.com/office/drawing/2014/main" id="{2688C2AA-D823-4B4C-8279-8C2B23227BDC}"/>
                </a:ext>
              </a:extLst>
            </p:cNvPr>
            <p:cNvSpPr/>
            <p:nvPr/>
          </p:nvSpPr>
          <p:spPr>
            <a:xfrm>
              <a:off x="589827" y="1186315"/>
              <a:ext cx="249210" cy="124995"/>
            </a:xfrm>
            <a:prstGeom prst="ellipse">
              <a:avLst/>
            </a:prstGeom>
            <a:solidFill>
              <a:srgbClr val="FFD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4" name="Google Shape;85;p13" descr="D:\KARTON POWERPOINT\KARTON\MULUT GIF\New folder\MAN (4).gif">
              <a:extLst>
                <a:ext uri="{FF2B5EF4-FFF2-40B4-BE49-F238E27FC236}">
                  <a16:creationId xmlns:a16="http://schemas.microsoft.com/office/drawing/2014/main" id="{D2B298CE-73AA-ED46-B16D-ED3D6032E5D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21259302">
              <a:off x="564747" y="1177954"/>
              <a:ext cx="299371" cy="14171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BA42D528-0675-EB48-A53A-9C52A43DE7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7928" y="4682146"/>
            <a:ext cx="2298700" cy="1714500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DAF03728-E124-5F4D-B6B7-1A3C649B79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167" y="1689792"/>
            <a:ext cx="2050665" cy="1599519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A238FF9D-D02E-D542-AC28-69BB7ACDE3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424" r="26474" b="88085"/>
          <a:stretch/>
        </p:blipFill>
        <p:spPr>
          <a:xfrm>
            <a:off x="10501630" y="2056756"/>
            <a:ext cx="1212979" cy="756623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521095D1-CE3B-EB42-A592-21649E7222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890" y="809025"/>
            <a:ext cx="904551" cy="90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44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59259E-6 L 0 0.00023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วงรี 62">
            <a:extLst>
              <a:ext uri="{FF2B5EF4-FFF2-40B4-BE49-F238E27FC236}">
                <a16:creationId xmlns:a16="http://schemas.microsoft.com/office/drawing/2014/main" id="{39EDAFB9-756A-734C-A077-BFC4F21B4D16}"/>
              </a:ext>
            </a:extLst>
          </p:cNvPr>
          <p:cNvSpPr/>
          <p:nvPr/>
        </p:nvSpPr>
        <p:spPr>
          <a:xfrm>
            <a:off x="5511474" y="1737358"/>
            <a:ext cx="5808398" cy="4488181"/>
          </a:xfrm>
          <a:custGeom>
            <a:avLst/>
            <a:gdLst>
              <a:gd name="connsiteX0" fmla="*/ 0 w 5808398"/>
              <a:gd name="connsiteY0" fmla="*/ 2244090 h 4488181"/>
              <a:gd name="connsiteX1" fmla="*/ 2896511 w 5808398"/>
              <a:gd name="connsiteY1" fmla="*/ 2062 h 4488181"/>
              <a:gd name="connsiteX2" fmla="*/ 5793022 w 5808398"/>
              <a:gd name="connsiteY2" fmla="*/ 2244090 h 4488181"/>
              <a:gd name="connsiteX3" fmla="*/ 2896511 w 5808398"/>
              <a:gd name="connsiteY3" fmla="*/ 4486118 h 4488181"/>
              <a:gd name="connsiteX4" fmla="*/ 0 w 5808398"/>
              <a:gd name="connsiteY4" fmla="*/ 2244090 h 4488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8398" h="4488181" fill="none" extrusionOk="0">
                <a:moveTo>
                  <a:pt x="0" y="2244090"/>
                </a:moveTo>
                <a:cubicBezTo>
                  <a:pt x="-134382" y="-105134"/>
                  <a:pt x="1155621" y="-21045"/>
                  <a:pt x="2896511" y="2062"/>
                </a:cubicBezTo>
                <a:cubicBezTo>
                  <a:pt x="4456457" y="-159362"/>
                  <a:pt x="5737576" y="613604"/>
                  <a:pt x="5793022" y="2244090"/>
                </a:cubicBezTo>
                <a:cubicBezTo>
                  <a:pt x="5809112" y="4561896"/>
                  <a:pt x="4264025" y="4380931"/>
                  <a:pt x="2896511" y="4486118"/>
                </a:cubicBezTo>
                <a:cubicBezTo>
                  <a:pt x="1230635" y="4725109"/>
                  <a:pt x="-70389" y="4668109"/>
                  <a:pt x="0" y="2244090"/>
                </a:cubicBezTo>
                <a:close/>
              </a:path>
              <a:path w="5808398" h="4488181" stroke="0" extrusionOk="0">
                <a:moveTo>
                  <a:pt x="0" y="2244090"/>
                </a:moveTo>
                <a:cubicBezTo>
                  <a:pt x="24806" y="-147057"/>
                  <a:pt x="1309320" y="28122"/>
                  <a:pt x="2896511" y="2062"/>
                </a:cubicBezTo>
                <a:cubicBezTo>
                  <a:pt x="4531294" y="25629"/>
                  <a:pt x="5722526" y="643699"/>
                  <a:pt x="5793022" y="2244090"/>
                </a:cubicBezTo>
                <a:cubicBezTo>
                  <a:pt x="5861080" y="4507994"/>
                  <a:pt x="4518025" y="4442137"/>
                  <a:pt x="2896511" y="4486118"/>
                </a:cubicBezTo>
                <a:cubicBezTo>
                  <a:pt x="1320965" y="4465582"/>
                  <a:pt x="205317" y="4494086"/>
                  <a:pt x="0" y="224409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>
                <a:lumMod val="50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4823855"/>
                      <a:gd name="connsiteY0" fmla="*/ 2209800 h 4419600"/>
                      <a:gd name="connsiteX1" fmla="*/ 2411928 w 4823855"/>
                      <a:gd name="connsiteY1" fmla="*/ 0 h 4419600"/>
                      <a:gd name="connsiteX2" fmla="*/ 4823856 w 4823855"/>
                      <a:gd name="connsiteY2" fmla="*/ 2209800 h 4419600"/>
                      <a:gd name="connsiteX3" fmla="*/ 2411928 w 4823855"/>
                      <a:gd name="connsiteY3" fmla="*/ 4419600 h 4419600"/>
                      <a:gd name="connsiteX4" fmla="*/ 0 w 4823855"/>
                      <a:gd name="connsiteY4" fmla="*/ 2209800 h 4419600"/>
                      <a:gd name="connsiteX0" fmla="*/ 0 w 4823856"/>
                      <a:gd name="connsiteY0" fmla="*/ 2211833 h 4423666"/>
                      <a:gd name="connsiteX1" fmla="*/ 2411928 w 4823856"/>
                      <a:gd name="connsiteY1" fmla="*/ 2033 h 4423666"/>
                      <a:gd name="connsiteX2" fmla="*/ 4823856 w 4823856"/>
                      <a:gd name="connsiteY2" fmla="*/ 2211833 h 4423666"/>
                      <a:gd name="connsiteX3" fmla="*/ 2411928 w 4823856"/>
                      <a:gd name="connsiteY3" fmla="*/ 4421633 h 4423666"/>
                      <a:gd name="connsiteX4" fmla="*/ 0 w 4823856"/>
                      <a:gd name="connsiteY4" fmla="*/ 2211833 h 4423666"/>
                      <a:gd name="connsiteX0" fmla="*/ 0 w 4836659"/>
                      <a:gd name="connsiteY0" fmla="*/ 2211833 h 4423666"/>
                      <a:gd name="connsiteX1" fmla="*/ 2411928 w 4836659"/>
                      <a:gd name="connsiteY1" fmla="*/ 2033 h 4423666"/>
                      <a:gd name="connsiteX2" fmla="*/ 4823856 w 4836659"/>
                      <a:gd name="connsiteY2" fmla="*/ 2211833 h 4423666"/>
                      <a:gd name="connsiteX3" fmla="*/ 2411928 w 4836659"/>
                      <a:gd name="connsiteY3" fmla="*/ 4421633 h 4423666"/>
                      <a:gd name="connsiteX4" fmla="*/ 0 w 4836659"/>
                      <a:gd name="connsiteY4" fmla="*/ 2211833 h 4423666"/>
                      <a:gd name="connsiteX0" fmla="*/ 0 w 4836659"/>
                      <a:gd name="connsiteY0" fmla="*/ 2211833 h 4423666"/>
                      <a:gd name="connsiteX1" fmla="*/ 2411928 w 4836659"/>
                      <a:gd name="connsiteY1" fmla="*/ 2033 h 4423666"/>
                      <a:gd name="connsiteX2" fmla="*/ 4823856 w 4836659"/>
                      <a:gd name="connsiteY2" fmla="*/ 2211833 h 4423666"/>
                      <a:gd name="connsiteX3" fmla="*/ 2411928 w 4836659"/>
                      <a:gd name="connsiteY3" fmla="*/ 4421633 h 4423666"/>
                      <a:gd name="connsiteX4" fmla="*/ 0 w 4836659"/>
                      <a:gd name="connsiteY4" fmla="*/ 2211833 h 4423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36659" h="4423666">
                        <a:moveTo>
                          <a:pt x="0" y="2211833"/>
                        </a:moveTo>
                        <a:cubicBezTo>
                          <a:pt x="0" y="-151606"/>
                          <a:pt x="1079857" y="2033"/>
                          <a:pt x="2411928" y="2033"/>
                        </a:cubicBezTo>
                        <a:cubicBezTo>
                          <a:pt x="3743999" y="2033"/>
                          <a:pt x="4793376" y="595154"/>
                          <a:pt x="4823856" y="2211833"/>
                        </a:cubicBezTo>
                        <a:cubicBezTo>
                          <a:pt x="4976256" y="4529552"/>
                          <a:pt x="3743999" y="4421633"/>
                          <a:pt x="2411928" y="4421633"/>
                        </a:cubicBezTo>
                        <a:cubicBezTo>
                          <a:pt x="1079857" y="4421633"/>
                          <a:pt x="0" y="4575272"/>
                          <a:pt x="0" y="221183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97A665F1-E811-5B4F-97EC-47F0892CFF9C}"/>
              </a:ext>
            </a:extLst>
          </p:cNvPr>
          <p:cNvSpPr txBox="1"/>
          <p:nvPr/>
        </p:nvSpPr>
        <p:spPr>
          <a:xfrm>
            <a:off x="872128" y="2488733"/>
            <a:ext cx="399259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ระดับ</a:t>
            </a:r>
            <a:r>
              <a:rPr lang="th-TH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นํ้า</a:t>
            </a:r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ทะเลจะเพิ่มสูงขึ้น 20 ถึง 40 เซนติเมตร </a:t>
            </a:r>
          </a:p>
          <a:p>
            <a:pPr algn="ctr">
              <a:lnSpc>
                <a:spcPct val="150000"/>
              </a:lnSpc>
            </a:pPr>
            <a:r>
              <a:rPr lang="th-TH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ทําให้นํ้า</a:t>
            </a:r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แข็งบริเวณขั้วโลกละลาย</a:t>
            </a: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656AE505-72FC-2843-B8AD-FEFE2E4DDBBE}"/>
              </a:ext>
            </a:extLst>
          </p:cNvPr>
          <p:cNvSpPr/>
          <p:nvPr/>
        </p:nvSpPr>
        <p:spPr>
          <a:xfrm>
            <a:off x="1292441" y="898863"/>
            <a:ext cx="96071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latin typeface="FC Palette" panose="020B0500040200020003" pitchFamily="34" charset="-34"/>
                <a:cs typeface="FC Palette" panose="020B0500040200020003" pitchFamily="34" charset="-34"/>
              </a:rPr>
              <a:t>ผลกระทบจากปรากฏการณ์เรือนกระจก</a:t>
            </a: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55AD1FF0-E5BF-E247-909F-B8B9309780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031"/>
          <a:stretch/>
        </p:blipFill>
        <p:spPr>
          <a:xfrm>
            <a:off x="6095999" y="4175760"/>
            <a:ext cx="4498898" cy="1777648"/>
          </a:xfrm>
          <a:prstGeom prst="roundRect">
            <a:avLst>
              <a:gd name="adj" fmla="val 50000"/>
            </a:avLst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387736F-6C1F-9C44-818C-9163D7667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600" y="1648488"/>
            <a:ext cx="2899410" cy="4216050"/>
          </a:xfrm>
          <a:prstGeom prst="rect">
            <a:avLst/>
          </a:prstGeom>
        </p:spPr>
      </p:pic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CAA047A3-0483-CB4F-834C-6D243EE74272}"/>
              </a:ext>
            </a:extLst>
          </p:cNvPr>
          <p:cNvSpPr txBox="1"/>
          <p:nvPr/>
        </p:nvSpPr>
        <p:spPr>
          <a:xfrm>
            <a:off x="10825382" y="6457295"/>
            <a:ext cx="138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chemeClr val="accent6"/>
                </a:solidFill>
                <a:effectLst>
                  <a:glow>
                    <a:schemeClr val="tx1"/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วิทย์น่ารัก</a:t>
            </a:r>
            <a:endParaRPr lang="en-US" sz="2400" dirty="0">
              <a:solidFill>
                <a:schemeClr val="accent6"/>
              </a:solidFill>
              <a:effectLst>
                <a:glow>
                  <a:schemeClr val="tx1"/>
                </a:glow>
              </a:effectLst>
              <a:latin typeface="FC Palette" panose="020B0500040200020003" pitchFamily="34" charset="-34"/>
              <a:cs typeface="FC Palette" panose="020B0500040200020003" pitchFamily="34" charset="-34"/>
            </a:endParaRPr>
          </a:p>
        </p:txBody>
      </p:sp>
      <p:grpSp>
        <p:nvGrpSpPr>
          <p:cNvPr id="19" name="กลุ่ม 18">
            <a:extLst>
              <a:ext uri="{FF2B5EF4-FFF2-40B4-BE49-F238E27FC236}">
                <a16:creationId xmlns:a16="http://schemas.microsoft.com/office/drawing/2014/main" id="{C6BC2105-B9DE-744A-8E37-EEA88CD7BD6B}"/>
              </a:ext>
            </a:extLst>
          </p:cNvPr>
          <p:cNvGrpSpPr/>
          <p:nvPr/>
        </p:nvGrpSpPr>
        <p:grpSpPr>
          <a:xfrm>
            <a:off x="199138" y="356284"/>
            <a:ext cx="1093303" cy="2082166"/>
            <a:chOff x="199138" y="356284"/>
            <a:chExt cx="1093303" cy="2082166"/>
          </a:xfrm>
        </p:grpSpPr>
        <p:pic>
          <p:nvPicPr>
            <p:cNvPr id="20" name="รูปภาพ 19">
              <a:extLst>
                <a:ext uri="{FF2B5EF4-FFF2-40B4-BE49-F238E27FC236}">
                  <a16:creationId xmlns:a16="http://schemas.microsoft.com/office/drawing/2014/main" id="{568DDB23-05CD-2A4F-BBF3-D545A73F8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575" b="5872"/>
            <a:stretch/>
          </p:blipFill>
          <p:spPr>
            <a:xfrm>
              <a:off x="199138" y="356284"/>
              <a:ext cx="1093303" cy="2082166"/>
            </a:xfrm>
            <a:prstGeom prst="rect">
              <a:avLst/>
            </a:prstGeom>
          </p:spPr>
        </p:pic>
        <p:sp>
          <p:nvSpPr>
            <p:cNvPr id="21" name="วงรี 20">
              <a:extLst>
                <a:ext uri="{FF2B5EF4-FFF2-40B4-BE49-F238E27FC236}">
                  <a16:creationId xmlns:a16="http://schemas.microsoft.com/office/drawing/2014/main" id="{D04AEF65-E318-804A-A154-55B94050859D}"/>
                </a:ext>
              </a:extLst>
            </p:cNvPr>
            <p:cNvSpPr/>
            <p:nvPr/>
          </p:nvSpPr>
          <p:spPr>
            <a:xfrm>
              <a:off x="589827" y="1186315"/>
              <a:ext cx="249210" cy="124995"/>
            </a:xfrm>
            <a:prstGeom prst="ellipse">
              <a:avLst/>
            </a:prstGeom>
            <a:solidFill>
              <a:srgbClr val="FFD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22" name="Google Shape;85;p13" descr="D:\KARTON POWERPOINT\KARTON\MULUT GIF\New folder\MAN (4).gif">
              <a:extLst>
                <a:ext uri="{FF2B5EF4-FFF2-40B4-BE49-F238E27FC236}">
                  <a16:creationId xmlns:a16="http://schemas.microsoft.com/office/drawing/2014/main" id="{2A8AA15B-F880-344E-B33E-89B9DED94B72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21259302">
              <a:off x="564747" y="1177954"/>
              <a:ext cx="299371" cy="14171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DCE5123B-67A7-DD4E-85D4-04BDCDFB53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200234">
            <a:off x="4447379" y="1730808"/>
            <a:ext cx="2298700" cy="1714500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6680CF5E-DBFE-0F4C-B133-340A7A896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75400">
            <a:off x="9923549" y="2865122"/>
            <a:ext cx="2050665" cy="1599519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0CD01F57-9BDE-8A43-9262-3FA24C3569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424" r="26474" b="88085"/>
          <a:stretch/>
        </p:blipFill>
        <p:spPr>
          <a:xfrm>
            <a:off x="2409949" y="5161084"/>
            <a:ext cx="1212979" cy="756623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BFF5604A-BFB1-524D-9569-D193DB3985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7984" y="5436866"/>
            <a:ext cx="904551" cy="90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0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59259E-6 L 0 0.00023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วงรี 62">
            <a:extLst>
              <a:ext uri="{FF2B5EF4-FFF2-40B4-BE49-F238E27FC236}">
                <a16:creationId xmlns:a16="http://schemas.microsoft.com/office/drawing/2014/main" id="{39EDAFB9-756A-734C-A077-BFC4F21B4D16}"/>
              </a:ext>
            </a:extLst>
          </p:cNvPr>
          <p:cNvSpPr/>
          <p:nvPr/>
        </p:nvSpPr>
        <p:spPr>
          <a:xfrm>
            <a:off x="983641" y="1737360"/>
            <a:ext cx="5808398" cy="4488181"/>
          </a:xfrm>
          <a:custGeom>
            <a:avLst/>
            <a:gdLst>
              <a:gd name="connsiteX0" fmla="*/ 0 w 5808398"/>
              <a:gd name="connsiteY0" fmla="*/ 2244090 h 4488181"/>
              <a:gd name="connsiteX1" fmla="*/ 2896511 w 5808398"/>
              <a:gd name="connsiteY1" fmla="*/ 2062 h 4488181"/>
              <a:gd name="connsiteX2" fmla="*/ 5793022 w 5808398"/>
              <a:gd name="connsiteY2" fmla="*/ 2244090 h 4488181"/>
              <a:gd name="connsiteX3" fmla="*/ 2896511 w 5808398"/>
              <a:gd name="connsiteY3" fmla="*/ 4486118 h 4488181"/>
              <a:gd name="connsiteX4" fmla="*/ 0 w 5808398"/>
              <a:gd name="connsiteY4" fmla="*/ 2244090 h 4488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8398" h="4488181" fill="none" extrusionOk="0">
                <a:moveTo>
                  <a:pt x="0" y="2244090"/>
                </a:moveTo>
                <a:cubicBezTo>
                  <a:pt x="-134382" y="-105134"/>
                  <a:pt x="1155621" y="-21045"/>
                  <a:pt x="2896511" y="2062"/>
                </a:cubicBezTo>
                <a:cubicBezTo>
                  <a:pt x="4456457" y="-159362"/>
                  <a:pt x="5737576" y="613604"/>
                  <a:pt x="5793022" y="2244090"/>
                </a:cubicBezTo>
                <a:cubicBezTo>
                  <a:pt x="5809112" y="4561896"/>
                  <a:pt x="4264025" y="4380931"/>
                  <a:pt x="2896511" y="4486118"/>
                </a:cubicBezTo>
                <a:cubicBezTo>
                  <a:pt x="1230635" y="4725109"/>
                  <a:pt x="-70389" y="4668109"/>
                  <a:pt x="0" y="2244090"/>
                </a:cubicBezTo>
                <a:close/>
              </a:path>
              <a:path w="5808398" h="4488181" stroke="0" extrusionOk="0">
                <a:moveTo>
                  <a:pt x="0" y="2244090"/>
                </a:moveTo>
                <a:cubicBezTo>
                  <a:pt x="24806" y="-147057"/>
                  <a:pt x="1309320" y="28122"/>
                  <a:pt x="2896511" y="2062"/>
                </a:cubicBezTo>
                <a:cubicBezTo>
                  <a:pt x="4531294" y="25629"/>
                  <a:pt x="5722526" y="643699"/>
                  <a:pt x="5793022" y="2244090"/>
                </a:cubicBezTo>
                <a:cubicBezTo>
                  <a:pt x="5861080" y="4507994"/>
                  <a:pt x="4518025" y="4442137"/>
                  <a:pt x="2896511" y="4486118"/>
                </a:cubicBezTo>
                <a:cubicBezTo>
                  <a:pt x="1320965" y="4465582"/>
                  <a:pt x="205317" y="4494086"/>
                  <a:pt x="0" y="224409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>
                <a:lumMod val="50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4823855"/>
                      <a:gd name="connsiteY0" fmla="*/ 2209800 h 4419600"/>
                      <a:gd name="connsiteX1" fmla="*/ 2411928 w 4823855"/>
                      <a:gd name="connsiteY1" fmla="*/ 0 h 4419600"/>
                      <a:gd name="connsiteX2" fmla="*/ 4823856 w 4823855"/>
                      <a:gd name="connsiteY2" fmla="*/ 2209800 h 4419600"/>
                      <a:gd name="connsiteX3" fmla="*/ 2411928 w 4823855"/>
                      <a:gd name="connsiteY3" fmla="*/ 4419600 h 4419600"/>
                      <a:gd name="connsiteX4" fmla="*/ 0 w 4823855"/>
                      <a:gd name="connsiteY4" fmla="*/ 2209800 h 4419600"/>
                      <a:gd name="connsiteX0" fmla="*/ 0 w 4823856"/>
                      <a:gd name="connsiteY0" fmla="*/ 2211833 h 4423666"/>
                      <a:gd name="connsiteX1" fmla="*/ 2411928 w 4823856"/>
                      <a:gd name="connsiteY1" fmla="*/ 2033 h 4423666"/>
                      <a:gd name="connsiteX2" fmla="*/ 4823856 w 4823856"/>
                      <a:gd name="connsiteY2" fmla="*/ 2211833 h 4423666"/>
                      <a:gd name="connsiteX3" fmla="*/ 2411928 w 4823856"/>
                      <a:gd name="connsiteY3" fmla="*/ 4421633 h 4423666"/>
                      <a:gd name="connsiteX4" fmla="*/ 0 w 4823856"/>
                      <a:gd name="connsiteY4" fmla="*/ 2211833 h 4423666"/>
                      <a:gd name="connsiteX0" fmla="*/ 0 w 4836659"/>
                      <a:gd name="connsiteY0" fmla="*/ 2211833 h 4423666"/>
                      <a:gd name="connsiteX1" fmla="*/ 2411928 w 4836659"/>
                      <a:gd name="connsiteY1" fmla="*/ 2033 h 4423666"/>
                      <a:gd name="connsiteX2" fmla="*/ 4823856 w 4836659"/>
                      <a:gd name="connsiteY2" fmla="*/ 2211833 h 4423666"/>
                      <a:gd name="connsiteX3" fmla="*/ 2411928 w 4836659"/>
                      <a:gd name="connsiteY3" fmla="*/ 4421633 h 4423666"/>
                      <a:gd name="connsiteX4" fmla="*/ 0 w 4836659"/>
                      <a:gd name="connsiteY4" fmla="*/ 2211833 h 4423666"/>
                      <a:gd name="connsiteX0" fmla="*/ 0 w 4836659"/>
                      <a:gd name="connsiteY0" fmla="*/ 2211833 h 4423666"/>
                      <a:gd name="connsiteX1" fmla="*/ 2411928 w 4836659"/>
                      <a:gd name="connsiteY1" fmla="*/ 2033 h 4423666"/>
                      <a:gd name="connsiteX2" fmla="*/ 4823856 w 4836659"/>
                      <a:gd name="connsiteY2" fmla="*/ 2211833 h 4423666"/>
                      <a:gd name="connsiteX3" fmla="*/ 2411928 w 4836659"/>
                      <a:gd name="connsiteY3" fmla="*/ 4421633 h 4423666"/>
                      <a:gd name="connsiteX4" fmla="*/ 0 w 4836659"/>
                      <a:gd name="connsiteY4" fmla="*/ 2211833 h 4423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36659" h="4423666">
                        <a:moveTo>
                          <a:pt x="0" y="2211833"/>
                        </a:moveTo>
                        <a:cubicBezTo>
                          <a:pt x="0" y="-151606"/>
                          <a:pt x="1079857" y="2033"/>
                          <a:pt x="2411928" y="2033"/>
                        </a:cubicBezTo>
                        <a:cubicBezTo>
                          <a:pt x="3743999" y="2033"/>
                          <a:pt x="4793376" y="595154"/>
                          <a:pt x="4823856" y="2211833"/>
                        </a:cubicBezTo>
                        <a:cubicBezTo>
                          <a:pt x="4976256" y="4529552"/>
                          <a:pt x="3743999" y="4421633"/>
                          <a:pt x="2411928" y="4421633"/>
                        </a:cubicBezTo>
                        <a:cubicBezTo>
                          <a:pt x="1079857" y="4421633"/>
                          <a:pt x="0" y="4575272"/>
                          <a:pt x="0" y="221183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97A665F1-E811-5B4F-97EC-47F0892CFF9C}"/>
              </a:ext>
            </a:extLst>
          </p:cNvPr>
          <p:cNvSpPr txBox="1"/>
          <p:nvPr/>
        </p:nvSpPr>
        <p:spPr>
          <a:xfrm>
            <a:off x="6805218" y="2696706"/>
            <a:ext cx="47131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อุณหภูมิที่สูงขึ้นสูงผลให้สัตว์</a:t>
            </a:r>
          </a:p>
          <a:p>
            <a:pPr algn="ctr">
              <a:lnSpc>
                <a:spcPct val="150000"/>
              </a:lnSpc>
            </a:pPr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เกิดภาวะเครียด ให้ผลผลิตน้อยและอาจล้มตายได้</a:t>
            </a: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656AE505-72FC-2843-B8AD-FEFE2E4DDBBE}"/>
              </a:ext>
            </a:extLst>
          </p:cNvPr>
          <p:cNvSpPr/>
          <p:nvPr/>
        </p:nvSpPr>
        <p:spPr>
          <a:xfrm>
            <a:off x="1292441" y="898863"/>
            <a:ext cx="96071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latin typeface="FC Palette" panose="020B0500040200020003" pitchFamily="34" charset="-34"/>
                <a:cs typeface="FC Palette" panose="020B0500040200020003" pitchFamily="34" charset="-34"/>
              </a:rPr>
              <a:t>ผลกระทบจากปรากฏการณ์เรือนกระจก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F91CE50-9C4A-9C4C-B58F-4DE926636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560" y="1948852"/>
            <a:ext cx="3637280" cy="4065195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3FB45AD6-F667-2C4F-A698-5F3D04270497}"/>
              </a:ext>
            </a:extLst>
          </p:cNvPr>
          <p:cNvSpPr txBox="1"/>
          <p:nvPr/>
        </p:nvSpPr>
        <p:spPr>
          <a:xfrm>
            <a:off x="10825382" y="6457295"/>
            <a:ext cx="138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chemeClr val="accent6"/>
                </a:solidFill>
                <a:effectLst>
                  <a:glow>
                    <a:schemeClr val="tx1"/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วิทย์น่ารัก</a:t>
            </a:r>
            <a:endParaRPr lang="en-US" sz="2400" dirty="0">
              <a:solidFill>
                <a:schemeClr val="accent6"/>
              </a:solidFill>
              <a:effectLst>
                <a:glow>
                  <a:schemeClr val="tx1"/>
                </a:glow>
              </a:effectLst>
              <a:latin typeface="FC Palette" panose="020B0500040200020003" pitchFamily="34" charset="-34"/>
              <a:cs typeface="FC Palette" panose="020B0500040200020003" pitchFamily="34" charset="-34"/>
            </a:endParaRPr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58543FE1-407D-5F4C-B59F-2ECCEE070D20}"/>
              </a:ext>
            </a:extLst>
          </p:cNvPr>
          <p:cNvGrpSpPr/>
          <p:nvPr/>
        </p:nvGrpSpPr>
        <p:grpSpPr>
          <a:xfrm flipH="1">
            <a:off x="10971690" y="4180697"/>
            <a:ext cx="1093303" cy="2082166"/>
            <a:chOff x="199138" y="356284"/>
            <a:chExt cx="1093303" cy="2082166"/>
          </a:xfrm>
        </p:grpSpPr>
        <p:pic>
          <p:nvPicPr>
            <p:cNvPr id="12" name="รูปภาพ 11">
              <a:extLst>
                <a:ext uri="{FF2B5EF4-FFF2-40B4-BE49-F238E27FC236}">
                  <a16:creationId xmlns:a16="http://schemas.microsoft.com/office/drawing/2014/main" id="{32901BED-873B-0142-9AFE-846ABB8E7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575" b="5872"/>
            <a:stretch/>
          </p:blipFill>
          <p:spPr>
            <a:xfrm>
              <a:off x="199138" y="356284"/>
              <a:ext cx="1093303" cy="2082166"/>
            </a:xfrm>
            <a:prstGeom prst="rect">
              <a:avLst/>
            </a:prstGeom>
          </p:spPr>
        </p:pic>
        <p:sp>
          <p:nvSpPr>
            <p:cNvPr id="13" name="วงรี 12">
              <a:extLst>
                <a:ext uri="{FF2B5EF4-FFF2-40B4-BE49-F238E27FC236}">
                  <a16:creationId xmlns:a16="http://schemas.microsoft.com/office/drawing/2014/main" id="{B0EEF095-190F-6C48-9181-F9878F98DEF0}"/>
                </a:ext>
              </a:extLst>
            </p:cNvPr>
            <p:cNvSpPr/>
            <p:nvPr/>
          </p:nvSpPr>
          <p:spPr>
            <a:xfrm>
              <a:off x="589827" y="1186315"/>
              <a:ext cx="249210" cy="124995"/>
            </a:xfrm>
            <a:prstGeom prst="ellipse">
              <a:avLst/>
            </a:prstGeom>
            <a:solidFill>
              <a:srgbClr val="FFD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4" name="Google Shape;85;p13" descr="D:\KARTON POWERPOINT\KARTON\MULUT GIF\New folder\MAN (4).gif">
              <a:extLst>
                <a:ext uri="{FF2B5EF4-FFF2-40B4-BE49-F238E27FC236}">
                  <a16:creationId xmlns:a16="http://schemas.microsoft.com/office/drawing/2014/main" id="{6E0D190C-C069-414B-9C4B-96A75448F5A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21259302">
              <a:off x="564747" y="1177954"/>
              <a:ext cx="299371" cy="14171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8B9F0304-3C60-614A-8472-391FCE3E2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7928" y="4682146"/>
            <a:ext cx="2298700" cy="1714500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BD6D3070-F019-4041-B703-B8F74A651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39" y="2381930"/>
            <a:ext cx="2050665" cy="1599519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954344F1-E1A5-A34E-A78F-B275F34153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424" r="26474" b="88085"/>
          <a:stretch/>
        </p:blipFill>
        <p:spPr>
          <a:xfrm>
            <a:off x="9790138" y="1692175"/>
            <a:ext cx="1212979" cy="756623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465A7C8F-695E-3249-9E59-07E04E76F7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890" y="809025"/>
            <a:ext cx="904551" cy="90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763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59259E-6 L 0 0.00023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วงรี 62">
            <a:extLst>
              <a:ext uri="{FF2B5EF4-FFF2-40B4-BE49-F238E27FC236}">
                <a16:creationId xmlns:a16="http://schemas.microsoft.com/office/drawing/2014/main" id="{39EDAFB9-756A-734C-A077-BFC4F21B4D16}"/>
              </a:ext>
            </a:extLst>
          </p:cNvPr>
          <p:cNvSpPr/>
          <p:nvPr/>
        </p:nvSpPr>
        <p:spPr>
          <a:xfrm>
            <a:off x="5511474" y="1737358"/>
            <a:ext cx="5808398" cy="4488181"/>
          </a:xfrm>
          <a:custGeom>
            <a:avLst/>
            <a:gdLst>
              <a:gd name="connsiteX0" fmla="*/ 0 w 5808398"/>
              <a:gd name="connsiteY0" fmla="*/ 2244090 h 4488181"/>
              <a:gd name="connsiteX1" fmla="*/ 2896511 w 5808398"/>
              <a:gd name="connsiteY1" fmla="*/ 2062 h 4488181"/>
              <a:gd name="connsiteX2" fmla="*/ 5793022 w 5808398"/>
              <a:gd name="connsiteY2" fmla="*/ 2244090 h 4488181"/>
              <a:gd name="connsiteX3" fmla="*/ 2896511 w 5808398"/>
              <a:gd name="connsiteY3" fmla="*/ 4486118 h 4488181"/>
              <a:gd name="connsiteX4" fmla="*/ 0 w 5808398"/>
              <a:gd name="connsiteY4" fmla="*/ 2244090 h 4488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08398" h="4488181" fill="none" extrusionOk="0">
                <a:moveTo>
                  <a:pt x="0" y="2244090"/>
                </a:moveTo>
                <a:cubicBezTo>
                  <a:pt x="-134382" y="-105134"/>
                  <a:pt x="1155621" y="-21045"/>
                  <a:pt x="2896511" y="2062"/>
                </a:cubicBezTo>
                <a:cubicBezTo>
                  <a:pt x="4456457" y="-159362"/>
                  <a:pt x="5737576" y="613604"/>
                  <a:pt x="5793022" y="2244090"/>
                </a:cubicBezTo>
                <a:cubicBezTo>
                  <a:pt x="5809112" y="4561896"/>
                  <a:pt x="4264025" y="4380931"/>
                  <a:pt x="2896511" y="4486118"/>
                </a:cubicBezTo>
                <a:cubicBezTo>
                  <a:pt x="1230635" y="4725109"/>
                  <a:pt x="-70389" y="4668109"/>
                  <a:pt x="0" y="2244090"/>
                </a:cubicBezTo>
                <a:close/>
              </a:path>
              <a:path w="5808398" h="4488181" stroke="0" extrusionOk="0">
                <a:moveTo>
                  <a:pt x="0" y="2244090"/>
                </a:moveTo>
                <a:cubicBezTo>
                  <a:pt x="24806" y="-147057"/>
                  <a:pt x="1309320" y="28122"/>
                  <a:pt x="2896511" y="2062"/>
                </a:cubicBezTo>
                <a:cubicBezTo>
                  <a:pt x="4531294" y="25629"/>
                  <a:pt x="5722526" y="643699"/>
                  <a:pt x="5793022" y="2244090"/>
                </a:cubicBezTo>
                <a:cubicBezTo>
                  <a:pt x="5861080" y="4507994"/>
                  <a:pt x="4518025" y="4442137"/>
                  <a:pt x="2896511" y="4486118"/>
                </a:cubicBezTo>
                <a:cubicBezTo>
                  <a:pt x="1320965" y="4465582"/>
                  <a:pt x="205317" y="4494086"/>
                  <a:pt x="0" y="224409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bg1">
                <a:lumMod val="50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4823855"/>
                      <a:gd name="connsiteY0" fmla="*/ 2209800 h 4419600"/>
                      <a:gd name="connsiteX1" fmla="*/ 2411928 w 4823855"/>
                      <a:gd name="connsiteY1" fmla="*/ 0 h 4419600"/>
                      <a:gd name="connsiteX2" fmla="*/ 4823856 w 4823855"/>
                      <a:gd name="connsiteY2" fmla="*/ 2209800 h 4419600"/>
                      <a:gd name="connsiteX3" fmla="*/ 2411928 w 4823855"/>
                      <a:gd name="connsiteY3" fmla="*/ 4419600 h 4419600"/>
                      <a:gd name="connsiteX4" fmla="*/ 0 w 4823855"/>
                      <a:gd name="connsiteY4" fmla="*/ 2209800 h 4419600"/>
                      <a:gd name="connsiteX0" fmla="*/ 0 w 4823856"/>
                      <a:gd name="connsiteY0" fmla="*/ 2211833 h 4423666"/>
                      <a:gd name="connsiteX1" fmla="*/ 2411928 w 4823856"/>
                      <a:gd name="connsiteY1" fmla="*/ 2033 h 4423666"/>
                      <a:gd name="connsiteX2" fmla="*/ 4823856 w 4823856"/>
                      <a:gd name="connsiteY2" fmla="*/ 2211833 h 4423666"/>
                      <a:gd name="connsiteX3" fmla="*/ 2411928 w 4823856"/>
                      <a:gd name="connsiteY3" fmla="*/ 4421633 h 4423666"/>
                      <a:gd name="connsiteX4" fmla="*/ 0 w 4823856"/>
                      <a:gd name="connsiteY4" fmla="*/ 2211833 h 4423666"/>
                      <a:gd name="connsiteX0" fmla="*/ 0 w 4836659"/>
                      <a:gd name="connsiteY0" fmla="*/ 2211833 h 4423666"/>
                      <a:gd name="connsiteX1" fmla="*/ 2411928 w 4836659"/>
                      <a:gd name="connsiteY1" fmla="*/ 2033 h 4423666"/>
                      <a:gd name="connsiteX2" fmla="*/ 4823856 w 4836659"/>
                      <a:gd name="connsiteY2" fmla="*/ 2211833 h 4423666"/>
                      <a:gd name="connsiteX3" fmla="*/ 2411928 w 4836659"/>
                      <a:gd name="connsiteY3" fmla="*/ 4421633 h 4423666"/>
                      <a:gd name="connsiteX4" fmla="*/ 0 w 4836659"/>
                      <a:gd name="connsiteY4" fmla="*/ 2211833 h 4423666"/>
                      <a:gd name="connsiteX0" fmla="*/ 0 w 4836659"/>
                      <a:gd name="connsiteY0" fmla="*/ 2211833 h 4423666"/>
                      <a:gd name="connsiteX1" fmla="*/ 2411928 w 4836659"/>
                      <a:gd name="connsiteY1" fmla="*/ 2033 h 4423666"/>
                      <a:gd name="connsiteX2" fmla="*/ 4823856 w 4836659"/>
                      <a:gd name="connsiteY2" fmla="*/ 2211833 h 4423666"/>
                      <a:gd name="connsiteX3" fmla="*/ 2411928 w 4836659"/>
                      <a:gd name="connsiteY3" fmla="*/ 4421633 h 4423666"/>
                      <a:gd name="connsiteX4" fmla="*/ 0 w 4836659"/>
                      <a:gd name="connsiteY4" fmla="*/ 2211833 h 44236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836659" h="4423666">
                        <a:moveTo>
                          <a:pt x="0" y="2211833"/>
                        </a:moveTo>
                        <a:cubicBezTo>
                          <a:pt x="0" y="-151606"/>
                          <a:pt x="1079857" y="2033"/>
                          <a:pt x="2411928" y="2033"/>
                        </a:cubicBezTo>
                        <a:cubicBezTo>
                          <a:pt x="3743999" y="2033"/>
                          <a:pt x="4793376" y="595154"/>
                          <a:pt x="4823856" y="2211833"/>
                        </a:cubicBezTo>
                        <a:cubicBezTo>
                          <a:pt x="4976256" y="4529552"/>
                          <a:pt x="3743999" y="4421633"/>
                          <a:pt x="2411928" y="4421633"/>
                        </a:cubicBezTo>
                        <a:cubicBezTo>
                          <a:pt x="1079857" y="4421633"/>
                          <a:pt x="0" y="4575272"/>
                          <a:pt x="0" y="221183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97A665F1-E811-5B4F-97EC-47F0892CFF9C}"/>
              </a:ext>
            </a:extLst>
          </p:cNvPr>
          <p:cNvSpPr txBox="1"/>
          <p:nvPr/>
        </p:nvSpPr>
        <p:spPr>
          <a:xfrm>
            <a:off x="872128" y="2488733"/>
            <a:ext cx="429703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ปริมาณ</a:t>
            </a:r>
            <a:r>
              <a:rPr lang="th-TH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นํ้า</a:t>
            </a:r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ฝนลดลง ซึ่งส่งผลให้พืชทางเกษตรกรรมลดลง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C Palette" panose="020B0500040200020003" pitchFamily="34" charset="-34"/>
              <a:cs typeface="FC Palette" panose="020B0500040200020003" pitchFamily="34" charset="-34"/>
            </a:endParaRPr>
          </a:p>
          <a:p>
            <a:pPr algn="ctr">
              <a:lnSpc>
                <a:spcPct val="150000"/>
              </a:lnSpc>
            </a:pPr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และส่งผลต่อโซ่อาหาร</a:t>
            </a:r>
            <a:endParaRPr lang="en-US" sz="32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C Palette" panose="020B0500040200020003" pitchFamily="34" charset="-34"/>
              <a:cs typeface="FC Palette" panose="020B0500040200020003" pitchFamily="34" charset="-34"/>
            </a:endParaRPr>
          </a:p>
          <a:p>
            <a:pPr algn="ctr">
              <a:lnSpc>
                <a:spcPct val="150000"/>
              </a:lnSpc>
            </a:pPr>
            <a:r>
              <a:rPr lang="th-TH" sz="3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ใน</a:t>
            </a:r>
            <a:r>
              <a:rPr lang="th-TH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ระบบนิเวศด้วย </a:t>
            </a: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656AE505-72FC-2843-B8AD-FEFE2E4DDBBE}"/>
              </a:ext>
            </a:extLst>
          </p:cNvPr>
          <p:cNvSpPr/>
          <p:nvPr/>
        </p:nvSpPr>
        <p:spPr>
          <a:xfrm>
            <a:off x="1292441" y="898863"/>
            <a:ext cx="96071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6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latin typeface="FC Palette" panose="020B0500040200020003" pitchFamily="34" charset="-34"/>
                <a:cs typeface="FC Palette" panose="020B0500040200020003" pitchFamily="34" charset="-34"/>
              </a:rPr>
              <a:t>ผลกระทบจากปรากฏการณ์เรือนกระจก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9CFC39C-8CF2-BF40-A9DB-7F743785B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5493" y="2119788"/>
            <a:ext cx="2880360" cy="3900488"/>
          </a:xfrm>
          <a:prstGeom prst="rect">
            <a:avLst/>
          </a:prstGeom>
        </p:spPr>
      </p:pic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20D97F82-BFEC-0F4D-B8AF-19CB6DAF3EDA}"/>
              </a:ext>
            </a:extLst>
          </p:cNvPr>
          <p:cNvSpPr txBox="1"/>
          <p:nvPr/>
        </p:nvSpPr>
        <p:spPr>
          <a:xfrm>
            <a:off x="10825382" y="6457295"/>
            <a:ext cx="138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chemeClr val="accent6"/>
                </a:solidFill>
                <a:effectLst>
                  <a:glow>
                    <a:schemeClr val="tx1"/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วิทย์น่ารัก</a:t>
            </a:r>
            <a:endParaRPr lang="en-US" sz="2400" dirty="0">
              <a:solidFill>
                <a:schemeClr val="accent6"/>
              </a:solidFill>
              <a:effectLst>
                <a:glow>
                  <a:schemeClr val="tx1"/>
                </a:glow>
              </a:effectLst>
              <a:latin typeface="FC Palette" panose="020B0500040200020003" pitchFamily="34" charset="-34"/>
              <a:cs typeface="FC Palette" panose="020B0500040200020003" pitchFamily="34" charset="-34"/>
            </a:endParaRPr>
          </a:p>
        </p:txBody>
      </p:sp>
      <p:grpSp>
        <p:nvGrpSpPr>
          <p:cNvPr id="13" name="กลุ่ม 12">
            <a:extLst>
              <a:ext uri="{FF2B5EF4-FFF2-40B4-BE49-F238E27FC236}">
                <a16:creationId xmlns:a16="http://schemas.microsoft.com/office/drawing/2014/main" id="{20F976F8-1A0C-1147-A19D-22442BFE82DF}"/>
              </a:ext>
            </a:extLst>
          </p:cNvPr>
          <p:cNvGrpSpPr/>
          <p:nvPr/>
        </p:nvGrpSpPr>
        <p:grpSpPr>
          <a:xfrm>
            <a:off x="199138" y="356284"/>
            <a:ext cx="1093303" cy="2082166"/>
            <a:chOff x="199138" y="356284"/>
            <a:chExt cx="1093303" cy="2082166"/>
          </a:xfrm>
        </p:grpSpPr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id="{6055AFF3-46F2-554E-86D5-B5F35E42BF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50575" b="5872"/>
            <a:stretch/>
          </p:blipFill>
          <p:spPr>
            <a:xfrm>
              <a:off x="199138" y="356284"/>
              <a:ext cx="1093303" cy="2082166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id="{3CE78B3E-034F-AE47-8741-0D3C11C33F4F}"/>
                </a:ext>
              </a:extLst>
            </p:cNvPr>
            <p:cNvSpPr/>
            <p:nvPr/>
          </p:nvSpPr>
          <p:spPr>
            <a:xfrm>
              <a:off x="589827" y="1186315"/>
              <a:ext cx="249210" cy="124995"/>
            </a:xfrm>
            <a:prstGeom prst="ellipse">
              <a:avLst/>
            </a:prstGeom>
            <a:solidFill>
              <a:srgbClr val="FFD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6" name="Google Shape;85;p13" descr="D:\KARTON POWERPOINT\KARTON\MULUT GIF\New folder\MAN (4).gif">
              <a:extLst>
                <a:ext uri="{FF2B5EF4-FFF2-40B4-BE49-F238E27FC236}">
                  <a16:creationId xmlns:a16="http://schemas.microsoft.com/office/drawing/2014/main" id="{6809E71E-C8D2-2A45-A4A1-2B72CBEC94D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21259302">
              <a:off x="564747" y="1177954"/>
              <a:ext cx="299371" cy="14171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B9380F5E-BED2-2945-9020-9787948C75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200234">
            <a:off x="4447379" y="1730808"/>
            <a:ext cx="2298700" cy="1714500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7D6512DC-D5D2-1648-A5F3-A3BB1B00CE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75400">
            <a:off x="9923549" y="2865122"/>
            <a:ext cx="2050665" cy="1599519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792B7281-9642-FF46-90EA-EA06FC3A2D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424" r="26474" b="88085"/>
          <a:stretch/>
        </p:blipFill>
        <p:spPr>
          <a:xfrm>
            <a:off x="2409949" y="5161084"/>
            <a:ext cx="1212979" cy="756623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9B90B9C1-F644-1B4B-8D34-008CA51828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7984" y="5436866"/>
            <a:ext cx="904551" cy="90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898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59259E-6 L 0 0.00023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F4209813-206F-1E4C-8E2B-373F1781E3CC}"/>
              </a:ext>
            </a:extLst>
          </p:cNvPr>
          <p:cNvSpPr txBox="1"/>
          <p:nvPr/>
        </p:nvSpPr>
        <p:spPr>
          <a:xfrm>
            <a:off x="2245054" y="1751617"/>
            <a:ext cx="797621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187988"/>
            <a:r>
              <a:rPr lang="th-TH" sz="8000" dirty="0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rgbClr val="97D389"/>
                </a:solidFill>
                <a:effectLst>
                  <a:glow rad="12700">
                    <a:schemeClr val="tx1"/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วิทย์</a:t>
            </a:r>
            <a:r>
              <a:rPr lang="th-TH" sz="8000" dirty="0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rgbClr val="FF7C80"/>
                </a:solidFill>
                <a:effectLst>
                  <a:glow rad="12700">
                    <a:schemeClr val="tx1"/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น่า</a:t>
            </a:r>
            <a:r>
              <a:rPr lang="th-TH" sz="8000" dirty="0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rgbClr val="ABAFFB"/>
                </a:solidFill>
                <a:effectLst>
                  <a:glow rad="12700">
                    <a:schemeClr val="tx1"/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รัก</a:t>
            </a:r>
            <a:endParaRPr lang="en-US" sz="8000" b="1" dirty="0">
              <a:ln>
                <a:solidFill>
                  <a:schemeClr val="bg2">
                    <a:lumMod val="50000"/>
                    <a:lumOff val="50000"/>
                  </a:schemeClr>
                </a:solidFill>
              </a:ln>
              <a:solidFill>
                <a:prstClr val="black"/>
              </a:solidFill>
              <a:effectLst>
                <a:glow rad="12700">
                  <a:prstClr val="black">
                    <a:alpha val="96000"/>
                  </a:prstClr>
                </a:glow>
              </a:effectLst>
              <a:latin typeface="FC Palette Color" pitchFamily="2" charset="-34"/>
              <a:cs typeface="FC Palette Color" pitchFamily="2" charset="-34"/>
            </a:endParaRPr>
          </a:p>
          <a:p>
            <a:pPr algn="ctr" defTabSz="1187988"/>
            <a:r>
              <a:rPr lang="en-US" sz="7200" dirty="0" err="1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rgbClr val="C6C1F7"/>
                </a:solidFill>
                <a:effectLst>
                  <a:glow rad="12700">
                    <a:prstClr val="black">
                      <a:alpha val="96000"/>
                    </a:prst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C</a:t>
            </a:r>
            <a:r>
              <a:rPr lang="en-US" sz="7200" dirty="0" err="1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rgbClr val="FFA8C1"/>
                </a:solidFill>
                <a:effectLst>
                  <a:glow rad="12700">
                    <a:prstClr val="black">
                      <a:alpha val="96000"/>
                    </a:prst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u</a:t>
            </a:r>
            <a:r>
              <a:rPr lang="en-US" sz="7200" dirty="0" err="1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rgbClr val="FFDAA3"/>
                </a:solidFill>
                <a:effectLst>
                  <a:glow rad="12700">
                    <a:prstClr val="black">
                      <a:alpha val="96000"/>
                    </a:prst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T</a:t>
            </a:r>
            <a:r>
              <a:rPr lang="en-US" sz="7200" dirty="0" err="1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rgbClr val="8064A2">
                    <a:lumMod val="20000"/>
                    <a:lumOff val="80000"/>
                  </a:srgbClr>
                </a:solidFill>
                <a:effectLst>
                  <a:glow rad="12700">
                    <a:prstClr val="black">
                      <a:alpha val="96000"/>
                    </a:prst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E</a:t>
            </a:r>
            <a:r>
              <a:rPr lang="en-US" sz="7200" dirty="0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prstClr val="black"/>
                </a:solidFill>
                <a:effectLst>
                  <a:glow rad="12700">
                    <a:prstClr val="black">
                      <a:alpha val="96000"/>
                    </a:prst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 </a:t>
            </a:r>
            <a:r>
              <a:rPr lang="en-US" sz="7200" dirty="0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rgbClr val="4F81BD">
                    <a:lumMod val="40000"/>
                    <a:lumOff val="60000"/>
                  </a:srgbClr>
                </a:solidFill>
                <a:effectLst>
                  <a:glow rad="12700">
                    <a:prstClr val="black">
                      <a:alpha val="96000"/>
                    </a:prst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S</a:t>
            </a:r>
            <a:r>
              <a:rPr lang="en-US" sz="7200" dirty="0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rgbClr val="F79646">
                    <a:lumMod val="60000"/>
                    <a:lumOff val="40000"/>
                  </a:srgbClr>
                </a:solidFill>
                <a:effectLst>
                  <a:glow rad="12700">
                    <a:prstClr val="black">
                      <a:alpha val="96000"/>
                    </a:prst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C</a:t>
            </a:r>
            <a:r>
              <a:rPr lang="en-US" sz="7200" dirty="0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rgbClr val="9BBB59">
                    <a:lumMod val="40000"/>
                    <a:lumOff val="60000"/>
                  </a:srgbClr>
                </a:solidFill>
                <a:effectLst>
                  <a:glow rad="12700">
                    <a:prstClr val="black">
                      <a:alpha val="96000"/>
                    </a:prst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I</a:t>
            </a:r>
            <a:r>
              <a:rPr lang="en-US" sz="7200" dirty="0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rgbClr val="F29831"/>
                </a:solidFill>
                <a:effectLst>
                  <a:glow rad="12700">
                    <a:prstClr val="black">
                      <a:alpha val="96000"/>
                    </a:prst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E</a:t>
            </a:r>
            <a:r>
              <a:rPr lang="en-US" sz="7200" dirty="0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rgbClr val="F097CD"/>
                </a:solidFill>
                <a:effectLst>
                  <a:glow rad="12700">
                    <a:prstClr val="black">
                      <a:alpha val="96000"/>
                    </a:prst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N</a:t>
            </a:r>
            <a:r>
              <a:rPr lang="en-US" sz="7200" dirty="0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rgbClr val="FF64A5"/>
                </a:solidFill>
                <a:effectLst>
                  <a:glow rad="12700">
                    <a:prstClr val="black">
                      <a:alpha val="96000"/>
                    </a:prst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C</a:t>
            </a:r>
            <a:r>
              <a:rPr lang="en-US" sz="7200" dirty="0">
                <a:ln>
                  <a:solidFill>
                    <a:schemeClr val="bg2">
                      <a:lumMod val="50000"/>
                      <a:lumOff val="50000"/>
                    </a:schemeClr>
                  </a:solidFill>
                </a:ln>
                <a:solidFill>
                  <a:srgbClr val="4BACC6">
                    <a:lumMod val="60000"/>
                    <a:lumOff val="40000"/>
                  </a:srgbClr>
                </a:solidFill>
                <a:effectLst>
                  <a:glow rad="12700">
                    <a:prstClr val="black">
                      <a:alpha val="96000"/>
                    </a:prstClr>
                  </a:glow>
                </a:effectLst>
                <a:latin typeface="FC Palette" panose="020B0500040200020003" pitchFamily="34" charset="-34"/>
                <a:cs typeface="FC Palette" panose="020B0500040200020003" pitchFamily="34" charset="-34"/>
              </a:rPr>
              <a:t>E</a:t>
            </a:r>
            <a:endParaRPr lang="th-TH" sz="7200" dirty="0">
              <a:ln>
                <a:solidFill>
                  <a:schemeClr val="bg2">
                    <a:lumMod val="50000"/>
                    <a:lumOff val="50000"/>
                  </a:schemeClr>
                </a:solidFill>
              </a:ln>
              <a:solidFill>
                <a:srgbClr val="4BACC6">
                  <a:lumMod val="60000"/>
                  <a:lumOff val="40000"/>
                </a:srgbClr>
              </a:solidFill>
              <a:effectLst>
                <a:glow rad="12700">
                  <a:prstClr val="black">
                    <a:alpha val="96000"/>
                  </a:prstClr>
                </a:glow>
              </a:effectLst>
              <a:latin typeface="FC Palette" panose="020B0500040200020003" pitchFamily="34" charset="-34"/>
              <a:cs typeface="FC Palette" panose="020B0500040200020003" pitchFamily="34" charset="-34"/>
            </a:endParaRPr>
          </a:p>
          <a:p>
            <a:pPr algn="ctr" defTabSz="1187988"/>
            <a:endParaRPr lang="th-TH" sz="6000" dirty="0">
              <a:ln>
                <a:solidFill>
                  <a:schemeClr val="bg2">
                    <a:lumMod val="50000"/>
                    <a:lumOff val="50000"/>
                  </a:schemeClr>
                </a:solidFill>
              </a:ln>
              <a:solidFill>
                <a:prstClr val="black"/>
              </a:solidFill>
              <a:latin typeface="FC Palette Color Italic" pitchFamily="2" charset="-34"/>
              <a:cs typeface="FC Palette Color Italic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2BBB62F-A779-E94A-BAC4-21D2F19ABA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6364" t="9181" r="55920" b="65226"/>
          <a:stretch/>
        </p:blipFill>
        <p:spPr>
          <a:xfrm>
            <a:off x="5252659" y="3898813"/>
            <a:ext cx="1961003" cy="133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444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ollege Colors Day by Slidesgo">
  <a:themeElements>
    <a:clrScheme name="Simple Light">
      <a:dk1>
        <a:srgbClr val="F272C5"/>
      </a:dk1>
      <a:lt1>
        <a:srgbClr val="EBE2F1"/>
      </a:lt1>
      <a:dk2>
        <a:srgbClr val="000000"/>
      </a:dk2>
      <a:lt2>
        <a:srgbClr val="25C7D9"/>
      </a:lt2>
      <a:accent1>
        <a:srgbClr val="F2B705"/>
      </a:accent1>
      <a:accent2>
        <a:srgbClr val="F23005"/>
      </a:accent2>
      <a:accent3>
        <a:srgbClr val="8F5CF9"/>
      </a:accent3>
      <a:accent4>
        <a:srgbClr val="EE8426"/>
      </a:accent4>
      <a:accent5>
        <a:srgbClr val="D3CDE7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139</Words>
  <Application>Microsoft Macintosh PowerPoint</Application>
  <PresentationFormat>แบบจอกว้าง</PresentationFormat>
  <Paragraphs>31</Paragraphs>
  <Slides>7</Slides>
  <Notes>1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10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7</vt:i4>
      </vt:variant>
    </vt:vector>
  </HeadingPairs>
  <TitlesOfParts>
    <vt:vector size="18" baseType="lpstr">
      <vt:lpstr>Arial</vt:lpstr>
      <vt:lpstr>Calibri</vt:lpstr>
      <vt:lpstr>Catamaran</vt:lpstr>
      <vt:lpstr>FC Palette</vt:lpstr>
      <vt:lpstr>FC Palette Color</vt:lpstr>
      <vt:lpstr>FC Palette Color Italic</vt:lpstr>
      <vt:lpstr>Fira Sans Extra Condensed Medium</vt:lpstr>
      <vt:lpstr>Lato</vt:lpstr>
      <vt:lpstr>Poppins</vt:lpstr>
      <vt:lpstr>Questrial</vt:lpstr>
      <vt:lpstr>College Colors Day by Slidesgo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PARTICIPANTS  IN THE EVENTS</dc:title>
  <dc:creator>Suky Hush</dc:creator>
  <cp:lastModifiedBy>Suky Hush</cp:lastModifiedBy>
  <cp:revision>11</cp:revision>
  <dcterms:created xsi:type="dcterms:W3CDTF">2021-09-07T03:55:59Z</dcterms:created>
  <dcterms:modified xsi:type="dcterms:W3CDTF">2021-09-07T11:01:45Z</dcterms:modified>
</cp:coreProperties>
</file>