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</p:sldIdLst>
  <p:sldSz cx="13322300" cy="74676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C Candy" panose="020B0604020202020204" charset="-34"/>
      <p:regular r:id="rId14"/>
      <p:italic r:id="rId15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E7E"/>
    <a:srgbClr val="A6C9F9"/>
    <a:srgbClr val="00928B"/>
    <a:srgbClr val="C4B2FA"/>
    <a:srgbClr val="9AD52F"/>
    <a:srgbClr val="D2D4F8"/>
    <a:srgbClr val="FFEE93"/>
    <a:srgbClr val="C7E78D"/>
    <a:srgbClr val="77A721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2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32" y="4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19/11/64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22300" cy="7493794"/>
          </a:xfrm>
        </p:spPr>
      </p:pic>
    </p:spTree>
    <p:extLst>
      <p:ext uri="{BB962C8B-B14F-4D97-AF65-F5344CB8AC3E}">
        <p14:creationId xmlns:p14="http://schemas.microsoft.com/office/powerpoint/2010/main" val="181262542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40546" t="40342" r="9621" b="23421"/>
          <a:stretch/>
        </p:blipFill>
        <p:spPr>
          <a:xfrm>
            <a:off x="612029" y="352160"/>
            <a:ext cx="12015116" cy="4912136"/>
          </a:xfrm>
          <a:prstGeom prst="rect">
            <a:avLst/>
          </a:prstGeom>
        </p:spPr>
      </p:pic>
      <p:sp>
        <p:nvSpPr>
          <p:cNvPr id="5" name="Rectangle 53"/>
          <p:cNvSpPr/>
          <p:nvPr/>
        </p:nvSpPr>
        <p:spPr>
          <a:xfrm>
            <a:off x="4835236" y="6855199"/>
            <a:ext cx="8293100" cy="612401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คู่มือครู อักษรเจริญทัศน์ วิทยาศาสตร์ ป.5</a:t>
            </a:r>
          </a:p>
        </p:txBody>
      </p:sp>
    </p:spTree>
    <p:extLst>
      <p:ext uri="{BB962C8B-B14F-4D97-AF65-F5344CB8AC3E}">
        <p14:creationId xmlns:p14="http://schemas.microsoft.com/office/powerpoint/2010/main" val="16468502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4341" t="42329" r="40289" b="21307"/>
          <a:stretch/>
        </p:blipFill>
        <p:spPr>
          <a:xfrm>
            <a:off x="637308" y="983674"/>
            <a:ext cx="11857176" cy="437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078818" y="6594763"/>
            <a:ext cx="5451300" cy="1002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คู่มือครู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Max4.0</a:t>
            </a:r>
            <a:endParaRPr lang="th-TH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Candy" panose="020B0500040200020003" pitchFamily="34" charset="-34"/>
              <a:cs typeface="FC Cand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1837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9985" t="21307" r="24954" b="17140"/>
          <a:stretch/>
        </p:blipFill>
        <p:spPr>
          <a:xfrm>
            <a:off x="969817" y="678873"/>
            <a:ext cx="11388437" cy="605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064963" y="6636326"/>
            <a:ext cx="5451300" cy="1002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คู่มือครู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Max4.0</a:t>
            </a:r>
            <a:endParaRPr lang="th-TH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Candy" panose="020B0500040200020003" pitchFamily="34" charset="-34"/>
              <a:cs typeface="FC Cand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528201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8434" t="14514" r="24929" b="28169"/>
          <a:stretch/>
        </p:blipFill>
        <p:spPr>
          <a:xfrm>
            <a:off x="928253" y="871538"/>
            <a:ext cx="11605845" cy="561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7981836" y="6594763"/>
            <a:ext cx="5451300" cy="1002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คู่มือครู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Max4.0</a:t>
            </a:r>
            <a:endParaRPr lang="th-TH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C Candy" panose="020B0500040200020003" pitchFamily="34" charset="-34"/>
              <a:cs typeface="FC Candy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02955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328" t="12027" r="33366" b="14868"/>
          <a:stretch/>
        </p:blipFill>
        <p:spPr>
          <a:xfrm>
            <a:off x="983673" y="422585"/>
            <a:ext cx="9088582" cy="687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3"/>
          <p:cNvSpPr/>
          <p:nvPr/>
        </p:nvSpPr>
        <p:spPr>
          <a:xfrm>
            <a:off x="5361709" y="6995193"/>
            <a:ext cx="8293100" cy="612401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คู่มือครู อักษรเจริญทัศน์ วิทยาศาสตร์ ป.5</a:t>
            </a:r>
          </a:p>
        </p:txBody>
      </p:sp>
    </p:spTree>
    <p:extLst>
      <p:ext uri="{BB962C8B-B14F-4D97-AF65-F5344CB8AC3E}">
        <p14:creationId xmlns:p14="http://schemas.microsoft.com/office/powerpoint/2010/main" val="127052052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3674" t="13541" r="30821" b="19663"/>
          <a:stretch/>
        </p:blipFill>
        <p:spPr>
          <a:xfrm>
            <a:off x="458932" y="346364"/>
            <a:ext cx="9686926" cy="671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3"/>
          <p:cNvSpPr/>
          <p:nvPr/>
        </p:nvSpPr>
        <p:spPr>
          <a:xfrm>
            <a:off x="5361709" y="6995193"/>
            <a:ext cx="8293100" cy="612401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algn="ctr"/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ที่มา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: </a:t>
            </a:r>
            <a:r>
              <a:rPr lang="th-TH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C Candy" panose="020B0500040200020003" pitchFamily="34" charset="-34"/>
                <a:cs typeface="FC Candy" panose="020B0500040200020003" pitchFamily="34" charset="-34"/>
              </a:rPr>
              <a:t>คู่มือครู อักษรเจริญทัศน์ วิทยาศาสตร์ ป.5</a:t>
            </a:r>
          </a:p>
        </p:txBody>
      </p:sp>
    </p:spTree>
    <p:extLst>
      <p:ext uri="{BB962C8B-B14F-4D97-AF65-F5344CB8AC3E}">
        <p14:creationId xmlns:p14="http://schemas.microsoft.com/office/powerpoint/2010/main" val="24183496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6414</TotalTime>
  <Words>45</Words>
  <Application>Microsoft Office PowerPoint</Application>
  <PresentationFormat>กำหนดเอง</PresentationFormat>
  <Paragraphs>6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Arial</vt:lpstr>
      <vt:lpstr>Calibri</vt:lpstr>
      <vt:lpstr>FC Candy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Netnapa SangToom</cp:lastModifiedBy>
  <cp:revision>830</cp:revision>
  <dcterms:created xsi:type="dcterms:W3CDTF">2017-09-19T00:56:44Z</dcterms:created>
  <dcterms:modified xsi:type="dcterms:W3CDTF">2021-11-19T05:04:48Z</dcterms:modified>
</cp:coreProperties>
</file>