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</p:sldIdLst>
  <p:sldSz cx="18288000" cy="10287000"/>
  <p:notesSz cx="6858000" cy="9144000"/>
  <p:embeddedFontLst>
    <p:embeddedFont>
      <p:font typeface="TH Sarabun New" panose="020B0500040200020003" pitchFamily="34" charset="-34"/>
      <p:regular r:id="rId6"/>
      <p:bold r:id="rId7"/>
      <p:italic r:id="rId8"/>
      <p:boldItalic r:id="rId9"/>
    </p:embeddedFont>
    <p:embeddedFont>
      <p:font typeface="ไอติม" panose="020B0604020202020204" charset="-34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419D53-F11D-4DB8-B88B-8D0CB4E8BBE1}" v="3" dt="2024-07-23T08:03:05.0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87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onthicha joyjee" userId="c286353bc0c0c4ea" providerId="LiveId" clId="{BC419D53-F11D-4DB8-B88B-8D0CB4E8BBE1}"/>
    <pc:docChg chg="custSel addSld modSld sldOrd">
      <pc:chgData name="chonthicha joyjee" userId="c286353bc0c0c4ea" providerId="LiveId" clId="{BC419D53-F11D-4DB8-B88B-8D0CB4E8BBE1}" dt="2024-08-08T01:05:13.800" v="81"/>
      <pc:docMkLst>
        <pc:docMk/>
      </pc:docMkLst>
      <pc:sldChg chg="ord">
        <pc:chgData name="chonthicha joyjee" userId="c286353bc0c0c4ea" providerId="LiveId" clId="{BC419D53-F11D-4DB8-B88B-8D0CB4E8BBE1}" dt="2024-08-08T01:05:13.800" v="81"/>
        <pc:sldMkLst>
          <pc:docMk/>
          <pc:sldMk cId="0" sldId="257"/>
        </pc:sldMkLst>
      </pc:sldChg>
      <pc:sldChg chg="addSp modSp mod">
        <pc:chgData name="chonthicha joyjee" userId="c286353bc0c0c4ea" providerId="LiveId" clId="{BC419D53-F11D-4DB8-B88B-8D0CB4E8BBE1}" dt="2024-07-25T06:01:59.993" v="79" actId="1035"/>
        <pc:sldMkLst>
          <pc:docMk/>
          <pc:sldMk cId="0" sldId="258"/>
        </pc:sldMkLst>
        <pc:cxnChg chg="add mod">
          <ac:chgData name="chonthicha joyjee" userId="c286353bc0c0c4ea" providerId="LiveId" clId="{BC419D53-F11D-4DB8-B88B-8D0CB4E8BBE1}" dt="2024-07-25T06:01:59.993" v="79" actId="1035"/>
          <ac:cxnSpMkLst>
            <pc:docMk/>
            <pc:sldMk cId="0" sldId="258"/>
            <ac:cxnSpMk id="11" creationId="{32A8FBD3-0A75-B69B-12F4-AB260F151B55}"/>
          </ac:cxnSpMkLst>
        </pc:cxnChg>
      </pc:sldChg>
      <pc:sldChg chg="addSp delSp modSp add mod">
        <pc:chgData name="chonthicha joyjee" userId="c286353bc0c0c4ea" providerId="LiveId" clId="{BC419D53-F11D-4DB8-B88B-8D0CB4E8BBE1}" dt="2024-07-23T08:03:15.248" v="73" actId="1076"/>
        <pc:sldMkLst>
          <pc:docMk/>
          <pc:sldMk cId="638400144" sldId="259"/>
        </pc:sldMkLst>
        <pc:spChg chg="del">
          <ac:chgData name="chonthicha joyjee" userId="c286353bc0c0c4ea" providerId="LiveId" clId="{BC419D53-F11D-4DB8-B88B-8D0CB4E8BBE1}" dt="2024-07-23T08:02:34.840" v="43" actId="478"/>
          <ac:spMkLst>
            <pc:docMk/>
            <pc:sldMk cId="638400144" sldId="259"/>
            <ac:spMk id="3" creationId="{00000000-0000-0000-0000-000000000000}"/>
          </ac:spMkLst>
        </pc:spChg>
        <pc:spChg chg="mod">
          <ac:chgData name="chonthicha joyjee" userId="c286353bc0c0c4ea" providerId="LiveId" clId="{BC419D53-F11D-4DB8-B88B-8D0CB4E8BBE1}" dt="2024-07-23T08:02:43.796" v="47" actId="14100"/>
          <ac:spMkLst>
            <pc:docMk/>
            <pc:sldMk cId="638400144" sldId="259"/>
            <ac:spMk id="4" creationId="{00000000-0000-0000-0000-000000000000}"/>
          </ac:spMkLst>
        </pc:spChg>
        <pc:spChg chg="mod">
          <ac:chgData name="chonthicha joyjee" userId="c286353bc0c0c4ea" providerId="LiveId" clId="{BC419D53-F11D-4DB8-B88B-8D0CB4E8BBE1}" dt="2024-07-23T08:02:28.931" v="42" actId="14100"/>
          <ac:spMkLst>
            <pc:docMk/>
            <pc:sldMk cId="638400144" sldId="259"/>
            <ac:spMk id="6" creationId="{00000000-0000-0000-0000-000000000000}"/>
          </ac:spMkLst>
        </pc:spChg>
        <pc:spChg chg="add mod">
          <ac:chgData name="chonthicha joyjee" userId="c286353bc0c0c4ea" providerId="LiveId" clId="{BC419D53-F11D-4DB8-B88B-8D0CB4E8BBE1}" dt="2024-07-23T08:03:15.248" v="73" actId="1076"/>
          <ac:spMkLst>
            <pc:docMk/>
            <pc:sldMk cId="638400144" sldId="259"/>
            <ac:spMk id="7" creationId="{B4B5B675-2431-19F6-430A-3F58C9630ADA}"/>
          </ac:spMkLst>
        </pc:spChg>
        <pc:picChg chg="mod">
          <ac:chgData name="chonthicha joyjee" userId="c286353bc0c0c4ea" providerId="LiveId" clId="{BC419D53-F11D-4DB8-B88B-8D0CB4E8BBE1}" dt="2024-07-23T08:02:38.527" v="44" actId="1076"/>
          <ac:picMkLst>
            <pc:docMk/>
            <pc:sldMk cId="638400144" sldId="259"/>
            <ac:picMk id="5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15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5" Type="http://schemas.openxmlformats.org/officeDocument/2006/relationships/image" Target="../media/image22.jpeg"/><Relationship Id="rId2" Type="http://schemas.openxmlformats.org/officeDocument/2006/relationships/video" Target="../media/media1.mp4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21.sv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svg"/><Relationship Id="rId19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1.jpe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940" t="-24474" r="-16971" b="-305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1475" y="7016250"/>
            <a:ext cx="2926252" cy="2479334"/>
          </a:xfrm>
          <a:custGeom>
            <a:avLst/>
            <a:gdLst/>
            <a:ahLst/>
            <a:cxnLst/>
            <a:rect l="l" t="t" r="r" b="b"/>
            <a:pathLst>
              <a:path w="2926252" h="2479334">
                <a:moveTo>
                  <a:pt x="0" y="0"/>
                </a:moveTo>
                <a:lnTo>
                  <a:pt x="2926252" y="0"/>
                </a:lnTo>
                <a:lnTo>
                  <a:pt x="2926252" y="2479333"/>
                </a:lnTo>
                <a:lnTo>
                  <a:pt x="0" y="24793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47912" y="843634"/>
            <a:ext cx="2877552" cy="2328201"/>
          </a:xfrm>
          <a:custGeom>
            <a:avLst/>
            <a:gdLst/>
            <a:ahLst/>
            <a:cxnLst/>
            <a:rect l="l" t="t" r="r" b="b"/>
            <a:pathLst>
              <a:path w="2877552" h="2328201">
                <a:moveTo>
                  <a:pt x="0" y="0"/>
                </a:moveTo>
                <a:lnTo>
                  <a:pt x="2877552" y="0"/>
                </a:lnTo>
                <a:lnTo>
                  <a:pt x="2877552" y="2328201"/>
                </a:lnTo>
                <a:lnTo>
                  <a:pt x="0" y="23282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505386" y="1028700"/>
            <a:ext cx="2429912" cy="2231101"/>
          </a:xfrm>
          <a:custGeom>
            <a:avLst/>
            <a:gdLst/>
            <a:ahLst/>
            <a:cxnLst/>
            <a:rect l="l" t="t" r="r" b="b"/>
            <a:pathLst>
              <a:path w="2429912" h="2231101">
                <a:moveTo>
                  <a:pt x="0" y="0"/>
                </a:moveTo>
                <a:lnTo>
                  <a:pt x="2429911" y="0"/>
                </a:lnTo>
                <a:lnTo>
                  <a:pt x="2429911" y="2231101"/>
                </a:lnTo>
                <a:lnTo>
                  <a:pt x="0" y="22311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85334">
            <a:off x="13457610" y="7167572"/>
            <a:ext cx="2189662" cy="2137906"/>
          </a:xfrm>
          <a:custGeom>
            <a:avLst/>
            <a:gdLst/>
            <a:ahLst/>
            <a:cxnLst/>
            <a:rect l="l" t="t" r="r" b="b"/>
            <a:pathLst>
              <a:path w="2189662" h="2137906">
                <a:moveTo>
                  <a:pt x="0" y="0"/>
                </a:moveTo>
                <a:lnTo>
                  <a:pt x="2189661" y="0"/>
                </a:lnTo>
                <a:lnTo>
                  <a:pt x="2189661" y="2137906"/>
                </a:lnTo>
                <a:lnTo>
                  <a:pt x="0" y="2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829023" y="3844110"/>
            <a:ext cx="1553818" cy="1878242"/>
          </a:xfrm>
          <a:custGeom>
            <a:avLst/>
            <a:gdLst/>
            <a:ahLst/>
            <a:cxnLst/>
            <a:rect l="l" t="t" r="r" b="b"/>
            <a:pathLst>
              <a:path w="1553818" h="1878242">
                <a:moveTo>
                  <a:pt x="0" y="0"/>
                </a:moveTo>
                <a:lnTo>
                  <a:pt x="1553819" y="0"/>
                </a:lnTo>
                <a:lnTo>
                  <a:pt x="1553819" y="1878242"/>
                </a:lnTo>
                <a:lnTo>
                  <a:pt x="0" y="18782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67403" y="591198"/>
            <a:ext cx="1953174" cy="1601602"/>
          </a:xfrm>
          <a:custGeom>
            <a:avLst/>
            <a:gdLst/>
            <a:ahLst/>
            <a:cxnLst/>
            <a:rect l="l" t="t" r="r" b="b"/>
            <a:pathLst>
              <a:path w="1953174" h="1601602">
                <a:moveTo>
                  <a:pt x="0" y="0"/>
                </a:moveTo>
                <a:lnTo>
                  <a:pt x="1953173" y="0"/>
                </a:lnTo>
                <a:lnTo>
                  <a:pt x="1953173" y="1601603"/>
                </a:lnTo>
                <a:lnTo>
                  <a:pt x="0" y="160160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59701" flipH="1">
            <a:off x="16155707" y="7212068"/>
            <a:ext cx="1805609" cy="2434032"/>
          </a:xfrm>
          <a:custGeom>
            <a:avLst/>
            <a:gdLst/>
            <a:ahLst/>
            <a:cxnLst/>
            <a:rect l="l" t="t" r="r" b="b"/>
            <a:pathLst>
              <a:path w="1805609" h="2434032">
                <a:moveTo>
                  <a:pt x="1805609" y="0"/>
                </a:moveTo>
                <a:lnTo>
                  <a:pt x="0" y="0"/>
                </a:lnTo>
                <a:lnTo>
                  <a:pt x="0" y="2434032"/>
                </a:lnTo>
                <a:lnTo>
                  <a:pt x="1805609" y="2434032"/>
                </a:lnTo>
                <a:lnTo>
                  <a:pt x="1805609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81475" y="3844110"/>
            <a:ext cx="1676812" cy="1609740"/>
          </a:xfrm>
          <a:custGeom>
            <a:avLst/>
            <a:gdLst/>
            <a:ahLst/>
            <a:cxnLst/>
            <a:rect l="l" t="t" r="r" b="b"/>
            <a:pathLst>
              <a:path w="1676812" h="1609740">
                <a:moveTo>
                  <a:pt x="0" y="0"/>
                </a:moveTo>
                <a:lnTo>
                  <a:pt x="1676812" y="0"/>
                </a:lnTo>
                <a:lnTo>
                  <a:pt x="1676812" y="1609740"/>
                </a:lnTo>
                <a:lnTo>
                  <a:pt x="0" y="16097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778921">
            <a:off x="466929" y="1391999"/>
            <a:ext cx="1124085" cy="1256599"/>
          </a:xfrm>
          <a:custGeom>
            <a:avLst/>
            <a:gdLst/>
            <a:ahLst/>
            <a:cxnLst/>
            <a:rect l="l" t="t" r="r" b="b"/>
            <a:pathLst>
              <a:path w="1124085" h="1256599">
                <a:moveTo>
                  <a:pt x="0" y="0"/>
                </a:moveTo>
                <a:lnTo>
                  <a:pt x="1124085" y="0"/>
                </a:lnTo>
                <a:lnTo>
                  <a:pt x="1124085" y="1256599"/>
                </a:lnTo>
                <a:lnTo>
                  <a:pt x="0" y="125659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247343" flipH="1">
            <a:off x="10986651" y="1843992"/>
            <a:ext cx="1695186" cy="2000756"/>
          </a:xfrm>
          <a:custGeom>
            <a:avLst/>
            <a:gdLst/>
            <a:ahLst/>
            <a:cxnLst/>
            <a:rect l="l" t="t" r="r" b="b"/>
            <a:pathLst>
              <a:path w="1695186" h="2000756">
                <a:moveTo>
                  <a:pt x="1695186" y="0"/>
                </a:moveTo>
                <a:lnTo>
                  <a:pt x="0" y="0"/>
                </a:lnTo>
                <a:lnTo>
                  <a:pt x="0" y="2000755"/>
                </a:lnTo>
                <a:lnTo>
                  <a:pt x="1695186" y="2000755"/>
                </a:lnTo>
                <a:lnTo>
                  <a:pt x="1695186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rcRect/>
          <a:stretch>
            <a:fillRect/>
          </a:stretch>
        </p:blipFill>
        <p:spPr>
          <a:xfrm>
            <a:off x="6023048" y="6586626"/>
            <a:ext cx="6241903" cy="352265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500114" y="4567326"/>
            <a:ext cx="11287771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39"/>
              </a:lnSpc>
            </a:pPr>
            <a:r>
              <a:rPr lang="en-US" sz="10199" spc="958">
                <a:solidFill>
                  <a:srgbClr val="5C342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สมัยประวัติศาสตร์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8861" y="-393425"/>
            <a:ext cx="18785721" cy="11073850"/>
          </a:xfrm>
          <a:custGeom>
            <a:avLst/>
            <a:gdLst/>
            <a:ahLst/>
            <a:cxnLst/>
            <a:rect l="l" t="t" r="r" b="b"/>
            <a:pathLst>
              <a:path w="18785721" h="11073850">
                <a:moveTo>
                  <a:pt x="0" y="0"/>
                </a:moveTo>
                <a:lnTo>
                  <a:pt x="18785720" y="0"/>
                </a:lnTo>
                <a:lnTo>
                  <a:pt x="18785720" y="11073850"/>
                </a:lnTo>
                <a:lnTo>
                  <a:pt x="0" y="110738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88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99396" y="0"/>
            <a:ext cx="3664709" cy="2968414"/>
          </a:xfrm>
          <a:custGeom>
            <a:avLst/>
            <a:gdLst/>
            <a:ahLst/>
            <a:cxnLst/>
            <a:rect l="l" t="t" r="r" b="b"/>
            <a:pathLst>
              <a:path w="3664709" h="2968414">
                <a:moveTo>
                  <a:pt x="0" y="0"/>
                </a:moveTo>
                <a:lnTo>
                  <a:pt x="3664709" y="0"/>
                </a:lnTo>
                <a:lnTo>
                  <a:pt x="3664709" y="2968414"/>
                </a:lnTo>
                <a:lnTo>
                  <a:pt x="0" y="2968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99840" y="7290278"/>
            <a:ext cx="1809271" cy="2996722"/>
          </a:xfrm>
          <a:custGeom>
            <a:avLst/>
            <a:gdLst/>
            <a:ahLst/>
            <a:cxnLst/>
            <a:rect l="l" t="t" r="r" b="b"/>
            <a:pathLst>
              <a:path w="1809271" h="2996722">
                <a:moveTo>
                  <a:pt x="0" y="0"/>
                </a:moveTo>
                <a:lnTo>
                  <a:pt x="1809271" y="0"/>
                </a:lnTo>
                <a:lnTo>
                  <a:pt x="1809271" y="2996722"/>
                </a:lnTo>
                <a:lnTo>
                  <a:pt x="0" y="29967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3175035" cy="3175035"/>
          </a:xfrm>
          <a:custGeom>
            <a:avLst/>
            <a:gdLst/>
            <a:ahLst/>
            <a:cxnLst/>
            <a:rect l="l" t="t" r="r" b="b"/>
            <a:pathLst>
              <a:path w="3175035" h="3175035">
                <a:moveTo>
                  <a:pt x="0" y="0"/>
                </a:moveTo>
                <a:lnTo>
                  <a:pt x="3175035" y="0"/>
                </a:lnTo>
                <a:lnTo>
                  <a:pt x="3175035" y="3175035"/>
                </a:lnTo>
                <a:lnTo>
                  <a:pt x="0" y="31750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DD2A0E9C-0A72-71CE-E27B-60C1EA0757C3}"/>
              </a:ext>
            </a:extLst>
          </p:cNvPr>
          <p:cNvSpPr txBox="1"/>
          <p:nvPr/>
        </p:nvSpPr>
        <p:spPr>
          <a:xfrm>
            <a:off x="-360784" y="6694572"/>
            <a:ext cx="4234982" cy="2716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นับช่วงเวลาก่อน</a:t>
            </a:r>
            <a:endParaRPr lang="en-US" sz="4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การตั้งอาณาจักรสุโขทัย </a:t>
            </a:r>
            <a:endParaRPr lang="en-US" sz="4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>
              <a:lnSpc>
                <a:spcPct val="150000"/>
              </a:lnSpc>
            </a:pPr>
            <a:r>
              <a:rPr lang="th-TH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ก่อนพ.ศ. </a:t>
            </a:r>
            <a:r>
              <a:rPr lang="en-US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1792</a:t>
            </a:r>
          </a:p>
        </p:txBody>
      </p:sp>
      <p:cxnSp>
        <p:nvCxnSpPr>
          <p:cNvPr id="18" name="ลูกศรเชื่อมต่อแบบตรง 17">
            <a:extLst>
              <a:ext uri="{FF2B5EF4-FFF2-40B4-BE49-F238E27FC236}">
                <a16:creationId xmlns:a16="http://schemas.microsoft.com/office/drawing/2014/main" id="{5AAFC095-6DF1-CBB2-C665-D86249D7894E}"/>
              </a:ext>
            </a:extLst>
          </p:cNvPr>
          <p:cNvCxnSpPr/>
          <p:nvPr/>
        </p:nvCxnSpPr>
        <p:spPr>
          <a:xfrm>
            <a:off x="2362200" y="6438900"/>
            <a:ext cx="0" cy="6096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9CA772F9-4B7C-A31D-7461-68B32EDAFEC4}"/>
              </a:ext>
            </a:extLst>
          </p:cNvPr>
          <p:cNvSpPr txBox="1"/>
          <p:nvPr/>
        </p:nvSpPr>
        <p:spPr>
          <a:xfrm>
            <a:off x="7999231" y="6759346"/>
            <a:ext cx="3335499" cy="10233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พ.ศ. </a:t>
            </a:r>
            <a:r>
              <a:rPr lang="en-US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1893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-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2310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9CB360E4-F8D7-33B8-580A-1B787A8D65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8079" y="3594243"/>
            <a:ext cx="2272390" cy="1830604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CCCC81FC-4ABB-4F4D-8A05-46F49BE6BA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2066" y="4301558"/>
            <a:ext cx="1830534" cy="1712499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A3DAE8A3-FC6E-09FF-5F49-51B82D78A2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000" y="4183454"/>
            <a:ext cx="2376274" cy="1812196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D42093EC-D98F-4567-5A24-5B12997EE8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6061" y="3839971"/>
            <a:ext cx="2082938" cy="2112023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483B6CC-CB56-34F4-2EB2-F76A06ACA1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99156" y="3769786"/>
            <a:ext cx="2082938" cy="1993446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39390A89-C628-EE29-1A23-0EAEADD208D4}"/>
              </a:ext>
            </a:extLst>
          </p:cNvPr>
          <p:cNvSpPr txBox="1"/>
          <p:nvPr/>
        </p:nvSpPr>
        <p:spPr>
          <a:xfrm>
            <a:off x="11441486" y="6806908"/>
            <a:ext cx="3565552" cy="102335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พ.ศ. </a:t>
            </a:r>
            <a:r>
              <a:rPr lang="en-US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2310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-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2325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75D1E0B0-B28E-1529-5C36-0291DA949D15}"/>
              </a:ext>
            </a:extLst>
          </p:cNvPr>
          <p:cNvSpPr txBox="1"/>
          <p:nvPr/>
        </p:nvSpPr>
        <p:spPr>
          <a:xfrm>
            <a:off x="15118976" y="6859367"/>
            <a:ext cx="2082937" cy="20390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พ.ศ.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2325 </a:t>
            </a: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- </a:t>
            </a:r>
            <a:r>
              <a:rPr lang="th-TH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ปัจจุบัน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30" name="ลูกศรเชื่อมต่อแบบตรง 29">
            <a:extLst>
              <a:ext uri="{FF2B5EF4-FFF2-40B4-BE49-F238E27FC236}">
                <a16:creationId xmlns:a16="http://schemas.microsoft.com/office/drawing/2014/main" id="{B43D7372-5463-C765-7FBE-2A9384B40BFD}"/>
              </a:ext>
            </a:extLst>
          </p:cNvPr>
          <p:cNvCxnSpPr/>
          <p:nvPr/>
        </p:nvCxnSpPr>
        <p:spPr>
          <a:xfrm>
            <a:off x="9098279" y="6438900"/>
            <a:ext cx="0" cy="6096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ลูกศรเชื่อมต่อแบบตรง 30">
            <a:extLst>
              <a:ext uri="{FF2B5EF4-FFF2-40B4-BE49-F238E27FC236}">
                <a16:creationId xmlns:a16="http://schemas.microsoft.com/office/drawing/2014/main" id="{5CD06647-3587-AE90-013D-7611A5D1AAB4}"/>
              </a:ext>
            </a:extLst>
          </p:cNvPr>
          <p:cNvCxnSpPr/>
          <p:nvPr/>
        </p:nvCxnSpPr>
        <p:spPr>
          <a:xfrm>
            <a:off x="12158010" y="6438900"/>
            <a:ext cx="0" cy="6096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ลูกศรเชื่อมต่อแบบตรง 31">
            <a:extLst>
              <a:ext uri="{FF2B5EF4-FFF2-40B4-BE49-F238E27FC236}">
                <a16:creationId xmlns:a16="http://schemas.microsoft.com/office/drawing/2014/main" id="{8FCA645D-417A-36BA-DAD8-ABDA4E6723EA}"/>
              </a:ext>
            </a:extLst>
          </p:cNvPr>
          <p:cNvCxnSpPr/>
          <p:nvPr/>
        </p:nvCxnSpPr>
        <p:spPr>
          <a:xfrm>
            <a:off x="15914395" y="6438900"/>
            <a:ext cx="0" cy="6096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804FE699-5086-6179-6458-93CF3CC22204}"/>
              </a:ext>
            </a:extLst>
          </p:cNvPr>
          <p:cNvSpPr txBox="1"/>
          <p:nvPr/>
        </p:nvSpPr>
        <p:spPr>
          <a:xfrm>
            <a:off x="3986120" y="6743700"/>
            <a:ext cx="3955955" cy="38164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ตั้งแต่ พ.ศ. </a:t>
            </a:r>
            <a:r>
              <a:rPr lang="en-US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1792</a:t>
            </a:r>
            <a:endParaRPr lang="th-TH" sz="4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จนถึงกรุงสุโขทัย</a:t>
            </a:r>
            <a:endParaRPr lang="en-US" sz="4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ถูกรวมเข้า</a:t>
            </a:r>
            <a:endParaRPr lang="en-US" sz="4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กับกรุงศรีอยุธยา</a:t>
            </a:r>
            <a:r>
              <a:rPr lang="en-US" sz="4400" b="1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pPr algn="ctr"/>
            <a:r>
              <a:rPr lang="th-TH" sz="4400" b="1">
                <a:latin typeface="TH Sarabun New" panose="020B0500040200020003" pitchFamily="34" charset="-34"/>
                <a:cs typeface="TH Sarabun New" panose="020B0500040200020003" pitchFamily="34" charset="-34"/>
              </a:rPr>
              <a:t>พ.ศ. </a:t>
            </a:r>
            <a:r>
              <a:rPr lang="en-US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2006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60709046-F06C-F755-CC8F-53FF130F86C5}"/>
              </a:ext>
            </a:extLst>
          </p:cNvPr>
          <p:cNvSpPr txBox="1"/>
          <p:nvPr/>
        </p:nvSpPr>
        <p:spPr>
          <a:xfrm>
            <a:off x="6608937" y="8267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9" name="ลูกศรเชื่อมต่อแบบตรง 18">
            <a:extLst>
              <a:ext uri="{FF2B5EF4-FFF2-40B4-BE49-F238E27FC236}">
                <a16:creationId xmlns:a16="http://schemas.microsoft.com/office/drawing/2014/main" id="{88A712A1-BC67-0F68-95E1-A4CF1E2B4CB0}"/>
              </a:ext>
            </a:extLst>
          </p:cNvPr>
          <p:cNvCxnSpPr/>
          <p:nvPr/>
        </p:nvCxnSpPr>
        <p:spPr>
          <a:xfrm>
            <a:off x="6172200" y="6438900"/>
            <a:ext cx="0" cy="6096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6"/>
          <p:cNvSpPr/>
          <p:nvPr/>
        </p:nvSpPr>
        <p:spPr>
          <a:xfrm>
            <a:off x="3358659" y="8898387"/>
            <a:ext cx="1143000" cy="1586950"/>
          </a:xfrm>
          <a:custGeom>
            <a:avLst/>
            <a:gdLst/>
            <a:ahLst/>
            <a:cxnLst/>
            <a:rect l="l" t="t" r="r" b="b"/>
            <a:pathLst>
              <a:path w="2333682" h="2633209">
                <a:moveTo>
                  <a:pt x="0" y="0"/>
                </a:moveTo>
                <a:lnTo>
                  <a:pt x="2333681" y="0"/>
                </a:lnTo>
                <a:lnTo>
                  <a:pt x="2333681" y="2633209"/>
                </a:lnTo>
                <a:lnTo>
                  <a:pt x="0" y="26332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cxnSp>
        <p:nvCxnSpPr>
          <p:cNvPr id="11" name="ตัวเชื่อมต่อตรง 10">
            <a:extLst>
              <a:ext uri="{FF2B5EF4-FFF2-40B4-BE49-F238E27FC236}">
                <a16:creationId xmlns:a16="http://schemas.microsoft.com/office/drawing/2014/main" id="{32A8FBD3-0A75-B69B-12F4-AB260F151B55}"/>
              </a:ext>
            </a:extLst>
          </p:cNvPr>
          <p:cNvCxnSpPr/>
          <p:nvPr/>
        </p:nvCxnSpPr>
        <p:spPr>
          <a:xfrm>
            <a:off x="204574" y="5219700"/>
            <a:ext cx="17297400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940" t="-24474" r="-16971" b="-305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357879"/>
            <a:ext cx="4929121" cy="4929121"/>
          </a:xfrm>
          <a:custGeom>
            <a:avLst/>
            <a:gdLst/>
            <a:ahLst/>
            <a:cxnLst/>
            <a:rect l="l" t="t" r="r" b="b"/>
            <a:pathLst>
              <a:path w="4929121" h="4929121">
                <a:moveTo>
                  <a:pt x="0" y="0"/>
                </a:moveTo>
                <a:lnTo>
                  <a:pt x="4929121" y="0"/>
                </a:lnTo>
                <a:lnTo>
                  <a:pt x="4929121" y="4929121"/>
                </a:lnTo>
                <a:lnTo>
                  <a:pt x="0" y="49291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94030" y="7038272"/>
            <a:ext cx="2743854" cy="2220028"/>
          </a:xfrm>
          <a:custGeom>
            <a:avLst/>
            <a:gdLst/>
            <a:ahLst/>
            <a:cxnLst/>
            <a:rect l="l" t="t" r="r" b="b"/>
            <a:pathLst>
              <a:path w="2743854" h="2220028">
                <a:moveTo>
                  <a:pt x="0" y="0"/>
                </a:moveTo>
                <a:lnTo>
                  <a:pt x="2743855" y="0"/>
                </a:lnTo>
                <a:lnTo>
                  <a:pt x="2743855" y="2220028"/>
                </a:lnTo>
                <a:lnTo>
                  <a:pt x="0" y="22200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3671602" y="0"/>
            <a:ext cx="6010163" cy="339187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464560" y="161639"/>
            <a:ext cx="11808136" cy="3871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7922" spc="142" dirty="0" err="1">
                <a:solidFill>
                  <a:srgbClr val="835741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นักเรียนรู้จักหลักฐาน</a:t>
            </a:r>
            <a:endParaRPr lang="en-US" sz="7922" spc="142" dirty="0">
              <a:solidFill>
                <a:srgbClr val="835741"/>
              </a:solidFill>
              <a:latin typeface="ไอติม"/>
              <a:ea typeface="ไอติม"/>
              <a:cs typeface="ไอติม"/>
              <a:sym typeface="ไอติม"/>
            </a:endParaRPr>
          </a:p>
          <a:p>
            <a:pPr algn="ctr">
              <a:lnSpc>
                <a:spcPts val="10219"/>
              </a:lnSpc>
            </a:pPr>
            <a:r>
              <a:rPr lang="en-US" sz="7922" spc="142" dirty="0" err="1">
                <a:solidFill>
                  <a:srgbClr val="835741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ทางประวัติศาสตร์หรือไม่</a:t>
            </a:r>
            <a:endParaRPr lang="en-US" sz="7922" spc="142" dirty="0">
              <a:solidFill>
                <a:srgbClr val="835741"/>
              </a:solidFill>
              <a:latin typeface="ไอติม"/>
              <a:ea typeface="ไอติม"/>
              <a:cs typeface="ไอติม"/>
              <a:sym typeface="ไอติม"/>
            </a:endParaRPr>
          </a:p>
          <a:p>
            <a:pPr algn="ctr">
              <a:lnSpc>
                <a:spcPts val="10219"/>
              </a:lnSpc>
            </a:pPr>
            <a:r>
              <a:rPr lang="en-US" sz="7922" spc="142" dirty="0" err="1">
                <a:solidFill>
                  <a:srgbClr val="835741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อะไรบ้าง</a:t>
            </a:r>
            <a:r>
              <a:rPr lang="en-US" sz="7922" spc="142" dirty="0">
                <a:solidFill>
                  <a:srgbClr val="835741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940" t="-24474" r="-16971" b="-3058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19800" y="4457699"/>
            <a:ext cx="4724400" cy="3851119"/>
          </a:xfrm>
          <a:custGeom>
            <a:avLst/>
            <a:gdLst/>
            <a:ahLst/>
            <a:cxnLst/>
            <a:rect l="l" t="t" r="r" b="b"/>
            <a:pathLst>
              <a:path w="2743854" h="2220028">
                <a:moveTo>
                  <a:pt x="0" y="0"/>
                </a:moveTo>
                <a:lnTo>
                  <a:pt x="2743855" y="0"/>
                </a:lnTo>
                <a:lnTo>
                  <a:pt x="2743855" y="2220028"/>
                </a:lnTo>
                <a:lnTo>
                  <a:pt x="0" y="22200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13908517" y="-135526"/>
            <a:ext cx="6010163" cy="339187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00200" y="161639"/>
            <a:ext cx="12672496" cy="3851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th-TH" sz="7922" spc="142" dirty="0">
                <a:solidFill>
                  <a:srgbClr val="835741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ให้</a:t>
            </a:r>
            <a:r>
              <a:rPr lang="en-US" sz="7922" spc="142" dirty="0" err="1">
                <a:solidFill>
                  <a:srgbClr val="835741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นักเรียน</a:t>
            </a:r>
            <a:r>
              <a:rPr lang="th-TH" sz="7922" spc="142" dirty="0">
                <a:solidFill>
                  <a:srgbClr val="835741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วาด</a:t>
            </a:r>
            <a:r>
              <a:rPr lang="en-US" sz="7922" spc="142" dirty="0" err="1">
                <a:solidFill>
                  <a:srgbClr val="835741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หลักฐาน</a:t>
            </a:r>
            <a:endParaRPr lang="en-US" sz="7922" spc="142" dirty="0">
              <a:solidFill>
                <a:srgbClr val="835741"/>
              </a:solidFill>
              <a:latin typeface="ไอติม"/>
              <a:ea typeface="ไอติม"/>
              <a:cs typeface="ไอติม"/>
              <a:sym typeface="ไอติม"/>
            </a:endParaRPr>
          </a:p>
          <a:p>
            <a:pPr algn="ctr">
              <a:lnSpc>
                <a:spcPts val="10219"/>
              </a:lnSpc>
            </a:pPr>
            <a:r>
              <a:rPr lang="en-US" sz="7922" spc="142" dirty="0" err="1">
                <a:solidFill>
                  <a:srgbClr val="835741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ทางประวัติศาสตร์</a:t>
            </a:r>
            <a:r>
              <a:rPr lang="th-TH" sz="7922" spc="142" dirty="0">
                <a:solidFill>
                  <a:srgbClr val="835741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ที่นักเรียนรู้จักมา 1 อย่าง</a:t>
            </a:r>
            <a:endParaRPr lang="en-US" sz="7922" spc="142" dirty="0">
              <a:solidFill>
                <a:srgbClr val="835741"/>
              </a:solidFill>
              <a:latin typeface="ไอติม"/>
              <a:ea typeface="ไอติม"/>
              <a:cs typeface="ไอติม"/>
              <a:sym typeface="ไอติม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B4B5B675-2431-19F6-430A-3F58C9630ADA}"/>
              </a:ext>
            </a:extLst>
          </p:cNvPr>
          <p:cNvSpPr txBox="1"/>
          <p:nvPr/>
        </p:nvSpPr>
        <p:spPr>
          <a:xfrm>
            <a:off x="4876800" y="8555701"/>
            <a:ext cx="7467600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เครื่องปั้นดินเผา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840014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59</Words>
  <Application>Microsoft Office PowerPoint</Application>
  <PresentationFormat>กำหนดเอง</PresentationFormat>
  <Paragraphs>18</Paragraphs>
  <Slides>4</Slides>
  <Notes>0</Notes>
  <HiddenSlides>0</HiddenSlides>
  <MMClips>3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</vt:i4>
      </vt:variant>
    </vt:vector>
  </HeadingPairs>
  <TitlesOfParts>
    <vt:vector size="9" baseType="lpstr">
      <vt:lpstr>ไอติม</vt:lpstr>
      <vt:lpstr>TH Sarabun New</vt:lpstr>
      <vt:lpstr>Arial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สมัยประวัติศาสตร์</dc:title>
  <cp:lastModifiedBy>chonthicha joyjee</cp:lastModifiedBy>
  <cp:revision>4</cp:revision>
  <dcterms:created xsi:type="dcterms:W3CDTF">2006-08-16T00:00:00Z</dcterms:created>
  <dcterms:modified xsi:type="dcterms:W3CDTF">2024-08-08T01:05:19Z</dcterms:modified>
  <dc:identifier>DAGKjsNOEdo</dc:identifier>
</cp:coreProperties>
</file>