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8" r:id="rId6"/>
    <p:sldId id="260" r:id="rId7"/>
    <p:sldId id="261" r:id="rId8"/>
    <p:sldId id="262" r:id="rId9"/>
    <p:sldId id="263" r:id="rId10"/>
    <p:sldId id="264" r:id="rId11"/>
    <p:sldId id="265" r:id="rId12"/>
    <p:sldId id="279" r:id="rId13"/>
    <p:sldId id="266" r:id="rId14"/>
    <p:sldId id="267" r:id="rId15"/>
    <p:sldId id="268" r:id="rId16"/>
    <p:sldId id="269" r:id="rId17"/>
    <p:sldId id="270" r:id="rId18"/>
    <p:sldId id="280" r:id="rId19"/>
    <p:sldId id="281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x="18288000" cy="10287000"/>
  <p:notesSz cx="6858000" cy="9144000"/>
  <p:embeddedFontLst>
    <p:embeddedFont>
      <p:font typeface="Angsana New" panose="02020603050405020304" pitchFamily="18" charset="-34"/>
      <p:regular r:id="rId28"/>
      <p:bold r:id="rId29"/>
      <p:italic r:id="rId30"/>
      <p:bold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TH Niramit AS" panose="02000506000000020004" charset="-34"/>
      <p:regular r:id="rId36"/>
      <p:bold r:id="rId37"/>
      <p:italic r:id="rId38"/>
      <p:boldItalic r:id="rId39"/>
    </p:embeddedFont>
    <p:embeddedFont>
      <p:font typeface="Cordia New" panose="020B0304020202020204" pitchFamily="34" charset="-34"/>
      <p:regular r:id="rId40"/>
      <p:bold r:id="rId41"/>
      <p:italic r:id="rId42"/>
      <p:bold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B13112-913F-4C52-BA09-A9CAACE499F4}" v="9" dt="2023-12-13T01:56:29.20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สไตล์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สไตล์สีปานกลาง 2 - เน้น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-126" y="-1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onthicha joyjee" userId="c286353bc0c0c4ea" providerId="LiveId" clId="{7AB13112-913F-4C52-BA09-A9CAACE499F4}"/>
    <pc:docChg chg="addSld modSld">
      <pc:chgData name="chonthicha joyjee" userId="c286353bc0c0c4ea" providerId="LiveId" clId="{7AB13112-913F-4C52-BA09-A9CAACE499F4}" dt="2023-12-13T01:56:48.809" v="248" actId="1076"/>
      <pc:docMkLst>
        <pc:docMk/>
      </pc:docMkLst>
      <pc:sldChg chg="modSp mod">
        <pc:chgData name="chonthicha joyjee" userId="c286353bc0c0c4ea" providerId="LiveId" clId="{7AB13112-913F-4C52-BA09-A9CAACE499F4}" dt="2023-12-12T02:27:58.031" v="0" actId="1076"/>
        <pc:sldMkLst>
          <pc:docMk/>
          <pc:sldMk cId="0" sldId="257"/>
        </pc:sldMkLst>
        <pc:spChg chg="mod">
          <ac:chgData name="chonthicha joyjee" userId="c286353bc0c0c4ea" providerId="LiveId" clId="{7AB13112-913F-4C52-BA09-A9CAACE499F4}" dt="2023-12-12T02:27:58.031" v="0" actId="1076"/>
          <ac:spMkLst>
            <pc:docMk/>
            <pc:sldMk cId="0" sldId="257"/>
            <ac:spMk id="20" creationId="{00000000-0000-0000-0000-000000000000}"/>
          </ac:spMkLst>
        </pc:spChg>
      </pc:sldChg>
      <pc:sldChg chg="modSp mod">
        <pc:chgData name="chonthicha joyjee" userId="c286353bc0c0c4ea" providerId="LiveId" clId="{7AB13112-913F-4C52-BA09-A9CAACE499F4}" dt="2023-12-12T02:28:28.043" v="8" actId="14100"/>
        <pc:sldMkLst>
          <pc:docMk/>
          <pc:sldMk cId="0" sldId="258"/>
        </pc:sldMkLst>
        <pc:spChg chg="mod">
          <ac:chgData name="chonthicha joyjee" userId="c286353bc0c0c4ea" providerId="LiveId" clId="{7AB13112-913F-4C52-BA09-A9CAACE499F4}" dt="2023-12-12T02:28:23.226" v="7" actId="1076"/>
          <ac:spMkLst>
            <pc:docMk/>
            <pc:sldMk cId="0" sldId="258"/>
            <ac:spMk id="24" creationId="{00000000-0000-0000-0000-000000000000}"/>
          </ac:spMkLst>
        </pc:spChg>
        <pc:grpChg chg="mod">
          <ac:chgData name="chonthicha joyjee" userId="c286353bc0c0c4ea" providerId="LiveId" clId="{7AB13112-913F-4C52-BA09-A9CAACE499F4}" dt="2023-12-12T02:28:28.043" v="8" actId="14100"/>
          <ac:grpSpMkLst>
            <pc:docMk/>
            <pc:sldMk cId="0" sldId="258"/>
            <ac:grpSpMk id="20" creationId="{00000000-0000-0000-0000-000000000000}"/>
          </ac:grpSpMkLst>
        </pc:grpChg>
      </pc:sldChg>
      <pc:sldChg chg="modSp mod">
        <pc:chgData name="chonthicha joyjee" userId="c286353bc0c0c4ea" providerId="LiveId" clId="{7AB13112-913F-4C52-BA09-A9CAACE499F4}" dt="2023-12-12T02:29:08.882" v="23" actId="1076"/>
        <pc:sldMkLst>
          <pc:docMk/>
          <pc:sldMk cId="0" sldId="261"/>
        </pc:sldMkLst>
        <pc:spChg chg="mod">
          <ac:chgData name="chonthicha joyjee" userId="c286353bc0c0c4ea" providerId="LiveId" clId="{7AB13112-913F-4C52-BA09-A9CAACE499F4}" dt="2023-12-12T02:29:08.882" v="23" actId="1076"/>
          <ac:spMkLst>
            <pc:docMk/>
            <pc:sldMk cId="0" sldId="261"/>
            <ac:spMk id="22" creationId="{00000000-0000-0000-0000-000000000000}"/>
          </ac:spMkLst>
        </pc:spChg>
      </pc:sldChg>
      <pc:sldChg chg="modSp mod">
        <pc:chgData name="chonthicha joyjee" userId="c286353bc0c0c4ea" providerId="LiveId" clId="{7AB13112-913F-4C52-BA09-A9CAACE499F4}" dt="2023-12-12T02:30:11.624" v="36" actId="20577"/>
        <pc:sldMkLst>
          <pc:docMk/>
          <pc:sldMk cId="0" sldId="263"/>
        </pc:sldMkLst>
        <pc:spChg chg="mod">
          <ac:chgData name="chonthicha joyjee" userId="c286353bc0c0c4ea" providerId="LiveId" clId="{7AB13112-913F-4C52-BA09-A9CAACE499F4}" dt="2023-12-12T02:30:11.624" v="36" actId="20577"/>
          <ac:spMkLst>
            <pc:docMk/>
            <pc:sldMk cId="0" sldId="263"/>
            <ac:spMk id="25" creationId="{00000000-0000-0000-0000-000000000000}"/>
          </ac:spMkLst>
        </pc:spChg>
      </pc:sldChg>
      <pc:sldChg chg="modSp mod">
        <pc:chgData name="chonthicha joyjee" userId="c286353bc0c0c4ea" providerId="LiveId" clId="{7AB13112-913F-4C52-BA09-A9CAACE499F4}" dt="2023-12-12T02:30:38.467" v="45" actId="2710"/>
        <pc:sldMkLst>
          <pc:docMk/>
          <pc:sldMk cId="0" sldId="266"/>
        </pc:sldMkLst>
        <pc:spChg chg="mod">
          <ac:chgData name="chonthicha joyjee" userId="c286353bc0c0c4ea" providerId="LiveId" clId="{7AB13112-913F-4C52-BA09-A9CAACE499F4}" dt="2023-12-12T02:30:38.467" v="45" actId="2710"/>
          <ac:spMkLst>
            <pc:docMk/>
            <pc:sldMk cId="0" sldId="266"/>
            <ac:spMk id="26" creationId="{00000000-0000-0000-0000-000000000000}"/>
          </ac:spMkLst>
        </pc:spChg>
        <pc:grpChg chg="mod">
          <ac:chgData name="chonthicha joyjee" userId="c286353bc0c0c4ea" providerId="LiveId" clId="{7AB13112-913F-4C52-BA09-A9CAACE499F4}" dt="2023-12-12T02:30:20.588" v="38" actId="14100"/>
          <ac:grpSpMkLst>
            <pc:docMk/>
            <pc:sldMk cId="0" sldId="266"/>
            <ac:grpSpMk id="20" creationId="{00000000-0000-0000-0000-000000000000}"/>
          </ac:grpSpMkLst>
        </pc:grpChg>
      </pc:sldChg>
      <pc:sldChg chg="modSp mod">
        <pc:chgData name="chonthicha joyjee" userId="c286353bc0c0c4ea" providerId="LiveId" clId="{7AB13112-913F-4C52-BA09-A9CAACE499F4}" dt="2023-12-12T02:30:56.811" v="50" actId="2710"/>
        <pc:sldMkLst>
          <pc:docMk/>
          <pc:sldMk cId="0" sldId="267"/>
        </pc:sldMkLst>
        <pc:spChg chg="mod">
          <ac:chgData name="chonthicha joyjee" userId="c286353bc0c0c4ea" providerId="LiveId" clId="{7AB13112-913F-4C52-BA09-A9CAACE499F4}" dt="2023-12-12T02:30:44.049" v="46" actId="1076"/>
          <ac:spMkLst>
            <pc:docMk/>
            <pc:sldMk cId="0" sldId="267"/>
            <ac:spMk id="22" creationId="{00000000-0000-0000-0000-000000000000}"/>
          </ac:spMkLst>
        </pc:spChg>
        <pc:spChg chg="mod">
          <ac:chgData name="chonthicha joyjee" userId="c286353bc0c0c4ea" providerId="LiveId" clId="{7AB13112-913F-4C52-BA09-A9CAACE499F4}" dt="2023-12-12T02:30:47.337" v="47" actId="1076"/>
          <ac:spMkLst>
            <pc:docMk/>
            <pc:sldMk cId="0" sldId="267"/>
            <ac:spMk id="23" creationId="{00000000-0000-0000-0000-000000000000}"/>
          </ac:spMkLst>
        </pc:spChg>
        <pc:spChg chg="mod">
          <ac:chgData name="chonthicha joyjee" userId="c286353bc0c0c4ea" providerId="LiveId" clId="{7AB13112-913F-4C52-BA09-A9CAACE499F4}" dt="2023-12-12T02:30:56.811" v="50" actId="2710"/>
          <ac:spMkLst>
            <pc:docMk/>
            <pc:sldMk cId="0" sldId="267"/>
            <ac:spMk id="26" creationId="{00000000-0000-0000-0000-000000000000}"/>
          </ac:spMkLst>
        </pc:spChg>
      </pc:sldChg>
      <pc:sldChg chg="modSp mod">
        <pc:chgData name="chonthicha joyjee" userId="c286353bc0c0c4ea" providerId="LiveId" clId="{7AB13112-913F-4C52-BA09-A9CAACE499F4}" dt="2023-12-12T02:31:40.057" v="61" actId="2710"/>
        <pc:sldMkLst>
          <pc:docMk/>
          <pc:sldMk cId="0" sldId="268"/>
        </pc:sldMkLst>
        <pc:spChg chg="mod">
          <ac:chgData name="chonthicha joyjee" userId="c286353bc0c0c4ea" providerId="LiveId" clId="{7AB13112-913F-4C52-BA09-A9CAACE499F4}" dt="2023-12-12T02:31:06.661" v="51" actId="113"/>
          <ac:spMkLst>
            <pc:docMk/>
            <pc:sldMk cId="0" sldId="268"/>
            <ac:spMk id="7" creationId="{00000000-0000-0000-0000-000000000000}"/>
          </ac:spMkLst>
        </pc:spChg>
        <pc:spChg chg="mod">
          <ac:chgData name="chonthicha joyjee" userId="c286353bc0c0c4ea" providerId="LiveId" clId="{7AB13112-913F-4C52-BA09-A9CAACE499F4}" dt="2023-12-12T02:31:06.661" v="51" actId="113"/>
          <ac:spMkLst>
            <pc:docMk/>
            <pc:sldMk cId="0" sldId="268"/>
            <ac:spMk id="8" creationId="{00000000-0000-0000-0000-000000000000}"/>
          </ac:spMkLst>
        </pc:spChg>
        <pc:spChg chg="mod">
          <ac:chgData name="chonthicha joyjee" userId="c286353bc0c0c4ea" providerId="LiveId" clId="{7AB13112-913F-4C52-BA09-A9CAACE499F4}" dt="2023-12-12T02:31:06.661" v="51" actId="113"/>
          <ac:spMkLst>
            <pc:docMk/>
            <pc:sldMk cId="0" sldId="268"/>
            <ac:spMk id="9" creationId="{00000000-0000-0000-0000-000000000000}"/>
          </ac:spMkLst>
        </pc:spChg>
        <pc:spChg chg="mod">
          <ac:chgData name="chonthicha joyjee" userId="c286353bc0c0c4ea" providerId="LiveId" clId="{7AB13112-913F-4C52-BA09-A9CAACE499F4}" dt="2023-12-12T02:31:06.661" v="51" actId="113"/>
          <ac:spMkLst>
            <pc:docMk/>
            <pc:sldMk cId="0" sldId="268"/>
            <ac:spMk id="13" creationId="{00000000-0000-0000-0000-000000000000}"/>
          </ac:spMkLst>
        </pc:spChg>
        <pc:spChg chg="mod">
          <ac:chgData name="chonthicha joyjee" userId="c286353bc0c0c4ea" providerId="LiveId" clId="{7AB13112-913F-4C52-BA09-A9CAACE499F4}" dt="2023-12-12T02:31:06.661" v="51" actId="113"/>
          <ac:spMkLst>
            <pc:docMk/>
            <pc:sldMk cId="0" sldId="268"/>
            <ac:spMk id="16" creationId="{00000000-0000-0000-0000-000000000000}"/>
          </ac:spMkLst>
        </pc:spChg>
        <pc:spChg chg="mod">
          <ac:chgData name="chonthicha joyjee" userId="c286353bc0c0c4ea" providerId="LiveId" clId="{7AB13112-913F-4C52-BA09-A9CAACE499F4}" dt="2023-12-12T02:31:06.661" v="51" actId="113"/>
          <ac:spMkLst>
            <pc:docMk/>
            <pc:sldMk cId="0" sldId="268"/>
            <ac:spMk id="18" creationId="{00000000-0000-0000-0000-000000000000}"/>
          </ac:spMkLst>
        </pc:spChg>
        <pc:spChg chg="mod">
          <ac:chgData name="chonthicha joyjee" userId="c286353bc0c0c4ea" providerId="LiveId" clId="{7AB13112-913F-4C52-BA09-A9CAACE499F4}" dt="2023-12-12T02:31:06.661" v="51" actId="113"/>
          <ac:spMkLst>
            <pc:docMk/>
            <pc:sldMk cId="0" sldId="268"/>
            <ac:spMk id="22" creationId="{00000000-0000-0000-0000-000000000000}"/>
          </ac:spMkLst>
        </pc:spChg>
        <pc:spChg chg="mod">
          <ac:chgData name="chonthicha joyjee" userId="c286353bc0c0c4ea" providerId="LiveId" clId="{7AB13112-913F-4C52-BA09-A9CAACE499F4}" dt="2023-12-12T02:31:06.661" v="51" actId="113"/>
          <ac:spMkLst>
            <pc:docMk/>
            <pc:sldMk cId="0" sldId="268"/>
            <ac:spMk id="23" creationId="{00000000-0000-0000-0000-000000000000}"/>
          </ac:spMkLst>
        </pc:spChg>
        <pc:spChg chg="mod">
          <ac:chgData name="chonthicha joyjee" userId="c286353bc0c0c4ea" providerId="LiveId" clId="{7AB13112-913F-4C52-BA09-A9CAACE499F4}" dt="2023-12-12T02:31:06.661" v="51" actId="113"/>
          <ac:spMkLst>
            <pc:docMk/>
            <pc:sldMk cId="0" sldId="268"/>
            <ac:spMk id="24" creationId="{00000000-0000-0000-0000-000000000000}"/>
          </ac:spMkLst>
        </pc:spChg>
        <pc:spChg chg="mod">
          <ac:chgData name="chonthicha joyjee" userId="c286353bc0c0c4ea" providerId="LiveId" clId="{7AB13112-913F-4C52-BA09-A9CAACE499F4}" dt="2023-12-12T02:31:06.661" v="51" actId="113"/>
          <ac:spMkLst>
            <pc:docMk/>
            <pc:sldMk cId="0" sldId="268"/>
            <ac:spMk id="25" creationId="{00000000-0000-0000-0000-000000000000}"/>
          </ac:spMkLst>
        </pc:spChg>
        <pc:spChg chg="mod">
          <ac:chgData name="chonthicha joyjee" userId="c286353bc0c0c4ea" providerId="LiveId" clId="{7AB13112-913F-4C52-BA09-A9CAACE499F4}" dt="2023-12-12T02:31:40.057" v="61" actId="2710"/>
          <ac:spMkLst>
            <pc:docMk/>
            <pc:sldMk cId="0" sldId="268"/>
            <ac:spMk id="26" creationId="{00000000-0000-0000-0000-000000000000}"/>
          </ac:spMkLst>
        </pc:spChg>
      </pc:sldChg>
      <pc:sldChg chg="modSp mod">
        <pc:chgData name="chonthicha joyjee" userId="c286353bc0c0c4ea" providerId="LiveId" clId="{7AB13112-913F-4C52-BA09-A9CAACE499F4}" dt="2023-12-12T02:32:06.984" v="71" actId="2710"/>
        <pc:sldMkLst>
          <pc:docMk/>
          <pc:sldMk cId="0" sldId="269"/>
        </pc:sldMkLst>
        <pc:spChg chg="mod">
          <ac:chgData name="chonthicha joyjee" userId="c286353bc0c0c4ea" providerId="LiveId" clId="{7AB13112-913F-4C52-BA09-A9CAACE499F4}" dt="2023-12-12T02:32:06.984" v="71" actId="2710"/>
          <ac:spMkLst>
            <pc:docMk/>
            <pc:sldMk cId="0" sldId="269"/>
            <ac:spMk id="26" creationId="{00000000-0000-0000-0000-000000000000}"/>
          </ac:spMkLst>
        </pc:spChg>
      </pc:sldChg>
      <pc:sldChg chg="modSp mod">
        <pc:chgData name="chonthicha joyjee" userId="c286353bc0c0c4ea" providerId="LiveId" clId="{7AB13112-913F-4C52-BA09-A9CAACE499F4}" dt="2023-12-12T02:32:30.690" v="80" actId="14100"/>
        <pc:sldMkLst>
          <pc:docMk/>
          <pc:sldMk cId="0" sldId="270"/>
        </pc:sldMkLst>
        <pc:spChg chg="mod">
          <ac:chgData name="chonthicha joyjee" userId="c286353bc0c0c4ea" providerId="LiveId" clId="{7AB13112-913F-4C52-BA09-A9CAACE499F4}" dt="2023-12-12T02:32:27.713" v="79"/>
          <ac:spMkLst>
            <pc:docMk/>
            <pc:sldMk cId="0" sldId="270"/>
            <ac:spMk id="26" creationId="{00000000-0000-0000-0000-000000000000}"/>
          </ac:spMkLst>
        </pc:spChg>
        <pc:grpChg chg="mod">
          <ac:chgData name="chonthicha joyjee" userId="c286353bc0c0c4ea" providerId="LiveId" clId="{7AB13112-913F-4C52-BA09-A9CAACE499F4}" dt="2023-12-12T02:32:30.690" v="80" actId="14100"/>
          <ac:grpSpMkLst>
            <pc:docMk/>
            <pc:sldMk cId="0" sldId="270"/>
            <ac:grpSpMk id="20" creationId="{00000000-0000-0000-0000-000000000000}"/>
          </ac:grpSpMkLst>
        </pc:grpChg>
      </pc:sldChg>
      <pc:sldChg chg="modSp mod">
        <pc:chgData name="chonthicha joyjee" userId="c286353bc0c0c4ea" providerId="LiveId" clId="{7AB13112-913F-4C52-BA09-A9CAACE499F4}" dt="2023-12-12T02:32:40.025" v="82" actId="20577"/>
        <pc:sldMkLst>
          <pc:docMk/>
          <pc:sldMk cId="0" sldId="271"/>
        </pc:sldMkLst>
        <pc:spChg chg="mod">
          <ac:chgData name="chonthicha joyjee" userId="c286353bc0c0c4ea" providerId="LiveId" clId="{7AB13112-913F-4C52-BA09-A9CAACE499F4}" dt="2023-12-12T02:32:40.025" v="82" actId="20577"/>
          <ac:spMkLst>
            <pc:docMk/>
            <pc:sldMk cId="0" sldId="271"/>
            <ac:spMk id="25" creationId="{00000000-0000-0000-0000-000000000000}"/>
          </ac:spMkLst>
        </pc:spChg>
      </pc:sldChg>
      <pc:sldChg chg="modSp mod">
        <pc:chgData name="chonthicha joyjee" userId="c286353bc0c0c4ea" providerId="LiveId" clId="{7AB13112-913F-4C52-BA09-A9CAACE499F4}" dt="2023-12-12T02:28:58.053" v="22" actId="20577"/>
        <pc:sldMkLst>
          <pc:docMk/>
          <pc:sldMk cId="2296057763" sldId="278"/>
        </pc:sldMkLst>
        <pc:graphicFrameChg chg="modGraphic">
          <ac:chgData name="chonthicha joyjee" userId="c286353bc0c0c4ea" providerId="LiveId" clId="{7AB13112-913F-4C52-BA09-A9CAACE499F4}" dt="2023-12-12T02:28:58.053" v="22" actId="20577"/>
          <ac:graphicFrameMkLst>
            <pc:docMk/>
            <pc:sldMk cId="2296057763" sldId="278"/>
            <ac:graphicFrameMk id="2" creationId="{B24264F3-599C-7EB3-6EF5-2DF82B73BFDA}"/>
          </ac:graphicFrameMkLst>
        </pc:graphicFrameChg>
      </pc:sldChg>
      <pc:sldChg chg="addSp modSp new mod">
        <pc:chgData name="chonthicha joyjee" userId="c286353bc0c0c4ea" providerId="LiveId" clId="{7AB13112-913F-4C52-BA09-A9CAACE499F4}" dt="2023-12-13T01:53:59.028" v="176" actId="1076"/>
        <pc:sldMkLst>
          <pc:docMk/>
          <pc:sldMk cId="938131976" sldId="280"/>
        </pc:sldMkLst>
        <pc:spChg chg="add mod">
          <ac:chgData name="chonthicha joyjee" userId="c286353bc0c0c4ea" providerId="LiveId" clId="{7AB13112-913F-4C52-BA09-A9CAACE499F4}" dt="2023-12-13T01:53:06.917" v="171" actId="255"/>
          <ac:spMkLst>
            <pc:docMk/>
            <pc:sldMk cId="938131976" sldId="280"/>
            <ac:spMk id="2" creationId="{3340447F-0C29-E78B-A01A-4903FA312919}"/>
          </ac:spMkLst>
        </pc:spChg>
        <pc:spChg chg="add mod">
          <ac:chgData name="chonthicha joyjee" userId="c286353bc0c0c4ea" providerId="LiveId" clId="{7AB13112-913F-4C52-BA09-A9CAACE499F4}" dt="2023-12-13T01:53:09.662" v="172" actId="1076"/>
          <ac:spMkLst>
            <pc:docMk/>
            <pc:sldMk cId="938131976" sldId="280"/>
            <ac:spMk id="3" creationId="{1F995C83-2BD2-D72C-92A5-9E0B6F551010}"/>
          </ac:spMkLst>
        </pc:spChg>
        <pc:spChg chg="add">
          <ac:chgData name="chonthicha joyjee" userId="c286353bc0c0c4ea" providerId="LiveId" clId="{7AB13112-913F-4C52-BA09-A9CAACE499F4}" dt="2023-12-13T01:51:55.787" v="151"/>
          <ac:spMkLst>
            <pc:docMk/>
            <pc:sldMk cId="938131976" sldId="280"/>
            <ac:spMk id="4" creationId="{36C3E662-0D37-703C-1222-7B990D107CE7}"/>
          </ac:spMkLst>
        </pc:spChg>
        <pc:picChg chg="add mod">
          <ac:chgData name="chonthicha joyjee" userId="c286353bc0c0c4ea" providerId="LiveId" clId="{7AB13112-913F-4C52-BA09-A9CAACE499F4}" dt="2023-12-13T01:53:59.028" v="176" actId="1076"/>
          <ac:picMkLst>
            <pc:docMk/>
            <pc:sldMk cId="938131976" sldId="280"/>
            <ac:picMk id="5" creationId="{C18ACD31-6AC6-4301-699E-E3F7D0918413}"/>
          </ac:picMkLst>
        </pc:picChg>
        <pc:picChg chg="add mod modCrop">
          <ac:chgData name="chonthicha joyjee" userId="c286353bc0c0c4ea" providerId="LiveId" clId="{7AB13112-913F-4C52-BA09-A9CAACE499F4}" dt="2023-12-13T01:53:49.918" v="175" actId="732"/>
          <ac:picMkLst>
            <pc:docMk/>
            <pc:sldMk cId="938131976" sldId="280"/>
            <ac:picMk id="6" creationId="{F8FFDF1B-B48B-74A9-53BD-BD5BDDC64A3D}"/>
          </ac:picMkLst>
        </pc:picChg>
      </pc:sldChg>
      <pc:sldChg chg="addSp modSp new mod">
        <pc:chgData name="chonthicha joyjee" userId="c286353bc0c0c4ea" providerId="LiveId" clId="{7AB13112-913F-4C52-BA09-A9CAACE499F4}" dt="2023-12-13T01:56:48.809" v="248" actId="1076"/>
        <pc:sldMkLst>
          <pc:docMk/>
          <pc:sldMk cId="2519048768" sldId="281"/>
        </pc:sldMkLst>
        <pc:spChg chg="add mod">
          <ac:chgData name="chonthicha joyjee" userId="c286353bc0c0c4ea" providerId="LiveId" clId="{7AB13112-913F-4C52-BA09-A9CAACE499F4}" dt="2023-12-13T01:56:48.809" v="248" actId="1076"/>
          <ac:spMkLst>
            <pc:docMk/>
            <pc:sldMk cId="2519048768" sldId="281"/>
            <ac:spMk id="2" creationId="{DF16D28B-C7C0-D647-733F-E2D946AFC231}"/>
          </ac:spMkLst>
        </pc:spChg>
        <pc:picChg chg="add mod ord">
          <ac:chgData name="chonthicha joyjee" userId="c286353bc0c0c4ea" providerId="LiveId" clId="{7AB13112-913F-4C52-BA09-A9CAACE499F4}" dt="2023-12-13T01:56:40.574" v="244" actId="171"/>
          <ac:picMkLst>
            <pc:docMk/>
            <pc:sldMk cId="2519048768" sldId="281"/>
            <ac:picMk id="3" creationId="{D77A2115-665B-3237-ED3E-19CEF3A4B5A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8.pn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26.pn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28.pn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30.jpe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32.jpe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34.jpe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36.jpe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38.jpe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1.pn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43.pn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3.jpe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5.jpe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8.pn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20.jpe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22.jpe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24.pn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910406" y="1304925"/>
            <a:ext cx="14705828" cy="1751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42"/>
              </a:lnSpc>
            </a:pPr>
            <a:r>
              <a:rPr lang="en-US" sz="13381">
                <a:solidFill>
                  <a:srgbClr val="355FB5"/>
                </a:solidFill>
                <a:cs typeface="Purisa"/>
              </a:rPr>
              <a:t>ประเภทของเงิน</a:t>
            </a:r>
          </a:p>
        </p:txBody>
      </p:sp>
      <p:sp>
        <p:nvSpPr>
          <p:cNvPr id="3" name="Freeform 3"/>
          <p:cNvSpPr/>
          <p:nvPr/>
        </p:nvSpPr>
        <p:spPr>
          <a:xfrm>
            <a:off x="0" y="-284044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0" y="0"/>
                </a:moveTo>
                <a:lnTo>
                  <a:pt x="2579542" y="0"/>
                </a:lnTo>
                <a:lnTo>
                  <a:pt x="2579542" y="2625488"/>
                </a:lnTo>
                <a:lnTo>
                  <a:pt x="0" y="26254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6987632">
            <a:off x="15735914" y="7898884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0" y="0"/>
                </a:moveTo>
                <a:lnTo>
                  <a:pt x="2579542" y="0"/>
                </a:lnTo>
                <a:lnTo>
                  <a:pt x="2579542" y="2625488"/>
                </a:lnTo>
                <a:lnTo>
                  <a:pt x="0" y="26254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8203258" flipH="1">
            <a:off x="833297" y="8431969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2579543" y="0"/>
                </a:moveTo>
                <a:lnTo>
                  <a:pt x="0" y="0"/>
                </a:lnTo>
                <a:lnTo>
                  <a:pt x="0" y="2625488"/>
                </a:lnTo>
                <a:lnTo>
                  <a:pt x="2579543" y="2625488"/>
                </a:lnTo>
                <a:lnTo>
                  <a:pt x="257954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3250274" y="8613388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0" y="0"/>
                </a:moveTo>
                <a:lnTo>
                  <a:pt x="1132700" y="0"/>
                </a:lnTo>
                <a:lnTo>
                  <a:pt x="1132700" y="1289824"/>
                </a:lnTo>
                <a:lnTo>
                  <a:pt x="0" y="12898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1407683" y="3556453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1132700" y="0"/>
                </a:moveTo>
                <a:lnTo>
                  <a:pt x="0" y="0"/>
                </a:lnTo>
                <a:lnTo>
                  <a:pt x="0" y="1289824"/>
                </a:lnTo>
                <a:lnTo>
                  <a:pt x="1132700" y="1289824"/>
                </a:lnTo>
                <a:lnTo>
                  <a:pt x="11327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496914" y="127109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0" y="0"/>
                </a:moveTo>
                <a:lnTo>
                  <a:pt x="1132700" y="0"/>
                </a:lnTo>
                <a:lnTo>
                  <a:pt x="1132700" y="1289824"/>
                </a:lnTo>
                <a:lnTo>
                  <a:pt x="0" y="12898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605510" y="6498754"/>
            <a:ext cx="1368523" cy="798720"/>
          </a:xfrm>
          <a:custGeom>
            <a:avLst/>
            <a:gdLst/>
            <a:ahLst/>
            <a:cxnLst/>
            <a:rect l="l" t="t" r="r" b="b"/>
            <a:pathLst>
              <a:path w="1368523" h="798720">
                <a:moveTo>
                  <a:pt x="0" y="0"/>
                </a:moveTo>
                <a:lnTo>
                  <a:pt x="1368523" y="0"/>
                </a:lnTo>
                <a:lnTo>
                  <a:pt x="1368523" y="798720"/>
                </a:lnTo>
                <a:lnTo>
                  <a:pt x="0" y="7987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382974" y="-272251"/>
            <a:ext cx="1368523" cy="798720"/>
          </a:xfrm>
          <a:custGeom>
            <a:avLst/>
            <a:gdLst/>
            <a:ahLst/>
            <a:cxnLst/>
            <a:rect l="l" t="t" r="r" b="b"/>
            <a:pathLst>
              <a:path w="1368523" h="798720">
                <a:moveTo>
                  <a:pt x="0" y="0"/>
                </a:moveTo>
                <a:lnTo>
                  <a:pt x="1368523" y="0"/>
                </a:lnTo>
                <a:lnTo>
                  <a:pt x="1368523" y="798720"/>
                </a:lnTo>
                <a:lnTo>
                  <a:pt x="0" y="7987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9263320" y="9903212"/>
            <a:ext cx="1368523" cy="798720"/>
          </a:xfrm>
          <a:custGeom>
            <a:avLst/>
            <a:gdLst/>
            <a:ahLst/>
            <a:cxnLst/>
            <a:rect l="l" t="t" r="r" b="b"/>
            <a:pathLst>
              <a:path w="1368523" h="798720">
                <a:moveTo>
                  <a:pt x="1368523" y="0"/>
                </a:moveTo>
                <a:lnTo>
                  <a:pt x="0" y="0"/>
                </a:lnTo>
                <a:lnTo>
                  <a:pt x="0" y="798720"/>
                </a:lnTo>
                <a:lnTo>
                  <a:pt x="1368523" y="798720"/>
                </a:lnTo>
                <a:lnTo>
                  <a:pt x="136852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5964214" y="9361987"/>
            <a:ext cx="2579542" cy="1339945"/>
          </a:xfrm>
          <a:custGeom>
            <a:avLst/>
            <a:gdLst/>
            <a:ahLst/>
            <a:cxnLst/>
            <a:rect l="l" t="t" r="r" b="b"/>
            <a:pathLst>
              <a:path w="2579542" h="1339945">
                <a:moveTo>
                  <a:pt x="0" y="0"/>
                </a:moveTo>
                <a:lnTo>
                  <a:pt x="2579543" y="0"/>
                </a:lnTo>
                <a:lnTo>
                  <a:pt x="2579543" y="1339945"/>
                </a:lnTo>
                <a:lnTo>
                  <a:pt x="0" y="13399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b="-959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flipH="1">
            <a:off x="16496914" y="3160489"/>
            <a:ext cx="3301932" cy="2929714"/>
          </a:xfrm>
          <a:custGeom>
            <a:avLst/>
            <a:gdLst/>
            <a:ahLst/>
            <a:cxnLst/>
            <a:rect l="l" t="t" r="r" b="b"/>
            <a:pathLst>
              <a:path w="3301932" h="2929714">
                <a:moveTo>
                  <a:pt x="3301932" y="0"/>
                </a:moveTo>
                <a:lnTo>
                  <a:pt x="0" y="0"/>
                </a:lnTo>
                <a:lnTo>
                  <a:pt x="0" y="2929714"/>
                </a:lnTo>
                <a:lnTo>
                  <a:pt x="3301932" y="2929714"/>
                </a:lnTo>
                <a:lnTo>
                  <a:pt x="330193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4870099" y="7644394"/>
            <a:ext cx="2188230" cy="2258818"/>
          </a:xfrm>
          <a:custGeom>
            <a:avLst/>
            <a:gdLst/>
            <a:ahLst/>
            <a:cxnLst/>
            <a:rect l="l" t="t" r="r" b="b"/>
            <a:pathLst>
              <a:path w="2188230" h="2258818">
                <a:moveTo>
                  <a:pt x="0" y="0"/>
                </a:moveTo>
                <a:lnTo>
                  <a:pt x="2188230" y="0"/>
                </a:lnTo>
                <a:lnTo>
                  <a:pt x="2188230" y="2258818"/>
                </a:lnTo>
                <a:lnTo>
                  <a:pt x="0" y="22588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flipH="1">
            <a:off x="15067236" y="901671"/>
            <a:ext cx="2188230" cy="2258818"/>
          </a:xfrm>
          <a:custGeom>
            <a:avLst/>
            <a:gdLst/>
            <a:ahLst/>
            <a:cxnLst/>
            <a:rect l="l" t="t" r="r" b="b"/>
            <a:pathLst>
              <a:path w="2188230" h="2258818">
                <a:moveTo>
                  <a:pt x="2188230" y="0"/>
                </a:moveTo>
                <a:lnTo>
                  <a:pt x="0" y="0"/>
                </a:lnTo>
                <a:lnTo>
                  <a:pt x="0" y="2258818"/>
                </a:lnTo>
                <a:lnTo>
                  <a:pt x="2188230" y="2258818"/>
                </a:lnTo>
                <a:lnTo>
                  <a:pt x="218823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1211930">
            <a:off x="9947581" y="7472037"/>
            <a:ext cx="1824739" cy="1848262"/>
          </a:xfrm>
          <a:custGeom>
            <a:avLst/>
            <a:gdLst/>
            <a:ahLst/>
            <a:cxnLst/>
            <a:rect l="l" t="t" r="r" b="b"/>
            <a:pathLst>
              <a:path w="1824739" h="1848262">
                <a:moveTo>
                  <a:pt x="0" y="0"/>
                </a:moveTo>
                <a:lnTo>
                  <a:pt x="1824739" y="0"/>
                </a:lnTo>
                <a:lnTo>
                  <a:pt x="1824739" y="1848263"/>
                </a:lnTo>
                <a:lnTo>
                  <a:pt x="0" y="184826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4831515" y="-644912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0" y="0"/>
                </a:moveTo>
                <a:lnTo>
                  <a:pt x="1132699" y="0"/>
                </a:lnTo>
                <a:lnTo>
                  <a:pt x="1132699" y="1289824"/>
                </a:lnTo>
                <a:lnTo>
                  <a:pt x="0" y="12898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6987632">
            <a:off x="15926414" y="8089384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0" y="0"/>
                </a:moveTo>
                <a:lnTo>
                  <a:pt x="2579542" y="0"/>
                </a:lnTo>
                <a:lnTo>
                  <a:pt x="2579542" y="2625488"/>
                </a:lnTo>
                <a:lnTo>
                  <a:pt x="0" y="26254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flipH="1">
            <a:off x="-118953" y="6065477"/>
            <a:ext cx="4950468" cy="4950468"/>
          </a:xfrm>
          <a:custGeom>
            <a:avLst/>
            <a:gdLst/>
            <a:ahLst/>
            <a:cxnLst/>
            <a:rect l="l" t="t" r="r" b="b"/>
            <a:pathLst>
              <a:path w="4950468" h="4950468">
                <a:moveTo>
                  <a:pt x="4950468" y="0"/>
                </a:moveTo>
                <a:lnTo>
                  <a:pt x="0" y="0"/>
                </a:lnTo>
                <a:lnTo>
                  <a:pt x="0" y="4950468"/>
                </a:lnTo>
                <a:lnTo>
                  <a:pt x="4950468" y="4950468"/>
                </a:lnTo>
                <a:lnTo>
                  <a:pt x="4950468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9766610" y="2268924"/>
            <a:ext cx="6849624" cy="6344464"/>
          </a:xfrm>
          <a:custGeom>
            <a:avLst/>
            <a:gdLst/>
            <a:ahLst/>
            <a:cxnLst/>
            <a:rect l="l" t="t" r="r" b="b"/>
            <a:pathLst>
              <a:path w="6849624" h="6344464">
                <a:moveTo>
                  <a:pt x="0" y="0"/>
                </a:moveTo>
                <a:lnTo>
                  <a:pt x="6849624" y="0"/>
                </a:lnTo>
                <a:lnTo>
                  <a:pt x="6849624" y="6344464"/>
                </a:lnTo>
                <a:lnTo>
                  <a:pt x="0" y="634446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4831515" y="3357237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84044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0" y="0"/>
                </a:moveTo>
                <a:lnTo>
                  <a:pt x="2579542" y="0"/>
                </a:lnTo>
                <a:lnTo>
                  <a:pt x="2579542" y="2625488"/>
                </a:lnTo>
                <a:lnTo>
                  <a:pt x="0" y="26254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Freeform 3"/>
          <p:cNvSpPr/>
          <p:nvPr/>
        </p:nvSpPr>
        <p:spPr>
          <a:xfrm rot="4108967">
            <a:off x="9342072" y="-786275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0" y="0"/>
                </a:moveTo>
                <a:lnTo>
                  <a:pt x="2579542" y="0"/>
                </a:lnTo>
                <a:lnTo>
                  <a:pt x="2579542" y="2625488"/>
                </a:lnTo>
                <a:lnTo>
                  <a:pt x="0" y="26254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4" name="Freeform 4"/>
          <p:cNvSpPr/>
          <p:nvPr/>
        </p:nvSpPr>
        <p:spPr>
          <a:xfrm rot="-6987632">
            <a:off x="15735914" y="7898884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0" y="0"/>
                </a:moveTo>
                <a:lnTo>
                  <a:pt x="2579542" y="0"/>
                </a:lnTo>
                <a:lnTo>
                  <a:pt x="2579542" y="2625488"/>
                </a:lnTo>
                <a:lnTo>
                  <a:pt x="0" y="26254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5" name="Freeform 5"/>
          <p:cNvSpPr/>
          <p:nvPr/>
        </p:nvSpPr>
        <p:spPr>
          <a:xfrm rot="8203258" flipH="1">
            <a:off x="833297" y="8431969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2579543" y="0"/>
                </a:moveTo>
                <a:lnTo>
                  <a:pt x="0" y="0"/>
                </a:lnTo>
                <a:lnTo>
                  <a:pt x="0" y="2625488"/>
                </a:lnTo>
                <a:lnTo>
                  <a:pt x="2579543" y="2625488"/>
                </a:lnTo>
                <a:lnTo>
                  <a:pt x="257954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3934536" y="9012748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0" y="0"/>
                </a:moveTo>
                <a:lnTo>
                  <a:pt x="1132700" y="0"/>
                </a:lnTo>
                <a:lnTo>
                  <a:pt x="1132700" y="1289824"/>
                </a:lnTo>
                <a:lnTo>
                  <a:pt x="0" y="12898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7" name="Freeform 7"/>
          <p:cNvSpPr/>
          <p:nvPr/>
        </p:nvSpPr>
        <p:spPr>
          <a:xfrm flipH="1">
            <a:off x="402042" y="3830340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1132700" y="0"/>
                </a:moveTo>
                <a:lnTo>
                  <a:pt x="0" y="0"/>
                </a:lnTo>
                <a:lnTo>
                  <a:pt x="0" y="1289824"/>
                </a:lnTo>
                <a:lnTo>
                  <a:pt x="1132700" y="1289824"/>
                </a:lnTo>
                <a:lnTo>
                  <a:pt x="11327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2326162" y="1870665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0" y="0"/>
                </a:moveTo>
                <a:lnTo>
                  <a:pt x="1132700" y="0"/>
                </a:lnTo>
                <a:lnTo>
                  <a:pt x="1132700" y="1289824"/>
                </a:lnTo>
                <a:lnTo>
                  <a:pt x="0" y="12898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284130" y="6415129"/>
            <a:ext cx="1368523" cy="798720"/>
          </a:xfrm>
          <a:custGeom>
            <a:avLst/>
            <a:gdLst/>
            <a:ahLst/>
            <a:cxnLst/>
            <a:rect l="l" t="t" r="r" b="b"/>
            <a:pathLst>
              <a:path w="1368523" h="798720">
                <a:moveTo>
                  <a:pt x="0" y="0"/>
                </a:moveTo>
                <a:lnTo>
                  <a:pt x="1368523" y="0"/>
                </a:lnTo>
                <a:lnTo>
                  <a:pt x="1368523" y="798720"/>
                </a:lnTo>
                <a:lnTo>
                  <a:pt x="0" y="7987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4382974" y="-272251"/>
            <a:ext cx="1368523" cy="798720"/>
          </a:xfrm>
          <a:custGeom>
            <a:avLst/>
            <a:gdLst/>
            <a:ahLst/>
            <a:cxnLst/>
            <a:rect l="l" t="t" r="r" b="b"/>
            <a:pathLst>
              <a:path w="1368523" h="798720">
                <a:moveTo>
                  <a:pt x="0" y="0"/>
                </a:moveTo>
                <a:lnTo>
                  <a:pt x="1368523" y="0"/>
                </a:lnTo>
                <a:lnTo>
                  <a:pt x="1368523" y="798720"/>
                </a:lnTo>
                <a:lnTo>
                  <a:pt x="0" y="7987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1" name="Freeform 11"/>
          <p:cNvSpPr/>
          <p:nvPr/>
        </p:nvSpPr>
        <p:spPr>
          <a:xfrm flipH="1">
            <a:off x="9263320" y="9903212"/>
            <a:ext cx="1368523" cy="798720"/>
          </a:xfrm>
          <a:custGeom>
            <a:avLst/>
            <a:gdLst/>
            <a:ahLst/>
            <a:cxnLst/>
            <a:rect l="l" t="t" r="r" b="b"/>
            <a:pathLst>
              <a:path w="1368523" h="798720">
                <a:moveTo>
                  <a:pt x="1368523" y="0"/>
                </a:moveTo>
                <a:lnTo>
                  <a:pt x="0" y="0"/>
                </a:lnTo>
                <a:lnTo>
                  <a:pt x="0" y="798720"/>
                </a:lnTo>
                <a:lnTo>
                  <a:pt x="1368523" y="798720"/>
                </a:lnTo>
                <a:lnTo>
                  <a:pt x="136852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5964214" y="9361987"/>
            <a:ext cx="2579542" cy="1339945"/>
          </a:xfrm>
          <a:custGeom>
            <a:avLst/>
            <a:gdLst/>
            <a:ahLst/>
            <a:cxnLst/>
            <a:rect l="l" t="t" r="r" b="b"/>
            <a:pathLst>
              <a:path w="2579542" h="1339945">
                <a:moveTo>
                  <a:pt x="0" y="0"/>
                </a:moveTo>
                <a:lnTo>
                  <a:pt x="2579543" y="0"/>
                </a:lnTo>
                <a:lnTo>
                  <a:pt x="2579543" y="1339945"/>
                </a:lnTo>
                <a:lnTo>
                  <a:pt x="0" y="13399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b="-95939"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6838250" y="828195"/>
            <a:ext cx="1705506" cy="1513249"/>
          </a:xfrm>
          <a:custGeom>
            <a:avLst/>
            <a:gdLst/>
            <a:ahLst/>
            <a:cxnLst/>
            <a:rect l="l" t="t" r="r" b="b"/>
            <a:pathLst>
              <a:path w="1705506" h="1513249">
                <a:moveTo>
                  <a:pt x="0" y="0"/>
                </a:moveTo>
                <a:lnTo>
                  <a:pt x="1705507" y="0"/>
                </a:lnTo>
                <a:lnTo>
                  <a:pt x="1705507" y="1513249"/>
                </a:lnTo>
                <a:lnTo>
                  <a:pt x="0" y="15132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4" name="Freeform 14"/>
          <p:cNvSpPr/>
          <p:nvPr/>
        </p:nvSpPr>
        <p:spPr>
          <a:xfrm flipH="1">
            <a:off x="16496914" y="3160489"/>
            <a:ext cx="3301932" cy="2929714"/>
          </a:xfrm>
          <a:custGeom>
            <a:avLst/>
            <a:gdLst/>
            <a:ahLst/>
            <a:cxnLst/>
            <a:rect l="l" t="t" r="r" b="b"/>
            <a:pathLst>
              <a:path w="3301932" h="2929714">
                <a:moveTo>
                  <a:pt x="3301932" y="0"/>
                </a:moveTo>
                <a:lnTo>
                  <a:pt x="0" y="0"/>
                </a:lnTo>
                <a:lnTo>
                  <a:pt x="0" y="2929714"/>
                </a:lnTo>
                <a:lnTo>
                  <a:pt x="3301932" y="2929714"/>
                </a:lnTo>
                <a:lnTo>
                  <a:pt x="330193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4870099" y="7644394"/>
            <a:ext cx="2188230" cy="2258818"/>
          </a:xfrm>
          <a:custGeom>
            <a:avLst/>
            <a:gdLst/>
            <a:ahLst/>
            <a:cxnLst/>
            <a:rect l="l" t="t" r="r" b="b"/>
            <a:pathLst>
              <a:path w="2188230" h="2258818">
                <a:moveTo>
                  <a:pt x="0" y="0"/>
                </a:moveTo>
                <a:lnTo>
                  <a:pt x="2188230" y="0"/>
                </a:lnTo>
                <a:lnTo>
                  <a:pt x="2188230" y="2258818"/>
                </a:lnTo>
                <a:lnTo>
                  <a:pt x="0" y="22588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6" name="Freeform 16"/>
          <p:cNvSpPr/>
          <p:nvPr/>
        </p:nvSpPr>
        <p:spPr>
          <a:xfrm flipH="1">
            <a:off x="15067236" y="901671"/>
            <a:ext cx="2188230" cy="2258818"/>
          </a:xfrm>
          <a:custGeom>
            <a:avLst/>
            <a:gdLst/>
            <a:ahLst/>
            <a:cxnLst/>
            <a:rect l="l" t="t" r="r" b="b"/>
            <a:pathLst>
              <a:path w="2188230" h="2258818">
                <a:moveTo>
                  <a:pt x="2188230" y="0"/>
                </a:moveTo>
                <a:lnTo>
                  <a:pt x="0" y="0"/>
                </a:lnTo>
                <a:lnTo>
                  <a:pt x="0" y="2258818"/>
                </a:lnTo>
                <a:lnTo>
                  <a:pt x="2188230" y="2258818"/>
                </a:lnTo>
                <a:lnTo>
                  <a:pt x="218823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7" name="Freeform 17"/>
          <p:cNvSpPr/>
          <p:nvPr/>
        </p:nvSpPr>
        <p:spPr>
          <a:xfrm rot="1211930">
            <a:off x="10804800" y="7849672"/>
            <a:ext cx="1824739" cy="1848262"/>
          </a:xfrm>
          <a:custGeom>
            <a:avLst/>
            <a:gdLst/>
            <a:ahLst/>
            <a:cxnLst/>
            <a:rect l="l" t="t" r="r" b="b"/>
            <a:pathLst>
              <a:path w="1824739" h="1848262">
                <a:moveTo>
                  <a:pt x="0" y="0"/>
                </a:moveTo>
                <a:lnTo>
                  <a:pt x="1824739" y="0"/>
                </a:lnTo>
                <a:lnTo>
                  <a:pt x="1824739" y="1848262"/>
                </a:lnTo>
                <a:lnTo>
                  <a:pt x="0" y="184826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8" name="Freeform 18"/>
          <p:cNvSpPr/>
          <p:nvPr/>
        </p:nvSpPr>
        <p:spPr>
          <a:xfrm rot="1211930" flipH="1">
            <a:off x="3957730" y="1286888"/>
            <a:ext cx="1824739" cy="1848262"/>
          </a:xfrm>
          <a:custGeom>
            <a:avLst/>
            <a:gdLst/>
            <a:ahLst/>
            <a:cxnLst/>
            <a:rect l="l" t="t" r="r" b="b"/>
            <a:pathLst>
              <a:path w="1824739" h="1848262">
                <a:moveTo>
                  <a:pt x="1824739" y="0"/>
                </a:moveTo>
                <a:lnTo>
                  <a:pt x="0" y="0"/>
                </a:lnTo>
                <a:lnTo>
                  <a:pt x="0" y="1848263"/>
                </a:lnTo>
                <a:lnTo>
                  <a:pt x="1824739" y="1848263"/>
                </a:lnTo>
                <a:lnTo>
                  <a:pt x="1824739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4831515" y="-644912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0" y="0"/>
                </a:moveTo>
                <a:lnTo>
                  <a:pt x="1132699" y="0"/>
                </a:lnTo>
                <a:lnTo>
                  <a:pt x="1132699" y="1289824"/>
                </a:lnTo>
                <a:lnTo>
                  <a:pt x="0" y="12898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1159236" y="1179059"/>
            <a:ext cx="15969529" cy="8182928"/>
            <a:chOff x="0" y="0"/>
            <a:chExt cx="5402038" cy="276805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402038" cy="2768052"/>
            </a:xfrm>
            <a:custGeom>
              <a:avLst/>
              <a:gdLst/>
              <a:ahLst/>
              <a:cxnLst/>
              <a:rect l="l" t="t" r="r" b="b"/>
              <a:pathLst>
                <a:path w="5402038" h="2768052">
                  <a:moveTo>
                    <a:pt x="5277578" y="2768052"/>
                  </a:moveTo>
                  <a:lnTo>
                    <a:pt x="124460" y="2768052"/>
                  </a:lnTo>
                  <a:cubicBezTo>
                    <a:pt x="55880" y="2768052"/>
                    <a:pt x="0" y="2712172"/>
                    <a:pt x="0" y="264359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77578" y="0"/>
                  </a:lnTo>
                  <a:cubicBezTo>
                    <a:pt x="5346158" y="0"/>
                    <a:pt x="5402038" y="55880"/>
                    <a:pt x="5402038" y="124460"/>
                  </a:cubicBezTo>
                  <a:lnTo>
                    <a:pt x="5402038" y="2643592"/>
                  </a:lnTo>
                  <a:cubicBezTo>
                    <a:pt x="5402038" y="2712172"/>
                    <a:pt x="5346158" y="2768052"/>
                    <a:pt x="5277578" y="2768052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6600" b="1">
                <a:latin typeface="TH Niramit AS" panose="02000506000000020004" pitchFamily="2" charset="-34"/>
                <a:cs typeface="TH Niramit AS" panose="02000506000000020004" pitchFamily="2" charset="-34"/>
              </a:endParaRPr>
            </a:p>
          </p:txBody>
        </p:sp>
      </p:grpSp>
      <p:sp>
        <p:nvSpPr>
          <p:cNvPr id="22" name="Freeform 22"/>
          <p:cNvSpPr/>
          <p:nvPr/>
        </p:nvSpPr>
        <p:spPr>
          <a:xfrm>
            <a:off x="1681902" y="2575507"/>
            <a:ext cx="5572084" cy="5572084"/>
          </a:xfrm>
          <a:custGeom>
            <a:avLst/>
            <a:gdLst/>
            <a:ahLst/>
            <a:cxnLst/>
            <a:rect l="l" t="t" r="r" b="b"/>
            <a:pathLst>
              <a:path w="5572084" h="5572084">
                <a:moveTo>
                  <a:pt x="0" y="0"/>
                </a:moveTo>
                <a:lnTo>
                  <a:pt x="5572083" y="0"/>
                </a:lnTo>
                <a:lnTo>
                  <a:pt x="5572083" y="5572084"/>
                </a:lnTo>
                <a:lnTo>
                  <a:pt x="0" y="557208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2891570" y="1121357"/>
            <a:ext cx="12175666" cy="1331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6600" b="1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เหรียญกษาปณ์ในประเทศไทย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789145" y="3149386"/>
            <a:ext cx="3975014" cy="956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6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50 </a:t>
            </a:r>
            <a:r>
              <a:rPr lang="en-US" sz="6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สตางค์</a:t>
            </a:r>
            <a:endParaRPr lang="en-US" sz="6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124208" y="5732953"/>
            <a:ext cx="15969529" cy="3462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600" dirty="0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5.พระบรมธาตุ </a:t>
            </a:r>
          </a:p>
          <a:p>
            <a:pPr algn="ctr">
              <a:lnSpc>
                <a:spcPts val="8959"/>
              </a:lnSpc>
            </a:pPr>
            <a:r>
              <a:rPr lang="en-US" sz="6600" dirty="0" err="1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วัดพระธาตุดอยสุเทพ</a:t>
            </a:r>
            <a:endParaRPr lang="th-TH" sz="6600" dirty="0">
              <a:solidFill>
                <a:srgbClr val="0000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algn="ctr">
              <a:lnSpc>
                <a:spcPts val="8959"/>
              </a:lnSpc>
            </a:pPr>
            <a:r>
              <a:rPr lang="th-TH" sz="6600" dirty="0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จังหวัดเชียงใหม่</a:t>
            </a:r>
            <a:endParaRPr lang="en-US" sz="6600" dirty="0">
              <a:solidFill>
                <a:srgbClr val="0000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26" name="รูปภาพ 25">
            <a:extLst>
              <a:ext uri="{FF2B5EF4-FFF2-40B4-BE49-F238E27FC236}">
                <a16:creationId xmlns:a16="http://schemas.microsoft.com/office/drawing/2014/main" xmlns="" id="{D1A4B4F8-004D-25F9-3592-07A784F6818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446351" y="2259055"/>
            <a:ext cx="5715000" cy="3810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84044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0" y="0"/>
                </a:moveTo>
                <a:lnTo>
                  <a:pt x="2579542" y="0"/>
                </a:lnTo>
                <a:lnTo>
                  <a:pt x="2579542" y="2625488"/>
                </a:lnTo>
                <a:lnTo>
                  <a:pt x="0" y="26254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Freeform 3"/>
          <p:cNvSpPr/>
          <p:nvPr/>
        </p:nvSpPr>
        <p:spPr>
          <a:xfrm rot="4108967">
            <a:off x="9342072" y="-786275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0" y="0"/>
                </a:moveTo>
                <a:lnTo>
                  <a:pt x="2579542" y="0"/>
                </a:lnTo>
                <a:lnTo>
                  <a:pt x="2579542" y="2625488"/>
                </a:lnTo>
                <a:lnTo>
                  <a:pt x="0" y="26254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4" name="Freeform 4"/>
          <p:cNvSpPr/>
          <p:nvPr/>
        </p:nvSpPr>
        <p:spPr>
          <a:xfrm rot="-6987632">
            <a:off x="15735914" y="7898884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0" y="0"/>
                </a:moveTo>
                <a:lnTo>
                  <a:pt x="2579542" y="0"/>
                </a:lnTo>
                <a:lnTo>
                  <a:pt x="2579542" y="2625488"/>
                </a:lnTo>
                <a:lnTo>
                  <a:pt x="0" y="26254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5" name="Freeform 5"/>
          <p:cNvSpPr/>
          <p:nvPr/>
        </p:nvSpPr>
        <p:spPr>
          <a:xfrm rot="8203258" flipH="1">
            <a:off x="833297" y="8431969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2579543" y="0"/>
                </a:moveTo>
                <a:lnTo>
                  <a:pt x="0" y="0"/>
                </a:lnTo>
                <a:lnTo>
                  <a:pt x="0" y="2625488"/>
                </a:lnTo>
                <a:lnTo>
                  <a:pt x="2579543" y="2625488"/>
                </a:lnTo>
                <a:lnTo>
                  <a:pt x="257954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3934536" y="9012748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0" y="0"/>
                </a:moveTo>
                <a:lnTo>
                  <a:pt x="1132700" y="0"/>
                </a:lnTo>
                <a:lnTo>
                  <a:pt x="1132700" y="1289824"/>
                </a:lnTo>
                <a:lnTo>
                  <a:pt x="0" y="12898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7" name="Freeform 7"/>
          <p:cNvSpPr/>
          <p:nvPr/>
        </p:nvSpPr>
        <p:spPr>
          <a:xfrm flipH="1">
            <a:off x="402042" y="3830340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1132700" y="0"/>
                </a:moveTo>
                <a:lnTo>
                  <a:pt x="0" y="0"/>
                </a:lnTo>
                <a:lnTo>
                  <a:pt x="0" y="1289824"/>
                </a:lnTo>
                <a:lnTo>
                  <a:pt x="1132700" y="1289824"/>
                </a:lnTo>
                <a:lnTo>
                  <a:pt x="11327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2326162" y="1870665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0" y="0"/>
                </a:moveTo>
                <a:lnTo>
                  <a:pt x="1132700" y="0"/>
                </a:lnTo>
                <a:lnTo>
                  <a:pt x="1132700" y="1289824"/>
                </a:lnTo>
                <a:lnTo>
                  <a:pt x="0" y="12898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284130" y="6415129"/>
            <a:ext cx="1368523" cy="798720"/>
          </a:xfrm>
          <a:custGeom>
            <a:avLst/>
            <a:gdLst/>
            <a:ahLst/>
            <a:cxnLst/>
            <a:rect l="l" t="t" r="r" b="b"/>
            <a:pathLst>
              <a:path w="1368523" h="798720">
                <a:moveTo>
                  <a:pt x="0" y="0"/>
                </a:moveTo>
                <a:lnTo>
                  <a:pt x="1368523" y="0"/>
                </a:lnTo>
                <a:lnTo>
                  <a:pt x="1368523" y="798720"/>
                </a:lnTo>
                <a:lnTo>
                  <a:pt x="0" y="7987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4382974" y="-272251"/>
            <a:ext cx="1368523" cy="798720"/>
          </a:xfrm>
          <a:custGeom>
            <a:avLst/>
            <a:gdLst/>
            <a:ahLst/>
            <a:cxnLst/>
            <a:rect l="l" t="t" r="r" b="b"/>
            <a:pathLst>
              <a:path w="1368523" h="798720">
                <a:moveTo>
                  <a:pt x="0" y="0"/>
                </a:moveTo>
                <a:lnTo>
                  <a:pt x="1368523" y="0"/>
                </a:lnTo>
                <a:lnTo>
                  <a:pt x="1368523" y="798720"/>
                </a:lnTo>
                <a:lnTo>
                  <a:pt x="0" y="7987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1" name="Freeform 11"/>
          <p:cNvSpPr/>
          <p:nvPr/>
        </p:nvSpPr>
        <p:spPr>
          <a:xfrm flipH="1">
            <a:off x="9263320" y="9903212"/>
            <a:ext cx="1368523" cy="798720"/>
          </a:xfrm>
          <a:custGeom>
            <a:avLst/>
            <a:gdLst/>
            <a:ahLst/>
            <a:cxnLst/>
            <a:rect l="l" t="t" r="r" b="b"/>
            <a:pathLst>
              <a:path w="1368523" h="798720">
                <a:moveTo>
                  <a:pt x="1368523" y="0"/>
                </a:moveTo>
                <a:lnTo>
                  <a:pt x="0" y="0"/>
                </a:lnTo>
                <a:lnTo>
                  <a:pt x="0" y="798720"/>
                </a:lnTo>
                <a:lnTo>
                  <a:pt x="1368523" y="798720"/>
                </a:lnTo>
                <a:lnTo>
                  <a:pt x="136852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5964214" y="9361987"/>
            <a:ext cx="2579542" cy="1339945"/>
          </a:xfrm>
          <a:custGeom>
            <a:avLst/>
            <a:gdLst/>
            <a:ahLst/>
            <a:cxnLst/>
            <a:rect l="l" t="t" r="r" b="b"/>
            <a:pathLst>
              <a:path w="2579542" h="1339945">
                <a:moveTo>
                  <a:pt x="0" y="0"/>
                </a:moveTo>
                <a:lnTo>
                  <a:pt x="2579543" y="0"/>
                </a:lnTo>
                <a:lnTo>
                  <a:pt x="2579543" y="1339945"/>
                </a:lnTo>
                <a:lnTo>
                  <a:pt x="0" y="13399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b="-95939"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6838250" y="828195"/>
            <a:ext cx="1705506" cy="1513249"/>
          </a:xfrm>
          <a:custGeom>
            <a:avLst/>
            <a:gdLst/>
            <a:ahLst/>
            <a:cxnLst/>
            <a:rect l="l" t="t" r="r" b="b"/>
            <a:pathLst>
              <a:path w="1705506" h="1513249">
                <a:moveTo>
                  <a:pt x="0" y="0"/>
                </a:moveTo>
                <a:lnTo>
                  <a:pt x="1705507" y="0"/>
                </a:lnTo>
                <a:lnTo>
                  <a:pt x="1705507" y="1513249"/>
                </a:lnTo>
                <a:lnTo>
                  <a:pt x="0" y="15132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4" name="Freeform 14"/>
          <p:cNvSpPr/>
          <p:nvPr/>
        </p:nvSpPr>
        <p:spPr>
          <a:xfrm flipH="1">
            <a:off x="16496914" y="3160489"/>
            <a:ext cx="3301932" cy="2929714"/>
          </a:xfrm>
          <a:custGeom>
            <a:avLst/>
            <a:gdLst/>
            <a:ahLst/>
            <a:cxnLst/>
            <a:rect l="l" t="t" r="r" b="b"/>
            <a:pathLst>
              <a:path w="3301932" h="2929714">
                <a:moveTo>
                  <a:pt x="3301932" y="0"/>
                </a:moveTo>
                <a:lnTo>
                  <a:pt x="0" y="0"/>
                </a:lnTo>
                <a:lnTo>
                  <a:pt x="0" y="2929714"/>
                </a:lnTo>
                <a:lnTo>
                  <a:pt x="3301932" y="2929714"/>
                </a:lnTo>
                <a:lnTo>
                  <a:pt x="330193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4870099" y="7644394"/>
            <a:ext cx="2188230" cy="2258818"/>
          </a:xfrm>
          <a:custGeom>
            <a:avLst/>
            <a:gdLst/>
            <a:ahLst/>
            <a:cxnLst/>
            <a:rect l="l" t="t" r="r" b="b"/>
            <a:pathLst>
              <a:path w="2188230" h="2258818">
                <a:moveTo>
                  <a:pt x="0" y="0"/>
                </a:moveTo>
                <a:lnTo>
                  <a:pt x="2188230" y="0"/>
                </a:lnTo>
                <a:lnTo>
                  <a:pt x="2188230" y="2258818"/>
                </a:lnTo>
                <a:lnTo>
                  <a:pt x="0" y="22588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6" name="Freeform 16"/>
          <p:cNvSpPr/>
          <p:nvPr/>
        </p:nvSpPr>
        <p:spPr>
          <a:xfrm flipH="1">
            <a:off x="15067236" y="901671"/>
            <a:ext cx="2188230" cy="2258818"/>
          </a:xfrm>
          <a:custGeom>
            <a:avLst/>
            <a:gdLst/>
            <a:ahLst/>
            <a:cxnLst/>
            <a:rect l="l" t="t" r="r" b="b"/>
            <a:pathLst>
              <a:path w="2188230" h="2258818">
                <a:moveTo>
                  <a:pt x="2188230" y="0"/>
                </a:moveTo>
                <a:lnTo>
                  <a:pt x="0" y="0"/>
                </a:lnTo>
                <a:lnTo>
                  <a:pt x="0" y="2258818"/>
                </a:lnTo>
                <a:lnTo>
                  <a:pt x="2188230" y="2258818"/>
                </a:lnTo>
                <a:lnTo>
                  <a:pt x="218823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7" name="Freeform 17"/>
          <p:cNvSpPr/>
          <p:nvPr/>
        </p:nvSpPr>
        <p:spPr>
          <a:xfrm rot="1211930">
            <a:off x="10804800" y="7849672"/>
            <a:ext cx="1824739" cy="1848262"/>
          </a:xfrm>
          <a:custGeom>
            <a:avLst/>
            <a:gdLst/>
            <a:ahLst/>
            <a:cxnLst/>
            <a:rect l="l" t="t" r="r" b="b"/>
            <a:pathLst>
              <a:path w="1824739" h="1848262">
                <a:moveTo>
                  <a:pt x="0" y="0"/>
                </a:moveTo>
                <a:lnTo>
                  <a:pt x="1824739" y="0"/>
                </a:lnTo>
                <a:lnTo>
                  <a:pt x="1824739" y="1848262"/>
                </a:lnTo>
                <a:lnTo>
                  <a:pt x="0" y="184826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8" name="Freeform 18"/>
          <p:cNvSpPr/>
          <p:nvPr/>
        </p:nvSpPr>
        <p:spPr>
          <a:xfrm rot="1211930" flipH="1">
            <a:off x="3957730" y="1286888"/>
            <a:ext cx="1824739" cy="1848262"/>
          </a:xfrm>
          <a:custGeom>
            <a:avLst/>
            <a:gdLst/>
            <a:ahLst/>
            <a:cxnLst/>
            <a:rect l="l" t="t" r="r" b="b"/>
            <a:pathLst>
              <a:path w="1824739" h="1848262">
                <a:moveTo>
                  <a:pt x="1824739" y="0"/>
                </a:moveTo>
                <a:lnTo>
                  <a:pt x="0" y="0"/>
                </a:lnTo>
                <a:lnTo>
                  <a:pt x="0" y="1848263"/>
                </a:lnTo>
                <a:lnTo>
                  <a:pt x="1824739" y="1848263"/>
                </a:lnTo>
                <a:lnTo>
                  <a:pt x="1824739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4831515" y="-644912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0" y="0"/>
                </a:moveTo>
                <a:lnTo>
                  <a:pt x="1132699" y="0"/>
                </a:lnTo>
                <a:lnTo>
                  <a:pt x="1132699" y="1289824"/>
                </a:lnTo>
                <a:lnTo>
                  <a:pt x="0" y="12898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1159236" y="1179059"/>
            <a:ext cx="15969529" cy="8182928"/>
            <a:chOff x="0" y="0"/>
            <a:chExt cx="5402038" cy="276805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402038" cy="2768052"/>
            </a:xfrm>
            <a:custGeom>
              <a:avLst/>
              <a:gdLst/>
              <a:ahLst/>
              <a:cxnLst/>
              <a:rect l="l" t="t" r="r" b="b"/>
              <a:pathLst>
                <a:path w="5402038" h="2768052">
                  <a:moveTo>
                    <a:pt x="5277578" y="2768052"/>
                  </a:moveTo>
                  <a:lnTo>
                    <a:pt x="124460" y="2768052"/>
                  </a:lnTo>
                  <a:cubicBezTo>
                    <a:pt x="55880" y="2768052"/>
                    <a:pt x="0" y="2712172"/>
                    <a:pt x="0" y="264359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77578" y="0"/>
                  </a:lnTo>
                  <a:cubicBezTo>
                    <a:pt x="5346158" y="0"/>
                    <a:pt x="5402038" y="55880"/>
                    <a:pt x="5402038" y="124460"/>
                  </a:cubicBezTo>
                  <a:lnTo>
                    <a:pt x="5402038" y="2643592"/>
                  </a:lnTo>
                  <a:cubicBezTo>
                    <a:pt x="5402038" y="2712172"/>
                    <a:pt x="5346158" y="2768052"/>
                    <a:pt x="5277578" y="2768052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6600" b="1">
                <a:latin typeface="TH Niramit AS" panose="02000506000000020004" pitchFamily="2" charset="-34"/>
                <a:cs typeface="TH Niramit AS" panose="02000506000000020004" pitchFamily="2" charset="-34"/>
              </a:endParaRPr>
            </a:p>
          </p:txBody>
        </p:sp>
      </p:grpSp>
      <p:sp>
        <p:nvSpPr>
          <p:cNvPr id="22" name="Freeform 22"/>
          <p:cNvSpPr/>
          <p:nvPr/>
        </p:nvSpPr>
        <p:spPr>
          <a:xfrm>
            <a:off x="1289771" y="2658344"/>
            <a:ext cx="4755671" cy="4555505"/>
          </a:xfrm>
          <a:custGeom>
            <a:avLst/>
            <a:gdLst/>
            <a:ahLst/>
            <a:cxnLst/>
            <a:rect l="l" t="t" r="r" b="b"/>
            <a:pathLst>
              <a:path w="5572084" h="5572084">
                <a:moveTo>
                  <a:pt x="0" y="0"/>
                </a:moveTo>
                <a:lnTo>
                  <a:pt x="5572084" y="0"/>
                </a:lnTo>
                <a:lnTo>
                  <a:pt x="5572084" y="5572084"/>
                </a:lnTo>
                <a:lnTo>
                  <a:pt x="0" y="557208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768191" y="959827"/>
            <a:ext cx="13763398" cy="1331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6600" b="1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เหรียญกษาปณ์ในประเทศไทย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861855" y="3530439"/>
            <a:ext cx="2904313" cy="956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6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25 </a:t>
            </a:r>
            <a:r>
              <a:rPr lang="en-US" sz="6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สตางค์</a:t>
            </a:r>
            <a:endParaRPr lang="en-US" sz="6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560680" y="7025748"/>
            <a:ext cx="11422940" cy="2308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600" dirty="0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6.วัดพระมหาธาตุวรมหาวิหาร</a:t>
            </a:r>
          </a:p>
          <a:p>
            <a:pPr algn="ctr">
              <a:lnSpc>
                <a:spcPts val="8959"/>
              </a:lnSpc>
            </a:pPr>
            <a:r>
              <a:rPr lang="th-TH" sz="6600" dirty="0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จังหวัด</a:t>
            </a:r>
            <a:r>
              <a:rPr lang="en-US" sz="6600" dirty="0" err="1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นครศรีธรรมราช</a:t>
            </a:r>
            <a:r>
              <a:rPr lang="en-US" sz="6600" dirty="0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</a:p>
        </p:txBody>
      </p:sp>
      <p:pic>
        <p:nvPicPr>
          <p:cNvPr id="26" name="รูปภาพ 25">
            <a:extLst>
              <a:ext uri="{FF2B5EF4-FFF2-40B4-BE49-F238E27FC236}">
                <a16:creationId xmlns:a16="http://schemas.microsoft.com/office/drawing/2014/main" xmlns="" id="{B731CFCD-3B5A-102D-EF57-9BA056081D8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364244" y="2307661"/>
            <a:ext cx="6454005" cy="429484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ตาราง 1">
            <a:extLst>
              <a:ext uri="{FF2B5EF4-FFF2-40B4-BE49-F238E27FC236}">
                <a16:creationId xmlns:a16="http://schemas.microsoft.com/office/drawing/2014/main" xmlns="" id="{B24264F3-599C-7EB3-6EF5-2DF82B73BF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1591098"/>
              </p:ext>
            </p:extLst>
          </p:nvPr>
        </p:nvGraphicFramePr>
        <p:xfrm>
          <a:off x="2438400" y="2117254"/>
          <a:ext cx="13563600" cy="73152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xmlns="" val="1804327585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xmlns="" val="331815129"/>
                    </a:ext>
                  </a:extLst>
                </a:gridCol>
                <a:gridCol w="5715000">
                  <a:extLst>
                    <a:ext uri="{9D8B030D-6E8A-4147-A177-3AD203B41FA5}">
                      <a16:colId xmlns:a16="http://schemas.microsoft.com/office/drawing/2014/main" xmlns="" val="2707219934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xmlns="" val="23634499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4800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ลำดับที่</a:t>
                      </a:r>
                      <a:endParaRPr lang="en-US" sz="4800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4800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มูลค่า </a:t>
                      </a:r>
                      <a:endParaRPr lang="en-US" sz="4800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4800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บุคคลสำคัญ</a:t>
                      </a:r>
                      <a:endParaRPr lang="en-US" sz="4800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4800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สี</a:t>
                      </a:r>
                      <a:endParaRPr lang="en-US" sz="4800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202867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1,000 </a:t>
                      </a:r>
                      <a:r>
                        <a:rPr lang="th-TH" sz="4800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บาท</a:t>
                      </a:r>
                      <a:endParaRPr lang="en-US" sz="4800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800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1.</a:t>
                      </a:r>
                    </a:p>
                    <a:p>
                      <a:pPr algn="l"/>
                      <a:r>
                        <a:rPr lang="en-US" sz="4800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4800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221687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480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80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80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80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615476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480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800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800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800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03047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480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80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80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80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489500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480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80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80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80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693797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480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80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80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80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414852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480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80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800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800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35066328"/>
                  </a:ext>
                </a:extLst>
              </a:tr>
            </a:tbl>
          </a:graphicData>
        </a:graphic>
      </p:graphicFrame>
      <p:sp>
        <p:nvSpPr>
          <p:cNvPr id="3" name="TextBox 25">
            <a:extLst>
              <a:ext uri="{FF2B5EF4-FFF2-40B4-BE49-F238E27FC236}">
                <a16:creationId xmlns:a16="http://schemas.microsoft.com/office/drawing/2014/main" xmlns="" id="{36806A66-627A-6644-490D-3AEC23E128DF}"/>
              </a:ext>
            </a:extLst>
          </p:cNvPr>
          <p:cNvSpPr txBox="1"/>
          <p:nvPr/>
        </p:nvSpPr>
        <p:spPr>
          <a:xfrm>
            <a:off x="5867400" y="1143000"/>
            <a:ext cx="6286987" cy="936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6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2.</a:t>
            </a:r>
            <a:r>
              <a:rPr lang="th-TH" sz="6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 ธนบัตร</a:t>
            </a:r>
            <a:endParaRPr lang="en-US" sz="6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1026" name="Picture 2" descr="รูปภาพประกอบการ์ตูนนักเรียนชายและหญิงสุดน่ารัก Psd Png PNG ...">
            <a:extLst>
              <a:ext uri="{FF2B5EF4-FFF2-40B4-BE49-F238E27FC236}">
                <a16:creationId xmlns:a16="http://schemas.microsoft.com/office/drawing/2014/main" xmlns="" id="{A46FC47B-30B1-B90D-13A0-781BD192F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6600" y="6743700"/>
            <a:ext cx="3771900" cy="37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294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84044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0" y="0"/>
                </a:moveTo>
                <a:lnTo>
                  <a:pt x="2579542" y="0"/>
                </a:lnTo>
                <a:lnTo>
                  <a:pt x="2579542" y="2625488"/>
                </a:lnTo>
                <a:lnTo>
                  <a:pt x="0" y="26254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Freeform 3"/>
          <p:cNvSpPr/>
          <p:nvPr/>
        </p:nvSpPr>
        <p:spPr>
          <a:xfrm rot="4108967">
            <a:off x="9342072" y="-786275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0" y="0"/>
                </a:moveTo>
                <a:lnTo>
                  <a:pt x="2579542" y="0"/>
                </a:lnTo>
                <a:lnTo>
                  <a:pt x="2579542" y="2625488"/>
                </a:lnTo>
                <a:lnTo>
                  <a:pt x="0" y="26254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4" name="Freeform 4"/>
          <p:cNvSpPr/>
          <p:nvPr/>
        </p:nvSpPr>
        <p:spPr>
          <a:xfrm rot="-6987632">
            <a:off x="15735914" y="7898884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0" y="0"/>
                </a:moveTo>
                <a:lnTo>
                  <a:pt x="2579542" y="0"/>
                </a:lnTo>
                <a:lnTo>
                  <a:pt x="2579542" y="2625488"/>
                </a:lnTo>
                <a:lnTo>
                  <a:pt x="0" y="26254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5" name="Freeform 5"/>
          <p:cNvSpPr/>
          <p:nvPr/>
        </p:nvSpPr>
        <p:spPr>
          <a:xfrm rot="8203258" flipH="1">
            <a:off x="833297" y="8431969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2579543" y="0"/>
                </a:moveTo>
                <a:lnTo>
                  <a:pt x="0" y="0"/>
                </a:lnTo>
                <a:lnTo>
                  <a:pt x="0" y="2625488"/>
                </a:lnTo>
                <a:lnTo>
                  <a:pt x="2579543" y="2625488"/>
                </a:lnTo>
                <a:lnTo>
                  <a:pt x="257954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3934536" y="9012748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0" y="0"/>
                </a:moveTo>
                <a:lnTo>
                  <a:pt x="1132700" y="0"/>
                </a:lnTo>
                <a:lnTo>
                  <a:pt x="1132700" y="1289824"/>
                </a:lnTo>
                <a:lnTo>
                  <a:pt x="0" y="12898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7" name="Freeform 7"/>
          <p:cNvSpPr/>
          <p:nvPr/>
        </p:nvSpPr>
        <p:spPr>
          <a:xfrm flipH="1">
            <a:off x="402042" y="3830340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1132700" y="0"/>
                </a:moveTo>
                <a:lnTo>
                  <a:pt x="0" y="0"/>
                </a:lnTo>
                <a:lnTo>
                  <a:pt x="0" y="1289824"/>
                </a:lnTo>
                <a:lnTo>
                  <a:pt x="1132700" y="1289824"/>
                </a:lnTo>
                <a:lnTo>
                  <a:pt x="11327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2326162" y="1870665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0" y="0"/>
                </a:moveTo>
                <a:lnTo>
                  <a:pt x="1132700" y="0"/>
                </a:lnTo>
                <a:lnTo>
                  <a:pt x="1132700" y="1289824"/>
                </a:lnTo>
                <a:lnTo>
                  <a:pt x="0" y="12898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284130" y="6415129"/>
            <a:ext cx="1368523" cy="798720"/>
          </a:xfrm>
          <a:custGeom>
            <a:avLst/>
            <a:gdLst/>
            <a:ahLst/>
            <a:cxnLst/>
            <a:rect l="l" t="t" r="r" b="b"/>
            <a:pathLst>
              <a:path w="1368523" h="798720">
                <a:moveTo>
                  <a:pt x="0" y="0"/>
                </a:moveTo>
                <a:lnTo>
                  <a:pt x="1368523" y="0"/>
                </a:lnTo>
                <a:lnTo>
                  <a:pt x="1368523" y="798720"/>
                </a:lnTo>
                <a:lnTo>
                  <a:pt x="0" y="7987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4382974" y="-272251"/>
            <a:ext cx="1368523" cy="798720"/>
          </a:xfrm>
          <a:custGeom>
            <a:avLst/>
            <a:gdLst/>
            <a:ahLst/>
            <a:cxnLst/>
            <a:rect l="l" t="t" r="r" b="b"/>
            <a:pathLst>
              <a:path w="1368523" h="798720">
                <a:moveTo>
                  <a:pt x="0" y="0"/>
                </a:moveTo>
                <a:lnTo>
                  <a:pt x="1368523" y="0"/>
                </a:lnTo>
                <a:lnTo>
                  <a:pt x="1368523" y="798720"/>
                </a:lnTo>
                <a:lnTo>
                  <a:pt x="0" y="7987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1" name="Freeform 11"/>
          <p:cNvSpPr/>
          <p:nvPr/>
        </p:nvSpPr>
        <p:spPr>
          <a:xfrm flipH="1">
            <a:off x="9263320" y="9903212"/>
            <a:ext cx="1368523" cy="798720"/>
          </a:xfrm>
          <a:custGeom>
            <a:avLst/>
            <a:gdLst/>
            <a:ahLst/>
            <a:cxnLst/>
            <a:rect l="l" t="t" r="r" b="b"/>
            <a:pathLst>
              <a:path w="1368523" h="798720">
                <a:moveTo>
                  <a:pt x="1368523" y="0"/>
                </a:moveTo>
                <a:lnTo>
                  <a:pt x="0" y="0"/>
                </a:lnTo>
                <a:lnTo>
                  <a:pt x="0" y="798720"/>
                </a:lnTo>
                <a:lnTo>
                  <a:pt x="1368523" y="798720"/>
                </a:lnTo>
                <a:lnTo>
                  <a:pt x="136852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5964214" y="9361987"/>
            <a:ext cx="2579542" cy="1339945"/>
          </a:xfrm>
          <a:custGeom>
            <a:avLst/>
            <a:gdLst/>
            <a:ahLst/>
            <a:cxnLst/>
            <a:rect l="l" t="t" r="r" b="b"/>
            <a:pathLst>
              <a:path w="2579542" h="1339945">
                <a:moveTo>
                  <a:pt x="0" y="0"/>
                </a:moveTo>
                <a:lnTo>
                  <a:pt x="2579543" y="0"/>
                </a:lnTo>
                <a:lnTo>
                  <a:pt x="2579543" y="1339945"/>
                </a:lnTo>
                <a:lnTo>
                  <a:pt x="0" y="13399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b="-95939"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6838250" y="828195"/>
            <a:ext cx="1705506" cy="1513249"/>
          </a:xfrm>
          <a:custGeom>
            <a:avLst/>
            <a:gdLst/>
            <a:ahLst/>
            <a:cxnLst/>
            <a:rect l="l" t="t" r="r" b="b"/>
            <a:pathLst>
              <a:path w="1705506" h="1513249">
                <a:moveTo>
                  <a:pt x="0" y="0"/>
                </a:moveTo>
                <a:lnTo>
                  <a:pt x="1705507" y="0"/>
                </a:lnTo>
                <a:lnTo>
                  <a:pt x="1705507" y="1513249"/>
                </a:lnTo>
                <a:lnTo>
                  <a:pt x="0" y="15132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4" name="Freeform 14"/>
          <p:cNvSpPr/>
          <p:nvPr/>
        </p:nvSpPr>
        <p:spPr>
          <a:xfrm flipH="1">
            <a:off x="16496914" y="3160489"/>
            <a:ext cx="3301932" cy="2929714"/>
          </a:xfrm>
          <a:custGeom>
            <a:avLst/>
            <a:gdLst/>
            <a:ahLst/>
            <a:cxnLst/>
            <a:rect l="l" t="t" r="r" b="b"/>
            <a:pathLst>
              <a:path w="3301932" h="2929714">
                <a:moveTo>
                  <a:pt x="3301932" y="0"/>
                </a:moveTo>
                <a:lnTo>
                  <a:pt x="0" y="0"/>
                </a:lnTo>
                <a:lnTo>
                  <a:pt x="0" y="2929714"/>
                </a:lnTo>
                <a:lnTo>
                  <a:pt x="3301932" y="2929714"/>
                </a:lnTo>
                <a:lnTo>
                  <a:pt x="330193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4870099" y="7644394"/>
            <a:ext cx="2188230" cy="2258818"/>
          </a:xfrm>
          <a:custGeom>
            <a:avLst/>
            <a:gdLst/>
            <a:ahLst/>
            <a:cxnLst/>
            <a:rect l="l" t="t" r="r" b="b"/>
            <a:pathLst>
              <a:path w="2188230" h="2258818">
                <a:moveTo>
                  <a:pt x="0" y="0"/>
                </a:moveTo>
                <a:lnTo>
                  <a:pt x="2188230" y="0"/>
                </a:lnTo>
                <a:lnTo>
                  <a:pt x="2188230" y="2258818"/>
                </a:lnTo>
                <a:lnTo>
                  <a:pt x="0" y="22588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6" name="Freeform 16"/>
          <p:cNvSpPr/>
          <p:nvPr/>
        </p:nvSpPr>
        <p:spPr>
          <a:xfrm flipH="1">
            <a:off x="15067236" y="901671"/>
            <a:ext cx="2188230" cy="2258818"/>
          </a:xfrm>
          <a:custGeom>
            <a:avLst/>
            <a:gdLst/>
            <a:ahLst/>
            <a:cxnLst/>
            <a:rect l="l" t="t" r="r" b="b"/>
            <a:pathLst>
              <a:path w="2188230" h="2258818">
                <a:moveTo>
                  <a:pt x="2188230" y="0"/>
                </a:moveTo>
                <a:lnTo>
                  <a:pt x="0" y="0"/>
                </a:lnTo>
                <a:lnTo>
                  <a:pt x="0" y="2258818"/>
                </a:lnTo>
                <a:lnTo>
                  <a:pt x="2188230" y="2258818"/>
                </a:lnTo>
                <a:lnTo>
                  <a:pt x="218823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7" name="Freeform 17"/>
          <p:cNvSpPr/>
          <p:nvPr/>
        </p:nvSpPr>
        <p:spPr>
          <a:xfrm rot="1211930">
            <a:off x="10804800" y="7849672"/>
            <a:ext cx="1824739" cy="1848262"/>
          </a:xfrm>
          <a:custGeom>
            <a:avLst/>
            <a:gdLst/>
            <a:ahLst/>
            <a:cxnLst/>
            <a:rect l="l" t="t" r="r" b="b"/>
            <a:pathLst>
              <a:path w="1824739" h="1848262">
                <a:moveTo>
                  <a:pt x="0" y="0"/>
                </a:moveTo>
                <a:lnTo>
                  <a:pt x="1824739" y="0"/>
                </a:lnTo>
                <a:lnTo>
                  <a:pt x="1824739" y="1848262"/>
                </a:lnTo>
                <a:lnTo>
                  <a:pt x="0" y="184826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8" name="Freeform 18"/>
          <p:cNvSpPr/>
          <p:nvPr/>
        </p:nvSpPr>
        <p:spPr>
          <a:xfrm rot="1211930" flipH="1">
            <a:off x="3957730" y="1286888"/>
            <a:ext cx="1824739" cy="1848262"/>
          </a:xfrm>
          <a:custGeom>
            <a:avLst/>
            <a:gdLst/>
            <a:ahLst/>
            <a:cxnLst/>
            <a:rect l="l" t="t" r="r" b="b"/>
            <a:pathLst>
              <a:path w="1824739" h="1848262">
                <a:moveTo>
                  <a:pt x="1824739" y="0"/>
                </a:moveTo>
                <a:lnTo>
                  <a:pt x="0" y="0"/>
                </a:lnTo>
                <a:lnTo>
                  <a:pt x="0" y="1848263"/>
                </a:lnTo>
                <a:lnTo>
                  <a:pt x="1824739" y="1848263"/>
                </a:lnTo>
                <a:lnTo>
                  <a:pt x="1824739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4831515" y="-644912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0" y="0"/>
                </a:moveTo>
                <a:lnTo>
                  <a:pt x="1132699" y="0"/>
                </a:lnTo>
                <a:lnTo>
                  <a:pt x="1132699" y="1289824"/>
                </a:lnTo>
                <a:lnTo>
                  <a:pt x="0" y="12898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-293761" y="901671"/>
            <a:ext cx="18943935" cy="8835440"/>
            <a:chOff x="0" y="0"/>
            <a:chExt cx="6408195" cy="276805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408195" cy="2768052"/>
            </a:xfrm>
            <a:custGeom>
              <a:avLst/>
              <a:gdLst/>
              <a:ahLst/>
              <a:cxnLst/>
              <a:rect l="l" t="t" r="r" b="b"/>
              <a:pathLst>
                <a:path w="6408195" h="2768052">
                  <a:moveTo>
                    <a:pt x="6283735" y="2768052"/>
                  </a:moveTo>
                  <a:lnTo>
                    <a:pt x="124460" y="2768052"/>
                  </a:lnTo>
                  <a:cubicBezTo>
                    <a:pt x="55880" y="2768052"/>
                    <a:pt x="0" y="2712172"/>
                    <a:pt x="0" y="264359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283735" y="0"/>
                  </a:lnTo>
                  <a:cubicBezTo>
                    <a:pt x="6352315" y="0"/>
                    <a:pt x="6408195" y="55880"/>
                    <a:pt x="6408195" y="124460"/>
                  </a:cubicBezTo>
                  <a:lnTo>
                    <a:pt x="6408195" y="2643592"/>
                  </a:lnTo>
                  <a:cubicBezTo>
                    <a:pt x="6408195" y="2712172"/>
                    <a:pt x="6352315" y="2768052"/>
                    <a:pt x="6283735" y="2768052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6600" b="1">
                <a:latin typeface="TH Niramit AS" panose="02000506000000020004" pitchFamily="2" charset="-34"/>
                <a:cs typeface="TH Niramit AS" panose="02000506000000020004" pitchFamily="2" charset="-34"/>
              </a:endParaRPr>
            </a:p>
          </p:txBody>
        </p:sp>
      </p:grpSp>
      <p:sp>
        <p:nvSpPr>
          <p:cNvPr id="22" name="Freeform 22"/>
          <p:cNvSpPr/>
          <p:nvPr/>
        </p:nvSpPr>
        <p:spPr>
          <a:xfrm>
            <a:off x="0" y="2515577"/>
            <a:ext cx="9325087" cy="4134122"/>
          </a:xfrm>
          <a:custGeom>
            <a:avLst/>
            <a:gdLst/>
            <a:ahLst/>
            <a:cxnLst/>
            <a:rect l="l" t="t" r="r" b="b"/>
            <a:pathLst>
              <a:path w="9325087" h="4134122">
                <a:moveTo>
                  <a:pt x="0" y="0"/>
                </a:moveTo>
                <a:lnTo>
                  <a:pt x="9325087" y="0"/>
                </a:lnTo>
                <a:lnTo>
                  <a:pt x="9325087" y="4134122"/>
                </a:lnTo>
                <a:lnTo>
                  <a:pt x="0" y="413412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9325087" y="2515577"/>
            <a:ext cx="9325087" cy="4134122"/>
          </a:xfrm>
          <a:custGeom>
            <a:avLst/>
            <a:gdLst/>
            <a:ahLst/>
            <a:cxnLst/>
            <a:rect l="l" t="t" r="r" b="b"/>
            <a:pathLst>
              <a:path w="9325087" h="4134122">
                <a:moveTo>
                  <a:pt x="0" y="0"/>
                </a:moveTo>
                <a:lnTo>
                  <a:pt x="9325087" y="0"/>
                </a:lnTo>
                <a:lnTo>
                  <a:pt x="9325087" y="4134122"/>
                </a:lnTo>
                <a:lnTo>
                  <a:pt x="0" y="413412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4523952" y="790575"/>
            <a:ext cx="8827145" cy="1331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6600" b="1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ธนบัตรในประเทศไทย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925973" y="3202839"/>
            <a:ext cx="9457001" cy="2294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600" b="1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1. 1000 บาท</a:t>
            </a:r>
          </a:p>
          <a:p>
            <a:pPr algn="ctr">
              <a:lnSpc>
                <a:spcPts val="8959"/>
              </a:lnSpc>
            </a:pPr>
            <a:r>
              <a:rPr lang="en-US" sz="6600" b="1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สีเทา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84129" y="6733859"/>
            <a:ext cx="16744808" cy="3046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b="1" dirty="0" err="1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รัชกาลที่</a:t>
            </a:r>
            <a:r>
              <a:rPr lang="en-US" sz="6600" b="1" dirty="0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9 </a:t>
            </a:r>
            <a:r>
              <a:rPr lang="en-US" sz="6600" b="1" dirty="0" err="1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พระบาทสมเด็จพระบรมชนกาธิเบศร</a:t>
            </a:r>
            <a:r>
              <a:rPr lang="en-US" sz="6600" b="1" dirty="0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endParaRPr lang="th-TH" sz="6600" b="1" dirty="0">
              <a:solidFill>
                <a:srgbClr val="0000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algn="ctr"/>
            <a:r>
              <a:rPr lang="en-US" sz="6600" b="1" dirty="0" err="1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มหาภูมิพลอดุลยเดชมหาราช</a:t>
            </a:r>
            <a:r>
              <a:rPr lang="en-US" sz="6600" b="1" dirty="0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en-US" sz="6600" b="1" dirty="0" err="1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บรมนาถบพิตร</a:t>
            </a:r>
            <a:endParaRPr lang="en-US" sz="6600" b="1" dirty="0">
              <a:solidFill>
                <a:srgbClr val="0000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algn="ctr"/>
            <a:r>
              <a:rPr lang="en-US" sz="6600" b="1" dirty="0" err="1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รัชกาลที่</a:t>
            </a:r>
            <a:r>
              <a:rPr lang="en-US" sz="6600" b="1" dirty="0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th-TH" sz="6600" b="1" dirty="0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10 </a:t>
            </a:r>
            <a:r>
              <a:rPr lang="en-US" sz="6600" b="1" dirty="0" err="1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พระบาทสมเด็จพระวชิรเกล้าเจ้าอยู่หัว</a:t>
            </a:r>
            <a:endParaRPr lang="en-US" sz="6600" b="1" dirty="0">
              <a:solidFill>
                <a:srgbClr val="0000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84044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0" y="0"/>
                </a:moveTo>
                <a:lnTo>
                  <a:pt x="2579542" y="0"/>
                </a:lnTo>
                <a:lnTo>
                  <a:pt x="2579542" y="2625488"/>
                </a:lnTo>
                <a:lnTo>
                  <a:pt x="0" y="26254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Freeform 3"/>
          <p:cNvSpPr/>
          <p:nvPr/>
        </p:nvSpPr>
        <p:spPr>
          <a:xfrm rot="4108967">
            <a:off x="9342072" y="-786275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0" y="0"/>
                </a:moveTo>
                <a:lnTo>
                  <a:pt x="2579542" y="0"/>
                </a:lnTo>
                <a:lnTo>
                  <a:pt x="2579542" y="2625488"/>
                </a:lnTo>
                <a:lnTo>
                  <a:pt x="0" y="26254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4" name="Freeform 4"/>
          <p:cNvSpPr/>
          <p:nvPr/>
        </p:nvSpPr>
        <p:spPr>
          <a:xfrm rot="-6987632">
            <a:off x="15735914" y="7898884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0" y="0"/>
                </a:moveTo>
                <a:lnTo>
                  <a:pt x="2579542" y="0"/>
                </a:lnTo>
                <a:lnTo>
                  <a:pt x="2579542" y="2625488"/>
                </a:lnTo>
                <a:lnTo>
                  <a:pt x="0" y="26254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5" name="Freeform 5"/>
          <p:cNvSpPr/>
          <p:nvPr/>
        </p:nvSpPr>
        <p:spPr>
          <a:xfrm rot="8203258" flipH="1">
            <a:off x="833297" y="8431969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2579543" y="0"/>
                </a:moveTo>
                <a:lnTo>
                  <a:pt x="0" y="0"/>
                </a:lnTo>
                <a:lnTo>
                  <a:pt x="0" y="2625488"/>
                </a:lnTo>
                <a:lnTo>
                  <a:pt x="2579543" y="2625488"/>
                </a:lnTo>
                <a:lnTo>
                  <a:pt x="257954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3934536" y="9012748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0" y="0"/>
                </a:moveTo>
                <a:lnTo>
                  <a:pt x="1132700" y="0"/>
                </a:lnTo>
                <a:lnTo>
                  <a:pt x="1132700" y="1289824"/>
                </a:lnTo>
                <a:lnTo>
                  <a:pt x="0" y="12898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7" name="Freeform 7"/>
          <p:cNvSpPr/>
          <p:nvPr/>
        </p:nvSpPr>
        <p:spPr>
          <a:xfrm flipH="1">
            <a:off x="402042" y="3830340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1132700" y="0"/>
                </a:moveTo>
                <a:lnTo>
                  <a:pt x="0" y="0"/>
                </a:lnTo>
                <a:lnTo>
                  <a:pt x="0" y="1289824"/>
                </a:lnTo>
                <a:lnTo>
                  <a:pt x="1132700" y="1289824"/>
                </a:lnTo>
                <a:lnTo>
                  <a:pt x="11327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2326162" y="1870665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0" y="0"/>
                </a:moveTo>
                <a:lnTo>
                  <a:pt x="1132700" y="0"/>
                </a:lnTo>
                <a:lnTo>
                  <a:pt x="1132700" y="1289824"/>
                </a:lnTo>
                <a:lnTo>
                  <a:pt x="0" y="12898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284130" y="6415129"/>
            <a:ext cx="1368523" cy="798720"/>
          </a:xfrm>
          <a:custGeom>
            <a:avLst/>
            <a:gdLst/>
            <a:ahLst/>
            <a:cxnLst/>
            <a:rect l="l" t="t" r="r" b="b"/>
            <a:pathLst>
              <a:path w="1368523" h="798720">
                <a:moveTo>
                  <a:pt x="0" y="0"/>
                </a:moveTo>
                <a:lnTo>
                  <a:pt x="1368523" y="0"/>
                </a:lnTo>
                <a:lnTo>
                  <a:pt x="1368523" y="798720"/>
                </a:lnTo>
                <a:lnTo>
                  <a:pt x="0" y="7987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4382974" y="-272251"/>
            <a:ext cx="1368523" cy="798720"/>
          </a:xfrm>
          <a:custGeom>
            <a:avLst/>
            <a:gdLst/>
            <a:ahLst/>
            <a:cxnLst/>
            <a:rect l="l" t="t" r="r" b="b"/>
            <a:pathLst>
              <a:path w="1368523" h="798720">
                <a:moveTo>
                  <a:pt x="0" y="0"/>
                </a:moveTo>
                <a:lnTo>
                  <a:pt x="1368523" y="0"/>
                </a:lnTo>
                <a:lnTo>
                  <a:pt x="1368523" y="798720"/>
                </a:lnTo>
                <a:lnTo>
                  <a:pt x="0" y="7987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1" name="Freeform 11"/>
          <p:cNvSpPr/>
          <p:nvPr/>
        </p:nvSpPr>
        <p:spPr>
          <a:xfrm flipH="1">
            <a:off x="9263320" y="9903212"/>
            <a:ext cx="1368523" cy="798720"/>
          </a:xfrm>
          <a:custGeom>
            <a:avLst/>
            <a:gdLst/>
            <a:ahLst/>
            <a:cxnLst/>
            <a:rect l="l" t="t" r="r" b="b"/>
            <a:pathLst>
              <a:path w="1368523" h="798720">
                <a:moveTo>
                  <a:pt x="1368523" y="0"/>
                </a:moveTo>
                <a:lnTo>
                  <a:pt x="0" y="0"/>
                </a:lnTo>
                <a:lnTo>
                  <a:pt x="0" y="798720"/>
                </a:lnTo>
                <a:lnTo>
                  <a:pt x="1368523" y="798720"/>
                </a:lnTo>
                <a:lnTo>
                  <a:pt x="136852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5964214" y="9361987"/>
            <a:ext cx="2579542" cy="1339945"/>
          </a:xfrm>
          <a:custGeom>
            <a:avLst/>
            <a:gdLst/>
            <a:ahLst/>
            <a:cxnLst/>
            <a:rect l="l" t="t" r="r" b="b"/>
            <a:pathLst>
              <a:path w="2579542" h="1339945">
                <a:moveTo>
                  <a:pt x="0" y="0"/>
                </a:moveTo>
                <a:lnTo>
                  <a:pt x="2579543" y="0"/>
                </a:lnTo>
                <a:lnTo>
                  <a:pt x="2579543" y="1339945"/>
                </a:lnTo>
                <a:lnTo>
                  <a:pt x="0" y="13399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b="-95939"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6838250" y="828195"/>
            <a:ext cx="1705506" cy="1513249"/>
          </a:xfrm>
          <a:custGeom>
            <a:avLst/>
            <a:gdLst/>
            <a:ahLst/>
            <a:cxnLst/>
            <a:rect l="l" t="t" r="r" b="b"/>
            <a:pathLst>
              <a:path w="1705506" h="1513249">
                <a:moveTo>
                  <a:pt x="0" y="0"/>
                </a:moveTo>
                <a:lnTo>
                  <a:pt x="1705507" y="0"/>
                </a:lnTo>
                <a:lnTo>
                  <a:pt x="1705507" y="1513249"/>
                </a:lnTo>
                <a:lnTo>
                  <a:pt x="0" y="15132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4" name="Freeform 14"/>
          <p:cNvSpPr/>
          <p:nvPr/>
        </p:nvSpPr>
        <p:spPr>
          <a:xfrm flipH="1">
            <a:off x="16496914" y="3160489"/>
            <a:ext cx="3301932" cy="2929714"/>
          </a:xfrm>
          <a:custGeom>
            <a:avLst/>
            <a:gdLst/>
            <a:ahLst/>
            <a:cxnLst/>
            <a:rect l="l" t="t" r="r" b="b"/>
            <a:pathLst>
              <a:path w="3301932" h="2929714">
                <a:moveTo>
                  <a:pt x="3301932" y="0"/>
                </a:moveTo>
                <a:lnTo>
                  <a:pt x="0" y="0"/>
                </a:lnTo>
                <a:lnTo>
                  <a:pt x="0" y="2929714"/>
                </a:lnTo>
                <a:lnTo>
                  <a:pt x="3301932" y="2929714"/>
                </a:lnTo>
                <a:lnTo>
                  <a:pt x="330193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4870099" y="7644394"/>
            <a:ext cx="2188230" cy="2258818"/>
          </a:xfrm>
          <a:custGeom>
            <a:avLst/>
            <a:gdLst/>
            <a:ahLst/>
            <a:cxnLst/>
            <a:rect l="l" t="t" r="r" b="b"/>
            <a:pathLst>
              <a:path w="2188230" h="2258818">
                <a:moveTo>
                  <a:pt x="0" y="0"/>
                </a:moveTo>
                <a:lnTo>
                  <a:pt x="2188230" y="0"/>
                </a:lnTo>
                <a:lnTo>
                  <a:pt x="2188230" y="2258818"/>
                </a:lnTo>
                <a:lnTo>
                  <a:pt x="0" y="22588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6" name="Freeform 16"/>
          <p:cNvSpPr/>
          <p:nvPr/>
        </p:nvSpPr>
        <p:spPr>
          <a:xfrm flipH="1">
            <a:off x="15067236" y="901671"/>
            <a:ext cx="2188230" cy="2258818"/>
          </a:xfrm>
          <a:custGeom>
            <a:avLst/>
            <a:gdLst/>
            <a:ahLst/>
            <a:cxnLst/>
            <a:rect l="l" t="t" r="r" b="b"/>
            <a:pathLst>
              <a:path w="2188230" h="2258818">
                <a:moveTo>
                  <a:pt x="2188230" y="0"/>
                </a:moveTo>
                <a:lnTo>
                  <a:pt x="0" y="0"/>
                </a:lnTo>
                <a:lnTo>
                  <a:pt x="0" y="2258818"/>
                </a:lnTo>
                <a:lnTo>
                  <a:pt x="2188230" y="2258818"/>
                </a:lnTo>
                <a:lnTo>
                  <a:pt x="218823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7" name="Freeform 17"/>
          <p:cNvSpPr/>
          <p:nvPr/>
        </p:nvSpPr>
        <p:spPr>
          <a:xfrm rot="1211930">
            <a:off x="10804800" y="7849672"/>
            <a:ext cx="1824739" cy="1848262"/>
          </a:xfrm>
          <a:custGeom>
            <a:avLst/>
            <a:gdLst/>
            <a:ahLst/>
            <a:cxnLst/>
            <a:rect l="l" t="t" r="r" b="b"/>
            <a:pathLst>
              <a:path w="1824739" h="1848262">
                <a:moveTo>
                  <a:pt x="0" y="0"/>
                </a:moveTo>
                <a:lnTo>
                  <a:pt x="1824739" y="0"/>
                </a:lnTo>
                <a:lnTo>
                  <a:pt x="1824739" y="1848262"/>
                </a:lnTo>
                <a:lnTo>
                  <a:pt x="0" y="184826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8" name="Freeform 18"/>
          <p:cNvSpPr/>
          <p:nvPr/>
        </p:nvSpPr>
        <p:spPr>
          <a:xfrm rot="1211930" flipH="1">
            <a:off x="3957730" y="1286888"/>
            <a:ext cx="1824739" cy="1848262"/>
          </a:xfrm>
          <a:custGeom>
            <a:avLst/>
            <a:gdLst/>
            <a:ahLst/>
            <a:cxnLst/>
            <a:rect l="l" t="t" r="r" b="b"/>
            <a:pathLst>
              <a:path w="1824739" h="1848262">
                <a:moveTo>
                  <a:pt x="1824739" y="0"/>
                </a:moveTo>
                <a:lnTo>
                  <a:pt x="0" y="0"/>
                </a:lnTo>
                <a:lnTo>
                  <a:pt x="0" y="1848263"/>
                </a:lnTo>
                <a:lnTo>
                  <a:pt x="1824739" y="1848263"/>
                </a:lnTo>
                <a:lnTo>
                  <a:pt x="1824739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4831515" y="-644912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0" y="0"/>
                </a:moveTo>
                <a:lnTo>
                  <a:pt x="1132699" y="0"/>
                </a:lnTo>
                <a:lnTo>
                  <a:pt x="1132699" y="1289824"/>
                </a:lnTo>
                <a:lnTo>
                  <a:pt x="0" y="12898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1289771" y="1028700"/>
            <a:ext cx="15969529" cy="8182928"/>
            <a:chOff x="0" y="0"/>
            <a:chExt cx="5402038" cy="276805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402038" cy="2768052"/>
            </a:xfrm>
            <a:custGeom>
              <a:avLst/>
              <a:gdLst/>
              <a:ahLst/>
              <a:cxnLst/>
              <a:rect l="l" t="t" r="r" b="b"/>
              <a:pathLst>
                <a:path w="5402038" h="2768052">
                  <a:moveTo>
                    <a:pt x="5277578" y="2768052"/>
                  </a:moveTo>
                  <a:lnTo>
                    <a:pt x="124460" y="2768052"/>
                  </a:lnTo>
                  <a:cubicBezTo>
                    <a:pt x="55880" y="2768052"/>
                    <a:pt x="0" y="2712172"/>
                    <a:pt x="0" y="264359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77578" y="0"/>
                  </a:lnTo>
                  <a:cubicBezTo>
                    <a:pt x="5346158" y="0"/>
                    <a:pt x="5402038" y="55880"/>
                    <a:pt x="5402038" y="124460"/>
                  </a:cubicBezTo>
                  <a:lnTo>
                    <a:pt x="5402038" y="2643592"/>
                  </a:lnTo>
                  <a:cubicBezTo>
                    <a:pt x="5402038" y="2712172"/>
                    <a:pt x="5346158" y="2768052"/>
                    <a:pt x="5277578" y="2768052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6600" b="1">
                <a:latin typeface="TH Niramit AS" panose="02000506000000020004" pitchFamily="2" charset="-34"/>
                <a:cs typeface="TH Niramit AS" panose="02000506000000020004" pitchFamily="2" charset="-34"/>
              </a:endParaRPr>
            </a:p>
          </p:txBody>
        </p:sp>
      </p:grpSp>
      <p:sp>
        <p:nvSpPr>
          <p:cNvPr id="22" name="Freeform 22"/>
          <p:cNvSpPr/>
          <p:nvPr/>
        </p:nvSpPr>
        <p:spPr>
          <a:xfrm>
            <a:off x="9289775" y="2298305"/>
            <a:ext cx="9325087" cy="4289540"/>
          </a:xfrm>
          <a:custGeom>
            <a:avLst/>
            <a:gdLst/>
            <a:ahLst/>
            <a:cxnLst/>
            <a:rect l="l" t="t" r="r" b="b"/>
            <a:pathLst>
              <a:path w="9325087" h="4289540">
                <a:moveTo>
                  <a:pt x="0" y="0"/>
                </a:moveTo>
                <a:lnTo>
                  <a:pt x="9325087" y="0"/>
                </a:lnTo>
                <a:lnTo>
                  <a:pt x="9325087" y="4289540"/>
                </a:lnTo>
                <a:lnTo>
                  <a:pt x="0" y="428954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0" y="2304709"/>
            <a:ext cx="9325087" cy="4289540"/>
          </a:xfrm>
          <a:custGeom>
            <a:avLst/>
            <a:gdLst/>
            <a:ahLst/>
            <a:cxnLst/>
            <a:rect l="l" t="t" r="r" b="b"/>
            <a:pathLst>
              <a:path w="9325087" h="4289540">
                <a:moveTo>
                  <a:pt x="0" y="0"/>
                </a:moveTo>
                <a:lnTo>
                  <a:pt x="9325087" y="0"/>
                </a:lnTo>
                <a:lnTo>
                  <a:pt x="9325087" y="4289540"/>
                </a:lnTo>
                <a:lnTo>
                  <a:pt x="0" y="428954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4523952" y="790575"/>
            <a:ext cx="8827145" cy="1331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6600" b="1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ธนบัตรในประเทศไทย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982785" y="3232557"/>
            <a:ext cx="5343376" cy="2294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600" b="1" dirty="0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2. 500 </a:t>
            </a:r>
            <a:r>
              <a:rPr lang="en-US" sz="6600" b="1" dirty="0" err="1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บาท</a:t>
            </a:r>
            <a:endParaRPr lang="en-US" sz="6600" b="1" dirty="0">
              <a:solidFill>
                <a:srgbClr val="0000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algn="ctr">
              <a:lnSpc>
                <a:spcPts val="8959"/>
              </a:lnSpc>
            </a:pPr>
            <a:r>
              <a:rPr lang="en-US" sz="6600" b="1" dirty="0" err="1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สีม่วง</a:t>
            </a:r>
            <a:endParaRPr lang="en-US" sz="6600" b="1" dirty="0">
              <a:solidFill>
                <a:srgbClr val="0000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2057400" y="7414887"/>
            <a:ext cx="14940829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b="1" dirty="0" err="1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รัชกาลที่</a:t>
            </a:r>
            <a:r>
              <a:rPr lang="en-US" sz="6600" b="1" dirty="0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7 </a:t>
            </a:r>
            <a:r>
              <a:rPr lang="en-US" sz="6600" b="1" dirty="0" err="1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พระบาทสมเด็จพระปกเกล้าเจ้าอยู่หัว</a:t>
            </a:r>
            <a:endParaRPr lang="en-US" sz="6600" b="1" dirty="0">
              <a:solidFill>
                <a:srgbClr val="0000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algn="ctr"/>
            <a:r>
              <a:rPr lang="en-US" sz="6600" b="1" dirty="0" err="1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รัชกาลที่</a:t>
            </a:r>
            <a:r>
              <a:rPr lang="en-US" sz="6600" b="1" dirty="0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8 </a:t>
            </a:r>
            <a:r>
              <a:rPr lang="en-US" sz="6600" b="1" dirty="0" err="1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พระบาทสมเด็จพระปรเมนทรมหาอานันทมหิดล</a:t>
            </a:r>
            <a:r>
              <a:rPr lang="en-US" sz="6600" b="1" dirty="0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84044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0" y="0"/>
                </a:moveTo>
                <a:lnTo>
                  <a:pt x="2579542" y="0"/>
                </a:lnTo>
                <a:lnTo>
                  <a:pt x="2579542" y="2625488"/>
                </a:lnTo>
                <a:lnTo>
                  <a:pt x="0" y="26254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Freeform 3"/>
          <p:cNvSpPr/>
          <p:nvPr/>
        </p:nvSpPr>
        <p:spPr>
          <a:xfrm rot="4108967">
            <a:off x="9342072" y="-786275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0" y="0"/>
                </a:moveTo>
                <a:lnTo>
                  <a:pt x="2579542" y="0"/>
                </a:lnTo>
                <a:lnTo>
                  <a:pt x="2579542" y="2625488"/>
                </a:lnTo>
                <a:lnTo>
                  <a:pt x="0" y="26254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4" name="Freeform 4"/>
          <p:cNvSpPr/>
          <p:nvPr/>
        </p:nvSpPr>
        <p:spPr>
          <a:xfrm rot="-6987632">
            <a:off x="15735914" y="7898884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0" y="0"/>
                </a:moveTo>
                <a:lnTo>
                  <a:pt x="2579542" y="0"/>
                </a:lnTo>
                <a:lnTo>
                  <a:pt x="2579542" y="2625488"/>
                </a:lnTo>
                <a:lnTo>
                  <a:pt x="0" y="26254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5" name="Freeform 5"/>
          <p:cNvSpPr/>
          <p:nvPr/>
        </p:nvSpPr>
        <p:spPr>
          <a:xfrm rot="8203258" flipH="1">
            <a:off x="833297" y="8431969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2579543" y="0"/>
                </a:moveTo>
                <a:lnTo>
                  <a:pt x="0" y="0"/>
                </a:lnTo>
                <a:lnTo>
                  <a:pt x="0" y="2625488"/>
                </a:lnTo>
                <a:lnTo>
                  <a:pt x="2579543" y="2625488"/>
                </a:lnTo>
                <a:lnTo>
                  <a:pt x="257954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3934536" y="9012748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0" y="0"/>
                </a:moveTo>
                <a:lnTo>
                  <a:pt x="1132700" y="0"/>
                </a:lnTo>
                <a:lnTo>
                  <a:pt x="1132700" y="1289824"/>
                </a:lnTo>
                <a:lnTo>
                  <a:pt x="0" y="12898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7" name="Freeform 7"/>
          <p:cNvSpPr/>
          <p:nvPr/>
        </p:nvSpPr>
        <p:spPr>
          <a:xfrm flipH="1">
            <a:off x="402042" y="3830340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1132700" y="0"/>
                </a:moveTo>
                <a:lnTo>
                  <a:pt x="0" y="0"/>
                </a:lnTo>
                <a:lnTo>
                  <a:pt x="0" y="1289824"/>
                </a:lnTo>
                <a:lnTo>
                  <a:pt x="1132700" y="1289824"/>
                </a:lnTo>
                <a:lnTo>
                  <a:pt x="11327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2326162" y="1870665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0" y="0"/>
                </a:moveTo>
                <a:lnTo>
                  <a:pt x="1132700" y="0"/>
                </a:lnTo>
                <a:lnTo>
                  <a:pt x="1132700" y="1289824"/>
                </a:lnTo>
                <a:lnTo>
                  <a:pt x="0" y="12898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284130" y="6415129"/>
            <a:ext cx="1368523" cy="798720"/>
          </a:xfrm>
          <a:custGeom>
            <a:avLst/>
            <a:gdLst/>
            <a:ahLst/>
            <a:cxnLst/>
            <a:rect l="l" t="t" r="r" b="b"/>
            <a:pathLst>
              <a:path w="1368523" h="798720">
                <a:moveTo>
                  <a:pt x="0" y="0"/>
                </a:moveTo>
                <a:lnTo>
                  <a:pt x="1368523" y="0"/>
                </a:lnTo>
                <a:lnTo>
                  <a:pt x="1368523" y="798720"/>
                </a:lnTo>
                <a:lnTo>
                  <a:pt x="0" y="7987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4382974" y="-272251"/>
            <a:ext cx="1368523" cy="798720"/>
          </a:xfrm>
          <a:custGeom>
            <a:avLst/>
            <a:gdLst/>
            <a:ahLst/>
            <a:cxnLst/>
            <a:rect l="l" t="t" r="r" b="b"/>
            <a:pathLst>
              <a:path w="1368523" h="798720">
                <a:moveTo>
                  <a:pt x="0" y="0"/>
                </a:moveTo>
                <a:lnTo>
                  <a:pt x="1368523" y="0"/>
                </a:lnTo>
                <a:lnTo>
                  <a:pt x="1368523" y="798720"/>
                </a:lnTo>
                <a:lnTo>
                  <a:pt x="0" y="7987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1" name="Freeform 11"/>
          <p:cNvSpPr/>
          <p:nvPr/>
        </p:nvSpPr>
        <p:spPr>
          <a:xfrm flipH="1">
            <a:off x="9263320" y="9903212"/>
            <a:ext cx="1368523" cy="798720"/>
          </a:xfrm>
          <a:custGeom>
            <a:avLst/>
            <a:gdLst/>
            <a:ahLst/>
            <a:cxnLst/>
            <a:rect l="l" t="t" r="r" b="b"/>
            <a:pathLst>
              <a:path w="1368523" h="798720">
                <a:moveTo>
                  <a:pt x="1368523" y="0"/>
                </a:moveTo>
                <a:lnTo>
                  <a:pt x="0" y="0"/>
                </a:lnTo>
                <a:lnTo>
                  <a:pt x="0" y="798720"/>
                </a:lnTo>
                <a:lnTo>
                  <a:pt x="1368523" y="798720"/>
                </a:lnTo>
                <a:lnTo>
                  <a:pt x="136852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5964214" y="9361987"/>
            <a:ext cx="2579542" cy="1339945"/>
          </a:xfrm>
          <a:custGeom>
            <a:avLst/>
            <a:gdLst/>
            <a:ahLst/>
            <a:cxnLst/>
            <a:rect l="l" t="t" r="r" b="b"/>
            <a:pathLst>
              <a:path w="2579542" h="1339945">
                <a:moveTo>
                  <a:pt x="0" y="0"/>
                </a:moveTo>
                <a:lnTo>
                  <a:pt x="2579543" y="0"/>
                </a:lnTo>
                <a:lnTo>
                  <a:pt x="2579543" y="1339945"/>
                </a:lnTo>
                <a:lnTo>
                  <a:pt x="0" y="13399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b="-95939"/>
            </a:stretch>
          </a:blipFill>
        </p:spPr>
        <p:txBody>
          <a:bodyPr/>
          <a:lstStyle/>
          <a:p>
            <a:endParaRPr lang="en-US" sz="660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6838250" y="828195"/>
            <a:ext cx="1705506" cy="1513249"/>
          </a:xfrm>
          <a:custGeom>
            <a:avLst/>
            <a:gdLst/>
            <a:ahLst/>
            <a:cxnLst/>
            <a:rect l="l" t="t" r="r" b="b"/>
            <a:pathLst>
              <a:path w="1705506" h="1513249">
                <a:moveTo>
                  <a:pt x="0" y="0"/>
                </a:moveTo>
                <a:lnTo>
                  <a:pt x="1705507" y="0"/>
                </a:lnTo>
                <a:lnTo>
                  <a:pt x="1705507" y="1513249"/>
                </a:lnTo>
                <a:lnTo>
                  <a:pt x="0" y="15132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4" name="Freeform 14"/>
          <p:cNvSpPr/>
          <p:nvPr/>
        </p:nvSpPr>
        <p:spPr>
          <a:xfrm flipH="1">
            <a:off x="16496914" y="3160489"/>
            <a:ext cx="3301932" cy="2929714"/>
          </a:xfrm>
          <a:custGeom>
            <a:avLst/>
            <a:gdLst/>
            <a:ahLst/>
            <a:cxnLst/>
            <a:rect l="l" t="t" r="r" b="b"/>
            <a:pathLst>
              <a:path w="3301932" h="2929714">
                <a:moveTo>
                  <a:pt x="3301932" y="0"/>
                </a:moveTo>
                <a:lnTo>
                  <a:pt x="0" y="0"/>
                </a:lnTo>
                <a:lnTo>
                  <a:pt x="0" y="2929714"/>
                </a:lnTo>
                <a:lnTo>
                  <a:pt x="3301932" y="2929714"/>
                </a:lnTo>
                <a:lnTo>
                  <a:pt x="330193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4870099" y="7644394"/>
            <a:ext cx="2188230" cy="2258818"/>
          </a:xfrm>
          <a:custGeom>
            <a:avLst/>
            <a:gdLst/>
            <a:ahLst/>
            <a:cxnLst/>
            <a:rect l="l" t="t" r="r" b="b"/>
            <a:pathLst>
              <a:path w="2188230" h="2258818">
                <a:moveTo>
                  <a:pt x="0" y="0"/>
                </a:moveTo>
                <a:lnTo>
                  <a:pt x="2188230" y="0"/>
                </a:lnTo>
                <a:lnTo>
                  <a:pt x="2188230" y="2258818"/>
                </a:lnTo>
                <a:lnTo>
                  <a:pt x="0" y="22588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6" name="Freeform 16"/>
          <p:cNvSpPr/>
          <p:nvPr/>
        </p:nvSpPr>
        <p:spPr>
          <a:xfrm flipH="1">
            <a:off x="15067236" y="901671"/>
            <a:ext cx="2188230" cy="2258818"/>
          </a:xfrm>
          <a:custGeom>
            <a:avLst/>
            <a:gdLst/>
            <a:ahLst/>
            <a:cxnLst/>
            <a:rect l="l" t="t" r="r" b="b"/>
            <a:pathLst>
              <a:path w="2188230" h="2258818">
                <a:moveTo>
                  <a:pt x="2188230" y="0"/>
                </a:moveTo>
                <a:lnTo>
                  <a:pt x="0" y="0"/>
                </a:lnTo>
                <a:lnTo>
                  <a:pt x="0" y="2258818"/>
                </a:lnTo>
                <a:lnTo>
                  <a:pt x="2188230" y="2258818"/>
                </a:lnTo>
                <a:lnTo>
                  <a:pt x="218823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7" name="Freeform 17"/>
          <p:cNvSpPr/>
          <p:nvPr/>
        </p:nvSpPr>
        <p:spPr>
          <a:xfrm rot="1211930">
            <a:off x="10804800" y="7849672"/>
            <a:ext cx="1824739" cy="1848262"/>
          </a:xfrm>
          <a:custGeom>
            <a:avLst/>
            <a:gdLst/>
            <a:ahLst/>
            <a:cxnLst/>
            <a:rect l="l" t="t" r="r" b="b"/>
            <a:pathLst>
              <a:path w="1824739" h="1848262">
                <a:moveTo>
                  <a:pt x="0" y="0"/>
                </a:moveTo>
                <a:lnTo>
                  <a:pt x="1824739" y="0"/>
                </a:lnTo>
                <a:lnTo>
                  <a:pt x="1824739" y="1848262"/>
                </a:lnTo>
                <a:lnTo>
                  <a:pt x="0" y="184826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8" name="Freeform 18"/>
          <p:cNvSpPr/>
          <p:nvPr/>
        </p:nvSpPr>
        <p:spPr>
          <a:xfrm rot="1211930" flipH="1">
            <a:off x="3957730" y="1286888"/>
            <a:ext cx="1824739" cy="1848262"/>
          </a:xfrm>
          <a:custGeom>
            <a:avLst/>
            <a:gdLst/>
            <a:ahLst/>
            <a:cxnLst/>
            <a:rect l="l" t="t" r="r" b="b"/>
            <a:pathLst>
              <a:path w="1824739" h="1848262">
                <a:moveTo>
                  <a:pt x="1824739" y="0"/>
                </a:moveTo>
                <a:lnTo>
                  <a:pt x="0" y="0"/>
                </a:lnTo>
                <a:lnTo>
                  <a:pt x="0" y="1848263"/>
                </a:lnTo>
                <a:lnTo>
                  <a:pt x="1824739" y="1848263"/>
                </a:lnTo>
                <a:lnTo>
                  <a:pt x="1824739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4831515" y="-644912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0" y="0"/>
                </a:moveTo>
                <a:lnTo>
                  <a:pt x="1132699" y="0"/>
                </a:lnTo>
                <a:lnTo>
                  <a:pt x="1132699" y="1289824"/>
                </a:lnTo>
                <a:lnTo>
                  <a:pt x="0" y="12898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-50551" y="1028700"/>
            <a:ext cx="18546304" cy="8869721"/>
            <a:chOff x="0" y="0"/>
            <a:chExt cx="5787909" cy="276805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787909" cy="2768052"/>
            </a:xfrm>
            <a:custGeom>
              <a:avLst/>
              <a:gdLst/>
              <a:ahLst/>
              <a:cxnLst/>
              <a:rect l="l" t="t" r="r" b="b"/>
              <a:pathLst>
                <a:path w="5787909" h="2768052">
                  <a:moveTo>
                    <a:pt x="5663449" y="2768052"/>
                  </a:moveTo>
                  <a:lnTo>
                    <a:pt x="124460" y="2768052"/>
                  </a:lnTo>
                  <a:cubicBezTo>
                    <a:pt x="55880" y="2768052"/>
                    <a:pt x="0" y="2712172"/>
                    <a:pt x="0" y="264359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663449" y="0"/>
                  </a:lnTo>
                  <a:cubicBezTo>
                    <a:pt x="5732029" y="0"/>
                    <a:pt x="5787909" y="55880"/>
                    <a:pt x="5787909" y="124460"/>
                  </a:cubicBezTo>
                  <a:lnTo>
                    <a:pt x="5787909" y="2643592"/>
                  </a:lnTo>
                  <a:cubicBezTo>
                    <a:pt x="5787909" y="2712172"/>
                    <a:pt x="5732029" y="2768052"/>
                    <a:pt x="5663449" y="2768052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6600">
                <a:latin typeface="TH Niramit AS" panose="02000506000000020004" pitchFamily="2" charset="-34"/>
                <a:cs typeface="TH Niramit AS" panose="02000506000000020004" pitchFamily="2" charset="-34"/>
              </a:endParaRPr>
            </a:p>
          </p:txBody>
        </p:sp>
      </p:grpSp>
      <p:sp>
        <p:nvSpPr>
          <p:cNvPr id="22" name="Freeform 22"/>
          <p:cNvSpPr/>
          <p:nvPr/>
        </p:nvSpPr>
        <p:spPr>
          <a:xfrm>
            <a:off x="8962913" y="2737807"/>
            <a:ext cx="9325087" cy="4476042"/>
          </a:xfrm>
          <a:custGeom>
            <a:avLst/>
            <a:gdLst/>
            <a:ahLst/>
            <a:cxnLst/>
            <a:rect l="l" t="t" r="r" b="b"/>
            <a:pathLst>
              <a:path w="9325087" h="4476042">
                <a:moveTo>
                  <a:pt x="0" y="0"/>
                </a:moveTo>
                <a:lnTo>
                  <a:pt x="9325087" y="0"/>
                </a:lnTo>
                <a:lnTo>
                  <a:pt x="9325087" y="4476042"/>
                </a:lnTo>
                <a:lnTo>
                  <a:pt x="0" y="447604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-50551" y="2737807"/>
            <a:ext cx="9325087" cy="4476042"/>
          </a:xfrm>
          <a:custGeom>
            <a:avLst/>
            <a:gdLst/>
            <a:ahLst/>
            <a:cxnLst/>
            <a:rect l="l" t="t" r="r" b="b"/>
            <a:pathLst>
              <a:path w="9325087" h="4476042">
                <a:moveTo>
                  <a:pt x="0" y="0"/>
                </a:moveTo>
                <a:lnTo>
                  <a:pt x="9325087" y="0"/>
                </a:lnTo>
                <a:lnTo>
                  <a:pt x="9325087" y="4476042"/>
                </a:lnTo>
                <a:lnTo>
                  <a:pt x="0" y="447604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4523952" y="790575"/>
            <a:ext cx="8827145" cy="1331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6600" b="1" dirty="0" err="1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ธนบัตรในประเทศไทย</a:t>
            </a:r>
            <a:endParaRPr lang="en-US" sz="6600" b="1" dirty="0">
              <a:solidFill>
                <a:srgbClr val="0000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6373793" y="3877469"/>
            <a:ext cx="5343376" cy="2294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600" b="1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3.100 บาท</a:t>
            </a:r>
          </a:p>
          <a:p>
            <a:pPr algn="ctr">
              <a:lnSpc>
                <a:spcPts val="8959"/>
              </a:lnSpc>
            </a:pPr>
            <a:r>
              <a:rPr lang="en-US" sz="6600" b="1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สีแดง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534742" y="7290754"/>
            <a:ext cx="15229257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b="1" dirty="0" err="1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รัชกาลที่</a:t>
            </a:r>
            <a:r>
              <a:rPr lang="en-US" sz="6600" b="1" dirty="0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5</a:t>
            </a:r>
            <a:r>
              <a:rPr lang="th-TH" sz="6600" b="1" dirty="0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en-US" sz="6600" b="1" dirty="0" err="1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พระบาทสมเด็จพระจุลจอมเกล้าเจ้าอยู่หัว</a:t>
            </a:r>
            <a:r>
              <a:rPr lang="en-US" sz="6600" b="1" dirty="0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endParaRPr lang="th-TH" sz="6600" b="1" dirty="0">
              <a:solidFill>
                <a:srgbClr val="0000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algn="ctr"/>
            <a:r>
              <a:rPr lang="en-US" sz="6600" b="1" dirty="0" err="1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รัชกาลที่</a:t>
            </a:r>
            <a:r>
              <a:rPr lang="en-US" sz="6600" b="1" dirty="0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6 </a:t>
            </a:r>
            <a:r>
              <a:rPr lang="en-US" sz="6600" b="1" dirty="0" err="1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พระบาทสมเด็จพระมงกุฎเกล้าเจ้าอยู่หัว</a:t>
            </a:r>
            <a:endParaRPr lang="en-US" sz="6600" b="1" dirty="0">
              <a:solidFill>
                <a:srgbClr val="0000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84044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0" y="0"/>
                </a:moveTo>
                <a:lnTo>
                  <a:pt x="2579542" y="0"/>
                </a:lnTo>
                <a:lnTo>
                  <a:pt x="2579542" y="2625488"/>
                </a:lnTo>
                <a:lnTo>
                  <a:pt x="0" y="26254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Freeform 3"/>
          <p:cNvSpPr/>
          <p:nvPr/>
        </p:nvSpPr>
        <p:spPr>
          <a:xfrm rot="4108967">
            <a:off x="9342072" y="-786275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0" y="0"/>
                </a:moveTo>
                <a:lnTo>
                  <a:pt x="2579542" y="0"/>
                </a:lnTo>
                <a:lnTo>
                  <a:pt x="2579542" y="2625488"/>
                </a:lnTo>
                <a:lnTo>
                  <a:pt x="0" y="26254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4" name="Freeform 4"/>
          <p:cNvSpPr/>
          <p:nvPr/>
        </p:nvSpPr>
        <p:spPr>
          <a:xfrm rot="-6987632">
            <a:off x="15735914" y="7898884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0" y="0"/>
                </a:moveTo>
                <a:lnTo>
                  <a:pt x="2579542" y="0"/>
                </a:lnTo>
                <a:lnTo>
                  <a:pt x="2579542" y="2625488"/>
                </a:lnTo>
                <a:lnTo>
                  <a:pt x="0" y="26254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5" name="Freeform 5"/>
          <p:cNvSpPr/>
          <p:nvPr/>
        </p:nvSpPr>
        <p:spPr>
          <a:xfrm rot="8203258" flipH="1">
            <a:off x="833297" y="8431969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2579543" y="0"/>
                </a:moveTo>
                <a:lnTo>
                  <a:pt x="0" y="0"/>
                </a:lnTo>
                <a:lnTo>
                  <a:pt x="0" y="2625488"/>
                </a:lnTo>
                <a:lnTo>
                  <a:pt x="2579543" y="2625488"/>
                </a:lnTo>
                <a:lnTo>
                  <a:pt x="257954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3934536" y="9012748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0" y="0"/>
                </a:moveTo>
                <a:lnTo>
                  <a:pt x="1132700" y="0"/>
                </a:lnTo>
                <a:lnTo>
                  <a:pt x="1132700" y="1289824"/>
                </a:lnTo>
                <a:lnTo>
                  <a:pt x="0" y="12898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7" name="Freeform 7"/>
          <p:cNvSpPr/>
          <p:nvPr/>
        </p:nvSpPr>
        <p:spPr>
          <a:xfrm flipH="1">
            <a:off x="402042" y="3830340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1132700" y="0"/>
                </a:moveTo>
                <a:lnTo>
                  <a:pt x="0" y="0"/>
                </a:lnTo>
                <a:lnTo>
                  <a:pt x="0" y="1289824"/>
                </a:lnTo>
                <a:lnTo>
                  <a:pt x="1132700" y="1289824"/>
                </a:lnTo>
                <a:lnTo>
                  <a:pt x="11327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2326162" y="1870665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0" y="0"/>
                </a:moveTo>
                <a:lnTo>
                  <a:pt x="1132700" y="0"/>
                </a:lnTo>
                <a:lnTo>
                  <a:pt x="1132700" y="1289824"/>
                </a:lnTo>
                <a:lnTo>
                  <a:pt x="0" y="12898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284130" y="6415129"/>
            <a:ext cx="1368523" cy="798720"/>
          </a:xfrm>
          <a:custGeom>
            <a:avLst/>
            <a:gdLst/>
            <a:ahLst/>
            <a:cxnLst/>
            <a:rect l="l" t="t" r="r" b="b"/>
            <a:pathLst>
              <a:path w="1368523" h="798720">
                <a:moveTo>
                  <a:pt x="0" y="0"/>
                </a:moveTo>
                <a:lnTo>
                  <a:pt x="1368523" y="0"/>
                </a:lnTo>
                <a:lnTo>
                  <a:pt x="1368523" y="798720"/>
                </a:lnTo>
                <a:lnTo>
                  <a:pt x="0" y="7987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4382974" y="-272251"/>
            <a:ext cx="1368523" cy="798720"/>
          </a:xfrm>
          <a:custGeom>
            <a:avLst/>
            <a:gdLst/>
            <a:ahLst/>
            <a:cxnLst/>
            <a:rect l="l" t="t" r="r" b="b"/>
            <a:pathLst>
              <a:path w="1368523" h="798720">
                <a:moveTo>
                  <a:pt x="0" y="0"/>
                </a:moveTo>
                <a:lnTo>
                  <a:pt x="1368523" y="0"/>
                </a:lnTo>
                <a:lnTo>
                  <a:pt x="1368523" y="798720"/>
                </a:lnTo>
                <a:lnTo>
                  <a:pt x="0" y="7987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1" name="Freeform 11"/>
          <p:cNvSpPr/>
          <p:nvPr/>
        </p:nvSpPr>
        <p:spPr>
          <a:xfrm flipH="1">
            <a:off x="9263320" y="9903212"/>
            <a:ext cx="1368523" cy="798720"/>
          </a:xfrm>
          <a:custGeom>
            <a:avLst/>
            <a:gdLst/>
            <a:ahLst/>
            <a:cxnLst/>
            <a:rect l="l" t="t" r="r" b="b"/>
            <a:pathLst>
              <a:path w="1368523" h="798720">
                <a:moveTo>
                  <a:pt x="1368523" y="0"/>
                </a:moveTo>
                <a:lnTo>
                  <a:pt x="0" y="0"/>
                </a:lnTo>
                <a:lnTo>
                  <a:pt x="0" y="798720"/>
                </a:lnTo>
                <a:lnTo>
                  <a:pt x="1368523" y="798720"/>
                </a:lnTo>
                <a:lnTo>
                  <a:pt x="136852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5964214" y="9361987"/>
            <a:ext cx="2579542" cy="1339945"/>
          </a:xfrm>
          <a:custGeom>
            <a:avLst/>
            <a:gdLst/>
            <a:ahLst/>
            <a:cxnLst/>
            <a:rect l="l" t="t" r="r" b="b"/>
            <a:pathLst>
              <a:path w="2579542" h="1339945">
                <a:moveTo>
                  <a:pt x="0" y="0"/>
                </a:moveTo>
                <a:lnTo>
                  <a:pt x="2579543" y="0"/>
                </a:lnTo>
                <a:lnTo>
                  <a:pt x="2579543" y="1339945"/>
                </a:lnTo>
                <a:lnTo>
                  <a:pt x="0" y="13399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b="-95939"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6838250" y="828195"/>
            <a:ext cx="1705506" cy="1513249"/>
          </a:xfrm>
          <a:custGeom>
            <a:avLst/>
            <a:gdLst/>
            <a:ahLst/>
            <a:cxnLst/>
            <a:rect l="l" t="t" r="r" b="b"/>
            <a:pathLst>
              <a:path w="1705506" h="1513249">
                <a:moveTo>
                  <a:pt x="0" y="0"/>
                </a:moveTo>
                <a:lnTo>
                  <a:pt x="1705507" y="0"/>
                </a:lnTo>
                <a:lnTo>
                  <a:pt x="1705507" y="1513249"/>
                </a:lnTo>
                <a:lnTo>
                  <a:pt x="0" y="15132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4" name="Freeform 14"/>
          <p:cNvSpPr/>
          <p:nvPr/>
        </p:nvSpPr>
        <p:spPr>
          <a:xfrm flipH="1">
            <a:off x="16496914" y="3160489"/>
            <a:ext cx="3301932" cy="2929714"/>
          </a:xfrm>
          <a:custGeom>
            <a:avLst/>
            <a:gdLst/>
            <a:ahLst/>
            <a:cxnLst/>
            <a:rect l="l" t="t" r="r" b="b"/>
            <a:pathLst>
              <a:path w="3301932" h="2929714">
                <a:moveTo>
                  <a:pt x="3301932" y="0"/>
                </a:moveTo>
                <a:lnTo>
                  <a:pt x="0" y="0"/>
                </a:lnTo>
                <a:lnTo>
                  <a:pt x="0" y="2929714"/>
                </a:lnTo>
                <a:lnTo>
                  <a:pt x="3301932" y="2929714"/>
                </a:lnTo>
                <a:lnTo>
                  <a:pt x="330193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4870099" y="7644394"/>
            <a:ext cx="2188230" cy="2258818"/>
          </a:xfrm>
          <a:custGeom>
            <a:avLst/>
            <a:gdLst/>
            <a:ahLst/>
            <a:cxnLst/>
            <a:rect l="l" t="t" r="r" b="b"/>
            <a:pathLst>
              <a:path w="2188230" h="2258818">
                <a:moveTo>
                  <a:pt x="0" y="0"/>
                </a:moveTo>
                <a:lnTo>
                  <a:pt x="2188230" y="0"/>
                </a:lnTo>
                <a:lnTo>
                  <a:pt x="2188230" y="2258818"/>
                </a:lnTo>
                <a:lnTo>
                  <a:pt x="0" y="22588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6" name="Freeform 16"/>
          <p:cNvSpPr/>
          <p:nvPr/>
        </p:nvSpPr>
        <p:spPr>
          <a:xfrm flipH="1">
            <a:off x="15067236" y="901671"/>
            <a:ext cx="2188230" cy="2258818"/>
          </a:xfrm>
          <a:custGeom>
            <a:avLst/>
            <a:gdLst/>
            <a:ahLst/>
            <a:cxnLst/>
            <a:rect l="l" t="t" r="r" b="b"/>
            <a:pathLst>
              <a:path w="2188230" h="2258818">
                <a:moveTo>
                  <a:pt x="2188230" y="0"/>
                </a:moveTo>
                <a:lnTo>
                  <a:pt x="0" y="0"/>
                </a:lnTo>
                <a:lnTo>
                  <a:pt x="0" y="2258818"/>
                </a:lnTo>
                <a:lnTo>
                  <a:pt x="2188230" y="2258818"/>
                </a:lnTo>
                <a:lnTo>
                  <a:pt x="218823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7" name="Freeform 17"/>
          <p:cNvSpPr/>
          <p:nvPr/>
        </p:nvSpPr>
        <p:spPr>
          <a:xfrm rot="1211930">
            <a:off x="10804800" y="7849672"/>
            <a:ext cx="1824739" cy="1848262"/>
          </a:xfrm>
          <a:custGeom>
            <a:avLst/>
            <a:gdLst/>
            <a:ahLst/>
            <a:cxnLst/>
            <a:rect l="l" t="t" r="r" b="b"/>
            <a:pathLst>
              <a:path w="1824739" h="1848262">
                <a:moveTo>
                  <a:pt x="0" y="0"/>
                </a:moveTo>
                <a:lnTo>
                  <a:pt x="1824739" y="0"/>
                </a:lnTo>
                <a:lnTo>
                  <a:pt x="1824739" y="1848262"/>
                </a:lnTo>
                <a:lnTo>
                  <a:pt x="0" y="184826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8" name="Freeform 18"/>
          <p:cNvSpPr/>
          <p:nvPr/>
        </p:nvSpPr>
        <p:spPr>
          <a:xfrm rot="1211930" flipH="1">
            <a:off x="3957730" y="1286888"/>
            <a:ext cx="1824739" cy="1848262"/>
          </a:xfrm>
          <a:custGeom>
            <a:avLst/>
            <a:gdLst/>
            <a:ahLst/>
            <a:cxnLst/>
            <a:rect l="l" t="t" r="r" b="b"/>
            <a:pathLst>
              <a:path w="1824739" h="1848262">
                <a:moveTo>
                  <a:pt x="1824739" y="0"/>
                </a:moveTo>
                <a:lnTo>
                  <a:pt x="0" y="0"/>
                </a:lnTo>
                <a:lnTo>
                  <a:pt x="0" y="1848263"/>
                </a:lnTo>
                <a:lnTo>
                  <a:pt x="1824739" y="1848263"/>
                </a:lnTo>
                <a:lnTo>
                  <a:pt x="1824739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4831515" y="-644912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0" y="0"/>
                </a:moveTo>
                <a:lnTo>
                  <a:pt x="1132699" y="0"/>
                </a:lnTo>
                <a:lnTo>
                  <a:pt x="1132699" y="1289824"/>
                </a:lnTo>
                <a:lnTo>
                  <a:pt x="0" y="12898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1289771" y="1028700"/>
            <a:ext cx="15969529" cy="8182928"/>
            <a:chOff x="0" y="0"/>
            <a:chExt cx="5402038" cy="276805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402038" cy="2768052"/>
            </a:xfrm>
            <a:custGeom>
              <a:avLst/>
              <a:gdLst/>
              <a:ahLst/>
              <a:cxnLst/>
              <a:rect l="l" t="t" r="r" b="b"/>
              <a:pathLst>
                <a:path w="5402038" h="2768052">
                  <a:moveTo>
                    <a:pt x="5277578" y="2768052"/>
                  </a:moveTo>
                  <a:lnTo>
                    <a:pt x="124460" y="2768052"/>
                  </a:lnTo>
                  <a:cubicBezTo>
                    <a:pt x="55880" y="2768052"/>
                    <a:pt x="0" y="2712172"/>
                    <a:pt x="0" y="264359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77578" y="0"/>
                  </a:lnTo>
                  <a:cubicBezTo>
                    <a:pt x="5346158" y="0"/>
                    <a:pt x="5402038" y="55880"/>
                    <a:pt x="5402038" y="124460"/>
                  </a:cubicBezTo>
                  <a:lnTo>
                    <a:pt x="5402038" y="2643592"/>
                  </a:lnTo>
                  <a:cubicBezTo>
                    <a:pt x="5402038" y="2712172"/>
                    <a:pt x="5346158" y="2768052"/>
                    <a:pt x="5277578" y="2768052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6600" b="1">
                <a:latin typeface="TH Niramit AS" panose="02000506000000020004" pitchFamily="2" charset="-34"/>
                <a:cs typeface="TH Niramit AS" panose="02000506000000020004" pitchFamily="2" charset="-34"/>
              </a:endParaRPr>
            </a:p>
          </p:txBody>
        </p:sp>
      </p:grpSp>
      <p:sp>
        <p:nvSpPr>
          <p:cNvPr id="22" name="Freeform 22"/>
          <p:cNvSpPr/>
          <p:nvPr/>
        </p:nvSpPr>
        <p:spPr>
          <a:xfrm>
            <a:off x="8937524" y="2294074"/>
            <a:ext cx="9325087" cy="4662543"/>
          </a:xfrm>
          <a:custGeom>
            <a:avLst/>
            <a:gdLst/>
            <a:ahLst/>
            <a:cxnLst/>
            <a:rect l="l" t="t" r="r" b="b"/>
            <a:pathLst>
              <a:path w="9325087" h="4662543">
                <a:moveTo>
                  <a:pt x="0" y="0"/>
                </a:moveTo>
                <a:lnTo>
                  <a:pt x="9325087" y="0"/>
                </a:lnTo>
                <a:lnTo>
                  <a:pt x="9325087" y="4662544"/>
                </a:lnTo>
                <a:lnTo>
                  <a:pt x="0" y="466254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0" y="2341444"/>
            <a:ext cx="9325087" cy="4662543"/>
          </a:xfrm>
          <a:custGeom>
            <a:avLst/>
            <a:gdLst/>
            <a:ahLst/>
            <a:cxnLst/>
            <a:rect l="l" t="t" r="r" b="b"/>
            <a:pathLst>
              <a:path w="9325087" h="4662543">
                <a:moveTo>
                  <a:pt x="0" y="0"/>
                </a:moveTo>
                <a:lnTo>
                  <a:pt x="9325087" y="0"/>
                </a:lnTo>
                <a:lnTo>
                  <a:pt x="9325087" y="4662544"/>
                </a:lnTo>
                <a:lnTo>
                  <a:pt x="0" y="466254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4523952" y="790575"/>
            <a:ext cx="8827145" cy="1331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6600" b="1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ธนบัตรในประเทศไทย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265836" y="3202839"/>
            <a:ext cx="5343376" cy="2294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600" b="1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4. 50 บาท</a:t>
            </a:r>
          </a:p>
          <a:p>
            <a:pPr algn="ctr">
              <a:lnSpc>
                <a:spcPts val="8959"/>
              </a:lnSpc>
            </a:pPr>
            <a:r>
              <a:rPr lang="en-US" sz="6600" b="1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สีฟ้า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652653" y="7361021"/>
            <a:ext cx="16494376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b="1" dirty="0" err="1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รัชกาลที่</a:t>
            </a:r>
            <a:r>
              <a:rPr lang="en-US" sz="6600" b="1" dirty="0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3 </a:t>
            </a:r>
            <a:r>
              <a:rPr lang="en-US" sz="6600" b="1" dirty="0" err="1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พระบาทสมเด็จพระนั่งเกล้าเจ้าอยู่หัว</a:t>
            </a:r>
            <a:r>
              <a:rPr lang="en-US" sz="6600" b="1" dirty="0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endParaRPr lang="th-TH" sz="6600" b="1" dirty="0">
              <a:solidFill>
                <a:srgbClr val="0000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algn="ctr"/>
            <a:r>
              <a:rPr lang="en-US" sz="6600" b="1" dirty="0" err="1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รัชกาลที่</a:t>
            </a:r>
            <a:r>
              <a:rPr lang="en-US" sz="6600" b="1" dirty="0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4 </a:t>
            </a:r>
            <a:r>
              <a:rPr lang="en-US" sz="6600" b="1" dirty="0" err="1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พระบาทสมเด็จพระจอมเกล้าเจ้าอยู่หัว</a:t>
            </a:r>
            <a:endParaRPr lang="en-US" sz="6600" b="1" dirty="0">
              <a:solidFill>
                <a:srgbClr val="0000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84044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0" y="0"/>
                </a:moveTo>
                <a:lnTo>
                  <a:pt x="2579542" y="0"/>
                </a:lnTo>
                <a:lnTo>
                  <a:pt x="2579542" y="2625488"/>
                </a:lnTo>
                <a:lnTo>
                  <a:pt x="0" y="26254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Freeform 3"/>
          <p:cNvSpPr/>
          <p:nvPr/>
        </p:nvSpPr>
        <p:spPr>
          <a:xfrm rot="4108967">
            <a:off x="9342072" y="-786275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0" y="0"/>
                </a:moveTo>
                <a:lnTo>
                  <a:pt x="2579542" y="0"/>
                </a:lnTo>
                <a:lnTo>
                  <a:pt x="2579542" y="2625488"/>
                </a:lnTo>
                <a:lnTo>
                  <a:pt x="0" y="26254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4" name="Freeform 4"/>
          <p:cNvSpPr/>
          <p:nvPr/>
        </p:nvSpPr>
        <p:spPr>
          <a:xfrm rot="-6987632">
            <a:off x="15735914" y="7898884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0" y="0"/>
                </a:moveTo>
                <a:lnTo>
                  <a:pt x="2579542" y="0"/>
                </a:lnTo>
                <a:lnTo>
                  <a:pt x="2579542" y="2625488"/>
                </a:lnTo>
                <a:lnTo>
                  <a:pt x="0" y="26254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5" name="Freeform 5"/>
          <p:cNvSpPr/>
          <p:nvPr/>
        </p:nvSpPr>
        <p:spPr>
          <a:xfrm rot="8203258" flipH="1">
            <a:off x="833297" y="8431969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2579543" y="0"/>
                </a:moveTo>
                <a:lnTo>
                  <a:pt x="0" y="0"/>
                </a:lnTo>
                <a:lnTo>
                  <a:pt x="0" y="2625488"/>
                </a:lnTo>
                <a:lnTo>
                  <a:pt x="2579543" y="2625488"/>
                </a:lnTo>
                <a:lnTo>
                  <a:pt x="257954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3934536" y="9012748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0" y="0"/>
                </a:moveTo>
                <a:lnTo>
                  <a:pt x="1132700" y="0"/>
                </a:lnTo>
                <a:lnTo>
                  <a:pt x="1132700" y="1289824"/>
                </a:lnTo>
                <a:lnTo>
                  <a:pt x="0" y="12898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7" name="Freeform 7"/>
          <p:cNvSpPr/>
          <p:nvPr/>
        </p:nvSpPr>
        <p:spPr>
          <a:xfrm flipH="1">
            <a:off x="402042" y="3830340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1132700" y="0"/>
                </a:moveTo>
                <a:lnTo>
                  <a:pt x="0" y="0"/>
                </a:lnTo>
                <a:lnTo>
                  <a:pt x="0" y="1289824"/>
                </a:lnTo>
                <a:lnTo>
                  <a:pt x="1132700" y="1289824"/>
                </a:lnTo>
                <a:lnTo>
                  <a:pt x="11327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2326162" y="1870665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0" y="0"/>
                </a:moveTo>
                <a:lnTo>
                  <a:pt x="1132700" y="0"/>
                </a:lnTo>
                <a:lnTo>
                  <a:pt x="1132700" y="1289824"/>
                </a:lnTo>
                <a:lnTo>
                  <a:pt x="0" y="12898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284130" y="6415129"/>
            <a:ext cx="1368523" cy="798720"/>
          </a:xfrm>
          <a:custGeom>
            <a:avLst/>
            <a:gdLst/>
            <a:ahLst/>
            <a:cxnLst/>
            <a:rect l="l" t="t" r="r" b="b"/>
            <a:pathLst>
              <a:path w="1368523" h="798720">
                <a:moveTo>
                  <a:pt x="0" y="0"/>
                </a:moveTo>
                <a:lnTo>
                  <a:pt x="1368523" y="0"/>
                </a:lnTo>
                <a:lnTo>
                  <a:pt x="1368523" y="798720"/>
                </a:lnTo>
                <a:lnTo>
                  <a:pt x="0" y="7987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4382974" y="-272251"/>
            <a:ext cx="1368523" cy="798720"/>
          </a:xfrm>
          <a:custGeom>
            <a:avLst/>
            <a:gdLst/>
            <a:ahLst/>
            <a:cxnLst/>
            <a:rect l="l" t="t" r="r" b="b"/>
            <a:pathLst>
              <a:path w="1368523" h="798720">
                <a:moveTo>
                  <a:pt x="0" y="0"/>
                </a:moveTo>
                <a:lnTo>
                  <a:pt x="1368523" y="0"/>
                </a:lnTo>
                <a:lnTo>
                  <a:pt x="1368523" y="798720"/>
                </a:lnTo>
                <a:lnTo>
                  <a:pt x="0" y="7987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1" name="Freeform 11"/>
          <p:cNvSpPr/>
          <p:nvPr/>
        </p:nvSpPr>
        <p:spPr>
          <a:xfrm flipH="1">
            <a:off x="9263320" y="9903212"/>
            <a:ext cx="1368523" cy="798720"/>
          </a:xfrm>
          <a:custGeom>
            <a:avLst/>
            <a:gdLst/>
            <a:ahLst/>
            <a:cxnLst/>
            <a:rect l="l" t="t" r="r" b="b"/>
            <a:pathLst>
              <a:path w="1368523" h="798720">
                <a:moveTo>
                  <a:pt x="1368523" y="0"/>
                </a:moveTo>
                <a:lnTo>
                  <a:pt x="0" y="0"/>
                </a:lnTo>
                <a:lnTo>
                  <a:pt x="0" y="798720"/>
                </a:lnTo>
                <a:lnTo>
                  <a:pt x="1368523" y="798720"/>
                </a:lnTo>
                <a:lnTo>
                  <a:pt x="136852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5964214" y="9361987"/>
            <a:ext cx="2579542" cy="1339945"/>
          </a:xfrm>
          <a:custGeom>
            <a:avLst/>
            <a:gdLst/>
            <a:ahLst/>
            <a:cxnLst/>
            <a:rect l="l" t="t" r="r" b="b"/>
            <a:pathLst>
              <a:path w="2579542" h="1339945">
                <a:moveTo>
                  <a:pt x="0" y="0"/>
                </a:moveTo>
                <a:lnTo>
                  <a:pt x="2579543" y="0"/>
                </a:lnTo>
                <a:lnTo>
                  <a:pt x="2579543" y="1339945"/>
                </a:lnTo>
                <a:lnTo>
                  <a:pt x="0" y="13399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b="-95939"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6838250" y="828195"/>
            <a:ext cx="1705506" cy="1513249"/>
          </a:xfrm>
          <a:custGeom>
            <a:avLst/>
            <a:gdLst/>
            <a:ahLst/>
            <a:cxnLst/>
            <a:rect l="l" t="t" r="r" b="b"/>
            <a:pathLst>
              <a:path w="1705506" h="1513249">
                <a:moveTo>
                  <a:pt x="0" y="0"/>
                </a:moveTo>
                <a:lnTo>
                  <a:pt x="1705507" y="0"/>
                </a:lnTo>
                <a:lnTo>
                  <a:pt x="1705507" y="1513249"/>
                </a:lnTo>
                <a:lnTo>
                  <a:pt x="0" y="15132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4" name="Freeform 14"/>
          <p:cNvSpPr/>
          <p:nvPr/>
        </p:nvSpPr>
        <p:spPr>
          <a:xfrm flipH="1">
            <a:off x="16496914" y="3160489"/>
            <a:ext cx="3301932" cy="2929714"/>
          </a:xfrm>
          <a:custGeom>
            <a:avLst/>
            <a:gdLst/>
            <a:ahLst/>
            <a:cxnLst/>
            <a:rect l="l" t="t" r="r" b="b"/>
            <a:pathLst>
              <a:path w="3301932" h="2929714">
                <a:moveTo>
                  <a:pt x="3301932" y="0"/>
                </a:moveTo>
                <a:lnTo>
                  <a:pt x="0" y="0"/>
                </a:lnTo>
                <a:lnTo>
                  <a:pt x="0" y="2929714"/>
                </a:lnTo>
                <a:lnTo>
                  <a:pt x="3301932" y="2929714"/>
                </a:lnTo>
                <a:lnTo>
                  <a:pt x="330193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4870099" y="7644394"/>
            <a:ext cx="2188230" cy="2258818"/>
          </a:xfrm>
          <a:custGeom>
            <a:avLst/>
            <a:gdLst/>
            <a:ahLst/>
            <a:cxnLst/>
            <a:rect l="l" t="t" r="r" b="b"/>
            <a:pathLst>
              <a:path w="2188230" h="2258818">
                <a:moveTo>
                  <a:pt x="0" y="0"/>
                </a:moveTo>
                <a:lnTo>
                  <a:pt x="2188230" y="0"/>
                </a:lnTo>
                <a:lnTo>
                  <a:pt x="2188230" y="2258818"/>
                </a:lnTo>
                <a:lnTo>
                  <a:pt x="0" y="22588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6" name="Freeform 16"/>
          <p:cNvSpPr/>
          <p:nvPr/>
        </p:nvSpPr>
        <p:spPr>
          <a:xfrm flipH="1">
            <a:off x="15067236" y="901671"/>
            <a:ext cx="2188230" cy="2258818"/>
          </a:xfrm>
          <a:custGeom>
            <a:avLst/>
            <a:gdLst/>
            <a:ahLst/>
            <a:cxnLst/>
            <a:rect l="l" t="t" r="r" b="b"/>
            <a:pathLst>
              <a:path w="2188230" h="2258818">
                <a:moveTo>
                  <a:pt x="2188230" y="0"/>
                </a:moveTo>
                <a:lnTo>
                  <a:pt x="0" y="0"/>
                </a:lnTo>
                <a:lnTo>
                  <a:pt x="0" y="2258818"/>
                </a:lnTo>
                <a:lnTo>
                  <a:pt x="2188230" y="2258818"/>
                </a:lnTo>
                <a:lnTo>
                  <a:pt x="218823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7" name="Freeform 17"/>
          <p:cNvSpPr/>
          <p:nvPr/>
        </p:nvSpPr>
        <p:spPr>
          <a:xfrm rot="1211930">
            <a:off x="10804800" y="7849672"/>
            <a:ext cx="1824739" cy="1848262"/>
          </a:xfrm>
          <a:custGeom>
            <a:avLst/>
            <a:gdLst/>
            <a:ahLst/>
            <a:cxnLst/>
            <a:rect l="l" t="t" r="r" b="b"/>
            <a:pathLst>
              <a:path w="1824739" h="1848262">
                <a:moveTo>
                  <a:pt x="0" y="0"/>
                </a:moveTo>
                <a:lnTo>
                  <a:pt x="1824739" y="0"/>
                </a:lnTo>
                <a:lnTo>
                  <a:pt x="1824739" y="1848262"/>
                </a:lnTo>
                <a:lnTo>
                  <a:pt x="0" y="184826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8" name="Freeform 18"/>
          <p:cNvSpPr/>
          <p:nvPr/>
        </p:nvSpPr>
        <p:spPr>
          <a:xfrm rot="1211930" flipH="1">
            <a:off x="3957730" y="1286888"/>
            <a:ext cx="1824739" cy="1848262"/>
          </a:xfrm>
          <a:custGeom>
            <a:avLst/>
            <a:gdLst/>
            <a:ahLst/>
            <a:cxnLst/>
            <a:rect l="l" t="t" r="r" b="b"/>
            <a:pathLst>
              <a:path w="1824739" h="1848262">
                <a:moveTo>
                  <a:pt x="1824739" y="0"/>
                </a:moveTo>
                <a:lnTo>
                  <a:pt x="0" y="0"/>
                </a:lnTo>
                <a:lnTo>
                  <a:pt x="0" y="1848263"/>
                </a:lnTo>
                <a:lnTo>
                  <a:pt x="1824739" y="1848263"/>
                </a:lnTo>
                <a:lnTo>
                  <a:pt x="1824739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4831515" y="-644912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0" y="0"/>
                </a:moveTo>
                <a:lnTo>
                  <a:pt x="1132699" y="0"/>
                </a:lnTo>
                <a:lnTo>
                  <a:pt x="1132699" y="1289824"/>
                </a:lnTo>
                <a:lnTo>
                  <a:pt x="0" y="12898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1289771" y="1028700"/>
            <a:ext cx="15969529" cy="8874512"/>
            <a:chOff x="0" y="0"/>
            <a:chExt cx="5402038" cy="276805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402038" cy="2768052"/>
            </a:xfrm>
            <a:custGeom>
              <a:avLst/>
              <a:gdLst/>
              <a:ahLst/>
              <a:cxnLst/>
              <a:rect l="l" t="t" r="r" b="b"/>
              <a:pathLst>
                <a:path w="5402038" h="2768052">
                  <a:moveTo>
                    <a:pt x="5277578" y="2768052"/>
                  </a:moveTo>
                  <a:lnTo>
                    <a:pt x="124460" y="2768052"/>
                  </a:lnTo>
                  <a:cubicBezTo>
                    <a:pt x="55880" y="2768052"/>
                    <a:pt x="0" y="2712172"/>
                    <a:pt x="0" y="264359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77578" y="0"/>
                  </a:lnTo>
                  <a:cubicBezTo>
                    <a:pt x="5346158" y="0"/>
                    <a:pt x="5402038" y="55880"/>
                    <a:pt x="5402038" y="124460"/>
                  </a:cubicBezTo>
                  <a:lnTo>
                    <a:pt x="5402038" y="2643592"/>
                  </a:lnTo>
                  <a:cubicBezTo>
                    <a:pt x="5402038" y="2712172"/>
                    <a:pt x="5346158" y="2768052"/>
                    <a:pt x="5277578" y="2768052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6600" b="1">
                <a:latin typeface="TH Niramit AS" panose="02000506000000020004" pitchFamily="2" charset="-34"/>
                <a:cs typeface="TH Niramit AS" panose="02000506000000020004" pitchFamily="2" charset="-34"/>
              </a:endParaRPr>
            </a:p>
          </p:txBody>
        </p:sp>
      </p:grpSp>
      <p:sp>
        <p:nvSpPr>
          <p:cNvPr id="22" name="Freeform 22"/>
          <p:cNvSpPr/>
          <p:nvPr/>
        </p:nvSpPr>
        <p:spPr>
          <a:xfrm>
            <a:off x="9144000" y="2364804"/>
            <a:ext cx="9325087" cy="4849045"/>
          </a:xfrm>
          <a:custGeom>
            <a:avLst/>
            <a:gdLst/>
            <a:ahLst/>
            <a:cxnLst/>
            <a:rect l="l" t="t" r="r" b="b"/>
            <a:pathLst>
              <a:path w="9325087" h="4849045">
                <a:moveTo>
                  <a:pt x="0" y="0"/>
                </a:moveTo>
                <a:lnTo>
                  <a:pt x="9325087" y="0"/>
                </a:lnTo>
                <a:lnTo>
                  <a:pt x="9325087" y="4849045"/>
                </a:lnTo>
                <a:lnTo>
                  <a:pt x="0" y="484904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0" y="2364804"/>
            <a:ext cx="9325087" cy="4880129"/>
          </a:xfrm>
          <a:custGeom>
            <a:avLst/>
            <a:gdLst/>
            <a:ahLst/>
            <a:cxnLst/>
            <a:rect l="l" t="t" r="r" b="b"/>
            <a:pathLst>
              <a:path w="9325087" h="4880129">
                <a:moveTo>
                  <a:pt x="0" y="0"/>
                </a:moveTo>
                <a:lnTo>
                  <a:pt x="9325087" y="0"/>
                </a:lnTo>
                <a:lnTo>
                  <a:pt x="9325087" y="4880129"/>
                </a:lnTo>
                <a:lnTo>
                  <a:pt x="0" y="488012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4523952" y="790575"/>
            <a:ext cx="8827145" cy="1331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6600" b="1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ธนบัตรในประเทศไทย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045442" y="2587645"/>
            <a:ext cx="5343376" cy="2294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600" b="1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5. 20 บาท</a:t>
            </a:r>
          </a:p>
          <a:p>
            <a:pPr algn="ctr">
              <a:lnSpc>
                <a:spcPts val="8959"/>
              </a:lnSpc>
            </a:pPr>
            <a:r>
              <a:rPr lang="en-US" sz="6600" b="1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สีเขียว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37345" y="7644394"/>
            <a:ext cx="15559569" cy="2031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6600" b="1" dirty="0" err="1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รัชกาลที่</a:t>
            </a:r>
            <a:r>
              <a:rPr lang="en-US" sz="6600" b="1" dirty="0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1</a:t>
            </a:r>
            <a:r>
              <a:rPr lang="th-TH" sz="6600" b="1" dirty="0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en-US" sz="6600" b="1" dirty="0" err="1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พระบาทสมเด็จพระพุทธยอดฟ้าจุฬาโลกมหาราช</a:t>
            </a:r>
            <a:r>
              <a:rPr lang="en-US" sz="6600" b="1" dirty="0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en-US" sz="6600" b="1" dirty="0" err="1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รัชกาลที่</a:t>
            </a:r>
            <a:r>
              <a:rPr lang="en-US" sz="6600" b="1" dirty="0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2 </a:t>
            </a:r>
            <a:r>
              <a:rPr lang="en-US" sz="6600" b="1" dirty="0" err="1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พระบาทสมเด็จพระพุทธเลิศหล้านภาลัย</a:t>
            </a:r>
            <a:endParaRPr lang="en-US" sz="6600" b="1" dirty="0">
              <a:solidFill>
                <a:srgbClr val="0000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xmlns="" id="{3340447F-0C29-E78B-A01A-4903FA312919}"/>
              </a:ext>
            </a:extLst>
          </p:cNvPr>
          <p:cNvSpPr txBox="1"/>
          <p:nvPr/>
        </p:nvSpPr>
        <p:spPr>
          <a:xfrm>
            <a:off x="3119436" y="952500"/>
            <a:ext cx="1066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cs typeface="+mj-cs"/>
              </a:rPr>
              <a:t>3. </a:t>
            </a:r>
            <a:r>
              <a:rPr lang="th-TH" sz="7200" b="1" dirty="0">
                <a:cs typeface="+mj-cs"/>
              </a:rPr>
              <a:t>เช็ค</a:t>
            </a:r>
            <a:endParaRPr lang="en-US" sz="7200" b="1" dirty="0">
              <a:cs typeface="+mj-cs"/>
            </a:endParaRPr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xmlns="" id="{1F995C83-2BD2-D72C-92A5-9E0B6F551010}"/>
              </a:ext>
            </a:extLst>
          </p:cNvPr>
          <p:cNvSpPr txBox="1"/>
          <p:nvPr/>
        </p:nvSpPr>
        <p:spPr>
          <a:xfrm>
            <a:off x="5410200" y="2300852"/>
            <a:ext cx="8077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6600" dirty="0"/>
              <a:t>คือ เอกสารที่</a:t>
            </a:r>
            <a:r>
              <a:rPr lang="th-TH" sz="6600" dirty="0" smtClean="0"/>
              <a:t>ใช้ชำระหนี้</a:t>
            </a:r>
            <a:r>
              <a:rPr lang="th-TH" sz="6600" dirty="0"/>
              <a:t>ได้</a:t>
            </a:r>
            <a:endParaRPr lang="en-US" sz="6600" dirty="0"/>
          </a:p>
        </p:txBody>
      </p:sp>
      <p:sp>
        <p:nvSpPr>
          <p:cNvPr id="4" name="AutoShape 2" descr="เช็คเงินสด เบิกเงินได้ทันใจ ใช้อย่างไรให้ปลอดภัย ไม่ต้องพกเงินเยอะ">
            <a:extLst>
              <a:ext uri="{FF2B5EF4-FFF2-40B4-BE49-F238E27FC236}">
                <a16:creationId xmlns:a16="http://schemas.microsoft.com/office/drawing/2014/main" xmlns="" id="{36C3E662-0D37-703C-1222-7B990D107CE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xmlns="" id="{C18ACD31-6AC6-4301-699E-E3F7D0918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1" y="3824376"/>
            <a:ext cx="9296399" cy="4575571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xmlns="" id="{F8FFDF1B-B48B-74A9-53BD-BD5BDDC64A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168"/>
          <a:stretch/>
        </p:blipFill>
        <p:spPr>
          <a:xfrm>
            <a:off x="9286874" y="5711428"/>
            <a:ext cx="9001125" cy="467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131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D77A2115-665B-3237-ED3E-19CEF3A4B5A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0"/>
            <a:ext cx="18288000" cy="12192000"/>
          </a:xfrm>
          <a:prstGeom prst="rect">
            <a:avLst/>
          </a:prstGeom>
        </p:spPr>
      </p:pic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xmlns="" id="{DF16D28B-C7C0-D647-733F-E2D946AFC231}"/>
              </a:ext>
            </a:extLst>
          </p:cNvPr>
          <p:cNvSpPr txBox="1"/>
          <p:nvPr/>
        </p:nvSpPr>
        <p:spPr>
          <a:xfrm>
            <a:off x="304800" y="419100"/>
            <a:ext cx="17983200" cy="9233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6600" dirty="0" smtClean="0">
                <a:cs typeface="+mj-cs"/>
              </a:rPr>
              <a:t>ทบทวน เรื่อง เงิน</a:t>
            </a:r>
          </a:p>
          <a:p>
            <a:r>
              <a:rPr lang="th-TH" sz="6600" dirty="0" smtClean="0">
                <a:cs typeface="+mj-cs"/>
              </a:rPr>
              <a:t>1. เงิน มีกี่ประเภท อะไรบ้าง</a:t>
            </a:r>
          </a:p>
          <a:p>
            <a:r>
              <a:rPr lang="th-TH" sz="6600" dirty="0" smtClean="0">
                <a:cs typeface="+mj-cs"/>
              </a:rPr>
              <a:t>2. ให้</a:t>
            </a:r>
            <a:r>
              <a:rPr lang="th-TH" sz="6600" dirty="0">
                <a:cs typeface="+mj-cs"/>
              </a:rPr>
              <a:t>นักเรียนบอกความสำคัญของเงิน 3 ข้อ</a:t>
            </a:r>
          </a:p>
          <a:p>
            <a:r>
              <a:rPr lang="th-TH" sz="6600" dirty="0">
                <a:cs typeface="+mj-cs"/>
              </a:rPr>
              <a:t>   1)</a:t>
            </a:r>
          </a:p>
          <a:p>
            <a:r>
              <a:rPr lang="th-TH" sz="6600" dirty="0">
                <a:cs typeface="+mj-cs"/>
              </a:rPr>
              <a:t>   2)</a:t>
            </a:r>
          </a:p>
          <a:p>
            <a:r>
              <a:rPr lang="th-TH" sz="6600" dirty="0">
                <a:cs typeface="+mj-cs"/>
              </a:rPr>
              <a:t>   3</a:t>
            </a:r>
            <a:r>
              <a:rPr lang="th-TH" sz="6600" dirty="0" smtClean="0">
                <a:cs typeface="+mj-cs"/>
              </a:rPr>
              <a:t>)</a:t>
            </a:r>
            <a:endParaRPr lang="th-TH" sz="6600" dirty="0" smtClean="0">
              <a:cs typeface="+mj-cs"/>
            </a:endParaRPr>
          </a:p>
          <a:p>
            <a:r>
              <a:rPr lang="th-TH" sz="6600" dirty="0">
                <a:cs typeface="+mj-cs"/>
              </a:rPr>
              <a:t>3</a:t>
            </a:r>
            <a:r>
              <a:rPr lang="th-TH" sz="6600" dirty="0" smtClean="0">
                <a:cs typeface="+mj-cs"/>
              </a:rPr>
              <a:t>. นักเรียนได้รับเงินมาโรงเรียนวันละกี่บาท</a:t>
            </a:r>
          </a:p>
          <a:p>
            <a:r>
              <a:rPr lang="th-TH" sz="6600" dirty="0">
                <a:cs typeface="+mj-cs"/>
              </a:rPr>
              <a:t>4</a:t>
            </a:r>
            <a:r>
              <a:rPr lang="th-TH" sz="6600" dirty="0" smtClean="0">
                <a:cs typeface="+mj-cs"/>
              </a:rPr>
              <a:t>.หากนักเรียนมีเงินเหลือจากการมาโรงเรียนนักเรียนจะทำอย่างไร</a:t>
            </a:r>
          </a:p>
          <a:p>
            <a:r>
              <a:rPr lang="th-TH" sz="6600" dirty="0">
                <a:cs typeface="+mj-cs"/>
              </a:rPr>
              <a:t>5</a:t>
            </a:r>
            <a:r>
              <a:rPr lang="th-TH" sz="6600" dirty="0" smtClean="0">
                <a:cs typeface="+mj-cs"/>
              </a:rPr>
              <a:t>. นักเรียนเคยใช้จ่ายเงินซื้ออะไรแพง</a:t>
            </a:r>
            <a:r>
              <a:rPr lang="th-TH" sz="6600" smtClean="0">
                <a:cs typeface="+mj-cs"/>
              </a:rPr>
              <a:t>ที่สุด ราคาเท่าไหร่ </a:t>
            </a:r>
            <a:r>
              <a:rPr lang="th-TH" sz="6600" dirty="0" smtClean="0">
                <a:cs typeface="+mj-cs"/>
              </a:rPr>
              <a:t>และเพราะเหตุใดถึงซื้อ</a:t>
            </a:r>
            <a:endParaRPr lang="th-TH" sz="6600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19048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84044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0" y="0"/>
                </a:moveTo>
                <a:lnTo>
                  <a:pt x="2579542" y="0"/>
                </a:lnTo>
                <a:lnTo>
                  <a:pt x="2579542" y="2625488"/>
                </a:lnTo>
                <a:lnTo>
                  <a:pt x="0" y="26254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4108967">
            <a:off x="9342072" y="-786275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0" y="0"/>
                </a:moveTo>
                <a:lnTo>
                  <a:pt x="2579542" y="0"/>
                </a:lnTo>
                <a:lnTo>
                  <a:pt x="2579542" y="2625488"/>
                </a:lnTo>
                <a:lnTo>
                  <a:pt x="0" y="26254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6987632">
            <a:off x="15735914" y="7898884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0" y="0"/>
                </a:moveTo>
                <a:lnTo>
                  <a:pt x="2579542" y="0"/>
                </a:lnTo>
                <a:lnTo>
                  <a:pt x="2579542" y="2625488"/>
                </a:lnTo>
                <a:lnTo>
                  <a:pt x="0" y="26254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8203258" flipH="1">
            <a:off x="833297" y="8431969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2579543" y="0"/>
                </a:moveTo>
                <a:lnTo>
                  <a:pt x="0" y="0"/>
                </a:lnTo>
                <a:lnTo>
                  <a:pt x="0" y="2625488"/>
                </a:lnTo>
                <a:lnTo>
                  <a:pt x="2579543" y="2625488"/>
                </a:lnTo>
                <a:lnTo>
                  <a:pt x="257954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3934536" y="9012748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0" y="0"/>
                </a:moveTo>
                <a:lnTo>
                  <a:pt x="1132700" y="0"/>
                </a:lnTo>
                <a:lnTo>
                  <a:pt x="1132700" y="1289824"/>
                </a:lnTo>
                <a:lnTo>
                  <a:pt x="0" y="12898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402042" y="3830340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1132700" y="0"/>
                </a:moveTo>
                <a:lnTo>
                  <a:pt x="0" y="0"/>
                </a:lnTo>
                <a:lnTo>
                  <a:pt x="0" y="1289824"/>
                </a:lnTo>
                <a:lnTo>
                  <a:pt x="1132700" y="1289824"/>
                </a:lnTo>
                <a:lnTo>
                  <a:pt x="11327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2326162" y="1870665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0" y="0"/>
                </a:moveTo>
                <a:lnTo>
                  <a:pt x="1132700" y="0"/>
                </a:lnTo>
                <a:lnTo>
                  <a:pt x="1132700" y="1289824"/>
                </a:lnTo>
                <a:lnTo>
                  <a:pt x="0" y="12898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284130" y="6415129"/>
            <a:ext cx="1368523" cy="798720"/>
          </a:xfrm>
          <a:custGeom>
            <a:avLst/>
            <a:gdLst/>
            <a:ahLst/>
            <a:cxnLst/>
            <a:rect l="l" t="t" r="r" b="b"/>
            <a:pathLst>
              <a:path w="1368523" h="798720">
                <a:moveTo>
                  <a:pt x="0" y="0"/>
                </a:moveTo>
                <a:lnTo>
                  <a:pt x="1368523" y="0"/>
                </a:lnTo>
                <a:lnTo>
                  <a:pt x="1368523" y="798720"/>
                </a:lnTo>
                <a:lnTo>
                  <a:pt x="0" y="7987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382974" y="-272251"/>
            <a:ext cx="1368523" cy="798720"/>
          </a:xfrm>
          <a:custGeom>
            <a:avLst/>
            <a:gdLst/>
            <a:ahLst/>
            <a:cxnLst/>
            <a:rect l="l" t="t" r="r" b="b"/>
            <a:pathLst>
              <a:path w="1368523" h="798720">
                <a:moveTo>
                  <a:pt x="0" y="0"/>
                </a:moveTo>
                <a:lnTo>
                  <a:pt x="1368523" y="0"/>
                </a:lnTo>
                <a:lnTo>
                  <a:pt x="1368523" y="798720"/>
                </a:lnTo>
                <a:lnTo>
                  <a:pt x="0" y="7987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9263320" y="9903212"/>
            <a:ext cx="1368523" cy="798720"/>
          </a:xfrm>
          <a:custGeom>
            <a:avLst/>
            <a:gdLst/>
            <a:ahLst/>
            <a:cxnLst/>
            <a:rect l="l" t="t" r="r" b="b"/>
            <a:pathLst>
              <a:path w="1368523" h="798720">
                <a:moveTo>
                  <a:pt x="1368523" y="0"/>
                </a:moveTo>
                <a:lnTo>
                  <a:pt x="0" y="0"/>
                </a:lnTo>
                <a:lnTo>
                  <a:pt x="0" y="798720"/>
                </a:lnTo>
                <a:lnTo>
                  <a:pt x="1368523" y="798720"/>
                </a:lnTo>
                <a:lnTo>
                  <a:pt x="136852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5964214" y="9361987"/>
            <a:ext cx="2579542" cy="1339945"/>
          </a:xfrm>
          <a:custGeom>
            <a:avLst/>
            <a:gdLst/>
            <a:ahLst/>
            <a:cxnLst/>
            <a:rect l="l" t="t" r="r" b="b"/>
            <a:pathLst>
              <a:path w="2579542" h="1339945">
                <a:moveTo>
                  <a:pt x="0" y="0"/>
                </a:moveTo>
                <a:lnTo>
                  <a:pt x="2579543" y="0"/>
                </a:lnTo>
                <a:lnTo>
                  <a:pt x="2579543" y="1339945"/>
                </a:lnTo>
                <a:lnTo>
                  <a:pt x="0" y="13399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b="-959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flipH="1">
            <a:off x="16496914" y="3160489"/>
            <a:ext cx="3301932" cy="2929714"/>
          </a:xfrm>
          <a:custGeom>
            <a:avLst/>
            <a:gdLst/>
            <a:ahLst/>
            <a:cxnLst/>
            <a:rect l="l" t="t" r="r" b="b"/>
            <a:pathLst>
              <a:path w="3301932" h="2929714">
                <a:moveTo>
                  <a:pt x="3301932" y="0"/>
                </a:moveTo>
                <a:lnTo>
                  <a:pt x="0" y="0"/>
                </a:lnTo>
                <a:lnTo>
                  <a:pt x="0" y="2929714"/>
                </a:lnTo>
                <a:lnTo>
                  <a:pt x="3301932" y="2929714"/>
                </a:lnTo>
                <a:lnTo>
                  <a:pt x="330193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4870099" y="7644394"/>
            <a:ext cx="2188230" cy="2258818"/>
          </a:xfrm>
          <a:custGeom>
            <a:avLst/>
            <a:gdLst/>
            <a:ahLst/>
            <a:cxnLst/>
            <a:rect l="l" t="t" r="r" b="b"/>
            <a:pathLst>
              <a:path w="2188230" h="2258818">
                <a:moveTo>
                  <a:pt x="0" y="0"/>
                </a:moveTo>
                <a:lnTo>
                  <a:pt x="2188230" y="0"/>
                </a:lnTo>
                <a:lnTo>
                  <a:pt x="2188230" y="2258818"/>
                </a:lnTo>
                <a:lnTo>
                  <a:pt x="0" y="22588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flipH="1">
            <a:off x="15067236" y="901671"/>
            <a:ext cx="2188230" cy="2258818"/>
          </a:xfrm>
          <a:custGeom>
            <a:avLst/>
            <a:gdLst/>
            <a:ahLst/>
            <a:cxnLst/>
            <a:rect l="l" t="t" r="r" b="b"/>
            <a:pathLst>
              <a:path w="2188230" h="2258818">
                <a:moveTo>
                  <a:pt x="2188230" y="0"/>
                </a:moveTo>
                <a:lnTo>
                  <a:pt x="0" y="0"/>
                </a:lnTo>
                <a:lnTo>
                  <a:pt x="0" y="2258818"/>
                </a:lnTo>
                <a:lnTo>
                  <a:pt x="2188230" y="2258818"/>
                </a:lnTo>
                <a:lnTo>
                  <a:pt x="218823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1211930">
            <a:off x="10804800" y="7849672"/>
            <a:ext cx="1824739" cy="1848262"/>
          </a:xfrm>
          <a:custGeom>
            <a:avLst/>
            <a:gdLst/>
            <a:ahLst/>
            <a:cxnLst/>
            <a:rect l="l" t="t" r="r" b="b"/>
            <a:pathLst>
              <a:path w="1824739" h="1848262">
                <a:moveTo>
                  <a:pt x="0" y="0"/>
                </a:moveTo>
                <a:lnTo>
                  <a:pt x="1824739" y="0"/>
                </a:lnTo>
                <a:lnTo>
                  <a:pt x="1824739" y="1848262"/>
                </a:lnTo>
                <a:lnTo>
                  <a:pt x="0" y="184826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4831515" y="-644912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0" y="0"/>
                </a:moveTo>
                <a:lnTo>
                  <a:pt x="1132699" y="0"/>
                </a:lnTo>
                <a:lnTo>
                  <a:pt x="1132699" y="1289824"/>
                </a:lnTo>
                <a:lnTo>
                  <a:pt x="0" y="12898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0240415" y="3160489"/>
            <a:ext cx="2953508" cy="4632954"/>
          </a:xfrm>
          <a:custGeom>
            <a:avLst/>
            <a:gdLst/>
            <a:ahLst/>
            <a:cxnLst/>
            <a:rect l="l" t="t" r="r" b="b"/>
            <a:pathLst>
              <a:path w="2953508" h="4632954">
                <a:moveTo>
                  <a:pt x="0" y="0"/>
                </a:moveTo>
                <a:lnTo>
                  <a:pt x="2953509" y="0"/>
                </a:lnTo>
                <a:lnTo>
                  <a:pt x="2953509" y="4632954"/>
                </a:lnTo>
                <a:lnTo>
                  <a:pt x="0" y="463295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441984" y="3468437"/>
            <a:ext cx="4630750" cy="4632954"/>
          </a:xfrm>
          <a:custGeom>
            <a:avLst/>
            <a:gdLst/>
            <a:ahLst/>
            <a:cxnLst/>
            <a:rect l="l" t="t" r="r" b="b"/>
            <a:pathLst>
              <a:path w="4630750" h="4632954">
                <a:moveTo>
                  <a:pt x="0" y="0"/>
                </a:moveTo>
                <a:lnTo>
                  <a:pt x="4630749" y="0"/>
                </a:lnTo>
                <a:lnTo>
                  <a:pt x="4630749" y="4632954"/>
                </a:lnTo>
                <a:lnTo>
                  <a:pt x="0" y="463295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4845" r="-484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-2907769" y="2155565"/>
            <a:ext cx="21910709" cy="1434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47"/>
              </a:lnSpc>
            </a:pPr>
            <a:r>
              <a:rPr lang="en-US" sz="11778" dirty="0" err="1">
                <a:solidFill>
                  <a:srgbClr val="355FB5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เงิน</a:t>
            </a:r>
            <a:r>
              <a:rPr lang="en-US" sz="11778" dirty="0">
                <a:solidFill>
                  <a:srgbClr val="355FB5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  </a:t>
            </a:r>
            <a:r>
              <a:rPr lang="en-US" sz="11778" dirty="0" err="1">
                <a:solidFill>
                  <a:srgbClr val="355FB5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คือ</a:t>
            </a:r>
            <a:r>
              <a:rPr lang="en-US" sz="11778" dirty="0">
                <a:solidFill>
                  <a:srgbClr val="355FB5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?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84044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0" y="0"/>
                </a:moveTo>
                <a:lnTo>
                  <a:pt x="2579542" y="0"/>
                </a:lnTo>
                <a:lnTo>
                  <a:pt x="2579542" y="2625488"/>
                </a:lnTo>
                <a:lnTo>
                  <a:pt x="0" y="26254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4108967">
            <a:off x="9342072" y="-786275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0" y="0"/>
                </a:moveTo>
                <a:lnTo>
                  <a:pt x="2579542" y="0"/>
                </a:lnTo>
                <a:lnTo>
                  <a:pt x="2579542" y="2625488"/>
                </a:lnTo>
                <a:lnTo>
                  <a:pt x="0" y="26254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6987632">
            <a:off x="15735914" y="7898884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0" y="0"/>
                </a:moveTo>
                <a:lnTo>
                  <a:pt x="2579542" y="0"/>
                </a:lnTo>
                <a:lnTo>
                  <a:pt x="2579542" y="2625488"/>
                </a:lnTo>
                <a:lnTo>
                  <a:pt x="0" y="26254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8203258" flipH="1">
            <a:off x="833297" y="8431969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2579543" y="0"/>
                </a:moveTo>
                <a:lnTo>
                  <a:pt x="0" y="0"/>
                </a:lnTo>
                <a:lnTo>
                  <a:pt x="0" y="2625488"/>
                </a:lnTo>
                <a:lnTo>
                  <a:pt x="2579543" y="2625488"/>
                </a:lnTo>
                <a:lnTo>
                  <a:pt x="257954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3934536" y="9012748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0" y="0"/>
                </a:moveTo>
                <a:lnTo>
                  <a:pt x="1132700" y="0"/>
                </a:lnTo>
                <a:lnTo>
                  <a:pt x="1132700" y="1289824"/>
                </a:lnTo>
                <a:lnTo>
                  <a:pt x="0" y="12898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402042" y="3830340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1132700" y="0"/>
                </a:moveTo>
                <a:lnTo>
                  <a:pt x="0" y="0"/>
                </a:lnTo>
                <a:lnTo>
                  <a:pt x="0" y="1289824"/>
                </a:lnTo>
                <a:lnTo>
                  <a:pt x="1132700" y="1289824"/>
                </a:lnTo>
                <a:lnTo>
                  <a:pt x="11327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2326162" y="1870665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0" y="0"/>
                </a:moveTo>
                <a:lnTo>
                  <a:pt x="1132700" y="0"/>
                </a:lnTo>
                <a:lnTo>
                  <a:pt x="1132700" y="1289824"/>
                </a:lnTo>
                <a:lnTo>
                  <a:pt x="0" y="12898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284130" y="6415129"/>
            <a:ext cx="1368523" cy="798720"/>
          </a:xfrm>
          <a:custGeom>
            <a:avLst/>
            <a:gdLst/>
            <a:ahLst/>
            <a:cxnLst/>
            <a:rect l="l" t="t" r="r" b="b"/>
            <a:pathLst>
              <a:path w="1368523" h="798720">
                <a:moveTo>
                  <a:pt x="0" y="0"/>
                </a:moveTo>
                <a:lnTo>
                  <a:pt x="1368523" y="0"/>
                </a:lnTo>
                <a:lnTo>
                  <a:pt x="1368523" y="798720"/>
                </a:lnTo>
                <a:lnTo>
                  <a:pt x="0" y="7987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382974" y="-272251"/>
            <a:ext cx="1368523" cy="798720"/>
          </a:xfrm>
          <a:custGeom>
            <a:avLst/>
            <a:gdLst/>
            <a:ahLst/>
            <a:cxnLst/>
            <a:rect l="l" t="t" r="r" b="b"/>
            <a:pathLst>
              <a:path w="1368523" h="798720">
                <a:moveTo>
                  <a:pt x="0" y="0"/>
                </a:moveTo>
                <a:lnTo>
                  <a:pt x="1368523" y="0"/>
                </a:lnTo>
                <a:lnTo>
                  <a:pt x="1368523" y="798720"/>
                </a:lnTo>
                <a:lnTo>
                  <a:pt x="0" y="7987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9263320" y="9903212"/>
            <a:ext cx="1368523" cy="798720"/>
          </a:xfrm>
          <a:custGeom>
            <a:avLst/>
            <a:gdLst/>
            <a:ahLst/>
            <a:cxnLst/>
            <a:rect l="l" t="t" r="r" b="b"/>
            <a:pathLst>
              <a:path w="1368523" h="798720">
                <a:moveTo>
                  <a:pt x="1368523" y="0"/>
                </a:moveTo>
                <a:lnTo>
                  <a:pt x="0" y="0"/>
                </a:lnTo>
                <a:lnTo>
                  <a:pt x="0" y="798720"/>
                </a:lnTo>
                <a:lnTo>
                  <a:pt x="1368523" y="798720"/>
                </a:lnTo>
                <a:lnTo>
                  <a:pt x="136852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5964214" y="9361987"/>
            <a:ext cx="2579542" cy="1339945"/>
          </a:xfrm>
          <a:custGeom>
            <a:avLst/>
            <a:gdLst/>
            <a:ahLst/>
            <a:cxnLst/>
            <a:rect l="l" t="t" r="r" b="b"/>
            <a:pathLst>
              <a:path w="2579542" h="1339945">
                <a:moveTo>
                  <a:pt x="0" y="0"/>
                </a:moveTo>
                <a:lnTo>
                  <a:pt x="2579543" y="0"/>
                </a:lnTo>
                <a:lnTo>
                  <a:pt x="2579543" y="1339945"/>
                </a:lnTo>
                <a:lnTo>
                  <a:pt x="0" y="13399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b="-959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6838250" y="828195"/>
            <a:ext cx="1705506" cy="1513249"/>
          </a:xfrm>
          <a:custGeom>
            <a:avLst/>
            <a:gdLst/>
            <a:ahLst/>
            <a:cxnLst/>
            <a:rect l="l" t="t" r="r" b="b"/>
            <a:pathLst>
              <a:path w="1705506" h="1513249">
                <a:moveTo>
                  <a:pt x="0" y="0"/>
                </a:moveTo>
                <a:lnTo>
                  <a:pt x="1705507" y="0"/>
                </a:lnTo>
                <a:lnTo>
                  <a:pt x="1705507" y="1513249"/>
                </a:lnTo>
                <a:lnTo>
                  <a:pt x="0" y="15132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flipH="1">
            <a:off x="16496914" y="3160489"/>
            <a:ext cx="3301932" cy="2929714"/>
          </a:xfrm>
          <a:custGeom>
            <a:avLst/>
            <a:gdLst/>
            <a:ahLst/>
            <a:cxnLst/>
            <a:rect l="l" t="t" r="r" b="b"/>
            <a:pathLst>
              <a:path w="3301932" h="2929714">
                <a:moveTo>
                  <a:pt x="3301932" y="0"/>
                </a:moveTo>
                <a:lnTo>
                  <a:pt x="0" y="0"/>
                </a:lnTo>
                <a:lnTo>
                  <a:pt x="0" y="2929714"/>
                </a:lnTo>
                <a:lnTo>
                  <a:pt x="3301932" y="2929714"/>
                </a:lnTo>
                <a:lnTo>
                  <a:pt x="330193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4870099" y="7644394"/>
            <a:ext cx="2188230" cy="2258818"/>
          </a:xfrm>
          <a:custGeom>
            <a:avLst/>
            <a:gdLst/>
            <a:ahLst/>
            <a:cxnLst/>
            <a:rect l="l" t="t" r="r" b="b"/>
            <a:pathLst>
              <a:path w="2188230" h="2258818">
                <a:moveTo>
                  <a:pt x="0" y="0"/>
                </a:moveTo>
                <a:lnTo>
                  <a:pt x="2188230" y="0"/>
                </a:lnTo>
                <a:lnTo>
                  <a:pt x="2188230" y="2258818"/>
                </a:lnTo>
                <a:lnTo>
                  <a:pt x="0" y="22588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flipH="1">
            <a:off x="15067236" y="901671"/>
            <a:ext cx="2188230" cy="2258818"/>
          </a:xfrm>
          <a:custGeom>
            <a:avLst/>
            <a:gdLst/>
            <a:ahLst/>
            <a:cxnLst/>
            <a:rect l="l" t="t" r="r" b="b"/>
            <a:pathLst>
              <a:path w="2188230" h="2258818">
                <a:moveTo>
                  <a:pt x="2188230" y="0"/>
                </a:moveTo>
                <a:lnTo>
                  <a:pt x="0" y="0"/>
                </a:lnTo>
                <a:lnTo>
                  <a:pt x="0" y="2258818"/>
                </a:lnTo>
                <a:lnTo>
                  <a:pt x="2188230" y="2258818"/>
                </a:lnTo>
                <a:lnTo>
                  <a:pt x="218823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1211930">
            <a:off x="10804800" y="7849672"/>
            <a:ext cx="1824739" cy="1848262"/>
          </a:xfrm>
          <a:custGeom>
            <a:avLst/>
            <a:gdLst/>
            <a:ahLst/>
            <a:cxnLst/>
            <a:rect l="l" t="t" r="r" b="b"/>
            <a:pathLst>
              <a:path w="1824739" h="1848262">
                <a:moveTo>
                  <a:pt x="0" y="0"/>
                </a:moveTo>
                <a:lnTo>
                  <a:pt x="1824739" y="0"/>
                </a:lnTo>
                <a:lnTo>
                  <a:pt x="1824739" y="1848262"/>
                </a:lnTo>
                <a:lnTo>
                  <a:pt x="0" y="184826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211930" flipH="1">
            <a:off x="3957730" y="1286888"/>
            <a:ext cx="1824739" cy="1848262"/>
          </a:xfrm>
          <a:custGeom>
            <a:avLst/>
            <a:gdLst/>
            <a:ahLst/>
            <a:cxnLst/>
            <a:rect l="l" t="t" r="r" b="b"/>
            <a:pathLst>
              <a:path w="1824739" h="1848262">
                <a:moveTo>
                  <a:pt x="1824739" y="0"/>
                </a:moveTo>
                <a:lnTo>
                  <a:pt x="0" y="0"/>
                </a:lnTo>
                <a:lnTo>
                  <a:pt x="0" y="1848263"/>
                </a:lnTo>
                <a:lnTo>
                  <a:pt x="1824739" y="1848263"/>
                </a:lnTo>
                <a:lnTo>
                  <a:pt x="1824739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831515" y="-644912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0" y="0"/>
                </a:moveTo>
                <a:lnTo>
                  <a:pt x="1132699" y="0"/>
                </a:lnTo>
                <a:lnTo>
                  <a:pt x="1132699" y="1289824"/>
                </a:lnTo>
                <a:lnTo>
                  <a:pt x="0" y="12898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20"/>
          <p:cNvGrpSpPr/>
          <p:nvPr/>
        </p:nvGrpSpPr>
        <p:grpSpPr>
          <a:xfrm>
            <a:off x="484400" y="901671"/>
            <a:ext cx="17319201" cy="8874512"/>
            <a:chOff x="0" y="0"/>
            <a:chExt cx="5402038" cy="276805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402038" cy="2768052"/>
            </a:xfrm>
            <a:custGeom>
              <a:avLst/>
              <a:gdLst/>
              <a:ahLst/>
              <a:cxnLst/>
              <a:rect l="l" t="t" r="r" b="b"/>
              <a:pathLst>
                <a:path w="5402038" h="2768052">
                  <a:moveTo>
                    <a:pt x="5277578" y="2768052"/>
                  </a:moveTo>
                  <a:lnTo>
                    <a:pt x="124460" y="2768052"/>
                  </a:lnTo>
                  <a:cubicBezTo>
                    <a:pt x="55880" y="2768052"/>
                    <a:pt x="0" y="2712172"/>
                    <a:pt x="0" y="264359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77578" y="0"/>
                  </a:lnTo>
                  <a:cubicBezTo>
                    <a:pt x="5346158" y="0"/>
                    <a:pt x="5402038" y="55880"/>
                    <a:pt x="5402038" y="124460"/>
                  </a:cubicBezTo>
                  <a:lnTo>
                    <a:pt x="5402038" y="2643592"/>
                  </a:lnTo>
                  <a:cubicBezTo>
                    <a:pt x="5402038" y="2712172"/>
                    <a:pt x="5346158" y="2768052"/>
                    <a:pt x="5277578" y="2768052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" name="Freeform 22"/>
          <p:cNvSpPr/>
          <p:nvPr/>
        </p:nvSpPr>
        <p:spPr>
          <a:xfrm>
            <a:off x="5964214" y="3855831"/>
            <a:ext cx="4374596" cy="4374596"/>
          </a:xfrm>
          <a:custGeom>
            <a:avLst/>
            <a:gdLst/>
            <a:ahLst/>
            <a:cxnLst/>
            <a:rect l="l" t="t" r="r" b="b"/>
            <a:pathLst>
              <a:path w="4374596" h="4374596">
                <a:moveTo>
                  <a:pt x="0" y="0"/>
                </a:moveTo>
                <a:lnTo>
                  <a:pt x="4374597" y="0"/>
                </a:lnTo>
                <a:lnTo>
                  <a:pt x="4374597" y="4374597"/>
                </a:lnTo>
                <a:lnTo>
                  <a:pt x="0" y="437459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836255" y="4009740"/>
            <a:ext cx="4251503" cy="3733927"/>
          </a:xfrm>
          <a:custGeom>
            <a:avLst/>
            <a:gdLst/>
            <a:ahLst/>
            <a:cxnLst/>
            <a:rect l="l" t="t" r="r" b="b"/>
            <a:pathLst>
              <a:path w="4251503" h="3733927">
                <a:moveTo>
                  <a:pt x="0" y="0"/>
                </a:moveTo>
                <a:lnTo>
                  <a:pt x="4251503" y="0"/>
                </a:lnTo>
                <a:lnTo>
                  <a:pt x="4251503" y="3733927"/>
                </a:lnTo>
                <a:lnTo>
                  <a:pt x="0" y="373392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r="-19426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1717169" y="3830340"/>
            <a:ext cx="4374596" cy="4374596"/>
          </a:xfrm>
          <a:custGeom>
            <a:avLst/>
            <a:gdLst/>
            <a:ahLst/>
            <a:cxnLst/>
            <a:rect l="l" t="t" r="r" b="b"/>
            <a:pathLst>
              <a:path w="4374596" h="4374596">
                <a:moveTo>
                  <a:pt x="0" y="0"/>
                </a:moveTo>
                <a:lnTo>
                  <a:pt x="4374597" y="0"/>
                </a:lnTo>
                <a:lnTo>
                  <a:pt x="4374597" y="4374597"/>
                </a:lnTo>
                <a:lnTo>
                  <a:pt x="0" y="437459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404143" y="1430370"/>
            <a:ext cx="17479714" cy="25103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 dirty="0" err="1">
                <a:solidFill>
                  <a:srgbClr val="000000"/>
                </a:solidFill>
                <a:cs typeface="Purisa"/>
              </a:rPr>
              <a:t>ผู้มีหน้าที่จัดทำและนำเหรียญกษาปณ์</a:t>
            </a:r>
            <a:endParaRPr lang="th-TH" sz="7200" dirty="0">
              <a:solidFill>
                <a:srgbClr val="000000"/>
              </a:solidFill>
              <a:cs typeface="Purisa"/>
            </a:endParaRPr>
          </a:p>
          <a:p>
            <a:pPr algn="ctr">
              <a:lnSpc>
                <a:spcPts val="10080"/>
              </a:lnSpc>
            </a:pPr>
            <a:r>
              <a:rPr lang="en-US" sz="7200" dirty="0" err="1">
                <a:solidFill>
                  <a:srgbClr val="000000"/>
                </a:solidFill>
                <a:cs typeface="Purisa"/>
              </a:rPr>
              <a:t>ออกมาใช้</a:t>
            </a:r>
            <a:r>
              <a:rPr lang="en-US" sz="7200" dirty="0">
                <a:solidFill>
                  <a:srgbClr val="000000"/>
                </a:solidFill>
                <a:cs typeface="Purisa"/>
              </a:rPr>
              <a:t> </a:t>
            </a:r>
            <a:r>
              <a:rPr lang="en-US" sz="7200" dirty="0" err="1">
                <a:solidFill>
                  <a:srgbClr val="000000"/>
                </a:solidFill>
                <a:cs typeface="Purisa"/>
              </a:rPr>
              <a:t>เป็นหน้าที่ของ</a:t>
            </a:r>
            <a:endParaRPr lang="en-US" sz="7200" dirty="0">
              <a:solidFill>
                <a:srgbClr val="000000"/>
              </a:solidFill>
              <a:cs typeface="Purisa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159236" y="8039928"/>
            <a:ext cx="15969529" cy="1161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>
                <a:solidFill>
                  <a:srgbClr val="000000"/>
                </a:solidFill>
                <a:cs typeface="Purisa"/>
              </a:rPr>
              <a:t>กองกษาปณ์ กรมธนารักษ์ กระทรวงการคลัง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84044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0" y="0"/>
                </a:moveTo>
                <a:lnTo>
                  <a:pt x="2579542" y="0"/>
                </a:lnTo>
                <a:lnTo>
                  <a:pt x="2579542" y="2625488"/>
                </a:lnTo>
                <a:lnTo>
                  <a:pt x="0" y="26254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4108967">
            <a:off x="9342072" y="-786275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0" y="0"/>
                </a:moveTo>
                <a:lnTo>
                  <a:pt x="2579542" y="0"/>
                </a:lnTo>
                <a:lnTo>
                  <a:pt x="2579542" y="2625488"/>
                </a:lnTo>
                <a:lnTo>
                  <a:pt x="0" y="26254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6987632">
            <a:off x="15735914" y="7898884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0" y="0"/>
                </a:moveTo>
                <a:lnTo>
                  <a:pt x="2579542" y="0"/>
                </a:lnTo>
                <a:lnTo>
                  <a:pt x="2579542" y="2625488"/>
                </a:lnTo>
                <a:lnTo>
                  <a:pt x="0" y="26254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8203258" flipH="1">
            <a:off x="833297" y="8431969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2579543" y="0"/>
                </a:moveTo>
                <a:lnTo>
                  <a:pt x="0" y="0"/>
                </a:lnTo>
                <a:lnTo>
                  <a:pt x="0" y="2625488"/>
                </a:lnTo>
                <a:lnTo>
                  <a:pt x="2579543" y="2625488"/>
                </a:lnTo>
                <a:lnTo>
                  <a:pt x="257954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3934536" y="9012748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0" y="0"/>
                </a:moveTo>
                <a:lnTo>
                  <a:pt x="1132700" y="0"/>
                </a:lnTo>
                <a:lnTo>
                  <a:pt x="1132700" y="1289824"/>
                </a:lnTo>
                <a:lnTo>
                  <a:pt x="0" y="12898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402042" y="3830340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1132700" y="0"/>
                </a:moveTo>
                <a:lnTo>
                  <a:pt x="0" y="0"/>
                </a:lnTo>
                <a:lnTo>
                  <a:pt x="0" y="1289824"/>
                </a:lnTo>
                <a:lnTo>
                  <a:pt x="1132700" y="1289824"/>
                </a:lnTo>
                <a:lnTo>
                  <a:pt x="11327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2326162" y="1870665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0" y="0"/>
                </a:moveTo>
                <a:lnTo>
                  <a:pt x="1132700" y="0"/>
                </a:lnTo>
                <a:lnTo>
                  <a:pt x="1132700" y="1289824"/>
                </a:lnTo>
                <a:lnTo>
                  <a:pt x="0" y="12898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284130" y="6415129"/>
            <a:ext cx="1368523" cy="798720"/>
          </a:xfrm>
          <a:custGeom>
            <a:avLst/>
            <a:gdLst/>
            <a:ahLst/>
            <a:cxnLst/>
            <a:rect l="l" t="t" r="r" b="b"/>
            <a:pathLst>
              <a:path w="1368523" h="798720">
                <a:moveTo>
                  <a:pt x="0" y="0"/>
                </a:moveTo>
                <a:lnTo>
                  <a:pt x="1368523" y="0"/>
                </a:lnTo>
                <a:lnTo>
                  <a:pt x="1368523" y="798720"/>
                </a:lnTo>
                <a:lnTo>
                  <a:pt x="0" y="7987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382974" y="-272251"/>
            <a:ext cx="1368523" cy="798720"/>
          </a:xfrm>
          <a:custGeom>
            <a:avLst/>
            <a:gdLst/>
            <a:ahLst/>
            <a:cxnLst/>
            <a:rect l="l" t="t" r="r" b="b"/>
            <a:pathLst>
              <a:path w="1368523" h="798720">
                <a:moveTo>
                  <a:pt x="0" y="0"/>
                </a:moveTo>
                <a:lnTo>
                  <a:pt x="1368523" y="0"/>
                </a:lnTo>
                <a:lnTo>
                  <a:pt x="1368523" y="798720"/>
                </a:lnTo>
                <a:lnTo>
                  <a:pt x="0" y="7987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9263320" y="9903212"/>
            <a:ext cx="1368523" cy="798720"/>
          </a:xfrm>
          <a:custGeom>
            <a:avLst/>
            <a:gdLst/>
            <a:ahLst/>
            <a:cxnLst/>
            <a:rect l="l" t="t" r="r" b="b"/>
            <a:pathLst>
              <a:path w="1368523" h="798720">
                <a:moveTo>
                  <a:pt x="1368523" y="0"/>
                </a:moveTo>
                <a:lnTo>
                  <a:pt x="0" y="0"/>
                </a:lnTo>
                <a:lnTo>
                  <a:pt x="0" y="798720"/>
                </a:lnTo>
                <a:lnTo>
                  <a:pt x="1368523" y="798720"/>
                </a:lnTo>
                <a:lnTo>
                  <a:pt x="136852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5964214" y="9361987"/>
            <a:ext cx="2579542" cy="1339945"/>
          </a:xfrm>
          <a:custGeom>
            <a:avLst/>
            <a:gdLst/>
            <a:ahLst/>
            <a:cxnLst/>
            <a:rect l="l" t="t" r="r" b="b"/>
            <a:pathLst>
              <a:path w="2579542" h="1339945">
                <a:moveTo>
                  <a:pt x="0" y="0"/>
                </a:moveTo>
                <a:lnTo>
                  <a:pt x="2579543" y="0"/>
                </a:lnTo>
                <a:lnTo>
                  <a:pt x="2579543" y="1339945"/>
                </a:lnTo>
                <a:lnTo>
                  <a:pt x="0" y="13399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b="-959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6838250" y="828195"/>
            <a:ext cx="1705506" cy="1513249"/>
          </a:xfrm>
          <a:custGeom>
            <a:avLst/>
            <a:gdLst/>
            <a:ahLst/>
            <a:cxnLst/>
            <a:rect l="l" t="t" r="r" b="b"/>
            <a:pathLst>
              <a:path w="1705506" h="1513249">
                <a:moveTo>
                  <a:pt x="0" y="0"/>
                </a:moveTo>
                <a:lnTo>
                  <a:pt x="1705507" y="0"/>
                </a:lnTo>
                <a:lnTo>
                  <a:pt x="1705507" y="1513249"/>
                </a:lnTo>
                <a:lnTo>
                  <a:pt x="0" y="15132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flipH="1">
            <a:off x="16496914" y="3160489"/>
            <a:ext cx="3301932" cy="2929714"/>
          </a:xfrm>
          <a:custGeom>
            <a:avLst/>
            <a:gdLst/>
            <a:ahLst/>
            <a:cxnLst/>
            <a:rect l="l" t="t" r="r" b="b"/>
            <a:pathLst>
              <a:path w="3301932" h="2929714">
                <a:moveTo>
                  <a:pt x="3301932" y="0"/>
                </a:moveTo>
                <a:lnTo>
                  <a:pt x="0" y="0"/>
                </a:lnTo>
                <a:lnTo>
                  <a:pt x="0" y="2929714"/>
                </a:lnTo>
                <a:lnTo>
                  <a:pt x="3301932" y="2929714"/>
                </a:lnTo>
                <a:lnTo>
                  <a:pt x="330193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4870099" y="7644394"/>
            <a:ext cx="2188230" cy="2258818"/>
          </a:xfrm>
          <a:custGeom>
            <a:avLst/>
            <a:gdLst/>
            <a:ahLst/>
            <a:cxnLst/>
            <a:rect l="l" t="t" r="r" b="b"/>
            <a:pathLst>
              <a:path w="2188230" h="2258818">
                <a:moveTo>
                  <a:pt x="0" y="0"/>
                </a:moveTo>
                <a:lnTo>
                  <a:pt x="2188230" y="0"/>
                </a:lnTo>
                <a:lnTo>
                  <a:pt x="2188230" y="2258818"/>
                </a:lnTo>
                <a:lnTo>
                  <a:pt x="0" y="22588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flipH="1">
            <a:off x="15067236" y="901671"/>
            <a:ext cx="2188230" cy="2258818"/>
          </a:xfrm>
          <a:custGeom>
            <a:avLst/>
            <a:gdLst/>
            <a:ahLst/>
            <a:cxnLst/>
            <a:rect l="l" t="t" r="r" b="b"/>
            <a:pathLst>
              <a:path w="2188230" h="2258818">
                <a:moveTo>
                  <a:pt x="2188230" y="0"/>
                </a:moveTo>
                <a:lnTo>
                  <a:pt x="0" y="0"/>
                </a:lnTo>
                <a:lnTo>
                  <a:pt x="0" y="2258818"/>
                </a:lnTo>
                <a:lnTo>
                  <a:pt x="2188230" y="2258818"/>
                </a:lnTo>
                <a:lnTo>
                  <a:pt x="218823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1211930">
            <a:off x="10804800" y="7849672"/>
            <a:ext cx="1824739" cy="1848262"/>
          </a:xfrm>
          <a:custGeom>
            <a:avLst/>
            <a:gdLst/>
            <a:ahLst/>
            <a:cxnLst/>
            <a:rect l="l" t="t" r="r" b="b"/>
            <a:pathLst>
              <a:path w="1824739" h="1848262">
                <a:moveTo>
                  <a:pt x="0" y="0"/>
                </a:moveTo>
                <a:lnTo>
                  <a:pt x="1824739" y="0"/>
                </a:lnTo>
                <a:lnTo>
                  <a:pt x="1824739" y="1848262"/>
                </a:lnTo>
                <a:lnTo>
                  <a:pt x="0" y="184826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211930" flipH="1">
            <a:off x="3957730" y="1286888"/>
            <a:ext cx="1824739" cy="1848262"/>
          </a:xfrm>
          <a:custGeom>
            <a:avLst/>
            <a:gdLst/>
            <a:ahLst/>
            <a:cxnLst/>
            <a:rect l="l" t="t" r="r" b="b"/>
            <a:pathLst>
              <a:path w="1824739" h="1848262">
                <a:moveTo>
                  <a:pt x="1824739" y="0"/>
                </a:moveTo>
                <a:lnTo>
                  <a:pt x="0" y="0"/>
                </a:lnTo>
                <a:lnTo>
                  <a:pt x="0" y="1848263"/>
                </a:lnTo>
                <a:lnTo>
                  <a:pt x="1824739" y="1848263"/>
                </a:lnTo>
                <a:lnTo>
                  <a:pt x="1824739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831515" y="-644912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0" y="0"/>
                </a:moveTo>
                <a:lnTo>
                  <a:pt x="1132699" y="0"/>
                </a:lnTo>
                <a:lnTo>
                  <a:pt x="1132699" y="1289824"/>
                </a:lnTo>
                <a:lnTo>
                  <a:pt x="0" y="12898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20"/>
          <p:cNvGrpSpPr/>
          <p:nvPr/>
        </p:nvGrpSpPr>
        <p:grpSpPr>
          <a:xfrm>
            <a:off x="1289771" y="1028700"/>
            <a:ext cx="15969529" cy="8182928"/>
            <a:chOff x="0" y="0"/>
            <a:chExt cx="5402038" cy="276805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402038" cy="2768052"/>
            </a:xfrm>
            <a:custGeom>
              <a:avLst/>
              <a:gdLst/>
              <a:ahLst/>
              <a:cxnLst/>
              <a:rect l="l" t="t" r="r" b="b"/>
              <a:pathLst>
                <a:path w="5402038" h="2768052">
                  <a:moveTo>
                    <a:pt x="5277578" y="2768052"/>
                  </a:moveTo>
                  <a:lnTo>
                    <a:pt x="124460" y="2768052"/>
                  </a:lnTo>
                  <a:cubicBezTo>
                    <a:pt x="55880" y="2768052"/>
                    <a:pt x="0" y="2712172"/>
                    <a:pt x="0" y="264359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77578" y="0"/>
                  </a:lnTo>
                  <a:cubicBezTo>
                    <a:pt x="5346158" y="0"/>
                    <a:pt x="5402038" y="55880"/>
                    <a:pt x="5402038" y="124460"/>
                  </a:cubicBezTo>
                  <a:lnTo>
                    <a:pt x="5402038" y="2643592"/>
                  </a:lnTo>
                  <a:cubicBezTo>
                    <a:pt x="5402038" y="2712172"/>
                    <a:pt x="5346158" y="2768052"/>
                    <a:pt x="5277578" y="2768052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" name="Freeform 22"/>
          <p:cNvSpPr/>
          <p:nvPr/>
        </p:nvSpPr>
        <p:spPr>
          <a:xfrm>
            <a:off x="4416870" y="3160489"/>
            <a:ext cx="9715330" cy="5144912"/>
          </a:xfrm>
          <a:custGeom>
            <a:avLst/>
            <a:gdLst/>
            <a:ahLst/>
            <a:cxnLst/>
            <a:rect l="l" t="t" r="r" b="b"/>
            <a:pathLst>
              <a:path w="9715330" h="5144912">
                <a:moveTo>
                  <a:pt x="0" y="0"/>
                </a:moveTo>
                <a:lnTo>
                  <a:pt x="9715331" y="0"/>
                </a:lnTo>
                <a:lnTo>
                  <a:pt x="9715331" y="5144912"/>
                </a:lnTo>
                <a:lnTo>
                  <a:pt x="0" y="514491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2712318" y="865599"/>
            <a:ext cx="12863364" cy="2294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>
                <a:solidFill>
                  <a:srgbClr val="000000"/>
                </a:solidFill>
                <a:cs typeface="Purisa"/>
              </a:rPr>
              <a:t>ผู้มีหน้าที่จัดทำและนำธนบัตรออกมาใช้ </a:t>
            </a:r>
          </a:p>
          <a:p>
            <a:pPr algn="ctr">
              <a:lnSpc>
                <a:spcPts val="8959"/>
              </a:lnSpc>
            </a:pPr>
            <a:r>
              <a:rPr lang="en-US" sz="6399">
                <a:solidFill>
                  <a:srgbClr val="000000"/>
                </a:solidFill>
                <a:cs typeface="Purisa"/>
              </a:rPr>
              <a:t>เป็นหน้าที่ของ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534742" y="8039928"/>
            <a:ext cx="15969529" cy="1161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>
                <a:solidFill>
                  <a:srgbClr val="000000"/>
                </a:solidFill>
                <a:cs typeface="Purisa"/>
              </a:rPr>
              <a:t>ธนาคารแห่งประเทศไทย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692" t="-461" r="-12504" b="-156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8507530" y="3621920"/>
            <a:ext cx="4723507" cy="1791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cs typeface="Pridi Regular"/>
              </a:rPr>
              <a:t>ตัวอย่างเงินพดด้วง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cs typeface="Pridi Regular"/>
              </a:rPr>
              <a:t>สมัยสุโขทัย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45470" y="342699"/>
            <a:ext cx="20778940" cy="9601602"/>
          </a:xfrm>
          <a:custGeom>
            <a:avLst/>
            <a:gdLst/>
            <a:ahLst/>
            <a:cxnLst/>
            <a:rect l="l" t="t" r="r" b="b"/>
            <a:pathLst>
              <a:path w="20778940" h="9601602">
                <a:moveTo>
                  <a:pt x="0" y="0"/>
                </a:moveTo>
                <a:lnTo>
                  <a:pt x="20778940" y="0"/>
                </a:lnTo>
                <a:lnTo>
                  <a:pt x="20778940" y="9601602"/>
                </a:lnTo>
                <a:lnTo>
                  <a:pt x="0" y="96016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1055916" y="3697401"/>
            <a:ext cx="4723507" cy="1791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cs typeface="Pridi Regular"/>
              </a:rPr>
              <a:t>ตัวอย่างเงินพดด้วง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cs typeface="Pridi Regular"/>
              </a:rPr>
              <a:t>สมัยสุโขทัย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67887" y="0"/>
            <a:ext cx="17752227" cy="10348693"/>
          </a:xfrm>
          <a:custGeom>
            <a:avLst/>
            <a:gdLst/>
            <a:ahLst/>
            <a:cxnLst/>
            <a:rect l="l" t="t" r="r" b="b"/>
            <a:pathLst>
              <a:path w="17752227" h="10348693">
                <a:moveTo>
                  <a:pt x="0" y="0"/>
                </a:moveTo>
                <a:lnTo>
                  <a:pt x="17752226" y="0"/>
                </a:lnTo>
                <a:lnTo>
                  <a:pt x="17752226" y="10348693"/>
                </a:lnTo>
                <a:lnTo>
                  <a:pt x="0" y="103486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078" r="-1307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28700" y="3698870"/>
            <a:ext cx="4723507" cy="1791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cs typeface="Pridi Regular"/>
              </a:rPr>
              <a:t>ตัวอย่างเงินพดด้วง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cs typeface="Pridi Regular"/>
              </a:rPr>
              <a:t>สมัยอยุธยา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80246" y="280421"/>
            <a:ext cx="21048492" cy="9726157"/>
          </a:xfrm>
          <a:custGeom>
            <a:avLst/>
            <a:gdLst/>
            <a:ahLst/>
            <a:cxnLst/>
            <a:rect l="l" t="t" r="r" b="b"/>
            <a:pathLst>
              <a:path w="21048492" h="9726157">
                <a:moveTo>
                  <a:pt x="0" y="0"/>
                </a:moveTo>
                <a:lnTo>
                  <a:pt x="21048492" y="0"/>
                </a:lnTo>
                <a:lnTo>
                  <a:pt x="21048492" y="9726158"/>
                </a:lnTo>
                <a:lnTo>
                  <a:pt x="0" y="97261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5752207" y="4199890"/>
            <a:ext cx="4723507" cy="1791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cs typeface="Pridi Regular"/>
              </a:rPr>
              <a:t>ตัวอย่างเงินพดด้วง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cs typeface="Pridi Regular"/>
              </a:rPr>
              <a:t>สมัยอยุธยา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910406" y="1304925"/>
            <a:ext cx="14705828" cy="1751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42"/>
              </a:lnSpc>
            </a:pPr>
            <a:r>
              <a:rPr lang="en-US" sz="13381">
                <a:solidFill>
                  <a:srgbClr val="355FB5"/>
                </a:solidFill>
                <a:cs typeface="Purisa"/>
              </a:rPr>
              <a:t>ประเภทของเงิน</a:t>
            </a:r>
          </a:p>
        </p:txBody>
      </p:sp>
      <p:sp>
        <p:nvSpPr>
          <p:cNvPr id="3" name="Freeform 3"/>
          <p:cNvSpPr/>
          <p:nvPr/>
        </p:nvSpPr>
        <p:spPr>
          <a:xfrm>
            <a:off x="0" y="-284044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0" y="0"/>
                </a:moveTo>
                <a:lnTo>
                  <a:pt x="2579542" y="0"/>
                </a:lnTo>
                <a:lnTo>
                  <a:pt x="2579542" y="2625488"/>
                </a:lnTo>
                <a:lnTo>
                  <a:pt x="0" y="26254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6987632">
            <a:off x="15735914" y="7898884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0" y="0"/>
                </a:moveTo>
                <a:lnTo>
                  <a:pt x="2579542" y="0"/>
                </a:lnTo>
                <a:lnTo>
                  <a:pt x="2579542" y="2625488"/>
                </a:lnTo>
                <a:lnTo>
                  <a:pt x="0" y="26254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8203258" flipH="1">
            <a:off x="833297" y="8431969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2579543" y="0"/>
                </a:moveTo>
                <a:lnTo>
                  <a:pt x="0" y="0"/>
                </a:lnTo>
                <a:lnTo>
                  <a:pt x="0" y="2625488"/>
                </a:lnTo>
                <a:lnTo>
                  <a:pt x="2579543" y="2625488"/>
                </a:lnTo>
                <a:lnTo>
                  <a:pt x="257954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3250274" y="8613388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0" y="0"/>
                </a:moveTo>
                <a:lnTo>
                  <a:pt x="1132700" y="0"/>
                </a:lnTo>
                <a:lnTo>
                  <a:pt x="1132700" y="1289824"/>
                </a:lnTo>
                <a:lnTo>
                  <a:pt x="0" y="12898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1407683" y="3556453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1132700" y="0"/>
                </a:moveTo>
                <a:lnTo>
                  <a:pt x="0" y="0"/>
                </a:lnTo>
                <a:lnTo>
                  <a:pt x="0" y="1289824"/>
                </a:lnTo>
                <a:lnTo>
                  <a:pt x="1132700" y="1289824"/>
                </a:lnTo>
                <a:lnTo>
                  <a:pt x="11327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496914" y="127109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0" y="0"/>
                </a:moveTo>
                <a:lnTo>
                  <a:pt x="1132700" y="0"/>
                </a:lnTo>
                <a:lnTo>
                  <a:pt x="1132700" y="1289824"/>
                </a:lnTo>
                <a:lnTo>
                  <a:pt x="0" y="12898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605510" y="6498754"/>
            <a:ext cx="1368523" cy="798720"/>
          </a:xfrm>
          <a:custGeom>
            <a:avLst/>
            <a:gdLst/>
            <a:ahLst/>
            <a:cxnLst/>
            <a:rect l="l" t="t" r="r" b="b"/>
            <a:pathLst>
              <a:path w="1368523" h="798720">
                <a:moveTo>
                  <a:pt x="0" y="0"/>
                </a:moveTo>
                <a:lnTo>
                  <a:pt x="1368523" y="0"/>
                </a:lnTo>
                <a:lnTo>
                  <a:pt x="1368523" y="798720"/>
                </a:lnTo>
                <a:lnTo>
                  <a:pt x="0" y="7987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382974" y="-272251"/>
            <a:ext cx="1368523" cy="798720"/>
          </a:xfrm>
          <a:custGeom>
            <a:avLst/>
            <a:gdLst/>
            <a:ahLst/>
            <a:cxnLst/>
            <a:rect l="l" t="t" r="r" b="b"/>
            <a:pathLst>
              <a:path w="1368523" h="798720">
                <a:moveTo>
                  <a:pt x="0" y="0"/>
                </a:moveTo>
                <a:lnTo>
                  <a:pt x="1368523" y="0"/>
                </a:lnTo>
                <a:lnTo>
                  <a:pt x="1368523" y="798720"/>
                </a:lnTo>
                <a:lnTo>
                  <a:pt x="0" y="7987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9263320" y="9903212"/>
            <a:ext cx="1368523" cy="798720"/>
          </a:xfrm>
          <a:custGeom>
            <a:avLst/>
            <a:gdLst/>
            <a:ahLst/>
            <a:cxnLst/>
            <a:rect l="l" t="t" r="r" b="b"/>
            <a:pathLst>
              <a:path w="1368523" h="798720">
                <a:moveTo>
                  <a:pt x="1368523" y="0"/>
                </a:moveTo>
                <a:lnTo>
                  <a:pt x="0" y="0"/>
                </a:lnTo>
                <a:lnTo>
                  <a:pt x="0" y="798720"/>
                </a:lnTo>
                <a:lnTo>
                  <a:pt x="1368523" y="798720"/>
                </a:lnTo>
                <a:lnTo>
                  <a:pt x="136852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5964214" y="9361987"/>
            <a:ext cx="2579542" cy="1339945"/>
          </a:xfrm>
          <a:custGeom>
            <a:avLst/>
            <a:gdLst/>
            <a:ahLst/>
            <a:cxnLst/>
            <a:rect l="l" t="t" r="r" b="b"/>
            <a:pathLst>
              <a:path w="2579542" h="1339945">
                <a:moveTo>
                  <a:pt x="0" y="0"/>
                </a:moveTo>
                <a:lnTo>
                  <a:pt x="2579543" y="0"/>
                </a:lnTo>
                <a:lnTo>
                  <a:pt x="2579543" y="1339945"/>
                </a:lnTo>
                <a:lnTo>
                  <a:pt x="0" y="13399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b="-959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flipH="1">
            <a:off x="16496914" y="3160489"/>
            <a:ext cx="3301932" cy="2929714"/>
          </a:xfrm>
          <a:custGeom>
            <a:avLst/>
            <a:gdLst/>
            <a:ahLst/>
            <a:cxnLst/>
            <a:rect l="l" t="t" r="r" b="b"/>
            <a:pathLst>
              <a:path w="3301932" h="2929714">
                <a:moveTo>
                  <a:pt x="3301932" y="0"/>
                </a:moveTo>
                <a:lnTo>
                  <a:pt x="0" y="0"/>
                </a:lnTo>
                <a:lnTo>
                  <a:pt x="0" y="2929714"/>
                </a:lnTo>
                <a:lnTo>
                  <a:pt x="3301932" y="2929714"/>
                </a:lnTo>
                <a:lnTo>
                  <a:pt x="330193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4870099" y="7644394"/>
            <a:ext cx="2188230" cy="2258818"/>
          </a:xfrm>
          <a:custGeom>
            <a:avLst/>
            <a:gdLst/>
            <a:ahLst/>
            <a:cxnLst/>
            <a:rect l="l" t="t" r="r" b="b"/>
            <a:pathLst>
              <a:path w="2188230" h="2258818">
                <a:moveTo>
                  <a:pt x="0" y="0"/>
                </a:moveTo>
                <a:lnTo>
                  <a:pt x="2188230" y="0"/>
                </a:lnTo>
                <a:lnTo>
                  <a:pt x="2188230" y="2258818"/>
                </a:lnTo>
                <a:lnTo>
                  <a:pt x="0" y="22588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flipH="1">
            <a:off x="15067236" y="901671"/>
            <a:ext cx="2188230" cy="2258818"/>
          </a:xfrm>
          <a:custGeom>
            <a:avLst/>
            <a:gdLst/>
            <a:ahLst/>
            <a:cxnLst/>
            <a:rect l="l" t="t" r="r" b="b"/>
            <a:pathLst>
              <a:path w="2188230" h="2258818">
                <a:moveTo>
                  <a:pt x="2188230" y="0"/>
                </a:moveTo>
                <a:lnTo>
                  <a:pt x="0" y="0"/>
                </a:lnTo>
                <a:lnTo>
                  <a:pt x="0" y="2258818"/>
                </a:lnTo>
                <a:lnTo>
                  <a:pt x="2188230" y="2258818"/>
                </a:lnTo>
                <a:lnTo>
                  <a:pt x="218823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1211930">
            <a:off x="9947581" y="7472037"/>
            <a:ext cx="1824739" cy="1848262"/>
          </a:xfrm>
          <a:custGeom>
            <a:avLst/>
            <a:gdLst/>
            <a:ahLst/>
            <a:cxnLst/>
            <a:rect l="l" t="t" r="r" b="b"/>
            <a:pathLst>
              <a:path w="1824739" h="1848262">
                <a:moveTo>
                  <a:pt x="0" y="0"/>
                </a:moveTo>
                <a:lnTo>
                  <a:pt x="1824739" y="0"/>
                </a:lnTo>
                <a:lnTo>
                  <a:pt x="1824739" y="1848263"/>
                </a:lnTo>
                <a:lnTo>
                  <a:pt x="0" y="184826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4831515" y="-644912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0" y="0"/>
                </a:moveTo>
                <a:lnTo>
                  <a:pt x="1132699" y="0"/>
                </a:lnTo>
                <a:lnTo>
                  <a:pt x="1132699" y="1289824"/>
                </a:lnTo>
                <a:lnTo>
                  <a:pt x="0" y="12898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5695209" y="3056383"/>
            <a:ext cx="6897582" cy="7340911"/>
          </a:xfrm>
          <a:custGeom>
            <a:avLst/>
            <a:gdLst/>
            <a:ahLst/>
            <a:cxnLst/>
            <a:rect l="l" t="t" r="r" b="b"/>
            <a:pathLst>
              <a:path w="6897582" h="7340911">
                <a:moveTo>
                  <a:pt x="0" y="0"/>
                </a:moveTo>
                <a:lnTo>
                  <a:pt x="6897582" y="0"/>
                </a:lnTo>
                <a:lnTo>
                  <a:pt x="6897582" y="7340911"/>
                </a:lnTo>
                <a:lnTo>
                  <a:pt x="0" y="734091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35538" r="-25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6987632">
            <a:off x="15926414" y="8089384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0" y="0"/>
                </a:moveTo>
                <a:lnTo>
                  <a:pt x="2579542" y="0"/>
                </a:lnTo>
                <a:lnTo>
                  <a:pt x="2579542" y="2625488"/>
                </a:lnTo>
                <a:lnTo>
                  <a:pt x="0" y="26254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11743308" y="6020544"/>
            <a:ext cx="6647855" cy="877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1E3148"/>
                </a:solidFill>
                <a:cs typeface="Pridi Regular"/>
              </a:rPr>
              <a:t>ตกแต่ง ระบายสีให้สวยงาม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84044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0" y="0"/>
                </a:moveTo>
                <a:lnTo>
                  <a:pt x="2579542" y="0"/>
                </a:lnTo>
                <a:lnTo>
                  <a:pt x="2579542" y="2625488"/>
                </a:lnTo>
                <a:lnTo>
                  <a:pt x="0" y="26254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4108967">
            <a:off x="9342072" y="-786275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0" y="0"/>
                </a:moveTo>
                <a:lnTo>
                  <a:pt x="2579542" y="0"/>
                </a:lnTo>
                <a:lnTo>
                  <a:pt x="2579542" y="2625488"/>
                </a:lnTo>
                <a:lnTo>
                  <a:pt x="0" y="26254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6987632">
            <a:off x="15735914" y="7898884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0" y="0"/>
                </a:moveTo>
                <a:lnTo>
                  <a:pt x="2579542" y="0"/>
                </a:lnTo>
                <a:lnTo>
                  <a:pt x="2579542" y="2625488"/>
                </a:lnTo>
                <a:lnTo>
                  <a:pt x="0" y="26254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8203258" flipH="1">
            <a:off x="833297" y="8431969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2579543" y="0"/>
                </a:moveTo>
                <a:lnTo>
                  <a:pt x="0" y="0"/>
                </a:lnTo>
                <a:lnTo>
                  <a:pt x="0" y="2625488"/>
                </a:lnTo>
                <a:lnTo>
                  <a:pt x="2579543" y="2625488"/>
                </a:lnTo>
                <a:lnTo>
                  <a:pt x="257954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3934536" y="9012748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0" y="0"/>
                </a:moveTo>
                <a:lnTo>
                  <a:pt x="1132700" y="0"/>
                </a:lnTo>
                <a:lnTo>
                  <a:pt x="1132700" y="1289824"/>
                </a:lnTo>
                <a:lnTo>
                  <a:pt x="0" y="12898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402042" y="3830340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1132700" y="0"/>
                </a:moveTo>
                <a:lnTo>
                  <a:pt x="0" y="0"/>
                </a:lnTo>
                <a:lnTo>
                  <a:pt x="0" y="1289824"/>
                </a:lnTo>
                <a:lnTo>
                  <a:pt x="1132700" y="1289824"/>
                </a:lnTo>
                <a:lnTo>
                  <a:pt x="11327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2326162" y="1870665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0" y="0"/>
                </a:moveTo>
                <a:lnTo>
                  <a:pt x="1132700" y="0"/>
                </a:lnTo>
                <a:lnTo>
                  <a:pt x="1132700" y="1289824"/>
                </a:lnTo>
                <a:lnTo>
                  <a:pt x="0" y="12898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284130" y="6415129"/>
            <a:ext cx="1368523" cy="798720"/>
          </a:xfrm>
          <a:custGeom>
            <a:avLst/>
            <a:gdLst/>
            <a:ahLst/>
            <a:cxnLst/>
            <a:rect l="l" t="t" r="r" b="b"/>
            <a:pathLst>
              <a:path w="1368523" h="798720">
                <a:moveTo>
                  <a:pt x="0" y="0"/>
                </a:moveTo>
                <a:lnTo>
                  <a:pt x="1368523" y="0"/>
                </a:lnTo>
                <a:lnTo>
                  <a:pt x="1368523" y="798720"/>
                </a:lnTo>
                <a:lnTo>
                  <a:pt x="0" y="7987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4382974" y="-272251"/>
            <a:ext cx="1368523" cy="798720"/>
          </a:xfrm>
          <a:custGeom>
            <a:avLst/>
            <a:gdLst/>
            <a:ahLst/>
            <a:cxnLst/>
            <a:rect l="l" t="t" r="r" b="b"/>
            <a:pathLst>
              <a:path w="1368523" h="798720">
                <a:moveTo>
                  <a:pt x="0" y="0"/>
                </a:moveTo>
                <a:lnTo>
                  <a:pt x="1368523" y="0"/>
                </a:lnTo>
                <a:lnTo>
                  <a:pt x="1368523" y="798720"/>
                </a:lnTo>
                <a:lnTo>
                  <a:pt x="0" y="7987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9263320" y="9903212"/>
            <a:ext cx="1368523" cy="798720"/>
          </a:xfrm>
          <a:custGeom>
            <a:avLst/>
            <a:gdLst/>
            <a:ahLst/>
            <a:cxnLst/>
            <a:rect l="l" t="t" r="r" b="b"/>
            <a:pathLst>
              <a:path w="1368523" h="798720">
                <a:moveTo>
                  <a:pt x="1368523" y="0"/>
                </a:moveTo>
                <a:lnTo>
                  <a:pt x="0" y="0"/>
                </a:lnTo>
                <a:lnTo>
                  <a:pt x="0" y="798720"/>
                </a:lnTo>
                <a:lnTo>
                  <a:pt x="1368523" y="798720"/>
                </a:lnTo>
                <a:lnTo>
                  <a:pt x="136852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5964214" y="9361987"/>
            <a:ext cx="2579542" cy="1339945"/>
          </a:xfrm>
          <a:custGeom>
            <a:avLst/>
            <a:gdLst/>
            <a:ahLst/>
            <a:cxnLst/>
            <a:rect l="l" t="t" r="r" b="b"/>
            <a:pathLst>
              <a:path w="2579542" h="1339945">
                <a:moveTo>
                  <a:pt x="0" y="0"/>
                </a:moveTo>
                <a:lnTo>
                  <a:pt x="2579543" y="0"/>
                </a:lnTo>
                <a:lnTo>
                  <a:pt x="2579543" y="1339945"/>
                </a:lnTo>
                <a:lnTo>
                  <a:pt x="0" y="13399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b="-959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6838250" y="828195"/>
            <a:ext cx="1705506" cy="1513249"/>
          </a:xfrm>
          <a:custGeom>
            <a:avLst/>
            <a:gdLst/>
            <a:ahLst/>
            <a:cxnLst/>
            <a:rect l="l" t="t" r="r" b="b"/>
            <a:pathLst>
              <a:path w="1705506" h="1513249">
                <a:moveTo>
                  <a:pt x="0" y="0"/>
                </a:moveTo>
                <a:lnTo>
                  <a:pt x="1705507" y="0"/>
                </a:lnTo>
                <a:lnTo>
                  <a:pt x="1705507" y="1513249"/>
                </a:lnTo>
                <a:lnTo>
                  <a:pt x="0" y="15132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flipH="1">
            <a:off x="16496914" y="3160489"/>
            <a:ext cx="3301932" cy="2929714"/>
          </a:xfrm>
          <a:custGeom>
            <a:avLst/>
            <a:gdLst/>
            <a:ahLst/>
            <a:cxnLst/>
            <a:rect l="l" t="t" r="r" b="b"/>
            <a:pathLst>
              <a:path w="3301932" h="2929714">
                <a:moveTo>
                  <a:pt x="3301932" y="0"/>
                </a:moveTo>
                <a:lnTo>
                  <a:pt x="0" y="0"/>
                </a:lnTo>
                <a:lnTo>
                  <a:pt x="0" y="2929714"/>
                </a:lnTo>
                <a:lnTo>
                  <a:pt x="3301932" y="2929714"/>
                </a:lnTo>
                <a:lnTo>
                  <a:pt x="330193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4870099" y="7644394"/>
            <a:ext cx="2188230" cy="2258818"/>
          </a:xfrm>
          <a:custGeom>
            <a:avLst/>
            <a:gdLst/>
            <a:ahLst/>
            <a:cxnLst/>
            <a:rect l="l" t="t" r="r" b="b"/>
            <a:pathLst>
              <a:path w="2188230" h="2258818">
                <a:moveTo>
                  <a:pt x="0" y="0"/>
                </a:moveTo>
                <a:lnTo>
                  <a:pt x="2188230" y="0"/>
                </a:lnTo>
                <a:lnTo>
                  <a:pt x="2188230" y="2258818"/>
                </a:lnTo>
                <a:lnTo>
                  <a:pt x="0" y="22588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flipH="1">
            <a:off x="15067236" y="901671"/>
            <a:ext cx="2188230" cy="2258818"/>
          </a:xfrm>
          <a:custGeom>
            <a:avLst/>
            <a:gdLst/>
            <a:ahLst/>
            <a:cxnLst/>
            <a:rect l="l" t="t" r="r" b="b"/>
            <a:pathLst>
              <a:path w="2188230" h="2258818">
                <a:moveTo>
                  <a:pt x="2188230" y="0"/>
                </a:moveTo>
                <a:lnTo>
                  <a:pt x="0" y="0"/>
                </a:lnTo>
                <a:lnTo>
                  <a:pt x="0" y="2258818"/>
                </a:lnTo>
                <a:lnTo>
                  <a:pt x="2188230" y="2258818"/>
                </a:lnTo>
                <a:lnTo>
                  <a:pt x="218823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1211930">
            <a:off x="10804800" y="7849672"/>
            <a:ext cx="1824739" cy="1848262"/>
          </a:xfrm>
          <a:custGeom>
            <a:avLst/>
            <a:gdLst/>
            <a:ahLst/>
            <a:cxnLst/>
            <a:rect l="l" t="t" r="r" b="b"/>
            <a:pathLst>
              <a:path w="1824739" h="1848262">
                <a:moveTo>
                  <a:pt x="0" y="0"/>
                </a:moveTo>
                <a:lnTo>
                  <a:pt x="1824739" y="0"/>
                </a:lnTo>
                <a:lnTo>
                  <a:pt x="1824739" y="1848262"/>
                </a:lnTo>
                <a:lnTo>
                  <a:pt x="0" y="184826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211930" flipH="1">
            <a:off x="3957730" y="1286888"/>
            <a:ext cx="1824739" cy="1848262"/>
          </a:xfrm>
          <a:custGeom>
            <a:avLst/>
            <a:gdLst/>
            <a:ahLst/>
            <a:cxnLst/>
            <a:rect l="l" t="t" r="r" b="b"/>
            <a:pathLst>
              <a:path w="1824739" h="1848262">
                <a:moveTo>
                  <a:pt x="1824739" y="0"/>
                </a:moveTo>
                <a:lnTo>
                  <a:pt x="0" y="0"/>
                </a:lnTo>
                <a:lnTo>
                  <a:pt x="0" y="1848263"/>
                </a:lnTo>
                <a:lnTo>
                  <a:pt x="1824739" y="1848263"/>
                </a:lnTo>
                <a:lnTo>
                  <a:pt x="1824739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831515" y="-644912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0" y="0"/>
                </a:moveTo>
                <a:lnTo>
                  <a:pt x="1132699" y="0"/>
                </a:lnTo>
                <a:lnTo>
                  <a:pt x="1132699" y="1289824"/>
                </a:lnTo>
                <a:lnTo>
                  <a:pt x="0" y="12898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20"/>
          <p:cNvGrpSpPr/>
          <p:nvPr/>
        </p:nvGrpSpPr>
        <p:grpSpPr>
          <a:xfrm>
            <a:off x="968392" y="632712"/>
            <a:ext cx="16630887" cy="8625588"/>
            <a:chOff x="0" y="0"/>
            <a:chExt cx="5625757" cy="276805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625757" cy="2768052"/>
            </a:xfrm>
            <a:custGeom>
              <a:avLst/>
              <a:gdLst/>
              <a:ahLst/>
              <a:cxnLst/>
              <a:rect l="l" t="t" r="r" b="b"/>
              <a:pathLst>
                <a:path w="5625757" h="2768052">
                  <a:moveTo>
                    <a:pt x="5501297" y="2768052"/>
                  </a:moveTo>
                  <a:lnTo>
                    <a:pt x="124460" y="2768052"/>
                  </a:lnTo>
                  <a:cubicBezTo>
                    <a:pt x="55880" y="2768052"/>
                    <a:pt x="0" y="2712172"/>
                    <a:pt x="0" y="264359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501297" y="0"/>
                  </a:lnTo>
                  <a:cubicBezTo>
                    <a:pt x="5569877" y="0"/>
                    <a:pt x="5625757" y="55880"/>
                    <a:pt x="5625757" y="124460"/>
                  </a:cubicBezTo>
                  <a:lnTo>
                    <a:pt x="5625757" y="2643592"/>
                  </a:lnTo>
                  <a:cubicBezTo>
                    <a:pt x="5625757" y="2712172"/>
                    <a:pt x="5569877" y="2768052"/>
                    <a:pt x="5501297" y="2768052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" name="Freeform 22"/>
          <p:cNvSpPr/>
          <p:nvPr/>
        </p:nvSpPr>
        <p:spPr>
          <a:xfrm>
            <a:off x="1219160" y="2031080"/>
            <a:ext cx="7708361" cy="5135696"/>
          </a:xfrm>
          <a:custGeom>
            <a:avLst/>
            <a:gdLst/>
            <a:ahLst/>
            <a:cxnLst/>
            <a:rect l="l" t="t" r="r" b="b"/>
            <a:pathLst>
              <a:path w="7708361" h="5135696">
                <a:moveTo>
                  <a:pt x="0" y="0"/>
                </a:moveTo>
                <a:lnTo>
                  <a:pt x="7708361" y="0"/>
                </a:lnTo>
                <a:lnTo>
                  <a:pt x="7708361" y="5135695"/>
                </a:lnTo>
                <a:lnTo>
                  <a:pt x="0" y="513569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9144000" y="2083916"/>
            <a:ext cx="7629057" cy="5082859"/>
          </a:xfrm>
          <a:custGeom>
            <a:avLst/>
            <a:gdLst/>
            <a:ahLst/>
            <a:cxnLst/>
            <a:rect l="l" t="t" r="r" b="b"/>
            <a:pathLst>
              <a:path w="7629057" h="5082859">
                <a:moveTo>
                  <a:pt x="0" y="0"/>
                </a:moveTo>
                <a:lnTo>
                  <a:pt x="7629057" y="0"/>
                </a:lnTo>
                <a:lnTo>
                  <a:pt x="7629057" y="5082859"/>
                </a:lnTo>
                <a:lnTo>
                  <a:pt x="0" y="508285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164528" y="7340476"/>
            <a:ext cx="17155080" cy="19152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7200" dirty="0" err="1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สื่อกลางในการแลกเปลี่ยน</a:t>
            </a:r>
            <a:r>
              <a:rPr lang="en-US" sz="7200" dirty="0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endParaRPr lang="th-TH" sz="7200" dirty="0">
              <a:solidFill>
                <a:srgbClr val="0000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algn="ctr">
              <a:lnSpc>
                <a:spcPts val="7279"/>
              </a:lnSpc>
            </a:pPr>
            <a:r>
              <a:rPr lang="en-US" sz="7200" dirty="0" err="1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และได้รับยอมรับว่าสามารถชำระหนี้ตามกฎหมาย</a:t>
            </a:r>
            <a:endParaRPr lang="en-US" sz="7200" dirty="0">
              <a:solidFill>
                <a:srgbClr val="0000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337951" y="340112"/>
            <a:ext cx="15969529" cy="1888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60"/>
              </a:lnSpc>
            </a:pPr>
            <a:r>
              <a:rPr lang="en-US" sz="10400" dirty="0" err="1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เงิน</a:t>
            </a:r>
            <a:r>
              <a:rPr lang="en-US" sz="10400" dirty="0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en-US" sz="10400" dirty="0" err="1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คือ</a:t>
            </a:r>
            <a:endParaRPr lang="en-US" sz="10400" dirty="0">
              <a:solidFill>
                <a:srgbClr val="0000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84044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0" y="0"/>
                </a:moveTo>
                <a:lnTo>
                  <a:pt x="2579542" y="0"/>
                </a:lnTo>
                <a:lnTo>
                  <a:pt x="2579542" y="2625488"/>
                </a:lnTo>
                <a:lnTo>
                  <a:pt x="0" y="26254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4108967">
            <a:off x="9342072" y="-786275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0" y="0"/>
                </a:moveTo>
                <a:lnTo>
                  <a:pt x="2579542" y="0"/>
                </a:lnTo>
                <a:lnTo>
                  <a:pt x="2579542" y="2625488"/>
                </a:lnTo>
                <a:lnTo>
                  <a:pt x="0" y="26254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6987632">
            <a:off x="15735914" y="7898884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0" y="0"/>
                </a:moveTo>
                <a:lnTo>
                  <a:pt x="2579542" y="0"/>
                </a:lnTo>
                <a:lnTo>
                  <a:pt x="2579542" y="2625488"/>
                </a:lnTo>
                <a:lnTo>
                  <a:pt x="0" y="26254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8203258" flipH="1">
            <a:off x="833297" y="8431969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2579543" y="0"/>
                </a:moveTo>
                <a:lnTo>
                  <a:pt x="0" y="0"/>
                </a:lnTo>
                <a:lnTo>
                  <a:pt x="0" y="2625488"/>
                </a:lnTo>
                <a:lnTo>
                  <a:pt x="2579543" y="2625488"/>
                </a:lnTo>
                <a:lnTo>
                  <a:pt x="257954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3934536" y="9012748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0" y="0"/>
                </a:moveTo>
                <a:lnTo>
                  <a:pt x="1132700" y="0"/>
                </a:lnTo>
                <a:lnTo>
                  <a:pt x="1132700" y="1289824"/>
                </a:lnTo>
                <a:lnTo>
                  <a:pt x="0" y="12898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402042" y="3830340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1132700" y="0"/>
                </a:moveTo>
                <a:lnTo>
                  <a:pt x="0" y="0"/>
                </a:lnTo>
                <a:lnTo>
                  <a:pt x="0" y="1289824"/>
                </a:lnTo>
                <a:lnTo>
                  <a:pt x="1132700" y="1289824"/>
                </a:lnTo>
                <a:lnTo>
                  <a:pt x="11327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2326162" y="1870665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0" y="0"/>
                </a:moveTo>
                <a:lnTo>
                  <a:pt x="1132700" y="0"/>
                </a:lnTo>
                <a:lnTo>
                  <a:pt x="1132700" y="1289824"/>
                </a:lnTo>
                <a:lnTo>
                  <a:pt x="0" y="12898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284130" y="6415129"/>
            <a:ext cx="1368523" cy="798720"/>
          </a:xfrm>
          <a:custGeom>
            <a:avLst/>
            <a:gdLst/>
            <a:ahLst/>
            <a:cxnLst/>
            <a:rect l="l" t="t" r="r" b="b"/>
            <a:pathLst>
              <a:path w="1368523" h="798720">
                <a:moveTo>
                  <a:pt x="0" y="0"/>
                </a:moveTo>
                <a:lnTo>
                  <a:pt x="1368523" y="0"/>
                </a:lnTo>
                <a:lnTo>
                  <a:pt x="1368523" y="798720"/>
                </a:lnTo>
                <a:lnTo>
                  <a:pt x="0" y="7987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382974" y="-272251"/>
            <a:ext cx="1368523" cy="798720"/>
          </a:xfrm>
          <a:custGeom>
            <a:avLst/>
            <a:gdLst/>
            <a:ahLst/>
            <a:cxnLst/>
            <a:rect l="l" t="t" r="r" b="b"/>
            <a:pathLst>
              <a:path w="1368523" h="798720">
                <a:moveTo>
                  <a:pt x="0" y="0"/>
                </a:moveTo>
                <a:lnTo>
                  <a:pt x="1368523" y="0"/>
                </a:lnTo>
                <a:lnTo>
                  <a:pt x="1368523" y="798720"/>
                </a:lnTo>
                <a:lnTo>
                  <a:pt x="0" y="7987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9263320" y="9903212"/>
            <a:ext cx="1368523" cy="798720"/>
          </a:xfrm>
          <a:custGeom>
            <a:avLst/>
            <a:gdLst/>
            <a:ahLst/>
            <a:cxnLst/>
            <a:rect l="l" t="t" r="r" b="b"/>
            <a:pathLst>
              <a:path w="1368523" h="798720">
                <a:moveTo>
                  <a:pt x="1368523" y="0"/>
                </a:moveTo>
                <a:lnTo>
                  <a:pt x="0" y="0"/>
                </a:lnTo>
                <a:lnTo>
                  <a:pt x="0" y="798720"/>
                </a:lnTo>
                <a:lnTo>
                  <a:pt x="1368523" y="798720"/>
                </a:lnTo>
                <a:lnTo>
                  <a:pt x="136852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5964214" y="9361987"/>
            <a:ext cx="2579542" cy="1339945"/>
          </a:xfrm>
          <a:custGeom>
            <a:avLst/>
            <a:gdLst/>
            <a:ahLst/>
            <a:cxnLst/>
            <a:rect l="l" t="t" r="r" b="b"/>
            <a:pathLst>
              <a:path w="2579542" h="1339945">
                <a:moveTo>
                  <a:pt x="0" y="0"/>
                </a:moveTo>
                <a:lnTo>
                  <a:pt x="2579543" y="0"/>
                </a:lnTo>
                <a:lnTo>
                  <a:pt x="2579543" y="1339945"/>
                </a:lnTo>
                <a:lnTo>
                  <a:pt x="0" y="13399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b="-959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6838250" y="828195"/>
            <a:ext cx="1705506" cy="1513249"/>
          </a:xfrm>
          <a:custGeom>
            <a:avLst/>
            <a:gdLst/>
            <a:ahLst/>
            <a:cxnLst/>
            <a:rect l="l" t="t" r="r" b="b"/>
            <a:pathLst>
              <a:path w="1705506" h="1513249">
                <a:moveTo>
                  <a:pt x="0" y="0"/>
                </a:moveTo>
                <a:lnTo>
                  <a:pt x="1705507" y="0"/>
                </a:lnTo>
                <a:lnTo>
                  <a:pt x="1705507" y="1513249"/>
                </a:lnTo>
                <a:lnTo>
                  <a:pt x="0" y="15132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flipH="1">
            <a:off x="16496914" y="3160489"/>
            <a:ext cx="3301932" cy="2929714"/>
          </a:xfrm>
          <a:custGeom>
            <a:avLst/>
            <a:gdLst/>
            <a:ahLst/>
            <a:cxnLst/>
            <a:rect l="l" t="t" r="r" b="b"/>
            <a:pathLst>
              <a:path w="3301932" h="2929714">
                <a:moveTo>
                  <a:pt x="3301932" y="0"/>
                </a:moveTo>
                <a:lnTo>
                  <a:pt x="0" y="0"/>
                </a:lnTo>
                <a:lnTo>
                  <a:pt x="0" y="2929714"/>
                </a:lnTo>
                <a:lnTo>
                  <a:pt x="3301932" y="2929714"/>
                </a:lnTo>
                <a:lnTo>
                  <a:pt x="330193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4870099" y="7644394"/>
            <a:ext cx="2188230" cy="2258818"/>
          </a:xfrm>
          <a:custGeom>
            <a:avLst/>
            <a:gdLst/>
            <a:ahLst/>
            <a:cxnLst/>
            <a:rect l="l" t="t" r="r" b="b"/>
            <a:pathLst>
              <a:path w="2188230" h="2258818">
                <a:moveTo>
                  <a:pt x="0" y="0"/>
                </a:moveTo>
                <a:lnTo>
                  <a:pt x="2188230" y="0"/>
                </a:lnTo>
                <a:lnTo>
                  <a:pt x="2188230" y="2258818"/>
                </a:lnTo>
                <a:lnTo>
                  <a:pt x="0" y="22588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flipH="1">
            <a:off x="15067236" y="901671"/>
            <a:ext cx="2188230" cy="2258818"/>
          </a:xfrm>
          <a:custGeom>
            <a:avLst/>
            <a:gdLst/>
            <a:ahLst/>
            <a:cxnLst/>
            <a:rect l="l" t="t" r="r" b="b"/>
            <a:pathLst>
              <a:path w="2188230" h="2258818">
                <a:moveTo>
                  <a:pt x="2188230" y="0"/>
                </a:moveTo>
                <a:lnTo>
                  <a:pt x="0" y="0"/>
                </a:lnTo>
                <a:lnTo>
                  <a:pt x="0" y="2258818"/>
                </a:lnTo>
                <a:lnTo>
                  <a:pt x="2188230" y="2258818"/>
                </a:lnTo>
                <a:lnTo>
                  <a:pt x="218823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1211930">
            <a:off x="10804800" y="7849672"/>
            <a:ext cx="1824739" cy="1848262"/>
          </a:xfrm>
          <a:custGeom>
            <a:avLst/>
            <a:gdLst/>
            <a:ahLst/>
            <a:cxnLst/>
            <a:rect l="l" t="t" r="r" b="b"/>
            <a:pathLst>
              <a:path w="1824739" h="1848262">
                <a:moveTo>
                  <a:pt x="0" y="0"/>
                </a:moveTo>
                <a:lnTo>
                  <a:pt x="1824739" y="0"/>
                </a:lnTo>
                <a:lnTo>
                  <a:pt x="1824739" y="1848262"/>
                </a:lnTo>
                <a:lnTo>
                  <a:pt x="0" y="184826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211930" flipH="1">
            <a:off x="3957730" y="1286888"/>
            <a:ext cx="1824739" cy="1848262"/>
          </a:xfrm>
          <a:custGeom>
            <a:avLst/>
            <a:gdLst/>
            <a:ahLst/>
            <a:cxnLst/>
            <a:rect l="l" t="t" r="r" b="b"/>
            <a:pathLst>
              <a:path w="1824739" h="1848262">
                <a:moveTo>
                  <a:pt x="1824739" y="0"/>
                </a:moveTo>
                <a:lnTo>
                  <a:pt x="0" y="0"/>
                </a:lnTo>
                <a:lnTo>
                  <a:pt x="0" y="1848263"/>
                </a:lnTo>
                <a:lnTo>
                  <a:pt x="1824739" y="1848263"/>
                </a:lnTo>
                <a:lnTo>
                  <a:pt x="1824739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831515" y="-644912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0" y="0"/>
                </a:moveTo>
                <a:lnTo>
                  <a:pt x="1132699" y="0"/>
                </a:lnTo>
                <a:lnTo>
                  <a:pt x="1132699" y="1289824"/>
                </a:lnTo>
                <a:lnTo>
                  <a:pt x="0" y="12898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20"/>
          <p:cNvGrpSpPr/>
          <p:nvPr/>
        </p:nvGrpSpPr>
        <p:grpSpPr>
          <a:xfrm>
            <a:off x="1289771" y="1028700"/>
            <a:ext cx="15969529" cy="8182928"/>
            <a:chOff x="0" y="0"/>
            <a:chExt cx="5402038" cy="276805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402038" cy="2768052"/>
            </a:xfrm>
            <a:custGeom>
              <a:avLst/>
              <a:gdLst/>
              <a:ahLst/>
              <a:cxnLst/>
              <a:rect l="l" t="t" r="r" b="b"/>
              <a:pathLst>
                <a:path w="5402038" h="2768052">
                  <a:moveTo>
                    <a:pt x="5277578" y="2768052"/>
                  </a:moveTo>
                  <a:lnTo>
                    <a:pt x="124460" y="2768052"/>
                  </a:lnTo>
                  <a:cubicBezTo>
                    <a:pt x="55880" y="2768052"/>
                    <a:pt x="0" y="2712172"/>
                    <a:pt x="0" y="264359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77578" y="0"/>
                  </a:lnTo>
                  <a:cubicBezTo>
                    <a:pt x="5346158" y="0"/>
                    <a:pt x="5402038" y="55880"/>
                    <a:pt x="5402038" y="124460"/>
                  </a:cubicBezTo>
                  <a:lnTo>
                    <a:pt x="5402038" y="2643592"/>
                  </a:lnTo>
                  <a:cubicBezTo>
                    <a:pt x="5402038" y="2712172"/>
                    <a:pt x="5346158" y="2768052"/>
                    <a:pt x="5277578" y="2768052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" name="Freeform 22"/>
          <p:cNvSpPr/>
          <p:nvPr/>
        </p:nvSpPr>
        <p:spPr>
          <a:xfrm>
            <a:off x="8662287" y="3991807"/>
            <a:ext cx="7834628" cy="5219821"/>
          </a:xfrm>
          <a:custGeom>
            <a:avLst/>
            <a:gdLst/>
            <a:ahLst/>
            <a:cxnLst/>
            <a:rect l="l" t="t" r="r" b="b"/>
            <a:pathLst>
              <a:path w="7834628" h="5219821">
                <a:moveTo>
                  <a:pt x="0" y="0"/>
                </a:moveTo>
                <a:lnTo>
                  <a:pt x="7834627" y="0"/>
                </a:lnTo>
                <a:lnTo>
                  <a:pt x="7834627" y="5219821"/>
                </a:lnTo>
                <a:lnTo>
                  <a:pt x="0" y="521982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533343" y="3991807"/>
            <a:ext cx="7021990" cy="5266493"/>
          </a:xfrm>
          <a:custGeom>
            <a:avLst/>
            <a:gdLst/>
            <a:ahLst/>
            <a:cxnLst/>
            <a:rect l="l" t="t" r="r" b="b"/>
            <a:pathLst>
              <a:path w="7021990" h="5266493">
                <a:moveTo>
                  <a:pt x="0" y="0"/>
                </a:moveTo>
                <a:lnTo>
                  <a:pt x="7021990" y="0"/>
                </a:lnTo>
                <a:lnTo>
                  <a:pt x="7021990" y="5266493"/>
                </a:lnTo>
                <a:lnTo>
                  <a:pt x="0" y="526649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4787212" y="888860"/>
            <a:ext cx="8433792" cy="1888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60"/>
              </a:lnSpc>
            </a:pPr>
            <a:r>
              <a:rPr lang="en-US" sz="10400">
                <a:solidFill>
                  <a:srgbClr val="000000"/>
                </a:solidFill>
                <a:cs typeface="Purisa"/>
              </a:rPr>
              <a:t>ประเภทของเงิน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726606" y="3008089"/>
            <a:ext cx="6286987" cy="902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cs typeface="Purisa"/>
              </a:rPr>
              <a:t>1.เหรียญกษาปณ์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016433" y="3008089"/>
            <a:ext cx="4409143" cy="902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cs typeface="Purisa"/>
              </a:rPr>
              <a:t>2.ธนบัตร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ตาราง 1">
            <a:extLst>
              <a:ext uri="{FF2B5EF4-FFF2-40B4-BE49-F238E27FC236}">
                <a16:creationId xmlns:a16="http://schemas.microsoft.com/office/drawing/2014/main" xmlns="" id="{B24264F3-599C-7EB3-6EF5-2DF82B73BF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527667"/>
              </p:ext>
            </p:extLst>
          </p:nvPr>
        </p:nvGraphicFramePr>
        <p:xfrm>
          <a:off x="2362200" y="2324100"/>
          <a:ext cx="1440180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xmlns="" val="1804327585"/>
                    </a:ext>
                  </a:extLst>
                </a:gridCol>
                <a:gridCol w="3646415">
                  <a:extLst>
                    <a:ext uri="{9D8B030D-6E8A-4147-A177-3AD203B41FA5}">
                      <a16:colId xmlns:a16="http://schemas.microsoft.com/office/drawing/2014/main" xmlns="" val="331815129"/>
                    </a:ext>
                  </a:extLst>
                </a:gridCol>
                <a:gridCol w="5878585">
                  <a:extLst>
                    <a:ext uri="{9D8B030D-6E8A-4147-A177-3AD203B41FA5}">
                      <a16:colId xmlns:a16="http://schemas.microsoft.com/office/drawing/2014/main" xmlns="" val="2707219934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xmlns="" val="26051567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4800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ที่</a:t>
                      </a:r>
                      <a:endParaRPr lang="en-US" sz="4800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4800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มูลค่า </a:t>
                      </a:r>
                      <a:endParaRPr lang="en-US" sz="4800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4800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สถานที่สำคัญ</a:t>
                      </a:r>
                      <a:endParaRPr lang="en-US" sz="4800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4800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จังหวัด</a:t>
                      </a:r>
                      <a:endParaRPr lang="en-US" sz="4800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202867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10 </a:t>
                      </a:r>
                      <a:r>
                        <a:rPr lang="th-TH" sz="4800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บาท</a:t>
                      </a:r>
                      <a:endParaRPr lang="en-US" sz="4800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221687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4800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2.</a:t>
                      </a:r>
                      <a:endParaRPr lang="en-US" sz="4800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80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80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80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615476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4800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3.</a:t>
                      </a:r>
                      <a:endParaRPr lang="en-US" sz="4800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800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800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800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03047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4800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4.</a:t>
                      </a:r>
                      <a:endParaRPr lang="en-US" sz="4800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80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80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80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489500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4800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5.</a:t>
                      </a:r>
                      <a:endParaRPr lang="en-US" sz="4800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80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80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80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693797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4800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6.</a:t>
                      </a:r>
                      <a:endParaRPr lang="en-US" sz="4800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80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80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800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41485284"/>
                  </a:ext>
                </a:extLst>
              </a:tr>
            </a:tbl>
          </a:graphicData>
        </a:graphic>
      </p:graphicFrame>
      <p:sp>
        <p:nvSpPr>
          <p:cNvPr id="3" name="TextBox 25">
            <a:extLst>
              <a:ext uri="{FF2B5EF4-FFF2-40B4-BE49-F238E27FC236}">
                <a16:creationId xmlns:a16="http://schemas.microsoft.com/office/drawing/2014/main" xmlns="" id="{36806A66-627A-6644-490D-3AEC23E128DF}"/>
              </a:ext>
            </a:extLst>
          </p:cNvPr>
          <p:cNvSpPr txBox="1"/>
          <p:nvPr/>
        </p:nvSpPr>
        <p:spPr>
          <a:xfrm>
            <a:off x="5867400" y="1143000"/>
            <a:ext cx="6286987" cy="936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6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1.เหรียญกษาปณ์</a:t>
            </a:r>
          </a:p>
        </p:txBody>
      </p:sp>
      <p:pic>
        <p:nvPicPr>
          <p:cNvPr id="1026" name="Picture 2" descr="รูปภาพประกอบการ์ตูนนักเรียนชายและหญิงสุดน่ารัก Psd Png PNG ...">
            <a:extLst>
              <a:ext uri="{FF2B5EF4-FFF2-40B4-BE49-F238E27FC236}">
                <a16:creationId xmlns:a16="http://schemas.microsoft.com/office/drawing/2014/main" xmlns="" id="{A46FC47B-30B1-B90D-13A0-781BD192F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6600" y="6743700"/>
            <a:ext cx="3771900" cy="37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60577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84044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0" y="0"/>
                </a:moveTo>
                <a:lnTo>
                  <a:pt x="2579542" y="0"/>
                </a:lnTo>
                <a:lnTo>
                  <a:pt x="2579542" y="2625488"/>
                </a:lnTo>
                <a:lnTo>
                  <a:pt x="0" y="26254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4108967">
            <a:off x="9342072" y="-786275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0" y="0"/>
                </a:moveTo>
                <a:lnTo>
                  <a:pt x="2579542" y="0"/>
                </a:lnTo>
                <a:lnTo>
                  <a:pt x="2579542" y="2625488"/>
                </a:lnTo>
                <a:lnTo>
                  <a:pt x="0" y="26254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6987632">
            <a:off x="15735914" y="7898884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0" y="0"/>
                </a:moveTo>
                <a:lnTo>
                  <a:pt x="2579542" y="0"/>
                </a:lnTo>
                <a:lnTo>
                  <a:pt x="2579542" y="2625488"/>
                </a:lnTo>
                <a:lnTo>
                  <a:pt x="0" y="26254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8203258" flipH="1">
            <a:off x="833297" y="8431969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2579543" y="0"/>
                </a:moveTo>
                <a:lnTo>
                  <a:pt x="0" y="0"/>
                </a:lnTo>
                <a:lnTo>
                  <a:pt x="0" y="2625488"/>
                </a:lnTo>
                <a:lnTo>
                  <a:pt x="2579543" y="2625488"/>
                </a:lnTo>
                <a:lnTo>
                  <a:pt x="257954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3934536" y="9012748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0" y="0"/>
                </a:moveTo>
                <a:lnTo>
                  <a:pt x="1132700" y="0"/>
                </a:lnTo>
                <a:lnTo>
                  <a:pt x="1132700" y="1289824"/>
                </a:lnTo>
                <a:lnTo>
                  <a:pt x="0" y="12898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402042" y="3830340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1132700" y="0"/>
                </a:moveTo>
                <a:lnTo>
                  <a:pt x="0" y="0"/>
                </a:lnTo>
                <a:lnTo>
                  <a:pt x="0" y="1289824"/>
                </a:lnTo>
                <a:lnTo>
                  <a:pt x="1132700" y="1289824"/>
                </a:lnTo>
                <a:lnTo>
                  <a:pt x="11327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2326162" y="1870665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0" y="0"/>
                </a:moveTo>
                <a:lnTo>
                  <a:pt x="1132700" y="0"/>
                </a:lnTo>
                <a:lnTo>
                  <a:pt x="1132700" y="1289824"/>
                </a:lnTo>
                <a:lnTo>
                  <a:pt x="0" y="12898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60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284130" y="6415129"/>
            <a:ext cx="1368523" cy="798720"/>
          </a:xfrm>
          <a:custGeom>
            <a:avLst/>
            <a:gdLst/>
            <a:ahLst/>
            <a:cxnLst/>
            <a:rect l="l" t="t" r="r" b="b"/>
            <a:pathLst>
              <a:path w="1368523" h="798720">
                <a:moveTo>
                  <a:pt x="0" y="0"/>
                </a:moveTo>
                <a:lnTo>
                  <a:pt x="1368523" y="0"/>
                </a:lnTo>
                <a:lnTo>
                  <a:pt x="1368523" y="798720"/>
                </a:lnTo>
                <a:lnTo>
                  <a:pt x="0" y="7987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382974" y="-272251"/>
            <a:ext cx="1368523" cy="798720"/>
          </a:xfrm>
          <a:custGeom>
            <a:avLst/>
            <a:gdLst/>
            <a:ahLst/>
            <a:cxnLst/>
            <a:rect l="l" t="t" r="r" b="b"/>
            <a:pathLst>
              <a:path w="1368523" h="798720">
                <a:moveTo>
                  <a:pt x="0" y="0"/>
                </a:moveTo>
                <a:lnTo>
                  <a:pt x="1368523" y="0"/>
                </a:lnTo>
                <a:lnTo>
                  <a:pt x="1368523" y="798720"/>
                </a:lnTo>
                <a:lnTo>
                  <a:pt x="0" y="7987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9263320" y="9903212"/>
            <a:ext cx="1368523" cy="798720"/>
          </a:xfrm>
          <a:custGeom>
            <a:avLst/>
            <a:gdLst/>
            <a:ahLst/>
            <a:cxnLst/>
            <a:rect l="l" t="t" r="r" b="b"/>
            <a:pathLst>
              <a:path w="1368523" h="798720">
                <a:moveTo>
                  <a:pt x="1368523" y="0"/>
                </a:moveTo>
                <a:lnTo>
                  <a:pt x="0" y="0"/>
                </a:lnTo>
                <a:lnTo>
                  <a:pt x="0" y="798720"/>
                </a:lnTo>
                <a:lnTo>
                  <a:pt x="1368523" y="798720"/>
                </a:lnTo>
                <a:lnTo>
                  <a:pt x="136852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5964214" y="9361987"/>
            <a:ext cx="2579542" cy="1339945"/>
          </a:xfrm>
          <a:custGeom>
            <a:avLst/>
            <a:gdLst/>
            <a:ahLst/>
            <a:cxnLst/>
            <a:rect l="l" t="t" r="r" b="b"/>
            <a:pathLst>
              <a:path w="2579542" h="1339945">
                <a:moveTo>
                  <a:pt x="0" y="0"/>
                </a:moveTo>
                <a:lnTo>
                  <a:pt x="2579543" y="0"/>
                </a:lnTo>
                <a:lnTo>
                  <a:pt x="2579543" y="1339945"/>
                </a:lnTo>
                <a:lnTo>
                  <a:pt x="0" y="13399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b="-959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6838250" y="828195"/>
            <a:ext cx="1705506" cy="1513249"/>
          </a:xfrm>
          <a:custGeom>
            <a:avLst/>
            <a:gdLst/>
            <a:ahLst/>
            <a:cxnLst/>
            <a:rect l="l" t="t" r="r" b="b"/>
            <a:pathLst>
              <a:path w="1705506" h="1513249">
                <a:moveTo>
                  <a:pt x="0" y="0"/>
                </a:moveTo>
                <a:lnTo>
                  <a:pt x="1705507" y="0"/>
                </a:lnTo>
                <a:lnTo>
                  <a:pt x="1705507" y="1513249"/>
                </a:lnTo>
                <a:lnTo>
                  <a:pt x="0" y="15132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flipH="1">
            <a:off x="16496914" y="3160489"/>
            <a:ext cx="3301932" cy="2929714"/>
          </a:xfrm>
          <a:custGeom>
            <a:avLst/>
            <a:gdLst/>
            <a:ahLst/>
            <a:cxnLst/>
            <a:rect l="l" t="t" r="r" b="b"/>
            <a:pathLst>
              <a:path w="3301932" h="2929714">
                <a:moveTo>
                  <a:pt x="3301932" y="0"/>
                </a:moveTo>
                <a:lnTo>
                  <a:pt x="0" y="0"/>
                </a:lnTo>
                <a:lnTo>
                  <a:pt x="0" y="2929714"/>
                </a:lnTo>
                <a:lnTo>
                  <a:pt x="3301932" y="2929714"/>
                </a:lnTo>
                <a:lnTo>
                  <a:pt x="330193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4870099" y="7644394"/>
            <a:ext cx="2188230" cy="2258818"/>
          </a:xfrm>
          <a:custGeom>
            <a:avLst/>
            <a:gdLst/>
            <a:ahLst/>
            <a:cxnLst/>
            <a:rect l="l" t="t" r="r" b="b"/>
            <a:pathLst>
              <a:path w="2188230" h="2258818">
                <a:moveTo>
                  <a:pt x="0" y="0"/>
                </a:moveTo>
                <a:lnTo>
                  <a:pt x="2188230" y="0"/>
                </a:lnTo>
                <a:lnTo>
                  <a:pt x="2188230" y="2258818"/>
                </a:lnTo>
                <a:lnTo>
                  <a:pt x="0" y="22588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60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6" name="Freeform 16"/>
          <p:cNvSpPr/>
          <p:nvPr/>
        </p:nvSpPr>
        <p:spPr>
          <a:xfrm flipH="1">
            <a:off x="15067236" y="901671"/>
            <a:ext cx="2188230" cy="2258818"/>
          </a:xfrm>
          <a:custGeom>
            <a:avLst/>
            <a:gdLst/>
            <a:ahLst/>
            <a:cxnLst/>
            <a:rect l="l" t="t" r="r" b="b"/>
            <a:pathLst>
              <a:path w="2188230" h="2258818">
                <a:moveTo>
                  <a:pt x="2188230" y="0"/>
                </a:moveTo>
                <a:lnTo>
                  <a:pt x="0" y="0"/>
                </a:lnTo>
                <a:lnTo>
                  <a:pt x="0" y="2258818"/>
                </a:lnTo>
                <a:lnTo>
                  <a:pt x="2188230" y="2258818"/>
                </a:lnTo>
                <a:lnTo>
                  <a:pt x="218823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1211930">
            <a:off x="10804800" y="7849672"/>
            <a:ext cx="1824739" cy="1848262"/>
          </a:xfrm>
          <a:custGeom>
            <a:avLst/>
            <a:gdLst/>
            <a:ahLst/>
            <a:cxnLst/>
            <a:rect l="l" t="t" r="r" b="b"/>
            <a:pathLst>
              <a:path w="1824739" h="1848262">
                <a:moveTo>
                  <a:pt x="0" y="0"/>
                </a:moveTo>
                <a:lnTo>
                  <a:pt x="1824739" y="0"/>
                </a:lnTo>
                <a:lnTo>
                  <a:pt x="1824739" y="1848262"/>
                </a:lnTo>
                <a:lnTo>
                  <a:pt x="0" y="184826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60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8" name="Freeform 18"/>
          <p:cNvSpPr/>
          <p:nvPr/>
        </p:nvSpPr>
        <p:spPr>
          <a:xfrm rot="1211930" flipH="1">
            <a:off x="3957730" y="1286888"/>
            <a:ext cx="1824739" cy="1848262"/>
          </a:xfrm>
          <a:custGeom>
            <a:avLst/>
            <a:gdLst/>
            <a:ahLst/>
            <a:cxnLst/>
            <a:rect l="l" t="t" r="r" b="b"/>
            <a:pathLst>
              <a:path w="1824739" h="1848262">
                <a:moveTo>
                  <a:pt x="1824739" y="0"/>
                </a:moveTo>
                <a:lnTo>
                  <a:pt x="0" y="0"/>
                </a:lnTo>
                <a:lnTo>
                  <a:pt x="0" y="1848263"/>
                </a:lnTo>
                <a:lnTo>
                  <a:pt x="1824739" y="1848263"/>
                </a:lnTo>
                <a:lnTo>
                  <a:pt x="1824739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831515" y="-644912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0" y="0"/>
                </a:moveTo>
                <a:lnTo>
                  <a:pt x="1132699" y="0"/>
                </a:lnTo>
                <a:lnTo>
                  <a:pt x="1132699" y="1289824"/>
                </a:lnTo>
                <a:lnTo>
                  <a:pt x="0" y="12898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20"/>
          <p:cNvGrpSpPr/>
          <p:nvPr/>
        </p:nvGrpSpPr>
        <p:grpSpPr>
          <a:xfrm>
            <a:off x="1039734" y="573076"/>
            <a:ext cx="15969529" cy="9713923"/>
            <a:chOff x="0" y="0"/>
            <a:chExt cx="5402038" cy="276805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402038" cy="2768052"/>
            </a:xfrm>
            <a:custGeom>
              <a:avLst/>
              <a:gdLst/>
              <a:ahLst/>
              <a:cxnLst/>
              <a:rect l="l" t="t" r="r" b="b"/>
              <a:pathLst>
                <a:path w="5402038" h="2768052">
                  <a:moveTo>
                    <a:pt x="5277578" y="2768052"/>
                  </a:moveTo>
                  <a:lnTo>
                    <a:pt x="124460" y="2768052"/>
                  </a:lnTo>
                  <a:cubicBezTo>
                    <a:pt x="55880" y="2768052"/>
                    <a:pt x="0" y="2712172"/>
                    <a:pt x="0" y="264359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77578" y="0"/>
                  </a:lnTo>
                  <a:cubicBezTo>
                    <a:pt x="5346158" y="0"/>
                    <a:pt x="5402038" y="55880"/>
                    <a:pt x="5402038" y="124460"/>
                  </a:cubicBezTo>
                  <a:lnTo>
                    <a:pt x="5402038" y="2643592"/>
                  </a:lnTo>
                  <a:cubicBezTo>
                    <a:pt x="5402038" y="2712172"/>
                    <a:pt x="5346158" y="2768052"/>
                    <a:pt x="5277578" y="2768052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" name="Freeform 22"/>
          <p:cNvSpPr/>
          <p:nvPr/>
        </p:nvSpPr>
        <p:spPr>
          <a:xfrm>
            <a:off x="1534742" y="2332715"/>
            <a:ext cx="4603160" cy="4028774"/>
          </a:xfrm>
          <a:custGeom>
            <a:avLst/>
            <a:gdLst/>
            <a:ahLst/>
            <a:cxnLst/>
            <a:rect l="l" t="t" r="r" b="b"/>
            <a:pathLst>
              <a:path w="5572084" h="5572084">
                <a:moveTo>
                  <a:pt x="0" y="0"/>
                </a:moveTo>
                <a:lnTo>
                  <a:pt x="5572084" y="0"/>
                </a:lnTo>
                <a:lnTo>
                  <a:pt x="5572084" y="5572084"/>
                </a:lnTo>
                <a:lnTo>
                  <a:pt x="0" y="557208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1319930" y="940934"/>
            <a:ext cx="15235188" cy="1454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000000"/>
                </a:solidFill>
                <a:cs typeface="Purisa"/>
              </a:rPr>
              <a:t>เหรียญกษาปณ์ในประเทศไทย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119319" y="2868393"/>
            <a:ext cx="3975014" cy="936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10 </a:t>
            </a:r>
            <a:r>
              <a:rPr lang="en-US" sz="5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บาท</a:t>
            </a:r>
            <a:endParaRPr lang="en-US" sz="5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-4433832" y="6793195"/>
            <a:ext cx="18264104" cy="4616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 dirty="0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1.พระปรางค์ </a:t>
            </a:r>
          </a:p>
          <a:p>
            <a:pPr algn="ctr">
              <a:lnSpc>
                <a:spcPts val="8959"/>
              </a:lnSpc>
            </a:pPr>
            <a:r>
              <a:rPr lang="en-US" sz="6399" dirty="0" err="1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วัดอรุณราชวราราม</a:t>
            </a:r>
            <a:endParaRPr lang="th-TH" sz="6399" dirty="0">
              <a:solidFill>
                <a:srgbClr val="0000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algn="ctr">
              <a:lnSpc>
                <a:spcPts val="8959"/>
              </a:lnSpc>
            </a:pPr>
            <a:r>
              <a:rPr lang="th-TH" sz="6399" dirty="0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กรุงเทพมหานคร</a:t>
            </a:r>
            <a:endParaRPr lang="en-US" sz="6399" dirty="0">
              <a:solidFill>
                <a:srgbClr val="0000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algn="ctr">
              <a:lnSpc>
                <a:spcPts val="8959"/>
              </a:lnSpc>
            </a:pPr>
            <a:endParaRPr lang="en-US" sz="6399" dirty="0">
              <a:solidFill>
                <a:srgbClr val="0000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26" name="รูปภาพ 25">
            <a:extLst>
              <a:ext uri="{FF2B5EF4-FFF2-40B4-BE49-F238E27FC236}">
                <a16:creationId xmlns:a16="http://schemas.microsoft.com/office/drawing/2014/main" xmlns="" id="{B41EB64B-A7AA-24EA-1174-938981FA276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070642" y="3199752"/>
            <a:ext cx="7858284" cy="523885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84044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0" y="0"/>
                </a:moveTo>
                <a:lnTo>
                  <a:pt x="2579542" y="0"/>
                </a:lnTo>
                <a:lnTo>
                  <a:pt x="2579542" y="2625488"/>
                </a:lnTo>
                <a:lnTo>
                  <a:pt x="0" y="26254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Freeform 3"/>
          <p:cNvSpPr/>
          <p:nvPr/>
        </p:nvSpPr>
        <p:spPr>
          <a:xfrm rot="4108967">
            <a:off x="9342072" y="-786275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0" y="0"/>
                </a:moveTo>
                <a:lnTo>
                  <a:pt x="2579542" y="0"/>
                </a:lnTo>
                <a:lnTo>
                  <a:pt x="2579542" y="2625488"/>
                </a:lnTo>
                <a:lnTo>
                  <a:pt x="0" y="26254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4" name="Freeform 4"/>
          <p:cNvSpPr/>
          <p:nvPr/>
        </p:nvSpPr>
        <p:spPr>
          <a:xfrm rot="-6987632">
            <a:off x="15735914" y="7898884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0" y="0"/>
                </a:moveTo>
                <a:lnTo>
                  <a:pt x="2579542" y="0"/>
                </a:lnTo>
                <a:lnTo>
                  <a:pt x="2579542" y="2625488"/>
                </a:lnTo>
                <a:lnTo>
                  <a:pt x="0" y="26254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5" name="Freeform 5"/>
          <p:cNvSpPr/>
          <p:nvPr/>
        </p:nvSpPr>
        <p:spPr>
          <a:xfrm rot="8203258" flipH="1">
            <a:off x="833297" y="8431969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2579543" y="0"/>
                </a:moveTo>
                <a:lnTo>
                  <a:pt x="0" y="0"/>
                </a:lnTo>
                <a:lnTo>
                  <a:pt x="0" y="2625488"/>
                </a:lnTo>
                <a:lnTo>
                  <a:pt x="2579543" y="2625488"/>
                </a:lnTo>
                <a:lnTo>
                  <a:pt x="257954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3934536" y="9012748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0" y="0"/>
                </a:moveTo>
                <a:lnTo>
                  <a:pt x="1132700" y="0"/>
                </a:lnTo>
                <a:lnTo>
                  <a:pt x="1132700" y="1289824"/>
                </a:lnTo>
                <a:lnTo>
                  <a:pt x="0" y="12898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7" name="Freeform 7"/>
          <p:cNvSpPr/>
          <p:nvPr/>
        </p:nvSpPr>
        <p:spPr>
          <a:xfrm flipH="1">
            <a:off x="402042" y="3830340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1132700" y="0"/>
                </a:moveTo>
                <a:lnTo>
                  <a:pt x="0" y="0"/>
                </a:lnTo>
                <a:lnTo>
                  <a:pt x="0" y="1289824"/>
                </a:lnTo>
                <a:lnTo>
                  <a:pt x="1132700" y="1289824"/>
                </a:lnTo>
                <a:lnTo>
                  <a:pt x="11327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2326162" y="1870665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0" y="0"/>
                </a:moveTo>
                <a:lnTo>
                  <a:pt x="1132700" y="0"/>
                </a:lnTo>
                <a:lnTo>
                  <a:pt x="1132700" y="1289824"/>
                </a:lnTo>
                <a:lnTo>
                  <a:pt x="0" y="12898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284130" y="6415129"/>
            <a:ext cx="1368523" cy="798720"/>
          </a:xfrm>
          <a:custGeom>
            <a:avLst/>
            <a:gdLst/>
            <a:ahLst/>
            <a:cxnLst/>
            <a:rect l="l" t="t" r="r" b="b"/>
            <a:pathLst>
              <a:path w="1368523" h="798720">
                <a:moveTo>
                  <a:pt x="0" y="0"/>
                </a:moveTo>
                <a:lnTo>
                  <a:pt x="1368523" y="0"/>
                </a:lnTo>
                <a:lnTo>
                  <a:pt x="1368523" y="798720"/>
                </a:lnTo>
                <a:lnTo>
                  <a:pt x="0" y="7987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4382974" y="-272251"/>
            <a:ext cx="1368523" cy="798720"/>
          </a:xfrm>
          <a:custGeom>
            <a:avLst/>
            <a:gdLst/>
            <a:ahLst/>
            <a:cxnLst/>
            <a:rect l="l" t="t" r="r" b="b"/>
            <a:pathLst>
              <a:path w="1368523" h="798720">
                <a:moveTo>
                  <a:pt x="0" y="0"/>
                </a:moveTo>
                <a:lnTo>
                  <a:pt x="1368523" y="0"/>
                </a:lnTo>
                <a:lnTo>
                  <a:pt x="1368523" y="798720"/>
                </a:lnTo>
                <a:lnTo>
                  <a:pt x="0" y="7987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1" name="Freeform 11"/>
          <p:cNvSpPr/>
          <p:nvPr/>
        </p:nvSpPr>
        <p:spPr>
          <a:xfrm flipH="1">
            <a:off x="9263320" y="9903212"/>
            <a:ext cx="1368523" cy="798720"/>
          </a:xfrm>
          <a:custGeom>
            <a:avLst/>
            <a:gdLst/>
            <a:ahLst/>
            <a:cxnLst/>
            <a:rect l="l" t="t" r="r" b="b"/>
            <a:pathLst>
              <a:path w="1368523" h="798720">
                <a:moveTo>
                  <a:pt x="1368523" y="0"/>
                </a:moveTo>
                <a:lnTo>
                  <a:pt x="0" y="0"/>
                </a:lnTo>
                <a:lnTo>
                  <a:pt x="0" y="798720"/>
                </a:lnTo>
                <a:lnTo>
                  <a:pt x="1368523" y="798720"/>
                </a:lnTo>
                <a:lnTo>
                  <a:pt x="136852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5964214" y="9361987"/>
            <a:ext cx="2579542" cy="1339945"/>
          </a:xfrm>
          <a:custGeom>
            <a:avLst/>
            <a:gdLst/>
            <a:ahLst/>
            <a:cxnLst/>
            <a:rect l="l" t="t" r="r" b="b"/>
            <a:pathLst>
              <a:path w="2579542" h="1339945">
                <a:moveTo>
                  <a:pt x="0" y="0"/>
                </a:moveTo>
                <a:lnTo>
                  <a:pt x="2579543" y="0"/>
                </a:lnTo>
                <a:lnTo>
                  <a:pt x="2579543" y="1339945"/>
                </a:lnTo>
                <a:lnTo>
                  <a:pt x="0" y="13399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b="-95939"/>
            </a:stretch>
          </a:blipFill>
        </p:spPr>
        <p:txBody>
          <a:bodyPr/>
          <a:lstStyle/>
          <a:p>
            <a:endParaRPr lang="en-US" sz="660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6838250" y="828195"/>
            <a:ext cx="1705506" cy="1513249"/>
          </a:xfrm>
          <a:custGeom>
            <a:avLst/>
            <a:gdLst/>
            <a:ahLst/>
            <a:cxnLst/>
            <a:rect l="l" t="t" r="r" b="b"/>
            <a:pathLst>
              <a:path w="1705506" h="1513249">
                <a:moveTo>
                  <a:pt x="0" y="0"/>
                </a:moveTo>
                <a:lnTo>
                  <a:pt x="1705507" y="0"/>
                </a:lnTo>
                <a:lnTo>
                  <a:pt x="1705507" y="1513249"/>
                </a:lnTo>
                <a:lnTo>
                  <a:pt x="0" y="15132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4" name="Freeform 14"/>
          <p:cNvSpPr/>
          <p:nvPr/>
        </p:nvSpPr>
        <p:spPr>
          <a:xfrm flipH="1">
            <a:off x="16496914" y="3160489"/>
            <a:ext cx="3301932" cy="2929714"/>
          </a:xfrm>
          <a:custGeom>
            <a:avLst/>
            <a:gdLst/>
            <a:ahLst/>
            <a:cxnLst/>
            <a:rect l="l" t="t" r="r" b="b"/>
            <a:pathLst>
              <a:path w="3301932" h="2929714">
                <a:moveTo>
                  <a:pt x="3301932" y="0"/>
                </a:moveTo>
                <a:lnTo>
                  <a:pt x="0" y="0"/>
                </a:lnTo>
                <a:lnTo>
                  <a:pt x="0" y="2929714"/>
                </a:lnTo>
                <a:lnTo>
                  <a:pt x="3301932" y="2929714"/>
                </a:lnTo>
                <a:lnTo>
                  <a:pt x="330193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4870099" y="7644394"/>
            <a:ext cx="2188230" cy="2258818"/>
          </a:xfrm>
          <a:custGeom>
            <a:avLst/>
            <a:gdLst/>
            <a:ahLst/>
            <a:cxnLst/>
            <a:rect l="l" t="t" r="r" b="b"/>
            <a:pathLst>
              <a:path w="2188230" h="2258818">
                <a:moveTo>
                  <a:pt x="0" y="0"/>
                </a:moveTo>
                <a:lnTo>
                  <a:pt x="2188230" y="0"/>
                </a:lnTo>
                <a:lnTo>
                  <a:pt x="2188230" y="2258818"/>
                </a:lnTo>
                <a:lnTo>
                  <a:pt x="0" y="22588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6" name="Freeform 16"/>
          <p:cNvSpPr/>
          <p:nvPr/>
        </p:nvSpPr>
        <p:spPr>
          <a:xfrm flipH="1">
            <a:off x="15067236" y="901671"/>
            <a:ext cx="2188230" cy="2258818"/>
          </a:xfrm>
          <a:custGeom>
            <a:avLst/>
            <a:gdLst/>
            <a:ahLst/>
            <a:cxnLst/>
            <a:rect l="l" t="t" r="r" b="b"/>
            <a:pathLst>
              <a:path w="2188230" h="2258818">
                <a:moveTo>
                  <a:pt x="2188230" y="0"/>
                </a:moveTo>
                <a:lnTo>
                  <a:pt x="0" y="0"/>
                </a:lnTo>
                <a:lnTo>
                  <a:pt x="0" y="2258818"/>
                </a:lnTo>
                <a:lnTo>
                  <a:pt x="2188230" y="2258818"/>
                </a:lnTo>
                <a:lnTo>
                  <a:pt x="218823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7" name="Freeform 17"/>
          <p:cNvSpPr/>
          <p:nvPr/>
        </p:nvSpPr>
        <p:spPr>
          <a:xfrm rot="1211930">
            <a:off x="10804800" y="7849672"/>
            <a:ext cx="1824739" cy="1848262"/>
          </a:xfrm>
          <a:custGeom>
            <a:avLst/>
            <a:gdLst/>
            <a:ahLst/>
            <a:cxnLst/>
            <a:rect l="l" t="t" r="r" b="b"/>
            <a:pathLst>
              <a:path w="1824739" h="1848262">
                <a:moveTo>
                  <a:pt x="0" y="0"/>
                </a:moveTo>
                <a:lnTo>
                  <a:pt x="1824739" y="0"/>
                </a:lnTo>
                <a:lnTo>
                  <a:pt x="1824739" y="1848262"/>
                </a:lnTo>
                <a:lnTo>
                  <a:pt x="0" y="184826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8" name="Freeform 18"/>
          <p:cNvSpPr/>
          <p:nvPr/>
        </p:nvSpPr>
        <p:spPr>
          <a:xfrm rot="1211930" flipH="1">
            <a:off x="3957730" y="1286888"/>
            <a:ext cx="1824739" cy="1848262"/>
          </a:xfrm>
          <a:custGeom>
            <a:avLst/>
            <a:gdLst/>
            <a:ahLst/>
            <a:cxnLst/>
            <a:rect l="l" t="t" r="r" b="b"/>
            <a:pathLst>
              <a:path w="1824739" h="1848262">
                <a:moveTo>
                  <a:pt x="1824739" y="0"/>
                </a:moveTo>
                <a:lnTo>
                  <a:pt x="0" y="0"/>
                </a:lnTo>
                <a:lnTo>
                  <a:pt x="0" y="1848263"/>
                </a:lnTo>
                <a:lnTo>
                  <a:pt x="1824739" y="1848263"/>
                </a:lnTo>
                <a:lnTo>
                  <a:pt x="1824739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4831515" y="-644912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0" y="0"/>
                </a:moveTo>
                <a:lnTo>
                  <a:pt x="1132699" y="0"/>
                </a:lnTo>
                <a:lnTo>
                  <a:pt x="1132699" y="1289824"/>
                </a:lnTo>
                <a:lnTo>
                  <a:pt x="0" y="12898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15843" y="1422020"/>
            <a:ext cx="16988645" cy="8182928"/>
            <a:chOff x="0" y="0"/>
            <a:chExt cx="5746776" cy="276805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746776" cy="2768052"/>
            </a:xfrm>
            <a:custGeom>
              <a:avLst/>
              <a:gdLst/>
              <a:ahLst/>
              <a:cxnLst/>
              <a:rect l="l" t="t" r="r" b="b"/>
              <a:pathLst>
                <a:path w="5746776" h="2768052">
                  <a:moveTo>
                    <a:pt x="5622316" y="2768052"/>
                  </a:moveTo>
                  <a:lnTo>
                    <a:pt x="124460" y="2768052"/>
                  </a:lnTo>
                  <a:cubicBezTo>
                    <a:pt x="55880" y="2768052"/>
                    <a:pt x="0" y="2712172"/>
                    <a:pt x="0" y="264359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622316" y="0"/>
                  </a:lnTo>
                  <a:cubicBezTo>
                    <a:pt x="5690896" y="0"/>
                    <a:pt x="5746776" y="55880"/>
                    <a:pt x="5746776" y="124460"/>
                  </a:cubicBezTo>
                  <a:lnTo>
                    <a:pt x="5746776" y="2643592"/>
                  </a:lnTo>
                  <a:cubicBezTo>
                    <a:pt x="5746776" y="2712172"/>
                    <a:pt x="5690896" y="2768052"/>
                    <a:pt x="5622316" y="2768052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6600">
                <a:latin typeface="TH Niramit AS" panose="02000506000000020004" pitchFamily="2" charset="-34"/>
                <a:cs typeface="TH Niramit AS" panose="02000506000000020004" pitchFamily="2" charset="-34"/>
              </a:endParaRPr>
            </a:p>
          </p:txBody>
        </p:sp>
      </p:grpSp>
      <p:sp>
        <p:nvSpPr>
          <p:cNvPr id="22" name="Freeform 22"/>
          <p:cNvSpPr/>
          <p:nvPr/>
        </p:nvSpPr>
        <p:spPr>
          <a:xfrm>
            <a:off x="474985" y="1893898"/>
            <a:ext cx="5572084" cy="5572084"/>
          </a:xfrm>
          <a:custGeom>
            <a:avLst/>
            <a:gdLst/>
            <a:ahLst/>
            <a:cxnLst/>
            <a:rect l="l" t="t" r="r" b="b"/>
            <a:pathLst>
              <a:path w="5572084" h="5572084">
                <a:moveTo>
                  <a:pt x="0" y="0"/>
                </a:moveTo>
                <a:lnTo>
                  <a:pt x="5572084" y="0"/>
                </a:lnTo>
                <a:lnTo>
                  <a:pt x="5572084" y="5572084"/>
                </a:lnTo>
                <a:lnTo>
                  <a:pt x="0" y="557208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 sz="660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2207308" y="1121357"/>
            <a:ext cx="13544189" cy="1331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6600" b="1" dirty="0" err="1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เหรียญกษาปณ์ในประเทศไทย</a:t>
            </a:r>
            <a:endParaRPr lang="en-US" sz="6600" b="1" dirty="0">
              <a:solidFill>
                <a:srgbClr val="0000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5487613" y="3264136"/>
            <a:ext cx="3975014" cy="956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6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5 </a:t>
            </a:r>
            <a:r>
              <a:rPr lang="en-US" sz="6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บาท</a:t>
            </a:r>
            <a:endParaRPr lang="en-US" sz="6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195800" y="6122127"/>
            <a:ext cx="13305086" cy="3462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600" dirty="0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2.พระอุโบสถ </a:t>
            </a:r>
          </a:p>
          <a:p>
            <a:pPr algn="ctr">
              <a:lnSpc>
                <a:spcPts val="8959"/>
              </a:lnSpc>
            </a:pPr>
            <a:r>
              <a:rPr lang="en-US" sz="6600" dirty="0" err="1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วัดเบญจมบพิตรดุสิตวนาราม</a:t>
            </a:r>
            <a:endParaRPr lang="en-US" sz="6600" dirty="0">
              <a:solidFill>
                <a:srgbClr val="0000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algn="ctr">
              <a:lnSpc>
                <a:spcPts val="8959"/>
              </a:lnSpc>
            </a:pPr>
            <a:r>
              <a:rPr lang="th-TH" sz="6600" dirty="0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กรุงเทพมหานคร</a:t>
            </a:r>
            <a:endParaRPr lang="en-US" sz="6600" dirty="0">
              <a:solidFill>
                <a:srgbClr val="0000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26" name="Picture 2" descr="วัดสวย กรุงเทพ วัดเบญจมบพิตรดุสิตวนาราม ชมความงาม พระอุโบสถหินอ่อน">
            <a:extLst>
              <a:ext uri="{FF2B5EF4-FFF2-40B4-BE49-F238E27FC236}">
                <a16:creationId xmlns:a16="http://schemas.microsoft.com/office/drawing/2014/main" xmlns="" id="{012A7247-1848-0B22-134B-E2910CFC8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5976" y="2711420"/>
            <a:ext cx="8392023" cy="472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84044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0" y="0"/>
                </a:moveTo>
                <a:lnTo>
                  <a:pt x="2579542" y="0"/>
                </a:lnTo>
                <a:lnTo>
                  <a:pt x="2579542" y="2625488"/>
                </a:lnTo>
                <a:lnTo>
                  <a:pt x="0" y="26254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Freeform 3"/>
          <p:cNvSpPr/>
          <p:nvPr/>
        </p:nvSpPr>
        <p:spPr>
          <a:xfrm rot="4108967">
            <a:off x="9342072" y="-786275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0" y="0"/>
                </a:moveTo>
                <a:lnTo>
                  <a:pt x="2579542" y="0"/>
                </a:lnTo>
                <a:lnTo>
                  <a:pt x="2579542" y="2625488"/>
                </a:lnTo>
                <a:lnTo>
                  <a:pt x="0" y="26254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4" name="Freeform 4"/>
          <p:cNvSpPr/>
          <p:nvPr/>
        </p:nvSpPr>
        <p:spPr>
          <a:xfrm rot="-6987632">
            <a:off x="15735914" y="7898884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0" y="0"/>
                </a:moveTo>
                <a:lnTo>
                  <a:pt x="2579542" y="0"/>
                </a:lnTo>
                <a:lnTo>
                  <a:pt x="2579542" y="2625488"/>
                </a:lnTo>
                <a:lnTo>
                  <a:pt x="0" y="26254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5" name="Freeform 5"/>
          <p:cNvSpPr/>
          <p:nvPr/>
        </p:nvSpPr>
        <p:spPr>
          <a:xfrm rot="8203258" flipH="1">
            <a:off x="833297" y="8431969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2579543" y="0"/>
                </a:moveTo>
                <a:lnTo>
                  <a:pt x="0" y="0"/>
                </a:lnTo>
                <a:lnTo>
                  <a:pt x="0" y="2625488"/>
                </a:lnTo>
                <a:lnTo>
                  <a:pt x="2579543" y="2625488"/>
                </a:lnTo>
                <a:lnTo>
                  <a:pt x="257954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3934536" y="9012748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0" y="0"/>
                </a:moveTo>
                <a:lnTo>
                  <a:pt x="1132700" y="0"/>
                </a:lnTo>
                <a:lnTo>
                  <a:pt x="1132700" y="1289824"/>
                </a:lnTo>
                <a:lnTo>
                  <a:pt x="0" y="12898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7" name="Freeform 7"/>
          <p:cNvSpPr/>
          <p:nvPr/>
        </p:nvSpPr>
        <p:spPr>
          <a:xfrm flipH="1">
            <a:off x="402042" y="3830340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1132700" y="0"/>
                </a:moveTo>
                <a:lnTo>
                  <a:pt x="0" y="0"/>
                </a:lnTo>
                <a:lnTo>
                  <a:pt x="0" y="1289824"/>
                </a:lnTo>
                <a:lnTo>
                  <a:pt x="1132700" y="1289824"/>
                </a:lnTo>
                <a:lnTo>
                  <a:pt x="11327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2326162" y="1870665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0" y="0"/>
                </a:moveTo>
                <a:lnTo>
                  <a:pt x="1132700" y="0"/>
                </a:lnTo>
                <a:lnTo>
                  <a:pt x="1132700" y="1289824"/>
                </a:lnTo>
                <a:lnTo>
                  <a:pt x="0" y="12898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284130" y="6415129"/>
            <a:ext cx="1368523" cy="798720"/>
          </a:xfrm>
          <a:custGeom>
            <a:avLst/>
            <a:gdLst/>
            <a:ahLst/>
            <a:cxnLst/>
            <a:rect l="l" t="t" r="r" b="b"/>
            <a:pathLst>
              <a:path w="1368523" h="798720">
                <a:moveTo>
                  <a:pt x="0" y="0"/>
                </a:moveTo>
                <a:lnTo>
                  <a:pt x="1368523" y="0"/>
                </a:lnTo>
                <a:lnTo>
                  <a:pt x="1368523" y="798720"/>
                </a:lnTo>
                <a:lnTo>
                  <a:pt x="0" y="7987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4382974" y="-272251"/>
            <a:ext cx="1368523" cy="798720"/>
          </a:xfrm>
          <a:custGeom>
            <a:avLst/>
            <a:gdLst/>
            <a:ahLst/>
            <a:cxnLst/>
            <a:rect l="l" t="t" r="r" b="b"/>
            <a:pathLst>
              <a:path w="1368523" h="798720">
                <a:moveTo>
                  <a:pt x="0" y="0"/>
                </a:moveTo>
                <a:lnTo>
                  <a:pt x="1368523" y="0"/>
                </a:lnTo>
                <a:lnTo>
                  <a:pt x="1368523" y="798720"/>
                </a:lnTo>
                <a:lnTo>
                  <a:pt x="0" y="7987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1" name="Freeform 11"/>
          <p:cNvSpPr/>
          <p:nvPr/>
        </p:nvSpPr>
        <p:spPr>
          <a:xfrm flipH="1">
            <a:off x="9263320" y="9903212"/>
            <a:ext cx="1368523" cy="798720"/>
          </a:xfrm>
          <a:custGeom>
            <a:avLst/>
            <a:gdLst/>
            <a:ahLst/>
            <a:cxnLst/>
            <a:rect l="l" t="t" r="r" b="b"/>
            <a:pathLst>
              <a:path w="1368523" h="798720">
                <a:moveTo>
                  <a:pt x="1368523" y="0"/>
                </a:moveTo>
                <a:lnTo>
                  <a:pt x="0" y="0"/>
                </a:lnTo>
                <a:lnTo>
                  <a:pt x="0" y="798720"/>
                </a:lnTo>
                <a:lnTo>
                  <a:pt x="1368523" y="798720"/>
                </a:lnTo>
                <a:lnTo>
                  <a:pt x="136852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5964214" y="9361987"/>
            <a:ext cx="2579542" cy="1339945"/>
          </a:xfrm>
          <a:custGeom>
            <a:avLst/>
            <a:gdLst/>
            <a:ahLst/>
            <a:cxnLst/>
            <a:rect l="l" t="t" r="r" b="b"/>
            <a:pathLst>
              <a:path w="2579542" h="1339945">
                <a:moveTo>
                  <a:pt x="0" y="0"/>
                </a:moveTo>
                <a:lnTo>
                  <a:pt x="2579543" y="0"/>
                </a:lnTo>
                <a:lnTo>
                  <a:pt x="2579543" y="1339945"/>
                </a:lnTo>
                <a:lnTo>
                  <a:pt x="0" y="13399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b="-95939"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6838250" y="828195"/>
            <a:ext cx="1705506" cy="1513249"/>
          </a:xfrm>
          <a:custGeom>
            <a:avLst/>
            <a:gdLst/>
            <a:ahLst/>
            <a:cxnLst/>
            <a:rect l="l" t="t" r="r" b="b"/>
            <a:pathLst>
              <a:path w="1705506" h="1513249">
                <a:moveTo>
                  <a:pt x="0" y="0"/>
                </a:moveTo>
                <a:lnTo>
                  <a:pt x="1705507" y="0"/>
                </a:lnTo>
                <a:lnTo>
                  <a:pt x="1705507" y="1513249"/>
                </a:lnTo>
                <a:lnTo>
                  <a:pt x="0" y="15132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4" name="Freeform 14"/>
          <p:cNvSpPr/>
          <p:nvPr/>
        </p:nvSpPr>
        <p:spPr>
          <a:xfrm flipH="1">
            <a:off x="16496914" y="3160489"/>
            <a:ext cx="3301932" cy="2929714"/>
          </a:xfrm>
          <a:custGeom>
            <a:avLst/>
            <a:gdLst/>
            <a:ahLst/>
            <a:cxnLst/>
            <a:rect l="l" t="t" r="r" b="b"/>
            <a:pathLst>
              <a:path w="3301932" h="2929714">
                <a:moveTo>
                  <a:pt x="3301932" y="0"/>
                </a:moveTo>
                <a:lnTo>
                  <a:pt x="0" y="0"/>
                </a:lnTo>
                <a:lnTo>
                  <a:pt x="0" y="2929714"/>
                </a:lnTo>
                <a:lnTo>
                  <a:pt x="3301932" y="2929714"/>
                </a:lnTo>
                <a:lnTo>
                  <a:pt x="330193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4870099" y="7644394"/>
            <a:ext cx="2188230" cy="2258818"/>
          </a:xfrm>
          <a:custGeom>
            <a:avLst/>
            <a:gdLst/>
            <a:ahLst/>
            <a:cxnLst/>
            <a:rect l="l" t="t" r="r" b="b"/>
            <a:pathLst>
              <a:path w="2188230" h="2258818">
                <a:moveTo>
                  <a:pt x="0" y="0"/>
                </a:moveTo>
                <a:lnTo>
                  <a:pt x="2188230" y="0"/>
                </a:lnTo>
                <a:lnTo>
                  <a:pt x="2188230" y="2258818"/>
                </a:lnTo>
                <a:lnTo>
                  <a:pt x="0" y="22588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6" name="Freeform 16"/>
          <p:cNvSpPr/>
          <p:nvPr/>
        </p:nvSpPr>
        <p:spPr>
          <a:xfrm flipH="1">
            <a:off x="15067236" y="901671"/>
            <a:ext cx="2188230" cy="2258818"/>
          </a:xfrm>
          <a:custGeom>
            <a:avLst/>
            <a:gdLst/>
            <a:ahLst/>
            <a:cxnLst/>
            <a:rect l="l" t="t" r="r" b="b"/>
            <a:pathLst>
              <a:path w="2188230" h="2258818">
                <a:moveTo>
                  <a:pt x="2188230" y="0"/>
                </a:moveTo>
                <a:lnTo>
                  <a:pt x="0" y="0"/>
                </a:lnTo>
                <a:lnTo>
                  <a:pt x="0" y="2258818"/>
                </a:lnTo>
                <a:lnTo>
                  <a:pt x="2188230" y="2258818"/>
                </a:lnTo>
                <a:lnTo>
                  <a:pt x="218823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7" name="Freeform 17"/>
          <p:cNvSpPr/>
          <p:nvPr/>
        </p:nvSpPr>
        <p:spPr>
          <a:xfrm rot="1211930">
            <a:off x="10804800" y="7849672"/>
            <a:ext cx="1824739" cy="1848262"/>
          </a:xfrm>
          <a:custGeom>
            <a:avLst/>
            <a:gdLst/>
            <a:ahLst/>
            <a:cxnLst/>
            <a:rect l="l" t="t" r="r" b="b"/>
            <a:pathLst>
              <a:path w="1824739" h="1848262">
                <a:moveTo>
                  <a:pt x="0" y="0"/>
                </a:moveTo>
                <a:lnTo>
                  <a:pt x="1824739" y="0"/>
                </a:lnTo>
                <a:lnTo>
                  <a:pt x="1824739" y="1848262"/>
                </a:lnTo>
                <a:lnTo>
                  <a:pt x="0" y="184826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8" name="Freeform 18"/>
          <p:cNvSpPr/>
          <p:nvPr/>
        </p:nvSpPr>
        <p:spPr>
          <a:xfrm rot="1211930" flipH="1">
            <a:off x="3957730" y="1286888"/>
            <a:ext cx="1824739" cy="1848262"/>
          </a:xfrm>
          <a:custGeom>
            <a:avLst/>
            <a:gdLst/>
            <a:ahLst/>
            <a:cxnLst/>
            <a:rect l="l" t="t" r="r" b="b"/>
            <a:pathLst>
              <a:path w="1824739" h="1848262">
                <a:moveTo>
                  <a:pt x="1824739" y="0"/>
                </a:moveTo>
                <a:lnTo>
                  <a:pt x="0" y="0"/>
                </a:lnTo>
                <a:lnTo>
                  <a:pt x="0" y="1848263"/>
                </a:lnTo>
                <a:lnTo>
                  <a:pt x="1824739" y="1848263"/>
                </a:lnTo>
                <a:lnTo>
                  <a:pt x="1824739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4831515" y="-644912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0" y="0"/>
                </a:moveTo>
                <a:lnTo>
                  <a:pt x="1132699" y="0"/>
                </a:lnTo>
                <a:lnTo>
                  <a:pt x="1132699" y="1289824"/>
                </a:lnTo>
                <a:lnTo>
                  <a:pt x="0" y="12898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-1305140" y="901671"/>
            <a:ext cx="19593140" cy="9307916"/>
            <a:chOff x="0" y="0"/>
            <a:chExt cx="5402038" cy="276805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402038" cy="2768052"/>
            </a:xfrm>
            <a:custGeom>
              <a:avLst/>
              <a:gdLst/>
              <a:ahLst/>
              <a:cxnLst/>
              <a:rect l="l" t="t" r="r" b="b"/>
              <a:pathLst>
                <a:path w="5402038" h="2768052">
                  <a:moveTo>
                    <a:pt x="5277578" y="2768052"/>
                  </a:moveTo>
                  <a:lnTo>
                    <a:pt x="124460" y="2768052"/>
                  </a:lnTo>
                  <a:cubicBezTo>
                    <a:pt x="55880" y="2768052"/>
                    <a:pt x="0" y="2712172"/>
                    <a:pt x="0" y="264359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77578" y="0"/>
                  </a:lnTo>
                  <a:cubicBezTo>
                    <a:pt x="5346158" y="0"/>
                    <a:pt x="5402038" y="55880"/>
                    <a:pt x="5402038" y="124460"/>
                  </a:cubicBezTo>
                  <a:lnTo>
                    <a:pt x="5402038" y="2643592"/>
                  </a:lnTo>
                  <a:cubicBezTo>
                    <a:pt x="5402038" y="2712172"/>
                    <a:pt x="5346158" y="2768052"/>
                    <a:pt x="5277578" y="2768052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6600" b="1">
                <a:latin typeface="TH Niramit AS" panose="02000506000000020004" pitchFamily="2" charset="-34"/>
                <a:cs typeface="TH Niramit AS" panose="02000506000000020004" pitchFamily="2" charset="-34"/>
              </a:endParaRPr>
            </a:p>
          </p:txBody>
        </p:sp>
      </p:grpSp>
      <p:sp>
        <p:nvSpPr>
          <p:cNvPr id="22" name="Freeform 22"/>
          <p:cNvSpPr/>
          <p:nvPr/>
        </p:nvSpPr>
        <p:spPr>
          <a:xfrm>
            <a:off x="505127" y="1856707"/>
            <a:ext cx="5572084" cy="5572084"/>
          </a:xfrm>
          <a:custGeom>
            <a:avLst/>
            <a:gdLst/>
            <a:ahLst/>
            <a:cxnLst/>
            <a:rect l="l" t="t" r="r" b="b"/>
            <a:pathLst>
              <a:path w="5572084" h="5572084">
                <a:moveTo>
                  <a:pt x="0" y="0"/>
                </a:moveTo>
                <a:lnTo>
                  <a:pt x="5572084" y="0"/>
                </a:lnTo>
                <a:lnTo>
                  <a:pt x="5572084" y="5572084"/>
                </a:lnTo>
                <a:lnTo>
                  <a:pt x="0" y="557208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2471515" y="1121357"/>
            <a:ext cx="13015775" cy="1331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6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เหรียญกษาปณ์ในประเทศไทย</a:t>
            </a:r>
            <a:endParaRPr lang="en-US" sz="6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4870099" y="3381009"/>
            <a:ext cx="3975014" cy="956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6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2 </a:t>
            </a:r>
            <a:r>
              <a:rPr lang="en-US" sz="6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บาท</a:t>
            </a:r>
            <a:endParaRPr lang="en-US" sz="6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2652594" y="6823553"/>
            <a:ext cx="10641911" cy="34624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600" dirty="0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3.พระบรมบรรพต </a:t>
            </a:r>
          </a:p>
          <a:p>
            <a:pPr algn="ctr">
              <a:lnSpc>
                <a:spcPts val="8959"/>
              </a:lnSpc>
            </a:pPr>
            <a:r>
              <a:rPr lang="en-US" sz="6600" dirty="0" err="1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วัดสระเกศราชวรมหาวิหาร</a:t>
            </a:r>
            <a:r>
              <a:rPr lang="en-US" sz="6600" dirty="0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(</a:t>
            </a:r>
            <a:r>
              <a:rPr lang="en-US" sz="6600" dirty="0" err="1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ภูเขาทอง</a:t>
            </a:r>
            <a:r>
              <a:rPr lang="en-US" sz="6600" dirty="0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)</a:t>
            </a:r>
            <a:endParaRPr lang="th-TH" sz="6600" dirty="0">
              <a:solidFill>
                <a:srgbClr val="0000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algn="ctr">
              <a:lnSpc>
                <a:spcPts val="8959"/>
              </a:lnSpc>
            </a:pPr>
            <a:r>
              <a:rPr lang="th-TH" sz="6600" dirty="0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กรุงเทพมหานคร</a:t>
            </a:r>
            <a:endParaRPr lang="en-US" sz="6600" dirty="0">
              <a:solidFill>
                <a:srgbClr val="0000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3074" name="Picture 2" descr="วัดสระเกศราชวรมหาวิหาร - วิกิพีเดีย">
            <a:extLst>
              <a:ext uri="{FF2B5EF4-FFF2-40B4-BE49-F238E27FC236}">
                <a16:creationId xmlns:a16="http://schemas.microsoft.com/office/drawing/2014/main" xmlns="" id="{94A9B2EA-3D79-78A8-E275-F6784E090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5510" y="2125353"/>
            <a:ext cx="6705285" cy="5034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84044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0" y="0"/>
                </a:moveTo>
                <a:lnTo>
                  <a:pt x="2579542" y="0"/>
                </a:lnTo>
                <a:lnTo>
                  <a:pt x="2579542" y="2625488"/>
                </a:lnTo>
                <a:lnTo>
                  <a:pt x="0" y="26254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Freeform 3"/>
          <p:cNvSpPr/>
          <p:nvPr/>
        </p:nvSpPr>
        <p:spPr>
          <a:xfrm rot="4108967">
            <a:off x="9342072" y="-786275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0" y="0"/>
                </a:moveTo>
                <a:lnTo>
                  <a:pt x="2579542" y="0"/>
                </a:lnTo>
                <a:lnTo>
                  <a:pt x="2579542" y="2625488"/>
                </a:lnTo>
                <a:lnTo>
                  <a:pt x="0" y="26254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4" name="Freeform 4"/>
          <p:cNvSpPr/>
          <p:nvPr/>
        </p:nvSpPr>
        <p:spPr>
          <a:xfrm rot="-6987632">
            <a:off x="15735914" y="7898884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0" y="0"/>
                </a:moveTo>
                <a:lnTo>
                  <a:pt x="2579542" y="0"/>
                </a:lnTo>
                <a:lnTo>
                  <a:pt x="2579542" y="2625488"/>
                </a:lnTo>
                <a:lnTo>
                  <a:pt x="0" y="26254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5" name="Freeform 5"/>
          <p:cNvSpPr/>
          <p:nvPr/>
        </p:nvSpPr>
        <p:spPr>
          <a:xfrm rot="8203258" flipH="1">
            <a:off x="833297" y="8431969"/>
            <a:ext cx="2579542" cy="2625488"/>
          </a:xfrm>
          <a:custGeom>
            <a:avLst/>
            <a:gdLst/>
            <a:ahLst/>
            <a:cxnLst/>
            <a:rect l="l" t="t" r="r" b="b"/>
            <a:pathLst>
              <a:path w="2579542" h="2625488">
                <a:moveTo>
                  <a:pt x="2579543" y="0"/>
                </a:moveTo>
                <a:lnTo>
                  <a:pt x="0" y="0"/>
                </a:lnTo>
                <a:lnTo>
                  <a:pt x="0" y="2625488"/>
                </a:lnTo>
                <a:lnTo>
                  <a:pt x="2579543" y="2625488"/>
                </a:lnTo>
                <a:lnTo>
                  <a:pt x="257954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3934536" y="9012748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0" y="0"/>
                </a:moveTo>
                <a:lnTo>
                  <a:pt x="1132700" y="0"/>
                </a:lnTo>
                <a:lnTo>
                  <a:pt x="1132700" y="1289824"/>
                </a:lnTo>
                <a:lnTo>
                  <a:pt x="0" y="12898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7" name="Freeform 7"/>
          <p:cNvSpPr/>
          <p:nvPr/>
        </p:nvSpPr>
        <p:spPr>
          <a:xfrm flipH="1">
            <a:off x="402042" y="3830340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1132700" y="0"/>
                </a:moveTo>
                <a:lnTo>
                  <a:pt x="0" y="0"/>
                </a:lnTo>
                <a:lnTo>
                  <a:pt x="0" y="1289824"/>
                </a:lnTo>
                <a:lnTo>
                  <a:pt x="1132700" y="1289824"/>
                </a:lnTo>
                <a:lnTo>
                  <a:pt x="11327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2326162" y="1870665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0" y="0"/>
                </a:moveTo>
                <a:lnTo>
                  <a:pt x="1132700" y="0"/>
                </a:lnTo>
                <a:lnTo>
                  <a:pt x="1132700" y="1289824"/>
                </a:lnTo>
                <a:lnTo>
                  <a:pt x="0" y="12898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284130" y="6415129"/>
            <a:ext cx="1368523" cy="798720"/>
          </a:xfrm>
          <a:custGeom>
            <a:avLst/>
            <a:gdLst/>
            <a:ahLst/>
            <a:cxnLst/>
            <a:rect l="l" t="t" r="r" b="b"/>
            <a:pathLst>
              <a:path w="1368523" h="798720">
                <a:moveTo>
                  <a:pt x="0" y="0"/>
                </a:moveTo>
                <a:lnTo>
                  <a:pt x="1368523" y="0"/>
                </a:lnTo>
                <a:lnTo>
                  <a:pt x="1368523" y="798720"/>
                </a:lnTo>
                <a:lnTo>
                  <a:pt x="0" y="7987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4382974" y="-272251"/>
            <a:ext cx="1368523" cy="798720"/>
          </a:xfrm>
          <a:custGeom>
            <a:avLst/>
            <a:gdLst/>
            <a:ahLst/>
            <a:cxnLst/>
            <a:rect l="l" t="t" r="r" b="b"/>
            <a:pathLst>
              <a:path w="1368523" h="798720">
                <a:moveTo>
                  <a:pt x="0" y="0"/>
                </a:moveTo>
                <a:lnTo>
                  <a:pt x="1368523" y="0"/>
                </a:lnTo>
                <a:lnTo>
                  <a:pt x="1368523" y="798720"/>
                </a:lnTo>
                <a:lnTo>
                  <a:pt x="0" y="7987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1" name="Freeform 11"/>
          <p:cNvSpPr/>
          <p:nvPr/>
        </p:nvSpPr>
        <p:spPr>
          <a:xfrm flipH="1">
            <a:off x="9263320" y="9903212"/>
            <a:ext cx="1368523" cy="798720"/>
          </a:xfrm>
          <a:custGeom>
            <a:avLst/>
            <a:gdLst/>
            <a:ahLst/>
            <a:cxnLst/>
            <a:rect l="l" t="t" r="r" b="b"/>
            <a:pathLst>
              <a:path w="1368523" h="798720">
                <a:moveTo>
                  <a:pt x="1368523" y="0"/>
                </a:moveTo>
                <a:lnTo>
                  <a:pt x="0" y="0"/>
                </a:lnTo>
                <a:lnTo>
                  <a:pt x="0" y="798720"/>
                </a:lnTo>
                <a:lnTo>
                  <a:pt x="1368523" y="798720"/>
                </a:lnTo>
                <a:lnTo>
                  <a:pt x="136852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5964214" y="9361987"/>
            <a:ext cx="2579542" cy="1339945"/>
          </a:xfrm>
          <a:custGeom>
            <a:avLst/>
            <a:gdLst/>
            <a:ahLst/>
            <a:cxnLst/>
            <a:rect l="l" t="t" r="r" b="b"/>
            <a:pathLst>
              <a:path w="2579542" h="1339945">
                <a:moveTo>
                  <a:pt x="0" y="0"/>
                </a:moveTo>
                <a:lnTo>
                  <a:pt x="2579543" y="0"/>
                </a:lnTo>
                <a:lnTo>
                  <a:pt x="2579543" y="1339945"/>
                </a:lnTo>
                <a:lnTo>
                  <a:pt x="0" y="13399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b="-95939"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6838250" y="828195"/>
            <a:ext cx="1705506" cy="1513249"/>
          </a:xfrm>
          <a:custGeom>
            <a:avLst/>
            <a:gdLst/>
            <a:ahLst/>
            <a:cxnLst/>
            <a:rect l="l" t="t" r="r" b="b"/>
            <a:pathLst>
              <a:path w="1705506" h="1513249">
                <a:moveTo>
                  <a:pt x="0" y="0"/>
                </a:moveTo>
                <a:lnTo>
                  <a:pt x="1705507" y="0"/>
                </a:lnTo>
                <a:lnTo>
                  <a:pt x="1705507" y="1513249"/>
                </a:lnTo>
                <a:lnTo>
                  <a:pt x="0" y="15132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4" name="Freeform 14"/>
          <p:cNvSpPr/>
          <p:nvPr/>
        </p:nvSpPr>
        <p:spPr>
          <a:xfrm flipH="1">
            <a:off x="16496914" y="3160489"/>
            <a:ext cx="3301932" cy="2929714"/>
          </a:xfrm>
          <a:custGeom>
            <a:avLst/>
            <a:gdLst/>
            <a:ahLst/>
            <a:cxnLst/>
            <a:rect l="l" t="t" r="r" b="b"/>
            <a:pathLst>
              <a:path w="3301932" h="2929714">
                <a:moveTo>
                  <a:pt x="3301932" y="0"/>
                </a:moveTo>
                <a:lnTo>
                  <a:pt x="0" y="0"/>
                </a:lnTo>
                <a:lnTo>
                  <a:pt x="0" y="2929714"/>
                </a:lnTo>
                <a:lnTo>
                  <a:pt x="3301932" y="2929714"/>
                </a:lnTo>
                <a:lnTo>
                  <a:pt x="330193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4870099" y="7644394"/>
            <a:ext cx="2188230" cy="2258818"/>
          </a:xfrm>
          <a:custGeom>
            <a:avLst/>
            <a:gdLst/>
            <a:ahLst/>
            <a:cxnLst/>
            <a:rect l="l" t="t" r="r" b="b"/>
            <a:pathLst>
              <a:path w="2188230" h="2258818">
                <a:moveTo>
                  <a:pt x="0" y="0"/>
                </a:moveTo>
                <a:lnTo>
                  <a:pt x="2188230" y="0"/>
                </a:lnTo>
                <a:lnTo>
                  <a:pt x="2188230" y="2258818"/>
                </a:lnTo>
                <a:lnTo>
                  <a:pt x="0" y="22588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6" name="Freeform 16"/>
          <p:cNvSpPr/>
          <p:nvPr/>
        </p:nvSpPr>
        <p:spPr>
          <a:xfrm flipH="1">
            <a:off x="15067236" y="901671"/>
            <a:ext cx="2188230" cy="2258818"/>
          </a:xfrm>
          <a:custGeom>
            <a:avLst/>
            <a:gdLst/>
            <a:ahLst/>
            <a:cxnLst/>
            <a:rect l="l" t="t" r="r" b="b"/>
            <a:pathLst>
              <a:path w="2188230" h="2258818">
                <a:moveTo>
                  <a:pt x="2188230" y="0"/>
                </a:moveTo>
                <a:lnTo>
                  <a:pt x="0" y="0"/>
                </a:lnTo>
                <a:lnTo>
                  <a:pt x="0" y="2258818"/>
                </a:lnTo>
                <a:lnTo>
                  <a:pt x="2188230" y="2258818"/>
                </a:lnTo>
                <a:lnTo>
                  <a:pt x="218823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7" name="Freeform 17"/>
          <p:cNvSpPr/>
          <p:nvPr/>
        </p:nvSpPr>
        <p:spPr>
          <a:xfrm rot="1211930">
            <a:off x="10804800" y="7849672"/>
            <a:ext cx="1824739" cy="1848262"/>
          </a:xfrm>
          <a:custGeom>
            <a:avLst/>
            <a:gdLst/>
            <a:ahLst/>
            <a:cxnLst/>
            <a:rect l="l" t="t" r="r" b="b"/>
            <a:pathLst>
              <a:path w="1824739" h="1848262">
                <a:moveTo>
                  <a:pt x="0" y="0"/>
                </a:moveTo>
                <a:lnTo>
                  <a:pt x="1824739" y="0"/>
                </a:lnTo>
                <a:lnTo>
                  <a:pt x="1824739" y="1848262"/>
                </a:lnTo>
                <a:lnTo>
                  <a:pt x="0" y="184826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8" name="Freeform 18"/>
          <p:cNvSpPr/>
          <p:nvPr/>
        </p:nvSpPr>
        <p:spPr>
          <a:xfrm rot="1211930" flipH="1">
            <a:off x="3957730" y="1286888"/>
            <a:ext cx="1824739" cy="1848262"/>
          </a:xfrm>
          <a:custGeom>
            <a:avLst/>
            <a:gdLst/>
            <a:ahLst/>
            <a:cxnLst/>
            <a:rect l="l" t="t" r="r" b="b"/>
            <a:pathLst>
              <a:path w="1824739" h="1848262">
                <a:moveTo>
                  <a:pt x="1824739" y="0"/>
                </a:moveTo>
                <a:lnTo>
                  <a:pt x="0" y="0"/>
                </a:lnTo>
                <a:lnTo>
                  <a:pt x="0" y="1848263"/>
                </a:lnTo>
                <a:lnTo>
                  <a:pt x="1824739" y="1848263"/>
                </a:lnTo>
                <a:lnTo>
                  <a:pt x="1824739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4831515" y="-644912"/>
            <a:ext cx="1132700" cy="1289824"/>
          </a:xfrm>
          <a:custGeom>
            <a:avLst/>
            <a:gdLst/>
            <a:ahLst/>
            <a:cxnLst/>
            <a:rect l="l" t="t" r="r" b="b"/>
            <a:pathLst>
              <a:path w="1132700" h="1289824">
                <a:moveTo>
                  <a:pt x="0" y="0"/>
                </a:moveTo>
                <a:lnTo>
                  <a:pt x="1132699" y="0"/>
                </a:lnTo>
                <a:lnTo>
                  <a:pt x="1132699" y="1289824"/>
                </a:lnTo>
                <a:lnTo>
                  <a:pt x="0" y="12898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1289771" y="1182598"/>
            <a:ext cx="15969529" cy="8182928"/>
            <a:chOff x="0" y="0"/>
            <a:chExt cx="5402038" cy="276805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402038" cy="2768052"/>
            </a:xfrm>
            <a:custGeom>
              <a:avLst/>
              <a:gdLst/>
              <a:ahLst/>
              <a:cxnLst/>
              <a:rect l="l" t="t" r="r" b="b"/>
              <a:pathLst>
                <a:path w="5402038" h="2768052">
                  <a:moveTo>
                    <a:pt x="5277578" y="2768052"/>
                  </a:moveTo>
                  <a:lnTo>
                    <a:pt x="124460" y="2768052"/>
                  </a:lnTo>
                  <a:cubicBezTo>
                    <a:pt x="55880" y="2768052"/>
                    <a:pt x="0" y="2712172"/>
                    <a:pt x="0" y="264359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77578" y="0"/>
                  </a:lnTo>
                  <a:cubicBezTo>
                    <a:pt x="5346158" y="0"/>
                    <a:pt x="5402038" y="55880"/>
                    <a:pt x="5402038" y="124460"/>
                  </a:cubicBezTo>
                  <a:lnTo>
                    <a:pt x="5402038" y="2643592"/>
                  </a:lnTo>
                  <a:cubicBezTo>
                    <a:pt x="5402038" y="2712172"/>
                    <a:pt x="5346158" y="2768052"/>
                    <a:pt x="5277578" y="2768052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6600" b="1">
                <a:latin typeface="TH Niramit AS" panose="02000506000000020004" pitchFamily="2" charset="-34"/>
                <a:cs typeface="TH Niramit AS" panose="02000506000000020004" pitchFamily="2" charset="-34"/>
              </a:endParaRPr>
            </a:p>
          </p:txBody>
        </p:sp>
      </p:grpSp>
      <p:sp>
        <p:nvSpPr>
          <p:cNvPr id="22" name="Freeform 22"/>
          <p:cNvSpPr/>
          <p:nvPr/>
        </p:nvSpPr>
        <p:spPr>
          <a:xfrm>
            <a:off x="1872222" y="2357458"/>
            <a:ext cx="5572084" cy="5572084"/>
          </a:xfrm>
          <a:custGeom>
            <a:avLst/>
            <a:gdLst/>
            <a:ahLst/>
            <a:cxnLst/>
            <a:rect l="l" t="t" r="r" b="b"/>
            <a:pathLst>
              <a:path w="5572084" h="5572084">
                <a:moveTo>
                  <a:pt x="0" y="0"/>
                </a:moveTo>
                <a:lnTo>
                  <a:pt x="5572084" y="0"/>
                </a:lnTo>
                <a:lnTo>
                  <a:pt x="5572084" y="5572084"/>
                </a:lnTo>
                <a:lnTo>
                  <a:pt x="0" y="557208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 sz="6600" b="1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2207308" y="1121357"/>
            <a:ext cx="13544189" cy="1331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6600" b="1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เหรียญกษาปณ์ในประเทศไทย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144938" y="3540969"/>
            <a:ext cx="3975014" cy="956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6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1 </a:t>
            </a:r>
            <a:r>
              <a:rPr lang="en-US" sz="6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บาท</a:t>
            </a:r>
            <a:endParaRPr lang="en-US" sz="6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3826905" y="6294233"/>
            <a:ext cx="10696841" cy="3462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600" dirty="0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4.พระศรีรัตนเจดีย์ </a:t>
            </a:r>
          </a:p>
          <a:p>
            <a:pPr algn="ctr">
              <a:lnSpc>
                <a:spcPts val="8959"/>
              </a:lnSpc>
            </a:pPr>
            <a:r>
              <a:rPr lang="en-US" sz="6600" dirty="0" err="1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วัดพระศรีรัตนศาสดา</a:t>
            </a:r>
            <a:r>
              <a:rPr lang="th-TH" sz="6600" dirty="0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รา</a:t>
            </a:r>
            <a:r>
              <a:rPr lang="en-US" sz="6600" dirty="0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ม</a:t>
            </a:r>
            <a:r>
              <a:rPr lang="th-TH" sz="6600" dirty="0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(วัดพระแก้ว)</a:t>
            </a:r>
          </a:p>
          <a:p>
            <a:pPr algn="ctr">
              <a:lnSpc>
                <a:spcPts val="8959"/>
              </a:lnSpc>
            </a:pPr>
            <a:r>
              <a:rPr lang="th-TH" sz="6600" dirty="0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กรุงเทพมหานคร</a:t>
            </a:r>
            <a:endParaRPr lang="en-US" sz="6600" dirty="0">
              <a:solidFill>
                <a:srgbClr val="0000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28" name="รูปภาพ 27">
            <a:extLst>
              <a:ext uri="{FF2B5EF4-FFF2-40B4-BE49-F238E27FC236}">
                <a16:creationId xmlns:a16="http://schemas.microsoft.com/office/drawing/2014/main" xmlns="" id="{F7E8099A-AF65-1307-7004-7B52746827F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833527" y="2165720"/>
            <a:ext cx="6998021" cy="437376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468</Words>
  <Application>Microsoft Office PowerPoint</Application>
  <PresentationFormat>กำหนดเอง</PresentationFormat>
  <Paragraphs>110</Paragraphs>
  <Slides>26</Slides>
  <Notes>0</Notes>
  <HiddenSlides>0</HiddenSlides>
  <MMClips>0</MMClips>
  <ScaleCrop>false</ScaleCrop>
  <HeadingPairs>
    <vt:vector size="6" baseType="variant">
      <vt:variant>
        <vt:lpstr>แบบอักษรที่ถูกใช้</vt:lpstr>
      </vt:variant>
      <vt:variant>
        <vt:i4>7</vt:i4>
      </vt:variant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26</vt:i4>
      </vt:variant>
    </vt:vector>
  </HeadingPairs>
  <TitlesOfParts>
    <vt:vector size="34" baseType="lpstr">
      <vt:lpstr>Arial</vt:lpstr>
      <vt:lpstr>Angsana New</vt:lpstr>
      <vt:lpstr>Calibri</vt:lpstr>
      <vt:lpstr>Purisa</vt:lpstr>
      <vt:lpstr>TH Niramit AS</vt:lpstr>
      <vt:lpstr>Pridi Regular</vt:lpstr>
      <vt:lpstr>Cordia New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ประเภทของเงิน</dc:title>
  <cp:lastModifiedBy>SKP4-3</cp:lastModifiedBy>
  <cp:revision>6</cp:revision>
  <dcterms:created xsi:type="dcterms:W3CDTF">2006-08-16T00:00:00Z</dcterms:created>
  <dcterms:modified xsi:type="dcterms:W3CDTF">2023-12-13T07:42:37Z</dcterms:modified>
  <dc:identifier>DAEyHwwBVno</dc:identifier>
</cp:coreProperties>
</file>