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4" r:id="rId6"/>
    <p:sldId id="258" r:id="rId7"/>
    <p:sldId id="265" r:id="rId8"/>
    <p:sldId id="259" r:id="rId9"/>
    <p:sldId id="266" r:id="rId10"/>
    <p:sldId id="260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9" r:id="rId20"/>
    <p:sldId id="276" r:id="rId21"/>
    <p:sldId id="275" r:id="rId22"/>
    <p:sldId id="277" r:id="rId23"/>
    <p:sldId id="280" r:id="rId24"/>
  </p:sldIdLst>
  <p:sldSz cx="12192000" cy="6858000"/>
  <p:notesSz cx="6858000" cy="9144000"/>
  <p:embeddedFontLst>
    <p:embeddedFont>
      <p:font typeface="Social study by krujame" panose="02000503000000000000" pitchFamily="2" charset="-34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44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0C68EF1-3308-EE72-4CD6-A5BF1184F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1BE5DC56-0C51-D796-E513-39FA9F832C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89579FE-431C-0BE9-40DD-52888DAD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3316-BF28-4F8A-BE28-E3F9E04C1A0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B3846AE-BE97-082D-8CE2-B4E74C94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0C83F3C-C69A-F25F-10E2-C42313610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5F644-04E1-4C6E-85B0-FA51A1D1C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8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79BF810-13CE-1816-B4EE-E0F63217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86A86852-AC80-358D-AAF2-342ECD9BA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7CC9717-8135-2DF4-D824-C6050534C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3316-BF28-4F8A-BE28-E3F9E04C1A0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CD3EA8B-0454-4890-B7AF-2DCFA8C2C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3FFDBA8-8C4A-6B3C-9474-97E6243D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5F644-04E1-4C6E-85B0-FA51A1D1C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5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C6099BCC-5CC3-FD0A-AC0F-A3122D6B04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25DE8DB-07F6-6015-8061-984542323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514F75A-4451-7985-DD9E-86A8D2CC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3316-BF28-4F8A-BE28-E3F9E04C1A0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BF14CFD-573C-03DB-3F3E-2583A411B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4446285-9A26-3980-81DB-368DE4BA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5F644-04E1-4C6E-85B0-FA51A1D1C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9667241-E00D-8FE9-D465-AA11403C7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85D9A13-AD74-A654-7C2C-39EC96AFE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A9C3DF7-8862-EC80-6008-9D14E884D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3316-BF28-4F8A-BE28-E3F9E04C1A0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241935A-D0FE-17A3-E57E-9F3AA04B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4FD9236-447A-13FC-4E30-4FF528AD2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5F644-04E1-4C6E-85B0-FA51A1D1C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7CE1AD0-C338-B18F-1D65-2D9BCEB8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C718555-911B-AAAA-1C83-5CDE085A5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E3F9A28-BF0A-416D-4892-127E88589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3316-BF28-4F8A-BE28-E3F9E04C1A0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17097AE-118B-898C-0FF5-28CCC6849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98D5568-6CFE-554C-72F7-527297C8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5F644-04E1-4C6E-85B0-FA51A1D1C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BAC7DA3-5E3B-10DF-11F3-E36BB7C24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A230E47-4B25-9F9E-05B3-4F4D0AD28C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D3DC872-759A-7F4A-7EE3-50D1998B7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3B577BBA-80D9-AFD2-1B56-0D3A4C00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3316-BF28-4F8A-BE28-E3F9E04C1A0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D7E99732-BCDC-DD9D-4F33-3754E204C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8AE0AA4-A197-FFDA-CDC0-B85C4E59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5F644-04E1-4C6E-85B0-FA51A1D1C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4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71A11FA-FE2B-05B6-7BC8-70009DEE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D1620D2-820D-1FAA-14D0-F2C4F465B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29F9C14A-3E39-C960-B7FE-4A14C0180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AB2AFEE5-FDF4-68E5-5752-4EAC0C7AA2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89697C5E-31EA-3D7E-75A4-FA3B7C6CC7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F2F9E065-71D2-D925-56F1-238C5D69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3316-BF28-4F8A-BE28-E3F9E04C1A0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F6205BAF-3185-F169-3A60-90D6A5F83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366D073C-A945-BB30-F29A-7EB53FA5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5F644-04E1-4C6E-85B0-FA51A1D1C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6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04D7C24-2B64-1CAA-7660-20B530E4A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E786BDB-89AD-82C1-8F69-5DB6E3352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3316-BF28-4F8A-BE28-E3F9E04C1A0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CA826ED5-9672-3798-EEA6-69CFF8AC0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B08447E4-9441-1139-E2D2-9455489F4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5F644-04E1-4C6E-85B0-FA51A1D1C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4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A2EAC747-1C34-D3D3-A597-8475D1D5F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3316-BF28-4F8A-BE28-E3F9E04C1A0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BCA1D09C-6FE1-7A16-3582-467593B7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2C5F253-50C7-DCEF-DD84-947250E2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5F644-04E1-4C6E-85B0-FA51A1D1C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5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0B30F1E-F98C-787F-C9DB-3E7E1D4D4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E6B41EF-6B7B-BE25-6CD4-B46F3CD7A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32655BAE-A3DA-9462-66B2-E5A7DDC44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6A2F9382-3EF5-F45B-5B39-33DE23A90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3316-BF28-4F8A-BE28-E3F9E04C1A0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73732E2D-D001-85D4-1CCC-87C1BEEA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68ED4F80-6E8C-EA64-83A1-9F539DFF4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5F644-04E1-4C6E-85B0-FA51A1D1C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E7E7149-1134-648E-39FF-82AEDA037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3BFCE08D-A8F4-6ADF-6ADE-AD4721416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18D83CB-3577-B08C-93BB-DF7E592FE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B882357-2566-CBC2-EBAB-CFAD36406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3316-BF28-4F8A-BE28-E3F9E04C1A0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8547A0A-A56A-DC9C-3B10-6EC73795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C122B4A-2B58-6A32-9AD0-7D59584A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5F644-04E1-4C6E-85B0-FA51A1D1C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5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ECAAD743-4F73-8F26-CE34-FE7B8903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059251E-3251-B3C2-A682-D61CDABA8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4640B9-BB41-0CC0-8CDC-8FE27A3DA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F3316-BF28-4F8A-BE28-E3F9E04C1A08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6DD2AF8-55DC-F2AB-1182-B9F92F215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00C0E32-BCEA-4004-A79F-86A7A80FE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5F644-04E1-4C6E-85B0-FA51A1D1CE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4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3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19.svg"/><Relationship Id="rId5" Type="http://schemas.openxmlformats.org/officeDocument/2006/relationships/image" Target="../media/image16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5.png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19.svg"/><Relationship Id="rId5" Type="http://schemas.openxmlformats.org/officeDocument/2006/relationships/image" Target="../media/image16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7.png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19.svg"/><Relationship Id="rId5" Type="http://schemas.openxmlformats.org/officeDocument/2006/relationships/image" Target="../media/image16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9.png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19.svg"/><Relationship Id="rId5" Type="http://schemas.openxmlformats.org/officeDocument/2006/relationships/image" Target="../media/image16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1.png"/><Relationship Id="rId4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2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42.jpe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3.png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22.pn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1967C95-F57D-2A62-01B8-E1FB86839C86}"/>
              </a:ext>
            </a:extLst>
          </p:cNvPr>
          <p:cNvSpPr/>
          <p:nvPr/>
        </p:nvSpPr>
        <p:spPr>
          <a:xfrm>
            <a:off x="7048500" y="3251200"/>
            <a:ext cx="3316414" cy="3606800"/>
          </a:xfrm>
          <a:custGeom>
            <a:avLst/>
            <a:gdLst/>
            <a:ahLst/>
            <a:cxnLst/>
            <a:rect l="l" t="t" r="r" b="b"/>
            <a:pathLst>
              <a:path w="3518154" h="4114800">
                <a:moveTo>
                  <a:pt x="0" y="0"/>
                </a:moveTo>
                <a:lnTo>
                  <a:pt x="3518154" y="0"/>
                </a:lnTo>
                <a:lnTo>
                  <a:pt x="35181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0B67524D-BBA1-4FF0-C09A-77407FED5893}"/>
              </a:ext>
            </a:extLst>
          </p:cNvPr>
          <p:cNvSpPr/>
          <p:nvPr/>
        </p:nvSpPr>
        <p:spPr>
          <a:xfrm>
            <a:off x="2009369" y="3781330"/>
            <a:ext cx="3277411" cy="3076670"/>
          </a:xfrm>
          <a:custGeom>
            <a:avLst/>
            <a:gdLst/>
            <a:ahLst/>
            <a:cxnLst/>
            <a:rect l="l" t="t" r="r" b="b"/>
            <a:pathLst>
              <a:path w="3277411" h="3076670">
                <a:moveTo>
                  <a:pt x="0" y="0"/>
                </a:moveTo>
                <a:lnTo>
                  <a:pt x="3277412" y="0"/>
                </a:lnTo>
                <a:lnTo>
                  <a:pt x="3277412" y="3076670"/>
                </a:lnTo>
                <a:lnTo>
                  <a:pt x="0" y="30766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B199461-B23B-EB34-E412-352CB65E7F46}"/>
              </a:ext>
            </a:extLst>
          </p:cNvPr>
          <p:cNvSpPr/>
          <p:nvPr/>
        </p:nvSpPr>
        <p:spPr>
          <a:xfrm>
            <a:off x="3936000" y="2895600"/>
            <a:ext cx="4320000" cy="3962400"/>
          </a:xfrm>
          <a:custGeom>
            <a:avLst/>
            <a:gdLst/>
            <a:ahLst/>
            <a:cxnLst/>
            <a:rect l="l" t="t" r="r" b="b"/>
            <a:pathLst>
              <a:path w="4320000" h="4114800">
                <a:moveTo>
                  <a:pt x="0" y="0"/>
                </a:moveTo>
                <a:lnTo>
                  <a:pt x="4320000" y="0"/>
                </a:lnTo>
                <a:lnTo>
                  <a:pt x="432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3846"/>
            </a:stretch>
          </a:blipFill>
        </p:spPr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97DA275-7A91-7435-9E1C-7E15FFC9A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6438" y="3156962"/>
            <a:ext cx="1446172" cy="2162703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FCD04D8-F21A-281E-4888-1B60241551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02219" y="3483867"/>
            <a:ext cx="1008976" cy="150889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EF9BCC0-49CC-EDCB-82AD-9E3FCDA2BC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18157" y="4114604"/>
            <a:ext cx="878281" cy="131344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9615CD0-4977-1735-6001-A39CF9CAC34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100" b="41647"/>
          <a:stretch/>
        </p:blipFill>
        <p:spPr>
          <a:xfrm>
            <a:off x="651800" y="0"/>
            <a:ext cx="10888400" cy="3132833"/>
          </a:xfrm>
          <a:prstGeom prst="rect">
            <a:avLst/>
          </a:prstGeom>
        </p:spPr>
      </p:pic>
      <p:pic>
        <p:nvPicPr>
          <p:cNvPr id="2" name="creepy-crime-sound-7541">
            <a:hlinkClick r:id="" action="ppaction://media"/>
            <a:extLst>
              <a:ext uri="{FF2B5EF4-FFF2-40B4-BE49-F238E27FC236}">
                <a16:creationId xmlns:a16="http://schemas.microsoft.com/office/drawing/2014/main" id="{73DDCC5C-8AC1-D822-DAC6-25C05F37B5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40200" y="62576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439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5E1D3B84-64FA-464C-47A3-F1AECB42CECA}"/>
              </a:ext>
            </a:extLst>
          </p:cNvPr>
          <p:cNvGrpSpPr/>
          <p:nvPr/>
        </p:nvGrpSpPr>
        <p:grpSpPr>
          <a:xfrm>
            <a:off x="498764" y="2215846"/>
            <a:ext cx="7269018" cy="1949103"/>
            <a:chOff x="73891" y="2198024"/>
            <a:chExt cx="7934036" cy="194910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D43C1F24-BEC3-F2F7-06D7-E4E33BF4C5FD}"/>
                </a:ext>
              </a:extLst>
            </p:cNvPr>
            <p:cNvSpPr/>
            <p:nvPr/>
          </p:nvSpPr>
          <p:spPr>
            <a:xfrm>
              <a:off x="73891" y="2198024"/>
              <a:ext cx="7934036" cy="1949103"/>
            </a:xfrm>
            <a:custGeom>
              <a:avLst/>
              <a:gdLst/>
              <a:ahLst/>
              <a:cxnLst/>
              <a:rect l="l" t="t" r="r" b="b"/>
              <a:pathLst>
                <a:path w="7315200" h="2240280">
                  <a:moveTo>
                    <a:pt x="0" y="0"/>
                  </a:moveTo>
                  <a:lnTo>
                    <a:pt x="7315200" y="0"/>
                  </a:lnTo>
                  <a:lnTo>
                    <a:pt x="7315200" y="2240280"/>
                  </a:lnTo>
                  <a:lnTo>
                    <a:pt x="0" y="2240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7C8E6684-A2A5-FEE2-3F74-AA4A4CE20716}"/>
                </a:ext>
              </a:extLst>
            </p:cNvPr>
            <p:cNvSpPr txBox="1"/>
            <p:nvPr/>
          </p:nvSpPr>
          <p:spPr>
            <a:xfrm>
              <a:off x="1501888" y="2664743"/>
              <a:ext cx="507804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สลา คุณวุฒิ</a:t>
              </a:r>
            </a:p>
          </p:txBody>
        </p:sp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639A16BB-E312-5B9A-F303-D8140B119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857" y="157541"/>
            <a:ext cx="6700459" cy="6700459"/>
          </a:xfrm>
          <a:prstGeom prst="rect">
            <a:avLst/>
          </a:prstGeom>
        </p:spPr>
      </p:pic>
      <p:pic>
        <p:nvPicPr>
          <p:cNvPr id="6" name="รูปภาพ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188D92-E2C6-B214-2B81-159625690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4140" y="5578599"/>
            <a:ext cx="1829706" cy="775991"/>
          </a:xfrm>
          <a:prstGeom prst="rect">
            <a:avLst/>
          </a:prstGeom>
        </p:spPr>
      </p:pic>
      <p:pic>
        <p:nvPicPr>
          <p:cNvPr id="7" name="รูปภาพ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32E6461-E7EA-EEB6-557B-2F1C5D6D27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976" y="5595943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093545F2-DE38-C4C4-F577-9F27E8ED15E9}"/>
              </a:ext>
            </a:extLst>
          </p:cNvPr>
          <p:cNvGrpSpPr/>
          <p:nvPr/>
        </p:nvGrpSpPr>
        <p:grpSpPr>
          <a:xfrm>
            <a:off x="7730451" y="4402954"/>
            <a:ext cx="4155961" cy="775990"/>
            <a:chOff x="7731156" y="2576810"/>
            <a:chExt cx="4155961" cy="77599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AC0360D4-4928-64B4-E88C-3665578E2C20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EF729638-A8C9-6BD1-C512-8A7FB868C8A9}"/>
                </a:ext>
              </a:extLst>
            </p:cNvPr>
            <p:cNvSpPr txBox="1"/>
            <p:nvPr/>
          </p:nvSpPr>
          <p:spPr>
            <a:xfrm>
              <a:off x="7790784" y="2745844"/>
              <a:ext cx="40963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นายกรัฐมนตรีไทยคนที่ 7</a:t>
              </a:r>
              <a:endParaRPr lang="en-US" sz="1100" dirty="0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FBE3251-C0F6-4575-73CC-26A87A1D9DD0}"/>
              </a:ext>
            </a:extLst>
          </p:cNvPr>
          <p:cNvGrpSpPr/>
          <p:nvPr/>
        </p:nvGrpSpPr>
        <p:grpSpPr>
          <a:xfrm>
            <a:off x="7730451" y="3364586"/>
            <a:ext cx="4151334" cy="775990"/>
            <a:chOff x="7731156" y="2576810"/>
            <a:chExt cx="4151334" cy="77599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EE79D21-3A7E-E52F-0BEC-B4F63AC72A4B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8E059F6F-EC85-EA7F-A680-CBC284BE912C}"/>
                </a:ext>
              </a:extLst>
            </p:cNvPr>
            <p:cNvSpPr txBox="1"/>
            <p:nvPr/>
          </p:nvSpPr>
          <p:spPr>
            <a:xfrm>
              <a:off x="8215321" y="2836802"/>
              <a:ext cx="310269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ก่อตั้มหาวิทยาลัยธรรมศาสตร์</a:t>
              </a:r>
              <a:endParaRPr lang="en-US" sz="1000" dirty="0"/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1613F974-0682-0196-566D-8E94A8DDA1E8}"/>
              </a:ext>
            </a:extLst>
          </p:cNvPr>
          <p:cNvGrpSpPr/>
          <p:nvPr/>
        </p:nvGrpSpPr>
        <p:grpSpPr>
          <a:xfrm>
            <a:off x="7730451" y="2326218"/>
            <a:ext cx="4151334" cy="775990"/>
            <a:chOff x="7731156" y="2576810"/>
            <a:chExt cx="4151334" cy="77599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54D45E8-03E3-67F2-926A-1D4806941C80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EA250D88-39C8-6977-DFC4-40F482362C48}"/>
                </a:ext>
              </a:extLst>
            </p:cNvPr>
            <p:cNvSpPr txBox="1"/>
            <p:nvPr/>
          </p:nvSpPr>
          <p:spPr>
            <a:xfrm>
              <a:off x="7966355" y="2769796"/>
              <a:ext cx="38786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เป็นรัฐบุรุษอาวุโส</a:t>
              </a:r>
              <a:endParaRPr lang="en-US" sz="1100" dirty="0"/>
            </a:p>
          </p:txBody>
        </p:sp>
      </p:grpSp>
      <p:pic>
        <p:nvPicPr>
          <p:cNvPr id="7170" name="Picture 2" descr="รัฐบาลไทย-เกี่ยวกับรัฐบาล">
            <a:extLst>
              <a:ext uri="{FF2B5EF4-FFF2-40B4-BE49-F238E27FC236}">
                <a16:creationId xmlns:a16="http://schemas.microsoft.com/office/drawing/2014/main" id="{8356F265-31AD-F112-0E28-9E9FA9BFE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" t="3145" r="-154" b="38889"/>
          <a:stretch/>
        </p:blipFill>
        <p:spPr bwMode="auto">
          <a:xfrm>
            <a:off x="234796" y="1194246"/>
            <a:ext cx="7041012" cy="510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4C16BCB0-92A0-4A6A-D6BA-C331E8926888}"/>
              </a:ext>
            </a:extLst>
          </p:cNvPr>
          <p:cNvSpPr/>
          <p:nvPr/>
        </p:nvSpPr>
        <p:spPr>
          <a:xfrm>
            <a:off x="28327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F52E237-4B4E-E67D-BDA5-938C1C6866B0}"/>
              </a:ext>
            </a:extLst>
          </p:cNvPr>
          <p:cNvSpPr/>
          <p:nvPr/>
        </p:nvSpPr>
        <p:spPr>
          <a:xfrm>
            <a:off x="4494857" y="5268537"/>
            <a:ext cx="137836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24</a:t>
            </a:r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id="{88DB6717-01C8-8635-D320-170D166D87A6}"/>
              </a:ext>
            </a:extLst>
          </p:cNvPr>
          <p:cNvSpPr/>
          <p:nvPr/>
        </p:nvSpPr>
        <p:spPr>
          <a:xfrm>
            <a:off x="3076905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13</a:t>
            </a:r>
          </a:p>
        </p:txBody>
      </p:sp>
      <p:sp>
        <p:nvSpPr>
          <p:cNvPr id="48" name="สี่เหลี่ยมผืนผ้า 47">
            <a:extLst>
              <a:ext uri="{FF2B5EF4-FFF2-40B4-BE49-F238E27FC236}">
                <a16:creationId xmlns:a16="http://schemas.microsoft.com/office/drawing/2014/main" id="{D42D4A23-BAE2-ECF3-6406-E57321A4EF5D}"/>
              </a:ext>
            </a:extLst>
          </p:cNvPr>
          <p:cNvSpPr/>
          <p:nvPr/>
        </p:nvSpPr>
        <p:spPr>
          <a:xfrm>
            <a:off x="5862866" y="5265743"/>
            <a:ext cx="1402080" cy="10234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25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8EBA31CB-F360-506D-3D01-6C7D99C3477A}"/>
              </a:ext>
            </a:extLst>
          </p:cNvPr>
          <p:cNvSpPr/>
          <p:nvPr/>
        </p:nvSpPr>
        <p:spPr>
          <a:xfrm>
            <a:off x="1671897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F3676C23-2C80-3B60-AF98-4D077D21145D}"/>
              </a:ext>
            </a:extLst>
          </p:cNvPr>
          <p:cNvSpPr/>
          <p:nvPr/>
        </p:nvSpPr>
        <p:spPr>
          <a:xfrm>
            <a:off x="3063712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347009CD-7A14-EC54-B2DC-4FB68A22AFA7}"/>
              </a:ext>
            </a:extLst>
          </p:cNvPr>
          <p:cNvSpPr/>
          <p:nvPr/>
        </p:nvSpPr>
        <p:spPr>
          <a:xfrm>
            <a:off x="4459425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4</a:t>
            </a: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AF32C215-A91A-3539-CF9F-E63A6CB7E812}"/>
              </a:ext>
            </a:extLst>
          </p:cNvPr>
          <p:cNvSpPr/>
          <p:nvPr/>
        </p:nvSpPr>
        <p:spPr>
          <a:xfrm>
            <a:off x="586736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5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8237E779-2974-CDA6-54C7-4181B6F44E2B}"/>
              </a:ext>
            </a:extLst>
          </p:cNvPr>
          <p:cNvSpPr/>
          <p:nvPr/>
        </p:nvSpPr>
        <p:spPr>
          <a:xfrm>
            <a:off x="283270" y="2228670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6</a:t>
            </a: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9C6FFB43-C945-55AA-51FF-7EDD1F421C1C}"/>
              </a:ext>
            </a:extLst>
          </p:cNvPr>
          <p:cNvSpPr/>
          <p:nvPr/>
        </p:nvSpPr>
        <p:spPr>
          <a:xfrm>
            <a:off x="1671897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7</a:t>
            </a:r>
          </a:p>
        </p:txBody>
      </p: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60D2DA4E-9E05-B3B1-D9F0-EC948BF15E0B}"/>
              </a:ext>
            </a:extLst>
          </p:cNvPr>
          <p:cNvSpPr/>
          <p:nvPr/>
        </p:nvSpPr>
        <p:spPr>
          <a:xfrm>
            <a:off x="3070794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8</a:t>
            </a: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67537DEB-520A-BDD3-4ADB-A10AF9CF5ECF}"/>
              </a:ext>
            </a:extLst>
          </p:cNvPr>
          <p:cNvSpPr/>
          <p:nvPr/>
        </p:nvSpPr>
        <p:spPr>
          <a:xfrm>
            <a:off x="4465792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9</a:t>
            </a: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40C6BB91-A44C-BAF3-0CA4-FB224328A085}"/>
              </a:ext>
            </a:extLst>
          </p:cNvPr>
          <p:cNvSpPr/>
          <p:nvPr/>
        </p:nvSpPr>
        <p:spPr>
          <a:xfrm>
            <a:off x="5874239" y="2235401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10</a:t>
            </a: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7DBA6211-4254-46D1-2807-871582A9ACD4}"/>
              </a:ext>
            </a:extLst>
          </p:cNvPr>
          <p:cNvSpPr/>
          <p:nvPr/>
        </p:nvSpPr>
        <p:spPr>
          <a:xfrm>
            <a:off x="283270" y="324323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11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7FC548A3-5732-1400-FB05-1088ABA4C357}"/>
              </a:ext>
            </a:extLst>
          </p:cNvPr>
          <p:cNvSpPr/>
          <p:nvPr/>
        </p:nvSpPr>
        <p:spPr>
          <a:xfrm>
            <a:off x="1675081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12</a:t>
            </a:r>
          </a:p>
        </p:txBody>
      </p: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250D414D-A181-30D0-49B5-B5B9DAB82A1F}"/>
              </a:ext>
            </a:extLst>
          </p:cNvPr>
          <p:cNvSpPr/>
          <p:nvPr/>
        </p:nvSpPr>
        <p:spPr>
          <a:xfrm>
            <a:off x="4468720" y="324716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14</a:t>
            </a: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4A3FE22C-FC62-5B8C-C650-A628E8B4C5CB}"/>
              </a:ext>
            </a:extLst>
          </p:cNvPr>
          <p:cNvSpPr/>
          <p:nvPr/>
        </p:nvSpPr>
        <p:spPr>
          <a:xfrm>
            <a:off x="5873728" y="32550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15</a:t>
            </a:r>
          </a:p>
        </p:txBody>
      </p:sp>
      <p:sp>
        <p:nvSpPr>
          <p:cNvPr id="63" name="สี่เหลี่ยมผืนผ้า 62">
            <a:extLst>
              <a:ext uri="{FF2B5EF4-FFF2-40B4-BE49-F238E27FC236}">
                <a16:creationId xmlns:a16="http://schemas.microsoft.com/office/drawing/2014/main" id="{A526A830-AA6B-1759-B3D4-78B95BF65708}"/>
              </a:ext>
            </a:extLst>
          </p:cNvPr>
          <p:cNvSpPr/>
          <p:nvPr/>
        </p:nvSpPr>
        <p:spPr>
          <a:xfrm>
            <a:off x="283270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16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C0D5F45C-235E-D90E-C35B-DFC2CBB7587B}"/>
              </a:ext>
            </a:extLst>
          </p:cNvPr>
          <p:cNvSpPr/>
          <p:nvPr/>
        </p:nvSpPr>
        <p:spPr>
          <a:xfrm>
            <a:off x="1668714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17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BD7246CC-807B-563E-4568-5CFAA90A902C}"/>
              </a:ext>
            </a:extLst>
          </p:cNvPr>
          <p:cNvSpPr/>
          <p:nvPr/>
        </p:nvSpPr>
        <p:spPr>
          <a:xfrm>
            <a:off x="3085556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18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0ECADEFD-3309-5CB5-4F16-72B1C1C00333}"/>
              </a:ext>
            </a:extLst>
          </p:cNvPr>
          <p:cNvSpPr/>
          <p:nvPr/>
        </p:nvSpPr>
        <p:spPr>
          <a:xfrm>
            <a:off x="4471137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19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B992BF7E-A3D9-B9D5-17B5-C58E373823FC}"/>
              </a:ext>
            </a:extLst>
          </p:cNvPr>
          <p:cNvSpPr/>
          <p:nvPr/>
        </p:nvSpPr>
        <p:spPr>
          <a:xfrm>
            <a:off x="5867360" y="4242164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20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8473F97-A11D-F867-5387-0F1C1DF001CB}"/>
              </a:ext>
            </a:extLst>
          </p:cNvPr>
          <p:cNvSpPr/>
          <p:nvPr/>
        </p:nvSpPr>
        <p:spPr>
          <a:xfrm>
            <a:off x="283270" y="52657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21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41A29E1E-78DF-2928-0AE7-D6CC9B3C66DE}"/>
              </a:ext>
            </a:extLst>
          </p:cNvPr>
          <p:cNvSpPr/>
          <p:nvPr/>
        </p:nvSpPr>
        <p:spPr>
          <a:xfrm>
            <a:off x="1665103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22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30654A32-0375-DA4D-6188-3EAA45E1EF72}"/>
              </a:ext>
            </a:extLst>
          </p:cNvPr>
          <p:cNvSpPr/>
          <p:nvPr/>
        </p:nvSpPr>
        <p:spPr>
          <a:xfrm>
            <a:off x="3079980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23</a:t>
            </a:r>
          </a:p>
        </p:txBody>
      </p:sp>
      <p:grpSp>
        <p:nvGrpSpPr>
          <p:cNvPr id="71" name="กลุ่ม 70">
            <a:extLst>
              <a:ext uri="{FF2B5EF4-FFF2-40B4-BE49-F238E27FC236}">
                <a16:creationId xmlns:a16="http://schemas.microsoft.com/office/drawing/2014/main" id="{284B92FD-44AA-64C4-34D6-D0407ABF0258}"/>
              </a:ext>
            </a:extLst>
          </p:cNvPr>
          <p:cNvGrpSpPr/>
          <p:nvPr/>
        </p:nvGrpSpPr>
        <p:grpSpPr>
          <a:xfrm>
            <a:off x="281445" y="26579"/>
            <a:ext cx="6792444" cy="1135319"/>
            <a:chOff x="281445" y="26579"/>
            <a:chExt cx="6792444" cy="1135319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58F9527E-83FB-4028-E134-5FBFFAF0DB45}"/>
                </a:ext>
              </a:extLst>
            </p:cNvPr>
            <p:cNvSpPr/>
            <p:nvPr/>
          </p:nvSpPr>
          <p:spPr>
            <a:xfrm>
              <a:off x="281445" y="26579"/>
              <a:ext cx="6792444" cy="1135319"/>
            </a:xfrm>
            <a:custGeom>
              <a:avLst/>
              <a:gdLst/>
              <a:ahLst/>
              <a:cxnLst/>
              <a:rect l="l" t="t" r="r" b="b"/>
              <a:pathLst>
                <a:path w="5027242" h="1135319">
                  <a:moveTo>
                    <a:pt x="0" y="0"/>
                  </a:moveTo>
                  <a:lnTo>
                    <a:pt x="5027241" y="0"/>
                  </a:lnTo>
                  <a:lnTo>
                    <a:pt x="5027241" y="1135319"/>
                  </a:lnTo>
                  <a:lnTo>
                    <a:pt x="0" y="1135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กล่องข้อความ 72">
              <a:extLst>
                <a:ext uri="{FF2B5EF4-FFF2-40B4-BE49-F238E27FC236}">
                  <a16:creationId xmlns:a16="http://schemas.microsoft.com/office/drawing/2014/main" id="{141E8DDF-0A6A-5EEF-C6C4-42A47FA10D9E}"/>
                </a:ext>
              </a:extLst>
            </p:cNvPr>
            <p:cNvSpPr txBox="1"/>
            <p:nvPr/>
          </p:nvSpPr>
          <p:spPr>
            <a:xfrm>
              <a:off x="1131715" y="271072"/>
              <a:ext cx="4964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5. </a:t>
              </a:r>
              <a:r>
                <a:rPr lang="th-TH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บุคคลในภาพคือใคร</a:t>
              </a:r>
              <a:endPara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</p:txBody>
        </p:sp>
      </p:grpSp>
      <p:sp>
        <p:nvSpPr>
          <p:cNvPr id="2" name="คุณสมบัติหมายเลข 1">
            <a:extLst>
              <a:ext uri="{FF2B5EF4-FFF2-40B4-BE49-F238E27FC236}">
                <a16:creationId xmlns:a16="http://schemas.microsoft.com/office/drawing/2014/main" id="{C523E6AB-8991-081F-8FE3-8E1649F98C29}"/>
              </a:ext>
            </a:extLst>
          </p:cNvPr>
          <p:cNvSpPr/>
          <p:nvPr/>
        </p:nvSpPr>
        <p:spPr>
          <a:xfrm>
            <a:off x="8108888" y="4508249"/>
            <a:ext cx="3458716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3" name="คุณสมบัติหมายเลข 1">
            <a:extLst>
              <a:ext uri="{FF2B5EF4-FFF2-40B4-BE49-F238E27FC236}">
                <a16:creationId xmlns:a16="http://schemas.microsoft.com/office/drawing/2014/main" id="{5C310C86-203B-B33C-F14E-06E3B7A35D4A}"/>
              </a:ext>
            </a:extLst>
          </p:cNvPr>
          <p:cNvSpPr/>
          <p:nvPr/>
        </p:nvSpPr>
        <p:spPr>
          <a:xfrm>
            <a:off x="8108888" y="3429625"/>
            <a:ext cx="320842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4" name="คุณสมบัติหมายเลข 1">
            <a:extLst>
              <a:ext uri="{FF2B5EF4-FFF2-40B4-BE49-F238E27FC236}">
                <a16:creationId xmlns:a16="http://schemas.microsoft.com/office/drawing/2014/main" id="{B87C43E1-5484-90E5-9689-FB7002D21E22}"/>
              </a:ext>
            </a:extLst>
          </p:cNvPr>
          <p:cNvSpPr/>
          <p:nvPr/>
        </p:nvSpPr>
        <p:spPr>
          <a:xfrm>
            <a:off x="8201907" y="2421825"/>
            <a:ext cx="330285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0D096836-8AEC-2C25-6C06-45D9397D1364}"/>
              </a:ext>
            </a:extLst>
          </p:cNvPr>
          <p:cNvSpPr/>
          <p:nvPr/>
        </p:nvSpPr>
        <p:spPr>
          <a:xfrm>
            <a:off x="7816416" y="1173087"/>
            <a:ext cx="4066074" cy="857000"/>
          </a:xfrm>
          <a:custGeom>
            <a:avLst/>
            <a:gdLst/>
            <a:ahLst/>
            <a:cxnLst/>
            <a:rect l="l" t="t" r="r" b="b"/>
            <a:pathLst>
              <a:path w="7802927" h="2009254">
                <a:moveTo>
                  <a:pt x="0" y="0"/>
                </a:moveTo>
                <a:lnTo>
                  <a:pt x="7802928" y="0"/>
                </a:lnTo>
                <a:lnTo>
                  <a:pt x="7802928" y="2009253"/>
                </a:lnTo>
                <a:lnTo>
                  <a:pt x="0" y="20092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42D94210-CC9C-0B5A-7003-B537A6508F4E}"/>
              </a:ext>
            </a:extLst>
          </p:cNvPr>
          <p:cNvSpPr txBox="1"/>
          <p:nvPr/>
        </p:nvSpPr>
        <p:spPr>
          <a:xfrm>
            <a:off x="8108888" y="1247644"/>
            <a:ext cx="339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เลือกตัวช่วย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" name="รูปภาพ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83B9E9D-A913-BD48-55ED-5D89C866B1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4963" y="5610356"/>
            <a:ext cx="1829706" cy="775991"/>
          </a:xfrm>
          <a:prstGeom prst="rect">
            <a:avLst/>
          </a:prstGeom>
        </p:spPr>
      </p:pic>
      <p:pic>
        <p:nvPicPr>
          <p:cNvPr id="17" name="รูปภาพ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D6EB55B-9914-B89E-0456-1A1BD42D75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8799" y="5627700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9" grpId="0" animBg="1"/>
      <p:bldP spid="3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5278B1E5-668A-F3E7-CED9-59008FE8433C}"/>
              </a:ext>
            </a:extLst>
          </p:cNvPr>
          <p:cNvGrpSpPr/>
          <p:nvPr/>
        </p:nvGrpSpPr>
        <p:grpSpPr>
          <a:xfrm>
            <a:off x="474050" y="2549479"/>
            <a:ext cx="7458987" cy="1949103"/>
            <a:chOff x="73891" y="2198024"/>
            <a:chExt cx="7934036" cy="194910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988F2986-540B-ADFA-3F39-6CCAFCAB85C9}"/>
                </a:ext>
              </a:extLst>
            </p:cNvPr>
            <p:cNvSpPr/>
            <p:nvPr/>
          </p:nvSpPr>
          <p:spPr>
            <a:xfrm>
              <a:off x="73891" y="2198024"/>
              <a:ext cx="7934036" cy="1949103"/>
            </a:xfrm>
            <a:custGeom>
              <a:avLst/>
              <a:gdLst/>
              <a:ahLst/>
              <a:cxnLst/>
              <a:rect l="l" t="t" r="r" b="b"/>
              <a:pathLst>
                <a:path w="7315200" h="2240280">
                  <a:moveTo>
                    <a:pt x="0" y="0"/>
                  </a:moveTo>
                  <a:lnTo>
                    <a:pt x="7315200" y="0"/>
                  </a:lnTo>
                  <a:lnTo>
                    <a:pt x="7315200" y="2240280"/>
                  </a:lnTo>
                  <a:lnTo>
                    <a:pt x="0" y="2240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10A546F5-4BD3-BC47-C63B-386857C4472B}"/>
                </a:ext>
              </a:extLst>
            </p:cNvPr>
            <p:cNvSpPr txBox="1"/>
            <p:nvPr/>
          </p:nvSpPr>
          <p:spPr>
            <a:xfrm>
              <a:off x="1264232" y="2664743"/>
              <a:ext cx="555335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ปรีดี พนมยงค์</a:t>
              </a:r>
            </a:p>
          </p:txBody>
        </p:sp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27E6822-6932-534A-4E88-EF6E90AD5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1008" y="-210066"/>
            <a:ext cx="5230992" cy="7068065"/>
          </a:xfrm>
          <a:prstGeom prst="rect">
            <a:avLst/>
          </a:prstGeom>
        </p:spPr>
      </p:pic>
      <p:pic>
        <p:nvPicPr>
          <p:cNvPr id="6" name="รูปภาพ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47AC5F-C347-A298-8ED9-380CE7B81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690" y="5516456"/>
            <a:ext cx="1829706" cy="775991"/>
          </a:xfrm>
          <a:prstGeom prst="rect">
            <a:avLst/>
          </a:prstGeom>
        </p:spPr>
      </p:pic>
      <p:pic>
        <p:nvPicPr>
          <p:cNvPr id="7" name="รูปภาพ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BB1F95E-0B49-DBC2-737C-DB83B1DC7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526" y="5533800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5F4A5054-A4FF-BB98-F380-007AEA82152B}"/>
              </a:ext>
            </a:extLst>
          </p:cNvPr>
          <p:cNvGrpSpPr/>
          <p:nvPr/>
        </p:nvGrpSpPr>
        <p:grpSpPr>
          <a:xfrm>
            <a:off x="7638336" y="4402954"/>
            <a:ext cx="4243449" cy="775990"/>
            <a:chOff x="7639041" y="2576810"/>
            <a:chExt cx="4243449" cy="77599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7FE0994D-BFEC-A1AC-5057-BA52F94326C7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F0185967-861A-BB0F-2689-4238098D9E07}"/>
                </a:ext>
              </a:extLst>
            </p:cNvPr>
            <p:cNvSpPr txBox="1"/>
            <p:nvPr/>
          </p:nvSpPr>
          <p:spPr>
            <a:xfrm>
              <a:off x="7639041" y="2789826"/>
              <a:ext cx="40963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ผู้สำเร็จราชการแทนพระองค์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 </a:t>
              </a:r>
              <a:r>
                <a:rPr lang="th-TH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ร.</a:t>
              </a:r>
              <a:r>
                <a:rPr lang="en-US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5</a:t>
              </a:r>
              <a:endParaRPr lang="en-US" sz="1000" dirty="0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3A2D3D02-F0BC-C6EC-DE59-CB091BCCEB06}"/>
              </a:ext>
            </a:extLst>
          </p:cNvPr>
          <p:cNvGrpSpPr/>
          <p:nvPr/>
        </p:nvGrpSpPr>
        <p:grpSpPr>
          <a:xfrm>
            <a:off x="7730451" y="3364586"/>
            <a:ext cx="4151334" cy="775990"/>
            <a:chOff x="7731156" y="2576810"/>
            <a:chExt cx="4151334" cy="77599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0F122B1E-9EDA-D2D2-EACC-540553ADD1F0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37BFA5F3-125B-96AA-D2E6-8E82DE37EEED}"/>
                </a:ext>
              </a:extLst>
            </p:cNvPr>
            <p:cNvSpPr txBox="1"/>
            <p:nvPr/>
          </p:nvSpPr>
          <p:spPr>
            <a:xfrm>
              <a:off x="8256161" y="2845212"/>
              <a:ext cx="329901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ผู้บัญชาการทหารเรือวังหลวงคนแรก</a:t>
              </a:r>
              <a:endParaRPr lang="en-US" sz="900" dirty="0"/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52DAAE7A-98DD-8667-EFE9-FBAA22C7CBF9}"/>
              </a:ext>
            </a:extLst>
          </p:cNvPr>
          <p:cNvGrpSpPr/>
          <p:nvPr/>
        </p:nvGrpSpPr>
        <p:grpSpPr>
          <a:xfrm>
            <a:off x="7730451" y="2326218"/>
            <a:ext cx="4151334" cy="775990"/>
            <a:chOff x="7731156" y="2576810"/>
            <a:chExt cx="4151334" cy="77599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B549035-707E-A570-B3F3-B82B4F81A275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7FEDD4DF-9F61-04EB-63D9-1723DE696D87}"/>
                </a:ext>
              </a:extLst>
            </p:cNvPr>
            <p:cNvSpPr txBox="1"/>
            <p:nvPr/>
          </p:nvSpPr>
          <p:spPr>
            <a:xfrm>
              <a:off x="7966355" y="2769796"/>
              <a:ext cx="387862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เป็นขุนนางตระกูลบุนนาค</a:t>
              </a:r>
              <a:endParaRPr lang="en-US" sz="1050" dirty="0"/>
            </a:p>
          </p:txBody>
        </p:sp>
      </p:grp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9C3AC009-5066-C7FD-E313-B82B24843A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37" t="10252" r="637" b="40057"/>
          <a:stretch/>
        </p:blipFill>
        <p:spPr>
          <a:xfrm>
            <a:off x="236732" y="1234056"/>
            <a:ext cx="7023871" cy="5048536"/>
          </a:xfrm>
          <a:prstGeom prst="rect">
            <a:avLst/>
          </a:prstGeom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4C16BCB0-92A0-4A6A-D6BA-C331E8926888}"/>
              </a:ext>
            </a:extLst>
          </p:cNvPr>
          <p:cNvSpPr/>
          <p:nvPr/>
        </p:nvSpPr>
        <p:spPr>
          <a:xfrm>
            <a:off x="28327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F52E237-4B4E-E67D-BDA5-938C1C6866B0}"/>
              </a:ext>
            </a:extLst>
          </p:cNvPr>
          <p:cNvSpPr/>
          <p:nvPr/>
        </p:nvSpPr>
        <p:spPr>
          <a:xfrm>
            <a:off x="4494857" y="5268537"/>
            <a:ext cx="137836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24</a:t>
            </a:r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id="{88DB6717-01C8-8635-D320-170D166D87A6}"/>
              </a:ext>
            </a:extLst>
          </p:cNvPr>
          <p:cNvSpPr/>
          <p:nvPr/>
        </p:nvSpPr>
        <p:spPr>
          <a:xfrm>
            <a:off x="3076905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13</a:t>
            </a:r>
          </a:p>
        </p:txBody>
      </p:sp>
      <p:sp>
        <p:nvSpPr>
          <p:cNvPr id="48" name="สี่เหลี่ยมผืนผ้า 47">
            <a:extLst>
              <a:ext uri="{FF2B5EF4-FFF2-40B4-BE49-F238E27FC236}">
                <a16:creationId xmlns:a16="http://schemas.microsoft.com/office/drawing/2014/main" id="{D42D4A23-BAE2-ECF3-6406-E57321A4EF5D}"/>
              </a:ext>
            </a:extLst>
          </p:cNvPr>
          <p:cNvSpPr/>
          <p:nvPr/>
        </p:nvSpPr>
        <p:spPr>
          <a:xfrm>
            <a:off x="5862866" y="5265743"/>
            <a:ext cx="1402080" cy="10234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25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8EBA31CB-F360-506D-3D01-6C7D99C3477A}"/>
              </a:ext>
            </a:extLst>
          </p:cNvPr>
          <p:cNvSpPr/>
          <p:nvPr/>
        </p:nvSpPr>
        <p:spPr>
          <a:xfrm>
            <a:off x="1671897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F3676C23-2C80-3B60-AF98-4D077D21145D}"/>
              </a:ext>
            </a:extLst>
          </p:cNvPr>
          <p:cNvSpPr/>
          <p:nvPr/>
        </p:nvSpPr>
        <p:spPr>
          <a:xfrm>
            <a:off x="3063712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347009CD-7A14-EC54-B2DC-4FB68A22AFA7}"/>
              </a:ext>
            </a:extLst>
          </p:cNvPr>
          <p:cNvSpPr/>
          <p:nvPr/>
        </p:nvSpPr>
        <p:spPr>
          <a:xfrm>
            <a:off x="4459425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4</a:t>
            </a: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AF32C215-A91A-3539-CF9F-E63A6CB7E812}"/>
              </a:ext>
            </a:extLst>
          </p:cNvPr>
          <p:cNvSpPr/>
          <p:nvPr/>
        </p:nvSpPr>
        <p:spPr>
          <a:xfrm>
            <a:off x="586736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5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8237E779-2974-CDA6-54C7-4181B6F44E2B}"/>
              </a:ext>
            </a:extLst>
          </p:cNvPr>
          <p:cNvSpPr/>
          <p:nvPr/>
        </p:nvSpPr>
        <p:spPr>
          <a:xfrm>
            <a:off x="283270" y="2228670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6</a:t>
            </a: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9C6FFB43-C945-55AA-51FF-7EDD1F421C1C}"/>
              </a:ext>
            </a:extLst>
          </p:cNvPr>
          <p:cNvSpPr/>
          <p:nvPr/>
        </p:nvSpPr>
        <p:spPr>
          <a:xfrm>
            <a:off x="1671897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7</a:t>
            </a:r>
          </a:p>
        </p:txBody>
      </p: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60D2DA4E-9E05-B3B1-D9F0-EC948BF15E0B}"/>
              </a:ext>
            </a:extLst>
          </p:cNvPr>
          <p:cNvSpPr/>
          <p:nvPr/>
        </p:nvSpPr>
        <p:spPr>
          <a:xfrm>
            <a:off x="3070794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8</a:t>
            </a: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67537DEB-520A-BDD3-4ADB-A10AF9CF5ECF}"/>
              </a:ext>
            </a:extLst>
          </p:cNvPr>
          <p:cNvSpPr/>
          <p:nvPr/>
        </p:nvSpPr>
        <p:spPr>
          <a:xfrm>
            <a:off x="4465792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9</a:t>
            </a: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40C6BB91-A44C-BAF3-0CA4-FB224328A085}"/>
              </a:ext>
            </a:extLst>
          </p:cNvPr>
          <p:cNvSpPr/>
          <p:nvPr/>
        </p:nvSpPr>
        <p:spPr>
          <a:xfrm>
            <a:off x="5874239" y="2235401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10</a:t>
            </a: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7DBA6211-4254-46D1-2807-871582A9ACD4}"/>
              </a:ext>
            </a:extLst>
          </p:cNvPr>
          <p:cNvSpPr/>
          <p:nvPr/>
        </p:nvSpPr>
        <p:spPr>
          <a:xfrm>
            <a:off x="283270" y="324323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11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7FC548A3-5732-1400-FB05-1088ABA4C357}"/>
              </a:ext>
            </a:extLst>
          </p:cNvPr>
          <p:cNvSpPr/>
          <p:nvPr/>
        </p:nvSpPr>
        <p:spPr>
          <a:xfrm>
            <a:off x="1675081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12</a:t>
            </a:r>
          </a:p>
        </p:txBody>
      </p: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250D414D-A181-30D0-49B5-B5B9DAB82A1F}"/>
              </a:ext>
            </a:extLst>
          </p:cNvPr>
          <p:cNvSpPr/>
          <p:nvPr/>
        </p:nvSpPr>
        <p:spPr>
          <a:xfrm>
            <a:off x="4468720" y="324716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14</a:t>
            </a: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4A3FE22C-FC62-5B8C-C650-A628E8B4C5CB}"/>
              </a:ext>
            </a:extLst>
          </p:cNvPr>
          <p:cNvSpPr/>
          <p:nvPr/>
        </p:nvSpPr>
        <p:spPr>
          <a:xfrm>
            <a:off x="5873728" y="32550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15</a:t>
            </a:r>
          </a:p>
        </p:txBody>
      </p:sp>
      <p:sp>
        <p:nvSpPr>
          <p:cNvPr id="63" name="สี่เหลี่ยมผืนผ้า 62">
            <a:extLst>
              <a:ext uri="{FF2B5EF4-FFF2-40B4-BE49-F238E27FC236}">
                <a16:creationId xmlns:a16="http://schemas.microsoft.com/office/drawing/2014/main" id="{A526A830-AA6B-1759-B3D4-78B95BF65708}"/>
              </a:ext>
            </a:extLst>
          </p:cNvPr>
          <p:cNvSpPr/>
          <p:nvPr/>
        </p:nvSpPr>
        <p:spPr>
          <a:xfrm>
            <a:off x="283270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16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C0D5F45C-235E-D90E-C35B-DFC2CBB7587B}"/>
              </a:ext>
            </a:extLst>
          </p:cNvPr>
          <p:cNvSpPr/>
          <p:nvPr/>
        </p:nvSpPr>
        <p:spPr>
          <a:xfrm>
            <a:off x="1668714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17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BD7246CC-807B-563E-4568-5CFAA90A902C}"/>
              </a:ext>
            </a:extLst>
          </p:cNvPr>
          <p:cNvSpPr/>
          <p:nvPr/>
        </p:nvSpPr>
        <p:spPr>
          <a:xfrm>
            <a:off x="3085556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18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0ECADEFD-3309-5CB5-4F16-72B1C1C00333}"/>
              </a:ext>
            </a:extLst>
          </p:cNvPr>
          <p:cNvSpPr/>
          <p:nvPr/>
        </p:nvSpPr>
        <p:spPr>
          <a:xfrm>
            <a:off x="4471137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19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B992BF7E-A3D9-B9D5-17B5-C58E373823FC}"/>
              </a:ext>
            </a:extLst>
          </p:cNvPr>
          <p:cNvSpPr/>
          <p:nvPr/>
        </p:nvSpPr>
        <p:spPr>
          <a:xfrm>
            <a:off x="5867360" y="4242164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20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8473F97-A11D-F867-5387-0F1C1DF001CB}"/>
              </a:ext>
            </a:extLst>
          </p:cNvPr>
          <p:cNvSpPr/>
          <p:nvPr/>
        </p:nvSpPr>
        <p:spPr>
          <a:xfrm>
            <a:off x="283270" y="52657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21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41A29E1E-78DF-2928-0AE7-D6CC9B3C66DE}"/>
              </a:ext>
            </a:extLst>
          </p:cNvPr>
          <p:cNvSpPr/>
          <p:nvPr/>
        </p:nvSpPr>
        <p:spPr>
          <a:xfrm>
            <a:off x="1665103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22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30654A32-0375-DA4D-6188-3EAA45E1EF72}"/>
              </a:ext>
            </a:extLst>
          </p:cNvPr>
          <p:cNvSpPr/>
          <p:nvPr/>
        </p:nvSpPr>
        <p:spPr>
          <a:xfrm>
            <a:off x="3079980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23</a:t>
            </a:r>
          </a:p>
        </p:txBody>
      </p:sp>
      <p:sp>
        <p:nvSpPr>
          <p:cNvPr id="2" name="คุณสมบัติหมายเลข 1">
            <a:extLst>
              <a:ext uri="{FF2B5EF4-FFF2-40B4-BE49-F238E27FC236}">
                <a16:creationId xmlns:a16="http://schemas.microsoft.com/office/drawing/2014/main" id="{B1EBF996-E64B-2F80-4004-9C6F57CFA13E}"/>
              </a:ext>
            </a:extLst>
          </p:cNvPr>
          <p:cNvSpPr/>
          <p:nvPr/>
        </p:nvSpPr>
        <p:spPr>
          <a:xfrm>
            <a:off x="8108888" y="4508249"/>
            <a:ext cx="3458716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3" name="คุณสมบัติหมายเลข 1">
            <a:extLst>
              <a:ext uri="{FF2B5EF4-FFF2-40B4-BE49-F238E27FC236}">
                <a16:creationId xmlns:a16="http://schemas.microsoft.com/office/drawing/2014/main" id="{7F5CF9C5-EF43-E271-DDA9-4F8E2385D36B}"/>
              </a:ext>
            </a:extLst>
          </p:cNvPr>
          <p:cNvSpPr/>
          <p:nvPr/>
        </p:nvSpPr>
        <p:spPr>
          <a:xfrm>
            <a:off x="8108888" y="3429625"/>
            <a:ext cx="3395870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4" name="คุณสมบัติหมายเลข 1">
            <a:extLst>
              <a:ext uri="{FF2B5EF4-FFF2-40B4-BE49-F238E27FC236}">
                <a16:creationId xmlns:a16="http://schemas.microsoft.com/office/drawing/2014/main" id="{747979B2-955D-F64F-12EB-147D1C1E8CC5}"/>
              </a:ext>
            </a:extLst>
          </p:cNvPr>
          <p:cNvSpPr/>
          <p:nvPr/>
        </p:nvSpPr>
        <p:spPr>
          <a:xfrm>
            <a:off x="8201907" y="2421825"/>
            <a:ext cx="330285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B089D46-0862-2251-D828-6AE1C7A85197}"/>
              </a:ext>
            </a:extLst>
          </p:cNvPr>
          <p:cNvSpPr/>
          <p:nvPr/>
        </p:nvSpPr>
        <p:spPr>
          <a:xfrm>
            <a:off x="7816416" y="1173087"/>
            <a:ext cx="4066074" cy="857000"/>
          </a:xfrm>
          <a:custGeom>
            <a:avLst/>
            <a:gdLst/>
            <a:ahLst/>
            <a:cxnLst/>
            <a:rect l="l" t="t" r="r" b="b"/>
            <a:pathLst>
              <a:path w="7802927" h="2009254">
                <a:moveTo>
                  <a:pt x="0" y="0"/>
                </a:moveTo>
                <a:lnTo>
                  <a:pt x="7802928" y="0"/>
                </a:lnTo>
                <a:lnTo>
                  <a:pt x="7802928" y="2009253"/>
                </a:lnTo>
                <a:lnTo>
                  <a:pt x="0" y="20092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946DC08B-568A-B48B-7C72-697B19A2B0D4}"/>
              </a:ext>
            </a:extLst>
          </p:cNvPr>
          <p:cNvSpPr txBox="1"/>
          <p:nvPr/>
        </p:nvSpPr>
        <p:spPr>
          <a:xfrm>
            <a:off x="8108888" y="1247644"/>
            <a:ext cx="339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เลือกตัวช่วย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" name="รูปภาพ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550423-FA14-3A60-209E-87233C4203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4963" y="5610356"/>
            <a:ext cx="1829706" cy="775991"/>
          </a:xfrm>
          <a:prstGeom prst="rect">
            <a:avLst/>
          </a:prstGeom>
        </p:spPr>
      </p:pic>
      <p:pic>
        <p:nvPicPr>
          <p:cNvPr id="17" name="รูปภาพ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E97DBDE-AE44-A65F-8722-5810037989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8799" y="5627700"/>
            <a:ext cx="1798136" cy="760037"/>
          </a:xfrm>
          <a:prstGeom prst="rect">
            <a:avLst/>
          </a:prstGeom>
        </p:spPr>
      </p:pic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B3886A55-0864-77BF-CBCA-0F235E90F4C7}"/>
              </a:ext>
            </a:extLst>
          </p:cNvPr>
          <p:cNvGrpSpPr/>
          <p:nvPr/>
        </p:nvGrpSpPr>
        <p:grpSpPr>
          <a:xfrm>
            <a:off x="281445" y="26579"/>
            <a:ext cx="6792444" cy="1135319"/>
            <a:chOff x="281445" y="26579"/>
            <a:chExt cx="6792444" cy="1135319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CA4D1F59-EF60-F0A6-00CF-A664E82B5F9D}"/>
                </a:ext>
              </a:extLst>
            </p:cNvPr>
            <p:cNvSpPr/>
            <p:nvPr/>
          </p:nvSpPr>
          <p:spPr>
            <a:xfrm>
              <a:off x="281445" y="26579"/>
              <a:ext cx="6792444" cy="1135319"/>
            </a:xfrm>
            <a:custGeom>
              <a:avLst/>
              <a:gdLst/>
              <a:ahLst/>
              <a:cxnLst/>
              <a:rect l="l" t="t" r="r" b="b"/>
              <a:pathLst>
                <a:path w="5027242" h="1135319">
                  <a:moveTo>
                    <a:pt x="0" y="0"/>
                  </a:moveTo>
                  <a:lnTo>
                    <a:pt x="5027241" y="0"/>
                  </a:lnTo>
                  <a:lnTo>
                    <a:pt x="5027241" y="1135319"/>
                  </a:lnTo>
                  <a:lnTo>
                    <a:pt x="0" y="1135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กล่องข้อความ 19">
              <a:extLst>
                <a:ext uri="{FF2B5EF4-FFF2-40B4-BE49-F238E27FC236}">
                  <a16:creationId xmlns:a16="http://schemas.microsoft.com/office/drawing/2014/main" id="{5AFF2BE8-6BDB-5549-ECB6-E736DD3A15A8}"/>
                </a:ext>
              </a:extLst>
            </p:cNvPr>
            <p:cNvSpPr txBox="1"/>
            <p:nvPr/>
          </p:nvSpPr>
          <p:spPr>
            <a:xfrm>
              <a:off x="1131715" y="271072"/>
              <a:ext cx="4964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6. </a:t>
              </a:r>
              <a:r>
                <a:rPr lang="th-TH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บุคคลในภาพคือใคร</a:t>
              </a:r>
              <a:endPara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59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9" grpId="0" animBg="1"/>
      <p:bldP spid="3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594708C-588D-B495-C768-C670AA2D239D}"/>
              </a:ext>
            </a:extLst>
          </p:cNvPr>
          <p:cNvGrpSpPr/>
          <p:nvPr/>
        </p:nvGrpSpPr>
        <p:grpSpPr>
          <a:xfrm>
            <a:off x="752724" y="2624954"/>
            <a:ext cx="7458987" cy="1949103"/>
            <a:chOff x="73891" y="2198024"/>
            <a:chExt cx="7934036" cy="194910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EB430322-C193-0FFD-86CB-0BEBE07DFE6B}"/>
                </a:ext>
              </a:extLst>
            </p:cNvPr>
            <p:cNvSpPr/>
            <p:nvPr/>
          </p:nvSpPr>
          <p:spPr>
            <a:xfrm>
              <a:off x="73891" y="2198024"/>
              <a:ext cx="7934036" cy="1949103"/>
            </a:xfrm>
            <a:custGeom>
              <a:avLst/>
              <a:gdLst/>
              <a:ahLst/>
              <a:cxnLst/>
              <a:rect l="l" t="t" r="r" b="b"/>
              <a:pathLst>
                <a:path w="7315200" h="2240280">
                  <a:moveTo>
                    <a:pt x="0" y="0"/>
                  </a:moveTo>
                  <a:lnTo>
                    <a:pt x="7315200" y="0"/>
                  </a:lnTo>
                  <a:lnTo>
                    <a:pt x="7315200" y="2240280"/>
                  </a:lnTo>
                  <a:lnTo>
                    <a:pt x="0" y="2240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1279968B-33A3-4FF0-6E84-EBA07AC8A3A2}"/>
                </a:ext>
              </a:extLst>
            </p:cNvPr>
            <p:cNvSpPr txBox="1"/>
            <p:nvPr/>
          </p:nvSpPr>
          <p:spPr>
            <a:xfrm>
              <a:off x="1264232" y="2664743"/>
              <a:ext cx="555335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ช่วง บุนนาค</a:t>
              </a:r>
            </a:p>
          </p:txBody>
        </p:sp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1D9D54D-3D1F-2D8C-6A58-B0638EE62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286" y="-413468"/>
            <a:ext cx="5685229" cy="7278025"/>
          </a:xfrm>
          <a:prstGeom prst="rect">
            <a:avLst/>
          </a:prstGeom>
        </p:spPr>
      </p:pic>
      <p:pic>
        <p:nvPicPr>
          <p:cNvPr id="6" name="รูปภาพ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12F8B9-403A-6F7E-28C2-B21FBF0AA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8888" y="5507578"/>
            <a:ext cx="1829706" cy="775991"/>
          </a:xfrm>
          <a:prstGeom prst="rect">
            <a:avLst/>
          </a:prstGeom>
        </p:spPr>
      </p:pic>
      <p:pic>
        <p:nvPicPr>
          <p:cNvPr id="7" name="รูปภาพ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86BDBB4-A31A-3B24-5151-8BA3A07593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724" y="5524922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5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8664B6DA-0BF5-560B-AD5C-289D75974059}"/>
              </a:ext>
            </a:extLst>
          </p:cNvPr>
          <p:cNvGrpSpPr/>
          <p:nvPr/>
        </p:nvGrpSpPr>
        <p:grpSpPr>
          <a:xfrm>
            <a:off x="7730451" y="4402954"/>
            <a:ext cx="4151334" cy="775990"/>
            <a:chOff x="7731156" y="2576810"/>
            <a:chExt cx="4151334" cy="77599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E9DCFBC9-854C-8C97-E614-B8187C2C703A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CB327006-8910-53EB-4DC5-AE8C6401B732}"/>
                </a:ext>
              </a:extLst>
            </p:cNvPr>
            <p:cNvSpPr txBox="1"/>
            <p:nvPr/>
          </p:nvSpPr>
          <p:spPr>
            <a:xfrm>
              <a:off x="7786157" y="2787991"/>
              <a:ext cx="409633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จัดตั้งสุขาภิบาล</a:t>
              </a:r>
              <a:endParaRPr lang="en-US" sz="1050" dirty="0"/>
            </a:p>
          </p:txBody>
        </p:sp>
      </p:grpSp>
      <p:sp>
        <p:nvSpPr>
          <p:cNvPr id="2" name="คุณสมบัติหมายเลข 1">
            <a:extLst>
              <a:ext uri="{FF2B5EF4-FFF2-40B4-BE49-F238E27FC236}">
                <a16:creationId xmlns:a16="http://schemas.microsoft.com/office/drawing/2014/main" id="{A8646880-AED1-4BB9-FD22-0A03FF230F8B}"/>
              </a:ext>
            </a:extLst>
          </p:cNvPr>
          <p:cNvSpPr/>
          <p:nvPr/>
        </p:nvSpPr>
        <p:spPr>
          <a:xfrm>
            <a:off x="8108888" y="4508249"/>
            <a:ext cx="3458716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091C82C3-8506-BC2D-B98F-B9D12812DBBC}"/>
              </a:ext>
            </a:extLst>
          </p:cNvPr>
          <p:cNvGrpSpPr/>
          <p:nvPr/>
        </p:nvGrpSpPr>
        <p:grpSpPr>
          <a:xfrm>
            <a:off x="7730451" y="2326218"/>
            <a:ext cx="4151334" cy="775990"/>
            <a:chOff x="7731156" y="2576810"/>
            <a:chExt cx="4151334" cy="77599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F20B3AF-1445-7597-C5E7-B51B1E175DE9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11CD1E18-7D97-81EA-183B-C68A255F5B5D}"/>
                </a:ext>
              </a:extLst>
            </p:cNvPr>
            <p:cNvSpPr txBox="1"/>
            <p:nvPr/>
          </p:nvSpPr>
          <p:spPr>
            <a:xfrm>
              <a:off x="7966355" y="2769796"/>
              <a:ext cx="38786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บิดาแห่งประวัติศาสตร์ไทย</a:t>
              </a:r>
              <a:endParaRPr lang="en-US" sz="1100" dirty="0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AA36108-B106-BB61-43A4-94400912B55D}"/>
              </a:ext>
            </a:extLst>
          </p:cNvPr>
          <p:cNvGrpSpPr/>
          <p:nvPr/>
        </p:nvGrpSpPr>
        <p:grpSpPr>
          <a:xfrm>
            <a:off x="7730451" y="3364586"/>
            <a:ext cx="4151334" cy="775990"/>
            <a:chOff x="7731156" y="2576810"/>
            <a:chExt cx="4151334" cy="77599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02FD6E2D-E12B-B18C-2FD1-E63B3E56E68F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9D6D9EAD-6827-E71D-EAE4-DB90B9BD9FD9}"/>
                </a:ext>
              </a:extLst>
            </p:cNvPr>
            <p:cNvSpPr txBox="1"/>
            <p:nvPr/>
          </p:nvSpPr>
          <p:spPr>
            <a:xfrm>
              <a:off x="8108888" y="2667580"/>
              <a:ext cx="33958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เป็นบุคคลสำคัญของโลก</a:t>
              </a:r>
            </a:p>
            <a:p>
              <a:pPr algn="ctr"/>
              <a:r>
                <a:rPr kumimoji="0" lang="th-TH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คนแรกของไทย</a:t>
              </a:r>
              <a:endParaRPr lang="en-US" sz="1000" dirty="0"/>
            </a:p>
          </p:txBody>
        </p:sp>
      </p:grpSp>
      <p:pic>
        <p:nvPicPr>
          <p:cNvPr id="5122" name="Picture 2" descr="กรมพระยาดำรงราชานุภาพ ทรงประชวร เสวยยา 'เข้ากัญชา'  ก่อนเกิดเหตุการณ์พระ-เณรตกใจกันทั้งโบสถ์">
            <a:extLst>
              <a:ext uri="{FF2B5EF4-FFF2-40B4-BE49-F238E27FC236}">
                <a16:creationId xmlns:a16="http://schemas.microsoft.com/office/drawing/2014/main" id="{3C34F058-0FDE-8005-23B3-000DC9898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" t="-230" r="27065" b="230"/>
          <a:stretch/>
        </p:blipFill>
        <p:spPr bwMode="auto">
          <a:xfrm>
            <a:off x="281444" y="1224776"/>
            <a:ext cx="6997291" cy="507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4C16BCB0-92A0-4A6A-D6BA-C331E8926888}"/>
              </a:ext>
            </a:extLst>
          </p:cNvPr>
          <p:cNvSpPr/>
          <p:nvPr/>
        </p:nvSpPr>
        <p:spPr>
          <a:xfrm>
            <a:off x="28327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F52E237-4B4E-E67D-BDA5-938C1C6866B0}"/>
              </a:ext>
            </a:extLst>
          </p:cNvPr>
          <p:cNvSpPr/>
          <p:nvPr/>
        </p:nvSpPr>
        <p:spPr>
          <a:xfrm>
            <a:off x="4494857" y="5268537"/>
            <a:ext cx="137836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24</a:t>
            </a:r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id="{88DB6717-01C8-8635-D320-170D166D87A6}"/>
              </a:ext>
            </a:extLst>
          </p:cNvPr>
          <p:cNvSpPr/>
          <p:nvPr/>
        </p:nvSpPr>
        <p:spPr>
          <a:xfrm>
            <a:off x="3076905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13</a:t>
            </a:r>
          </a:p>
        </p:txBody>
      </p:sp>
      <p:sp>
        <p:nvSpPr>
          <p:cNvPr id="48" name="สี่เหลี่ยมผืนผ้า 47">
            <a:extLst>
              <a:ext uri="{FF2B5EF4-FFF2-40B4-BE49-F238E27FC236}">
                <a16:creationId xmlns:a16="http://schemas.microsoft.com/office/drawing/2014/main" id="{D42D4A23-BAE2-ECF3-6406-E57321A4EF5D}"/>
              </a:ext>
            </a:extLst>
          </p:cNvPr>
          <p:cNvSpPr/>
          <p:nvPr/>
        </p:nvSpPr>
        <p:spPr>
          <a:xfrm>
            <a:off x="5862866" y="5265743"/>
            <a:ext cx="1402080" cy="10234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25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8EBA31CB-F360-506D-3D01-6C7D99C3477A}"/>
              </a:ext>
            </a:extLst>
          </p:cNvPr>
          <p:cNvSpPr/>
          <p:nvPr/>
        </p:nvSpPr>
        <p:spPr>
          <a:xfrm>
            <a:off x="1671897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F3676C23-2C80-3B60-AF98-4D077D21145D}"/>
              </a:ext>
            </a:extLst>
          </p:cNvPr>
          <p:cNvSpPr/>
          <p:nvPr/>
        </p:nvSpPr>
        <p:spPr>
          <a:xfrm>
            <a:off x="3063712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347009CD-7A14-EC54-B2DC-4FB68A22AFA7}"/>
              </a:ext>
            </a:extLst>
          </p:cNvPr>
          <p:cNvSpPr/>
          <p:nvPr/>
        </p:nvSpPr>
        <p:spPr>
          <a:xfrm>
            <a:off x="4459425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4</a:t>
            </a: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AF32C215-A91A-3539-CF9F-E63A6CB7E812}"/>
              </a:ext>
            </a:extLst>
          </p:cNvPr>
          <p:cNvSpPr/>
          <p:nvPr/>
        </p:nvSpPr>
        <p:spPr>
          <a:xfrm>
            <a:off x="586736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5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8237E779-2974-CDA6-54C7-4181B6F44E2B}"/>
              </a:ext>
            </a:extLst>
          </p:cNvPr>
          <p:cNvSpPr/>
          <p:nvPr/>
        </p:nvSpPr>
        <p:spPr>
          <a:xfrm>
            <a:off x="283270" y="2228670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6</a:t>
            </a: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9C6FFB43-C945-55AA-51FF-7EDD1F421C1C}"/>
              </a:ext>
            </a:extLst>
          </p:cNvPr>
          <p:cNvSpPr/>
          <p:nvPr/>
        </p:nvSpPr>
        <p:spPr>
          <a:xfrm>
            <a:off x="1671897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7</a:t>
            </a:r>
          </a:p>
        </p:txBody>
      </p: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60D2DA4E-9E05-B3B1-D9F0-EC948BF15E0B}"/>
              </a:ext>
            </a:extLst>
          </p:cNvPr>
          <p:cNvSpPr/>
          <p:nvPr/>
        </p:nvSpPr>
        <p:spPr>
          <a:xfrm>
            <a:off x="3070794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8</a:t>
            </a: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67537DEB-520A-BDD3-4ADB-A10AF9CF5ECF}"/>
              </a:ext>
            </a:extLst>
          </p:cNvPr>
          <p:cNvSpPr/>
          <p:nvPr/>
        </p:nvSpPr>
        <p:spPr>
          <a:xfrm>
            <a:off x="4465792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9</a:t>
            </a: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40C6BB91-A44C-BAF3-0CA4-FB224328A085}"/>
              </a:ext>
            </a:extLst>
          </p:cNvPr>
          <p:cNvSpPr/>
          <p:nvPr/>
        </p:nvSpPr>
        <p:spPr>
          <a:xfrm>
            <a:off x="5874239" y="2235401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10</a:t>
            </a: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7DBA6211-4254-46D1-2807-871582A9ACD4}"/>
              </a:ext>
            </a:extLst>
          </p:cNvPr>
          <p:cNvSpPr/>
          <p:nvPr/>
        </p:nvSpPr>
        <p:spPr>
          <a:xfrm>
            <a:off x="283270" y="324323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11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7FC548A3-5732-1400-FB05-1088ABA4C357}"/>
              </a:ext>
            </a:extLst>
          </p:cNvPr>
          <p:cNvSpPr/>
          <p:nvPr/>
        </p:nvSpPr>
        <p:spPr>
          <a:xfrm>
            <a:off x="1675081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12</a:t>
            </a:r>
          </a:p>
        </p:txBody>
      </p: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250D414D-A181-30D0-49B5-B5B9DAB82A1F}"/>
              </a:ext>
            </a:extLst>
          </p:cNvPr>
          <p:cNvSpPr/>
          <p:nvPr/>
        </p:nvSpPr>
        <p:spPr>
          <a:xfrm>
            <a:off x="4468720" y="324716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14</a:t>
            </a: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4A3FE22C-FC62-5B8C-C650-A628E8B4C5CB}"/>
              </a:ext>
            </a:extLst>
          </p:cNvPr>
          <p:cNvSpPr/>
          <p:nvPr/>
        </p:nvSpPr>
        <p:spPr>
          <a:xfrm>
            <a:off x="5873728" y="32550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15</a:t>
            </a:r>
          </a:p>
        </p:txBody>
      </p:sp>
      <p:sp>
        <p:nvSpPr>
          <p:cNvPr id="63" name="สี่เหลี่ยมผืนผ้า 62">
            <a:extLst>
              <a:ext uri="{FF2B5EF4-FFF2-40B4-BE49-F238E27FC236}">
                <a16:creationId xmlns:a16="http://schemas.microsoft.com/office/drawing/2014/main" id="{A526A830-AA6B-1759-B3D4-78B95BF65708}"/>
              </a:ext>
            </a:extLst>
          </p:cNvPr>
          <p:cNvSpPr/>
          <p:nvPr/>
        </p:nvSpPr>
        <p:spPr>
          <a:xfrm>
            <a:off x="283270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16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C0D5F45C-235E-D90E-C35B-DFC2CBB7587B}"/>
              </a:ext>
            </a:extLst>
          </p:cNvPr>
          <p:cNvSpPr/>
          <p:nvPr/>
        </p:nvSpPr>
        <p:spPr>
          <a:xfrm>
            <a:off x="1668714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17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BD7246CC-807B-563E-4568-5CFAA90A902C}"/>
              </a:ext>
            </a:extLst>
          </p:cNvPr>
          <p:cNvSpPr/>
          <p:nvPr/>
        </p:nvSpPr>
        <p:spPr>
          <a:xfrm>
            <a:off x="3085556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18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0ECADEFD-3309-5CB5-4F16-72B1C1C00333}"/>
              </a:ext>
            </a:extLst>
          </p:cNvPr>
          <p:cNvSpPr/>
          <p:nvPr/>
        </p:nvSpPr>
        <p:spPr>
          <a:xfrm>
            <a:off x="4471137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19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B992BF7E-A3D9-B9D5-17B5-C58E373823FC}"/>
              </a:ext>
            </a:extLst>
          </p:cNvPr>
          <p:cNvSpPr/>
          <p:nvPr/>
        </p:nvSpPr>
        <p:spPr>
          <a:xfrm>
            <a:off x="5867360" y="4242164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20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8473F97-A11D-F867-5387-0F1C1DF001CB}"/>
              </a:ext>
            </a:extLst>
          </p:cNvPr>
          <p:cNvSpPr/>
          <p:nvPr/>
        </p:nvSpPr>
        <p:spPr>
          <a:xfrm>
            <a:off x="283270" y="52657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21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41A29E1E-78DF-2928-0AE7-D6CC9B3C66DE}"/>
              </a:ext>
            </a:extLst>
          </p:cNvPr>
          <p:cNvSpPr/>
          <p:nvPr/>
        </p:nvSpPr>
        <p:spPr>
          <a:xfrm>
            <a:off x="1665103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22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30654A32-0375-DA4D-6188-3EAA45E1EF72}"/>
              </a:ext>
            </a:extLst>
          </p:cNvPr>
          <p:cNvSpPr/>
          <p:nvPr/>
        </p:nvSpPr>
        <p:spPr>
          <a:xfrm>
            <a:off x="3079980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23</a:t>
            </a:r>
          </a:p>
        </p:txBody>
      </p:sp>
      <p:sp>
        <p:nvSpPr>
          <p:cNvPr id="3" name="คุณสมบัติหมายเลข 1">
            <a:extLst>
              <a:ext uri="{FF2B5EF4-FFF2-40B4-BE49-F238E27FC236}">
                <a16:creationId xmlns:a16="http://schemas.microsoft.com/office/drawing/2014/main" id="{7CA1AB0D-F459-DBE7-E3B1-AECE01D4A6A0}"/>
              </a:ext>
            </a:extLst>
          </p:cNvPr>
          <p:cNvSpPr/>
          <p:nvPr/>
        </p:nvSpPr>
        <p:spPr>
          <a:xfrm>
            <a:off x="8108888" y="3429625"/>
            <a:ext cx="320842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4" name="คุณสมบัติหมายเลข 1">
            <a:extLst>
              <a:ext uri="{FF2B5EF4-FFF2-40B4-BE49-F238E27FC236}">
                <a16:creationId xmlns:a16="http://schemas.microsoft.com/office/drawing/2014/main" id="{9D96BB67-6499-4415-F23D-301E7A804EEE}"/>
              </a:ext>
            </a:extLst>
          </p:cNvPr>
          <p:cNvSpPr/>
          <p:nvPr/>
        </p:nvSpPr>
        <p:spPr>
          <a:xfrm>
            <a:off x="8201907" y="2421825"/>
            <a:ext cx="3440196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D6380FE-9CAC-6F9D-362F-F12855FAC0A5}"/>
              </a:ext>
            </a:extLst>
          </p:cNvPr>
          <p:cNvSpPr/>
          <p:nvPr/>
        </p:nvSpPr>
        <p:spPr>
          <a:xfrm>
            <a:off x="7816416" y="1173087"/>
            <a:ext cx="4066074" cy="857000"/>
          </a:xfrm>
          <a:custGeom>
            <a:avLst/>
            <a:gdLst/>
            <a:ahLst/>
            <a:cxnLst/>
            <a:rect l="l" t="t" r="r" b="b"/>
            <a:pathLst>
              <a:path w="7802927" h="2009254">
                <a:moveTo>
                  <a:pt x="0" y="0"/>
                </a:moveTo>
                <a:lnTo>
                  <a:pt x="7802928" y="0"/>
                </a:lnTo>
                <a:lnTo>
                  <a:pt x="7802928" y="2009253"/>
                </a:lnTo>
                <a:lnTo>
                  <a:pt x="0" y="20092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97DEB8AA-9075-C1A0-95ED-A1C4E6286C1B}"/>
              </a:ext>
            </a:extLst>
          </p:cNvPr>
          <p:cNvSpPr txBox="1"/>
          <p:nvPr/>
        </p:nvSpPr>
        <p:spPr>
          <a:xfrm>
            <a:off x="8108888" y="1247644"/>
            <a:ext cx="339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เลือกตัวช่วย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" name="รูปภาพ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71A9AB5-B029-2108-0AC9-85FFC25D9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4963" y="5610356"/>
            <a:ext cx="1829706" cy="775991"/>
          </a:xfrm>
          <a:prstGeom prst="rect">
            <a:avLst/>
          </a:prstGeom>
        </p:spPr>
      </p:pic>
      <p:pic>
        <p:nvPicPr>
          <p:cNvPr id="17" name="รูปภาพ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DD89714-235E-2432-69FA-AE2D8258AB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8799" y="5627700"/>
            <a:ext cx="1798136" cy="760037"/>
          </a:xfrm>
          <a:prstGeom prst="rect">
            <a:avLst/>
          </a:prstGeom>
        </p:spPr>
      </p:pic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0A48B441-D071-2463-7977-0FF0089E3CD2}"/>
              </a:ext>
            </a:extLst>
          </p:cNvPr>
          <p:cNvGrpSpPr/>
          <p:nvPr/>
        </p:nvGrpSpPr>
        <p:grpSpPr>
          <a:xfrm>
            <a:off x="281445" y="26579"/>
            <a:ext cx="6792444" cy="1135319"/>
            <a:chOff x="281445" y="26579"/>
            <a:chExt cx="6792444" cy="1135319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B65D644-ED80-B696-B622-C223A92E7B14}"/>
                </a:ext>
              </a:extLst>
            </p:cNvPr>
            <p:cNvSpPr/>
            <p:nvPr/>
          </p:nvSpPr>
          <p:spPr>
            <a:xfrm>
              <a:off x="281445" y="26579"/>
              <a:ext cx="6792444" cy="1135319"/>
            </a:xfrm>
            <a:custGeom>
              <a:avLst/>
              <a:gdLst/>
              <a:ahLst/>
              <a:cxnLst/>
              <a:rect l="l" t="t" r="r" b="b"/>
              <a:pathLst>
                <a:path w="5027242" h="1135319">
                  <a:moveTo>
                    <a:pt x="0" y="0"/>
                  </a:moveTo>
                  <a:lnTo>
                    <a:pt x="5027241" y="0"/>
                  </a:lnTo>
                  <a:lnTo>
                    <a:pt x="5027241" y="1135319"/>
                  </a:lnTo>
                  <a:lnTo>
                    <a:pt x="0" y="1135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กล่องข้อความ 19">
              <a:extLst>
                <a:ext uri="{FF2B5EF4-FFF2-40B4-BE49-F238E27FC236}">
                  <a16:creationId xmlns:a16="http://schemas.microsoft.com/office/drawing/2014/main" id="{FE3C2EF4-DB6E-FFD6-895A-FA68B4BC044E}"/>
                </a:ext>
              </a:extLst>
            </p:cNvPr>
            <p:cNvSpPr txBox="1"/>
            <p:nvPr/>
          </p:nvSpPr>
          <p:spPr>
            <a:xfrm>
              <a:off x="1131715" y="271072"/>
              <a:ext cx="4964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7. </a:t>
              </a:r>
              <a:r>
                <a:rPr lang="th-TH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บุคคลในภาพคือใคร</a:t>
              </a:r>
              <a:endPara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04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49" grpId="0" animBg="1"/>
      <p:bldP spid="3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CA85C63-DACA-713B-3A73-EF505AC5DF5B}"/>
              </a:ext>
            </a:extLst>
          </p:cNvPr>
          <p:cNvGrpSpPr/>
          <p:nvPr/>
        </p:nvGrpSpPr>
        <p:grpSpPr>
          <a:xfrm>
            <a:off x="244724" y="2454448"/>
            <a:ext cx="7849409" cy="1949103"/>
            <a:chOff x="73891" y="2198024"/>
            <a:chExt cx="7934036" cy="194910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F00EAAA7-EA4A-25DB-C005-10096609AD78}"/>
                </a:ext>
              </a:extLst>
            </p:cNvPr>
            <p:cNvSpPr/>
            <p:nvPr/>
          </p:nvSpPr>
          <p:spPr>
            <a:xfrm>
              <a:off x="73891" y="2198024"/>
              <a:ext cx="7934036" cy="1949103"/>
            </a:xfrm>
            <a:custGeom>
              <a:avLst/>
              <a:gdLst/>
              <a:ahLst/>
              <a:cxnLst/>
              <a:rect l="l" t="t" r="r" b="b"/>
              <a:pathLst>
                <a:path w="7315200" h="2240280">
                  <a:moveTo>
                    <a:pt x="0" y="0"/>
                  </a:moveTo>
                  <a:lnTo>
                    <a:pt x="7315200" y="0"/>
                  </a:lnTo>
                  <a:lnTo>
                    <a:pt x="7315200" y="2240280"/>
                  </a:lnTo>
                  <a:lnTo>
                    <a:pt x="0" y="2240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6B43F0B6-AB3D-884A-D506-23119C6D9914}"/>
                </a:ext>
              </a:extLst>
            </p:cNvPr>
            <p:cNvSpPr txBox="1"/>
            <p:nvPr/>
          </p:nvSpPr>
          <p:spPr>
            <a:xfrm>
              <a:off x="1264233" y="2308723"/>
              <a:ext cx="555335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8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สมเด็จพระยา</a:t>
              </a:r>
            </a:p>
            <a:p>
              <a:pPr algn="ctr"/>
              <a:r>
                <a:rPr lang="th-TH" sz="48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ดำรงราชานุภาพ</a:t>
              </a:r>
            </a:p>
          </p:txBody>
        </p:sp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03F844CC-A5B9-50D5-AD33-C14DF6874E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721"/>
          <a:stretch/>
        </p:blipFill>
        <p:spPr>
          <a:xfrm>
            <a:off x="5589347" y="161118"/>
            <a:ext cx="6602653" cy="6756400"/>
          </a:xfrm>
          <a:prstGeom prst="rect">
            <a:avLst/>
          </a:prstGeom>
        </p:spPr>
      </p:pic>
      <p:pic>
        <p:nvPicPr>
          <p:cNvPr id="6" name="รูปภาพ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4C5312-3E64-7991-DB57-C8263985F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773" y="5463189"/>
            <a:ext cx="1829706" cy="775991"/>
          </a:xfrm>
          <a:prstGeom prst="rect">
            <a:avLst/>
          </a:prstGeom>
        </p:spPr>
      </p:pic>
      <p:pic>
        <p:nvPicPr>
          <p:cNvPr id="7" name="รูปภาพ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18CA2EC-9D42-3E68-FC96-FD9B7B8C9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609" y="5480533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5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839B7152-24A3-0A2F-1644-D34651B9DD11}"/>
              </a:ext>
            </a:extLst>
          </p:cNvPr>
          <p:cNvGrpSpPr/>
          <p:nvPr/>
        </p:nvGrpSpPr>
        <p:grpSpPr>
          <a:xfrm>
            <a:off x="7730451" y="4402954"/>
            <a:ext cx="4151334" cy="775990"/>
            <a:chOff x="7731156" y="2576810"/>
            <a:chExt cx="4151334" cy="77599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AFB529B0-EE92-AFFE-3A19-A453E6059566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9D7F373D-284C-C507-F077-6620563C0C3E}"/>
                </a:ext>
              </a:extLst>
            </p:cNvPr>
            <p:cNvSpPr txBox="1"/>
            <p:nvPr/>
          </p:nvSpPr>
          <p:spPr>
            <a:xfrm>
              <a:off x="7758656" y="2733972"/>
              <a:ext cx="40963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 เป็นพระราชโอรส ร.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5</a:t>
              </a:r>
              <a:endParaRPr lang="en-US" sz="1100" dirty="0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A10B3989-E2F2-DD43-B475-69D4E0928340}"/>
              </a:ext>
            </a:extLst>
          </p:cNvPr>
          <p:cNvGrpSpPr/>
          <p:nvPr/>
        </p:nvGrpSpPr>
        <p:grpSpPr>
          <a:xfrm>
            <a:off x="7730451" y="3364586"/>
            <a:ext cx="4151334" cy="775990"/>
            <a:chOff x="7731156" y="2576810"/>
            <a:chExt cx="4151334" cy="77599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43EF69E4-DBA5-0DF4-E61C-2BF90AB14122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8BDECE74-4BF7-3AE9-EA16-88A6B22603AC}"/>
                </a:ext>
              </a:extLst>
            </p:cNvPr>
            <p:cNvSpPr txBox="1"/>
            <p:nvPr/>
          </p:nvSpPr>
          <p:spPr>
            <a:xfrm>
              <a:off x="7998695" y="2744858"/>
              <a:ext cx="350676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พระบิดาแห่งกฎหมายไทย</a:t>
              </a:r>
              <a:endParaRPr lang="en-US" sz="1100" dirty="0"/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96006A8E-3CFF-870A-E992-285F998DF1E5}"/>
              </a:ext>
            </a:extLst>
          </p:cNvPr>
          <p:cNvGrpSpPr/>
          <p:nvPr/>
        </p:nvGrpSpPr>
        <p:grpSpPr>
          <a:xfrm>
            <a:off x="7730451" y="2326218"/>
            <a:ext cx="4151334" cy="775990"/>
            <a:chOff x="7731156" y="2576810"/>
            <a:chExt cx="4151334" cy="77599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F47F496-96C7-B40A-9345-F0FA2070F211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1368E38F-E2F2-ADCE-BA68-048802F1EFE8}"/>
                </a:ext>
              </a:extLst>
            </p:cNvPr>
            <p:cNvSpPr txBox="1"/>
            <p:nvPr/>
          </p:nvSpPr>
          <p:spPr>
            <a:xfrm>
              <a:off x="7966355" y="2769796"/>
              <a:ext cx="38786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เป็นต้นราชสกุลรพี</a:t>
              </a:r>
              <a:r>
                <a:rPr kumimoji="0" lang="th-TH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พัฒน์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 </a:t>
              </a:r>
              <a:endParaRPr lang="en-US" sz="1100" dirty="0"/>
            </a:p>
          </p:txBody>
        </p:sp>
      </p:grp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02ED64AE-2436-AA2D-2EFB-34FCA5E9DB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8" b="49023"/>
          <a:stretch/>
        </p:blipFill>
        <p:spPr>
          <a:xfrm>
            <a:off x="309510" y="1205358"/>
            <a:ext cx="6969226" cy="5077233"/>
          </a:xfrm>
          <a:prstGeom prst="rect">
            <a:avLst/>
          </a:prstGeom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4C16BCB0-92A0-4A6A-D6BA-C331E8926888}"/>
              </a:ext>
            </a:extLst>
          </p:cNvPr>
          <p:cNvSpPr/>
          <p:nvPr/>
        </p:nvSpPr>
        <p:spPr>
          <a:xfrm>
            <a:off x="28327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F52E237-4B4E-E67D-BDA5-938C1C6866B0}"/>
              </a:ext>
            </a:extLst>
          </p:cNvPr>
          <p:cNvSpPr/>
          <p:nvPr/>
        </p:nvSpPr>
        <p:spPr>
          <a:xfrm>
            <a:off x="4494857" y="5268537"/>
            <a:ext cx="137836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24</a:t>
            </a:r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id="{88DB6717-01C8-8635-D320-170D166D87A6}"/>
              </a:ext>
            </a:extLst>
          </p:cNvPr>
          <p:cNvSpPr/>
          <p:nvPr/>
        </p:nvSpPr>
        <p:spPr>
          <a:xfrm>
            <a:off x="3076905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13</a:t>
            </a:r>
          </a:p>
        </p:txBody>
      </p:sp>
      <p:sp>
        <p:nvSpPr>
          <p:cNvPr id="48" name="สี่เหลี่ยมผืนผ้า 47">
            <a:extLst>
              <a:ext uri="{FF2B5EF4-FFF2-40B4-BE49-F238E27FC236}">
                <a16:creationId xmlns:a16="http://schemas.microsoft.com/office/drawing/2014/main" id="{D42D4A23-BAE2-ECF3-6406-E57321A4EF5D}"/>
              </a:ext>
            </a:extLst>
          </p:cNvPr>
          <p:cNvSpPr/>
          <p:nvPr/>
        </p:nvSpPr>
        <p:spPr>
          <a:xfrm>
            <a:off x="5862866" y="5265743"/>
            <a:ext cx="1402080" cy="10234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25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8EBA31CB-F360-506D-3D01-6C7D99C3477A}"/>
              </a:ext>
            </a:extLst>
          </p:cNvPr>
          <p:cNvSpPr/>
          <p:nvPr/>
        </p:nvSpPr>
        <p:spPr>
          <a:xfrm>
            <a:off x="1671897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F3676C23-2C80-3B60-AF98-4D077D21145D}"/>
              </a:ext>
            </a:extLst>
          </p:cNvPr>
          <p:cNvSpPr/>
          <p:nvPr/>
        </p:nvSpPr>
        <p:spPr>
          <a:xfrm>
            <a:off x="3063712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347009CD-7A14-EC54-B2DC-4FB68A22AFA7}"/>
              </a:ext>
            </a:extLst>
          </p:cNvPr>
          <p:cNvSpPr/>
          <p:nvPr/>
        </p:nvSpPr>
        <p:spPr>
          <a:xfrm>
            <a:off x="4459425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4</a:t>
            </a: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AF32C215-A91A-3539-CF9F-E63A6CB7E812}"/>
              </a:ext>
            </a:extLst>
          </p:cNvPr>
          <p:cNvSpPr/>
          <p:nvPr/>
        </p:nvSpPr>
        <p:spPr>
          <a:xfrm>
            <a:off x="586736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5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8237E779-2974-CDA6-54C7-4181B6F44E2B}"/>
              </a:ext>
            </a:extLst>
          </p:cNvPr>
          <p:cNvSpPr/>
          <p:nvPr/>
        </p:nvSpPr>
        <p:spPr>
          <a:xfrm>
            <a:off x="283270" y="2228670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6</a:t>
            </a: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9C6FFB43-C945-55AA-51FF-7EDD1F421C1C}"/>
              </a:ext>
            </a:extLst>
          </p:cNvPr>
          <p:cNvSpPr/>
          <p:nvPr/>
        </p:nvSpPr>
        <p:spPr>
          <a:xfrm>
            <a:off x="1671897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7</a:t>
            </a:r>
          </a:p>
        </p:txBody>
      </p: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60D2DA4E-9E05-B3B1-D9F0-EC948BF15E0B}"/>
              </a:ext>
            </a:extLst>
          </p:cNvPr>
          <p:cNvSpPr/>
          <p:nvPr/>
        </p:nvSpPr>
        <p:spPr>
          <a:xfrm>
            <a:off x="3070794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8</a:t>
            </a: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67537DEB-520A-BDD3-4ADB-A10AF9CF5ECF}"/>
              </a:ext>
            </a:extLst>
          </p:cNvPr>
          <p:cNvSpPr/>
          <p:nvPr/>
        </p:nvSpPr>
        <p:spPr>
          <a:xfrm>
            <a:off x="4465792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9</a:t>
            </a: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40C6BB91-A44C-BAF3-0CA4-FB224328A085}"/>
              </a:ext>
            </a:extLst>
          </p:cNvPr>
          <p:cNvSpPr/>
          <p:nvPr/>
        </p:nvSpPr>
        <p:spPr>
          <a:xfrm>
            <a:off x="5874239" y="2235401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10</a:t>
            </a: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7DBA6211-4254-46D1-2807-871582A9ACD4}"/>
              </a:ext>
            </a:extLst>
          </p:cNvPr>
          <p:cNvSpPr/>
          <p:nvPr/>
        </p:nvSpPr>
        <p:spPr>
          <a:xfrm>
            <a:off x="283270" y="324323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11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7FC548A3-5732-1400-FB05-1088ABA4C357}"/>
              </a:ext>
            </a:extLst>
          </p:cNvPr>
          <p:cNvSpPr/>
          <p:nvPr/>
        </p:nvSpPr>
        <p:spPr>
          <a:xfrm>
            <a:off x="1675081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12</a:t>
            </a:r>
          </a:p>
        </p:txBody>
      </p: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250D414D-A181-30D0-49B5-B5B9DAB82A1F}"/>
              </a:ext>
            </a:extLst>
          </p:cNvPr>
          <p:cNvSpPr/>
          <p:nvPr/>
        </p:nvSpPr>
        <p:spPr>
          <a:xfrm>
            <a:off x="4468720" y="324716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14</a:t>
            </a: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4A3FE22C-FC62-5B8C-C650-A628E8B4C5CB}"/>
              </a:ext>
            </a:extLst>
          </p:cNvPr>
          <p:cNvSpPr/>
          <p:nvPr/>
        </p:nvSpPr>
        <p:spPr>
          <a:xfrm>
            <a:off x="5873728" y="32550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15</a:t>
            </a:r>
          </a:p>
        </p:txBody>
      </p:sp>
      <p:sp>
        <p:nvSpPr>
          <p:cNvPr id="63" name="สี่เหลี่ยมผืนผ้า 62">
            <a:extLst>
              <a:ext uri="{FF2B5EF4-FFF2-40B4-BE49-F238E27FC236}">
                <a16:creationId xmlns:a16="http://schemas.microsoft.com/office/drawing/2014/main" id="{A526A830-AA6B-1759-B3D4-78B95BF65708}"/>
              </a:ext>
            </a:extLst>
          </p:cNvPr>
          <p:cNvSpPr/>
          <p:nvPr/>
        </p:nvSpPr>
        <p:spPr>
          <a:xfrm>
            <a:off x="283270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16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C0D5F45C-235E-D90E-C35B-DFC2CBB7587B}"/>
              </a:ext>
            </a:extLst>
          </p:cNvPr>
          <p:cNvSpPr/>
          <p:nvPr/>
        </p:nvSpPr>
        <p:spPr>
          <a:xfrm>
            <a:off x="1668714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17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BD7246CC-807B-563E-4568-5CFAA90A902C}"/>
              </a:ext>
            </a:extLst>
          </p:cNvPr>
          <p:cNvSpPr/>
          <p:nvPr/>
        </p:nvSpPr>
        <p:spPr>
          <a:xfrm>
            <a:off x="3085556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18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0ECADEFD-3309-5CB5-4F16-72B1C1C00333}"/>
              </a:ext>
            </a:extLst>
          </p:cNvPr>
          <p:cNvSpPr/>
          <p:nvPr/>
        </p:nvSpPr>
        <p:spPr>
          <a:xfrm>
            <a:off x="4471137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19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B992BF7E-A3D9-B9D5-17B5-C58E373823FC}"/>
              </a:ext>
            </a:extLst>
          </p:cNvPr>
          <p:cNvSpPr/>
          <p:nvPr/>
        </p:nvSpPr>
        <p:spPr>
          <a:xfrm>
            <a:off x="5867360" y="4242164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20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8473F97-A11D-F867-5387-0F1C1DF001CB}"/>
              </a:ext>
            </a:extLst>
          </p:cNvPr>
          <p:cNvSpPr/>
          <p:nvPr/>
        </p:nvSpPr>
        <p:spPr>
          <a:xfrm>
            <a:off x="283270" y="52657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21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41A29E1E-78DF-2928-0AE7-D6CC9B3C66DE}"/>
              </a:ext>
            </a:extLst>
          </p:cNvPr>
          <p:cNvSpPr/>
          <p:nvPr/>
        </p:nvSpPr>
        <p:spPr>
          <a:xfrm>
            <a:off x="1665103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22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30654A32-0375-DA4D-6188-3EAA45E1EF72}"/>
              </a:ext>
            </a:extLst>
          </p:cNvPr>
          <p:cNvSpPr/>
          <p:nvPr/>
        </p:nvSpPr>
        <p:spPr>
          <a:xfrm>
            <a:off x="3079980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23</a:t>
            </a:r>
          </a:p>
        </p:txBody>
      </p:sp>
      <p:sp>
        <p:nvSpPr>
          <p:cNvPr id="2" name="คุณสมบัติหมายเลข 1">
            <a:extLst>
              <a:ext uri="{FF2B5EF4-FFF2-40B4-BE49-F238E27FC236}">
                <a16:creationId xmlns:a16="http://schemas.microsoft.com/office/drawing/2014/main" id="{102A8134-7560-7D96-D9A1-D6C9C1849BF9}"/>
              </a:ext>
            </a:extLst>
          </p:cNvPr>
          <p:cNvSpPr/>
          <p:nvPr/>
        </p:nvSpPr>
        <p:spPr>
          <a:xfrm>
            <a:off x="8108888" y="4508249"/>
            <a:ext cx="3458716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3" name="คุณสมบัติหมายเลข 1">
            <a:extLst>
              <a:ext uri="{FF2B5EF4-FFF2-40B4-BE49-F238E27FC236}">
                <a16:creationId xmlns:a16="http://schemas.microsoft.com/office/drawing/2014/main" id="{7C386003-614F-3C20-67D6-FCF1BB9B65B4}"/>
              </a:ext>
            </a:extLst>
          </p:cNvPr>
          <p:cNvSpPr/>
          <p:nvPr/>
        </p:nvSpPr>
        <p:spPr>
          <a:xfrm>
            <a:off x="8108888" y="3429625"/>
            <a:ext cx="3395870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4" name="คุณสมบัติหมายเลข 1">
            <a:extLst>
              <a:ext uri="{FF2B5EF4-FFF2-40B4-BE49-F238E27FC236}">
                <a16:creationId xmlns:a16="http://schemas.microsoft.com/office/drawing/2014/main" id="{10D87FF4-9028-6CB1-07EC-B700653DC97D}"/>
              </a:ext>
            </a:extLst>
          </p:cNvPr>
          <p:cNvSpPr/>
          <p:nvPr/>
        </p:nvSpPr>
        <p:spPr>
          <a:xfrm>
            <a:off x="8201907" y="2421825"/>
            <a:ext cx="330285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CE0292D-664F-F857-B179-0F2D82D86D2E}"/>
              </a:ext>
            </a:extLst>
          </p:cNvPr>
          <p:cNvSpPr/>
          <p:nvPr/>
        </p:nvSpPr>
        <p:spPr>
          <a:xfrm>
            <a:off x="7816416" y="1173087"/>
            <a:ext cx="4066074" cy="857000"/>
          </a:xfrm>
          <a:custGeom>
            <a:avLst/>
            <a:gdLst/>
            <a:ahLst/>
            <a:cxnLst/>
            <a:rect l="l" t="t" r="r" b="b"/>
            <a:pathLst>
              <a:path w="7802927" h="2009254">
                <a:moveTo>
                  <a:pt x="0" y="0"/>
                </a:moveTo>
                <a:lnTo>
                  <a:pt x="7802928" y="0"/>
                </a:lnTo>
                <a:lnTo>
                  <a:pt x="7802928" y="2009253"/>
                </a:lnTo>
                <a:lnTo>
                  <a:pt x="0" y="20092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05C4F794-3B5F-B068-F878-C895823D5C1A}"/>
              </a:ext>
            </a:extLst>
          </p:cNvPr>
          <p:cNvSpPr txBox="1"/>
          <p:nvPr/>
        </p:nvSpPr>
        <p:spPr>
          <a:xfrm>
            <a:off x="8108888" y="1247644"/>
            <a:ext cx="339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เลือกตัวช่วย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" name="รูปภาพ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2945B6-0D92-C858-C765-889F919CF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4963" y="5610356"/>
            <a:ext cx="1829706" cy="775991"/>
          </a:xfrm>
          <a:prstGeom prst="rect">
            <a:avLst/>
          </a:prstGeom>
        </p:spPr>
      </p:pic>
      <p:pic>
        <p:nvPicPr>
          <p:cNvPr id="17" name="รูปภาพ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66E6AC6-7B3E-4A97-DE03-C15A2E1B6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8799" y="5627700"/>
            <a:ext cx="1798136" cy="760037"/>
          </a:xfrm>
          <a:prstGeom prst="rect">
            <a:avLst/>
          </a:prstGeom>
        </p:spPr>
      </p:pic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3BAF14BD-69B4-D3A5-321D-54D416B5B457}"/>
              </a:ext>
            </a:extLst>
          </p:cNvPr>
          <p:cNvGrpSpPr/>
          <p:nvPr/>
        </p:nvGrpSpPr>
        <p:grpSpPr>
          <a:xfrm>
            <a:off x="281445" y="26579"/>
            <a:ext cx="6792444" cy="1135319"/>
            <a:chOff x="281445" y="26579"/>
            <a:chExt cx="6792444" cy="1135319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4012E6D-7B5C-9FCF-506B-60CB5FE4BB0C}"/>
                </a:ext>
              </a:extLst>
            </p:cNvPr>
            <p:cNvSpPr/>
            <p:nvPr/>
          </p:nvSpPr>
          <p:spPr>
            <a:xfrm>
              <a:off x="281445" y="26579"/>
              <a:ext cx="6792444" cy="1135319"/>
            </a:xfrm>
            <a:custGeom>
              <a:avLst/>
              <a:gdLst/>
              <a:ahLst/>
              <a:cxnLst/>
              <a:rect l="l" t="t" r="r" b="b"/>
              <a:pathLst>
                <a:path w="5027242" h="1135319">
                  <a:moveTo>
                    <a:pt x="0" y="0"/>
                  </a:moveTo>
                  <a:lnTo>
                    <a:pt x="5027241" y="0"/>
                  </a:lnTo>
                  <a:lnTo>
                    <a:pt x="5027241" y="1135319"/>
                  </a:lnTo>
                  <a:lnTo>
                    <a:pt x="0" y="1135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กล่องข้อความ 19">
              <a:extLst>
                <a:ext uri="{FF2B5EF4-FFF2-40B4-BE49-F238E27FC236}">
                  <a16:creationId xmlns:a16="http://schemas.microsoft.com/office/drawing/2014/main" id="{EA0AC00D-A784-4BCB-EA11-63F1584A6A96}"/>
                </a:ext>
              </a:extLst>
            </p:cNvPr>
            <p:cNvSpPr txBox="1"/>
            <p:nvPr/>
          </p:nvSpPr>
          <p:spPr>
            <a:xfrm>
              <a:off x="1131715" y="271072"/>
              <a:ext cx="4964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8. </a:t>
              </a:r>
              <a:r>
                <a:rPr lang="th-TH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บุคคลในภาพคือใคร</a:t>
              </a:r>
              <a:endPara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55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9" grpId="0" animBg="1"/>
      <p:bldP spid="3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F0243F3F-29FC-CA27-6024-210C1ECCCA8E}"/>
              </a:ext>
            </a:extLst>
          </p:cNvPr>
          <p:cNvGrpSpPr/>
          <p:nvPr/>
        </p:nvGrpSpPr>
        <p:grpSpPr>
          <a:xfrm>
            <a:off x="2901245" y="1861781"/>
            <a:ext cx="8952089" cy="1949103"/>
            <a:chOff x="73891" y="2198024"/>
            <a:chExt cx="7934036" cy="194910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3EDD4183-BD03-78F0-E875-027B22027821}"/>
                </a:ext>
              </a:extLst>
            </p:cNvPr>
            <p:cNvSpPr/>
            <p:nvPr/>
          </p:nvSpPr>
          <p:spPr>
            <a:xfrm>
              <a:off x="73891" y="2198024"/>
              <a:ext cx="7934036" cy="1949103"/>
            </a:xfrm>
            <a:custGeom>
              <a:avLst/>
              <a:gdLst/>
              <a:ahLst/>
              <a:cxnLst/>
              <a:rect l="l" t="t" r="r" b="b"/>
              <a:pathLst>
                <a:path w="7315200" h="2240280">
                  <a:moveTo>
                    <a:pt x="0" y="0"/>
                  </a:moveTo>
                  <a:lnTo>
                    <a:pt x="7315200" y="0"/>
                  </a:lnTo>
                  <a:lnTo>
                    <a:pt x="7315200" y="2240280"/>
                  </a:lnTo>
                  <a:lnTo>
                    <a:pt x="0" y="2240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5C187B44-A604-B134-F72E-683F4768C3F7}"/>
                </a:ext>
              </a:extLst>
            </p:cNvPr>
            <p:cNvSpPr txBox="1"/>
            <p:nvPr/>
          </p:nvSpPr>
          <p:spPr>
            <a:xfrm>
              <a:off x="1264233" y="2787854"/>
              <a:ext cx="555335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กรมหลวงราชบุรีดิเรกฤทธิ์</a:t>
              </a:r>
            </a:p>
          </p:txBody>
        </p:sp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8216839-C82A-241D-0922-455898B33B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75" r="17167"/>
          <a:stretch/>
        </p:blipFill>
        <p:spPr>
          <a:xfrm>
            <a:off x="0" y="395111"/>
            <a:ext cx="4579525" cy="6462889"/>
          </a:xfrm>
          <a:prstGeom prst="rect">
            <a:avLst/>
          </a:prstGeom>
        </p:spPr>
      </p:pic>
      <p:pic>
        <p:nvPicPr>
          <p:cNvPr id="6" name="รูปภาพ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8890DA-1413-B91D-3FF9-FF9C4ADB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8641" y="5445433"/>
            <a:ext cx="1829706" cy="775991"/>
          </a:xfrm>
          <a:prstGeom prst="rect">
            <a:avLst/>
          </a:prstGeom>
        </p:spPr>
      </p:pic>
      <p:pic>
        <p:nvPicPr>
          <p:cNvPr id="7" name="รูปภาพ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1D9C31A-F4BC-7125-4FE0-E8AF4FB50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2477" y="5462777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839B7152-24A3-0A2F-1644-D34651B9DD11}"/>
              </a:ext>
            </a:extLst>
          </p:cNvPr>
          <p:cNvGrpSpPr/>
          <p:nvPr/>
        </p:nvGrpSpPr>
        <p:grpSpPr>
          <a:xfrm>
            <a:off x="7730451" y="4402954"/>
            <a:ext cx="4151334" cy="775990"/>
            <a:chOff x="7731156" y="2576810"/>
            <a:chExt cx="4151334" cy="77599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AFB529B0-EE92-AFFE-3A19-A453E6059566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9D7F373D-284C-C507-F077-6620563C0C3E}"/>
                </a:ext>
              </a:extLst>
            </p:cNvPr>
            <p:cNvSpPr txBox="1"/>
            <p:nvPr/>
          </p:nvSpPr>
          <p:spPr>
            <a:xfrm>
              <a:off x="7786157" y="2677137"/>
              <a:ext cx="40963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ได้รับยกย่องเป็นบุคคลสำคัญของโลก</a:t>
              </a:r>
            </a:p>
            <a:p>
              <a:pPr algn="ctr"/>
              <a:r>
                <a:rPr kumimoji="0" lang="th-TH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ด้านการศึกษาศาสนา</a:t>
              </a:r>
              <a:endParaRPr lang="en-US" sz="1000" dirty="0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A10B3989-E2F2-DD43-B475-69D4E0928340}"/>
              </a:ext>
            </a:extLst>
          </p:cNvPr>
          <p:cNvGrpSpPr/>
          <p:nvPr/>
        </p:nvGrpSpPr>
        <p:grpSpPr>
          <a:xfrm>
            <a:off x="7730451" y="3364586"/>
            <a:ext cx="4151334" cy="798656"/>
            <a:chOff x="7731156" y="2576810"/>
            <a:chExt cx="4151334" cy="798656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43EF69E4-DBA5-0DF4-E61C-2BF90AB14122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8BDECE74-4BF7-3AE9-EA16-88A6B22603AC}"/>
                </a:ext>
              </a:extLst>
            </p:cNvPr>
            <p:cNvSpPr txBox="1"/>
            <p:nvPr/>
          </p:nvSpPr>
          <p:spPr>
            <a:xfrm>
              <a:off x="8183857" y="2667580"/>
              <a:ext cx="324593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เขียนหนังสือ</a:t>
              </a:r>
            </a:p>
            <a:p>
              <a:pPr algn="ctr"/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ตามรอยพระอรหันต์</a:t>
              </a:r>
              <a:endParaRPr lang="en-US" sz="1050" dirty="0"/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96006A8E-3CFF-870A-E992-285F998DF1E5}"/>
              </a:ext>
            </a:extLst>
          </p:cNvPr>
          <p:cNvGrpSpPr/>
          <p:nvPr/>
        </p:nvGrpSpPr>
        <p:grpSpPr>
          <a:xfrm>
            <a:off x="7730451" y="2326218"/>
            <a:ext cx="4151334" cy="775990"/>
            <a:chOff x="7731156" y="2576810"/>
            <a:chExt cx="4151334" cy="77599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F47F496-96C7-B40A-9345-F0FA2070F211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1368E38F-E2F2-ADCE-BA68-048802F1EFE8}"/>
                </a:ext>
              </a:extLst>
            </p:cNvPr>
            <p:cNvSpPr txBox="1"/>
            <p:nvPr/>
          </p:nvSpPr>
          <p:spPr>
            <a:xfrm>
              <a:off x="7966355" y="2769796"/>
              <a:ext cx="38786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ก่อตั้ง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สวนโมก</a:t>
              </a:r>
              <a:r>
                <a:rPr kumimoji="0" lang="th-TH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ขพ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ลาราม</a:t>
              </a:r>
              <a:endParaRPr lang="en-US" sz="1100" dirty="0"/>
            </a:p>
          </p:txBody>
        </p:sp>
      </p:grpSp>
      <p:pic>
        <p:nvPicPr>
          <p:cNvPr id="11266" name="Picture 2" descr="พุทธทาสภิกขุ ประวัติครูผู้ยิ่งใหญ่ ผู้เผยแพร่ธรรมะสู่มวลชน">
            <a:extLst>
              <a:ext uri="{FF2B5EF4-FFF2-40B4-BE49-F238E27FC236}">
                <a16:creationId xmlns:a16="http://schemas.microsoft.com/office/drawing/2014/main" id="{855AF5A1-B4C2-55CA-B761-AEE7C5047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t="-566" r="12695" b="566"/>
          <a:stretch/>
        </p:blipFill>
        <p:spPr bwMode="auto">
          <a:xfrm>
            <a:off x="281445" y="1218959"/>
            <a:ext cx="6994364" cy="506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4C16BCB0-92A0-4A6A-D6BA-C331E8926888}"/>
              </a:ext>
            </a:extLst>
          </p:cNvPr>
          <p:cNvSpPr/>
          <p:nvPr/>
        </p:nvSpPr>
        <p:spPr>
          <a:xfrm>
            <a:off x="28327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F52E237-4B4E-E67D-BDA5-938C1C6866B0}"/>
              </a:ext>
            </a:extLst>
          </p:cNvPr>
          <p:cNvSpPr/>
          <p:nvPr/>
        </p:nvSpPr>
        <p:spPr>
          <a:xfrm>
            <a:off x="4494857" y="5268537"/>
            <a:ext cx="137836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24</a:t>
            </a:r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id="{88DB6717-01C8-8635-D320-170D166D87A6}"/>
              </a:ext>
            </a:extLst>
          </p:cNvPr>
          <p:cNvSpPr/>
          <p:nvPr/>
        </p:nvSpPr>
        <p:spPr>
          <a:xfrm>
            <a:off x="3076905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13</a:t>
            </a:r>
          </a:p>
        </p:txBody>
      </p:sp>
      <p:sp>
        <p:nvSpPr>
          <p:cNvPr id="48" name="สี่เหลี่ยมผืนผ้า 47">
            <a:extLst>
              <a:ext uri="{FF2B5EF4-FFF2-40B4-BE49-F238E27FC236}">
                <a16:creationId xmlns:a16="http://schemas.microsoft.com/office/drawing/2014/main" id="{D42D4A23-BAE2-ECF3-6406-E57321A4EF5D}"/>
              </a:ext>
            </a:extLst>
          </p:cNvPr>
          <p:cNvSpPr/>
          <p:nvPr/>
        </p:nvSpPr>
        <p:spPr>
          <a:xfrm>
            <a:off x="5862866" y="5265743"/>
            <a:ext cx="1402080" cy="10234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25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8EBA31CB-F360-506D-3D01-6C7D99C3477A}"/>
              </a:ext>
            </a:extLst>
          </p:cNvPr>
          <p:cNvSpPr/>
          <p:nvPr/>
        </p:nvSpPr>
        <p:spPr>
          <a:xfrm>
            <a:off x="1671897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F3676C23-2C80-3B60-AF98-4D077D21145D}"/>
              </a:ext>
            </a:extLst>
          </p:cNvPr>
          <p:cNvSpPr/>
          <p:nvPr/>
        </p:nvSpPr>
        <p:spPr>
          <a:xfrm>
            <a:off x="3063712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347009CD-7A14-EC54-B2DC-4FB68A22AFA7}"/>
              </a:ext>
            </a:extLst>
          </p:cNvPr>
          <p:cNvSpPr/>
          <p:nvPr/>
        </p:nvSpPr>
        <p:spPr>
          <a:xfrm>
            <a:off x="4459425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4</a:t>
            </a: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AF32C215-A91A-3539-CF9F-E63A6CB7E812}"/>
              </a:ext>
            </a:extLst>
          </p:cNvPr>
          <p:cNvSpPr/>
          <p:nvPr/>
        </p:nvSpPr>
        <p:spPr>
          <a:xfrm>
            <a:off x="586736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5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8237E779-2974-CDA6-54C7-4181B6F44E2B}"/>
              </a:ext>
            </a:extLst>
          </p:cNvPr>
          <p:cNvSpPr/>
          <p:nvPr/>
        </p:nvSpPr>
        <p:spPr>
          <a:xfrm>
            <a:off x="283270" y="2228670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6</a:t>
            </a: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9C6FFB43-C945-55AA-51FF-7EDD1F421C1C}"/>
              </a:ext>
            </a:extLst>
          </p:cNvPr>
          <p:cNvSpPr/>
          <p:nvPr/>
        </p:nvSpPr>
        <p:spPr>
          <a:xfrm>
            <a:off x="1671897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7</a:t>
            </a:r>
          </a:p>
        </p:txBody>
      </p: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60D2DA4E-9E05-B3B1-D9F0-EC948BF15E0B}"/>
              </a:ext>
            </a:extLst>
          </p:cNvPr>
          <p:cNvSpPr/>
          <p:nvPr/>
        </p:nvSpPr>
        <p:spPr>
          <a:xfrm>
            <a:off x="3070794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8</a:t>
            </a: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67537DEB-520A-BDD3-4ADB-A10AF9CF5ECF}"/>
              </a:ext>
            </a:extLst>
          </p:cNvPr>
          <p:cNvSpPr/>
          <p:nvPr/>
        </p:nvSpPr>
        <p:spPr>
          <a:xfrm>
            <a:off x="4465792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9</a:t>
            </a: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40C6BB91-A44C-BAF3-0CA4-FB224328A085}"/>
              </a:ext>
            </a:extLst>
          </p:cNvPr>
          <p:cNvSpPr/>
          <p:nvPr/>
        </p:nvSpPr>
        <p:spPr>
          <a:xfrm>
            <a:off x="5874239" y="2235401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10</a:t>
            </a: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7DBA6211-4254-46D1-2807-871582A9ACD4}"/>
              </a:ext>
            </a:extLst>
          </p:cNvPr>
          <p:cNvSpPr/>
          <p:nvPr/>
        </p:nvSpPr>
        <p:spPr>
          <a:xfrm>
            <a:off x="283270" y="324323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11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7FC548A3-5732-1400-FB05-1088ABA4C357}"/>
              </a:ext>
            </a:extLst>
          </p:cNvPr>
          <p:cNvSpPr/>
          <p:nvPr/>
        </p:nvSpPr>
        <p:spPr>
          <a:xfrm>
            <a:off x="1675081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12</a:t>
            </a:r>
          </a:p>
        </p:txBody>
      </p: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250D414D-A181-30D0-49B5-B5B9DAB82A1F}"/>
              </a:ext>
            </a:extLst>
          </p:cNvPr>
          <p:cNvSpPr/>
          <p:nvPr/>
        </p:nvSpPr>
        <p:spPr>
          <a:xfrm>
            <a:off x="4468720" y="324716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14</a:t>
            </a: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4A3FE22C-FC62-5B8C-C650-A628E8B4C5CB}"/>
              </a:ext>
            </a:extLst>
          </p:cNvPr>
          <p:cNvSpPr/>
          <p:nvPr/>
        </p:nvSpPr>
        <p:spPr>
          <a:xfrm>
            <a:off x="5873728" y="32550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15</a:t>
            </a:r>
          </a:p>
        </p:txBody>
      </p:sp>
      <p:sp>
        <p:nvSpPr>
          <p:cNvPr id="63" name="สี่เหลี่ยมผืนผ้า 62">
            <a:extLst>
              <a:ext uri="{FF2B5EF4-FFF2-40B4-BE49-F238E27FC236}">
                <a16:creationId xmlns:a16="http://schemas.microsoft.com/office/drawing/2014/main" id="{A526A830-AA6B-1759-B3D4-78B95BF65708}"/>
              </a:ext>
            </a:extLst>
          </p:cNvPr>
          <p:cNvSpPr/>
          <p:nvPr/>
        </p:nvSpPr>
        <p:spPr>
          <a:xfrm>
            <a:off x="283270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16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C0D5F45C-235E-D90E-C35B-DFC2CBB7587B}"/>
              </a:ext>
            </a:extLst>
          </p:cNvPr>
          <p:cNvSpPr/>
          <p:nvPr/>
        </p:nvSpPr>
        <p:spPr>
          <a:xfrm>
            <a:off x="1668714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17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BD7246CC-807B-563E-4568-5CFAA90A902C}"/>
              </a:ext>
            </a:extLst>
          </p:cNvPr>
          <p:cNvSpPr/>
          <p:nvPr/>
        </p:nvSpPr>
        <p:spPr>
          <a:xfrm>
            <a:off x="3085556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18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0ECADEFD-3309-5CB5-4F16-72B1C1C00333}"/>
              </a:ext>
            </a:extLst>
          </p:cNvPr>
          <p:cNvSpPr/>
          <p:nvPr/>
        </p:nvSpPr>
        <p:spPr>
          <a:xfrm>
            <a:off x="4471137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19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B992BF7E-A3D9-B9D5-17B5-C58E373823FC}"/>
              </a:ext>
            </a:extLst>
          </p:cNvPr>
          <p:cNvSpPr/>
          <p:nvPr/>
        </p:nvSpPr>
        <p:spPr>
          <a:xfrm>
            <a:off x="5867360" y="4242164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20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8473F97-A11D-F867-5387-0F1C1DF001CB}"/>
              </a:ext>
            </a:extLst>
          </p:cNvPr>
          <p:cNvSpPr/>
          <p:nvPr/>
        </p:nvSpPr>
        <p:spPr>
          <a:xfrm>
            <a:off x="283270" y="52657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21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41A29E1E-78DF-2928-0AE7-D6CC9B3C66DE}"/>
              </a:ext>
            </a:extLst>
          </p:cNvPr>
          <p:cNvSpPr/>
          <p:nvPr/>
        </p:nvSpPr>
        <p:spPr>
          <a:xfrm>
            <a:off x="1665103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22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30654A32-0375-DA4D-6188-3EAA45E1EF72}"/>
              </a:ext>
            </a:extLst>
          </p:cNvPr>
          <p:cNvSpPr/>
          <p:nvPr/>
        </p:nvSpPr>
        <p:spPr>
          <a:xfrm>
            <a:off x="3079980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23</a:t>
            </a:r>
          </a:p>
        </p:txBody>
      </p:sp>
      <p:sp>
        <p:nvSpPr>
          <p:cNvPr id="2" name="คุณสมบัติหมายเลข 1">
            <a:extLst>
              <a:ext uri="{FF2B5EF4-FFF2-40B4-BE49-F238E27FC236}">
                <a16:creationId xmlns:a16="http://schemas.microsoft.com/office/drawing/2014/main" id="{102A8134-7560-7D96-D9A1-D6C9C1849BF9}"/>
              </a:ext>
            </a:extLst>
          </p:cNvPr>
          <p:cNvSpPr/>
          <p:nvPr/>
        </p:nvSpPr>
        <p:spPr>
          <a:xfrm>
            <a:off x="8108888" y="4508249"/>
            <a:ext cx="3504934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3" name="คุณสมบัติหมายเลข 1">
            <a:extLst>
              <a:ext uri="{FF2B5EF4-FFF2-40B4-BE49-F238E27FC236}">
                <a16:creationId xmlns:a16="http://schemas.microsoft.com/office/drawing/2014/main" id="{7C386003-614F-3C20-67D6-FCF1BB9B65B4}"/>
              </a:ext>
            </a:extLst>
          </p:cNvPr>
          <p:cNvSpPr/>
          <p:nvPr/>
        </p:nvSpPr>
        <p:spPr>
          <a:xfrm>
            <a:off x="8119001" y="3455356"/>
            <a:ext cx="3208421" cy="623901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4" name="คุณสมบัติหมายเลข 1">
            <a:extLst>
              <a:ext uri="{FF2B5EF4-FFF2-40B4-BE49-F238E27FC236}">
                <a16:creationId xmlns:a16="http://schemas.microsoft.com/office/drawing/2014/main" id="{10D87FF4-9028-6CB1-07EC-B700653DC97D}"/>
              </a:ext>
            </a:extLst>
          </p:cNvPr>
          <p:cNvSpPr/>
          <p:nvPr/>
        </p:nvSpPr>
        <p:spPr>
          <a:xfrm>
            <a:off x="8201907" y="2421825"/>
            <a:ext cx="330285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CE0292D-664F-F857-B179-0F2D82D86D2E}"/>
              </a:ext>
            </a:extLst>
          </p:cNvPr>
          <p:cNvSpPr/>
          <p:nvPr/>
        </p:nvSpPr>
        <p:spPr>
          <a:xfrm>
            <a:off x="7816416" y="1173087"/>
            <a:ext cx="4066074" cy="857000"/>
          </a:xfrm>
          <a:custGeom>
            <a:avLst/>
            <a:gdLst/>
            <a:ahLst/>
            <a:cxnLst/>
            <a:rect l="l" t="t" r="r" b="b"/>
            <a:pathLst>
              <a:path w="7802927" h="2009254">
                <a:moveTo>
                  <a:pt x="0" y="0"/>
                </a:moveTo>
                <a:lnTo>
                  <a:pt x="7802928" y="0"/>
                </a:lnTo>
                <a:lnTo>
                  <a:pt x="7802928" y="2009253"/>
                </a:lnTo>
                <a:lnTo>
                  <a:pt x="0" y="20092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05C4F794-3B5F-B068-F878-C895823D5C1A}"/>
              </a:ext>
            </a:extLst>
          </p:cNvPr>
          <p:cNvSpPr txBox="1"/>
          <p:nvPr/>
        </p:nvSpPr>
        <p:spPr>
          <a:xfrm>
            <a:off x="8108888" y="1247644"/>
            <a:ext cx="339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เลือกตัวช่วย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" name="รูปภาพ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2945B6-0D92-C858-C765-889F919CF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4963" y="5610356"/>
            <a:ext cx="1829706" cy="775991"/>
          </a:xfrm>
          <a:prstGeom prst="rect">
            <a:avLst/>
          </a:prstGeom>
        </p:spPr>
      </p:pic>
      <p:pic>
        <p:nvPicPr>
          <p:cNvPr id="17" name="รูปภาพ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66E6AC6-7B3E-4A97-DE03-C15A2E1B6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8799" y="5627700"/>
            <a:ext cx="1798136" cy="760037"/>
          </a:xfrm>
          <a:prstGeom prst="rect">
            <a:avLst/>
          </a:prstGeom>
        </p:spPr>
      </p:pic>
      <p:grpSp>
        <p:nvGrpSpPr>
          <p:cNvPr id="18" name="กลุ่ม 17">
            <a:extLst>
              <a:ext uri="{FF2B5EF4-FFF2-40B4-BE49-F238E27FC236}">
                <a16:creationId xmlns:a16="http://schemas.microsoft.com/office/drawing/2014/main" id="{3BAF14BD-69B4-D3A5-321D-54D416B5B457}"/>
              </a:ext>
            </a:extLst>
          </p:cNvPr>
          <p:cNvGrpSpPr/>
          <p:nvPr/>
        </p:nvGrpSpPr>
        <p:grpSpPr>
          <a:xfrm>
            <a:off x="281445" y="26579"/>
            <a:ext cx="6792444" cy="1135319"/>
            <a:chOff x="281445" y="26579"/>
            <a:chExt cx="6792444" cy="1135319"/>
          </a:xfrm>
        </p:grpSpPr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4012E6D-7B5C-9FCF-506B-60CB5FE4BB0C}"/>
                </a:ext>
              </a:extLst>
            </p:cNvPr>
            <p:cNvSpPr/>
            <p:nvPr/>
          </p:nvSpPr>
          <p:spPr>
            <a:xfrm>
              <a:off x="281445" y="26579"/>
              <a:ext cx="6792444" cy="1135319"/>
            </a:xfrm>
            <a:custGeom>
              <a:avLst/>
              <a:gdLst/>
              <a:ahLst/>
              <a:cxnLst/>
              <a:rect l="l" t="t" r="r" b="b"/>
              <a:pathLst>
                <a:path w="5027242" h="1135319">
                  <a:moveTo>
                    <a:pt x="0" y="0"/>
                  </a:moveTo>
                  <a:lnTo>
                    <a:pt x="5027241" y="0"/>
                  </a:lnTo>
                  <a:lnTo>
                    <a:pt x="5027241" y="1135319"/>
                  </a:lnTo>
                  <a:lnTo>
                    <a:pt x="0" y="1135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กล่องข้อความ 19">
              <a:extLst>
                <a:ext uri="{FF2B5EF4-FFF2-40B4-BE49-F238E27FC236}">
                  <a16:creationId xmlns:a16="http://schemas.microsoft.com/office/drawing/2014/main" id="{EA0AC00D-A784-4BCB-EA11-63F1584A6A96}"/>
                </a:ext>
              </a:extLst>
            </p:cNvPr>
            <p:cNvSpPr txBox="1"/>
            <p:nvPr/>
          </p:nvSpPr>
          <p:spPr>
            <a:xfrm>
              <a:off x="1131715" y="271072"/>
              <a:ext cx="49642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9. </a:t>
              </a:r>
              <a:r>
                <a:rPr lang="th-TH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บุคคลในภาพคือใคร</a:t>
              </a:r>
              <a:endPara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6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9" grpId="0" animBg="1"/>
      <p:bldP spid="3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2" grpId="0" animBg="1"/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B2E1362-98A3-366A-9989-64804EFCB2A0}"/>
              </a:ext>
            </a:extLst>
          </p:cNvPr>
          <p:cNvSpPr txBox="1"/>
          <p:nvPr/>
        </p:nvSpPr>
        <p:spPr>
          <a:xfrm>
            <a:off x="548640" y="1262222"/>
            <a:ext cx="1272265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1.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ครูเปิดนำเสนอ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PPT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 โดยไม่ให้นักเรียนเห็นเฉลย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Social study by krujame" panose="02000503000000000000" pitchFamily="2" charset="-34"/>
              <a:ea typeface="+mn-ea"/>
              <a:cs typeface="Social study by krujame" panose="02000503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2.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ครูแบ่งกลุ่มนักเรียน เป็น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2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กลุ่ม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Social study by krujame" panose="02000503000000000000" pitchFamily="2" charset="-34"/>
              <a:ea typeface="+mn-ea"/>
              <a:cs typeface="Social study by krujame" panose="02000503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3.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ส่งตัวแทนออกมาจับสลาก ว่ากลุ่มไหนได้เล่นก่อน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Social study by krujame" panose="02000503000000000000" pitchFamily="2" charset="-34"/>
              <a:ea typeface="+mn-ea"/>
              <a:cs typeface="Social study by krujame" panose="02000503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4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. กลุ่มที่ได้เล่นก่อน เลือกแผ่นป้ายตามหมายเลข โดยกด        แล้วทายว่าภาพนี้คือใคร</a:t>
            </a:r>
            <a:endParaRPr lang="th-TH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Social study by krujame" panose="02000503000000000000" pitchFamily="2" charset="-34"/>
              <a:ea typeface="+mn-ea"/>
              <a:cs typeface="Social study by krujame" panose="02000503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5.</a:t>
            </a:r>
            <a:r>
              <a:rPr lang="th-TH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ถ้ากลุ่มที่ได้เล่นก่อนยืนยันคำตอบ แล้วตอบถูกจะได้รับคะแนน (คะแนนจะหักตามตารางที่เปิด)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แต่คำตอบผิด โดนคำถามให้กับฝั่งตรงข้าม (คะแนนจะหักตามตารางที่เปิด)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Social study by krujame" panose="02000503000000000000" pitchFamily="2" charset="-34"/>
              <a:ea typeface="+mn-ea"/>
              <a:cs typeface="Social study by krujame" panose="02000503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Social study by krujame" panose="02000503000000000000" pitchFamily="2" charset="-34"/>
              <a:cs typeface="Social study by krujame" panose="02000503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6. </a:t>
            </a:r>
            <a:r>
              <a:rPr lang="th-TH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สามารถใช้ตัวช่วยได้</a:t>
            </a:r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</a:t>
            </a:r>
            <a:r>
              <a:rPr lang="th-TH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แต่จะโดนหัก</a:t>
            </a:r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</a:t>
            </a:r>
            <a:r>
              <a:rPr lang="th-TH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ข้อละ</a:t>
            </a:r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2 </a:t>
            </a:r>
            <a:r>
              <a:rPr lang="th-TH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คะแนน</a:t>
            </a:r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 </a:t>
            </a:r>
            <a:r>
              <a:rPr lang="th-TH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(ตามดุลยพินิจของครู) โดยกด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Social study by krujame" panose="02000503000000000000" pitchFamily="2" charset="-34"/>
              <a:ea typeface="+mn-ea"/>
              <a:cs typeface="Social study by krujame" panose="02000503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Social study by krujame" panose="02000503000000000000" pitchFamily="2" charset="-34"/>
              <a:ea typeface="+mn-ea"/>
              <a:cs typeface="Social study by krujame" panose="02000503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7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. </a:t>
            </a:r>
            <a:r>
              <a:rPr lang="th-TH" sz="2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แต่ละ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กลุ่มสลับกันเล่นครบทุกข้อ กลุ่มที่ได้คะแนนสูงสุดเป็นผู้ชนะ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 </a:t>
            </a: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Social study by krujame" panose="02000503000000000000" pitchFamily="2" charset="-34"/>
              <a:ea typeface="+mn-ea"/>
              <a:cs typeface="Social study by krujame" panose="02000503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uLnTx/>
              <a:uFillTx/>
              <a:latin typeface="Social study by krujame" panose="02000503000000000000" pitchFamily="2" charset="-34"/>
              <a:ea typeface="+mn-ea"/>
              <a:cs typeface="Social study by krujame" panose="02000503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8.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 คำเฉลยภาพจะอยู่หน้าถัดไป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3392F60C-71EE-805F-2715-8D30CE137659}"/>
              </a:ext>
            </a:extLst>
          </p:cNvPr>
          <p:cNvSpPr txBox="1"/>
          <p:nvPr/>
        </p:nvSpPr>
        <p:spPr>
          <a:xfrm>
            <a:off x="4188460" y="464235"/>
            <a:ext cx="3815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วิธีเล่นเกม</a:t>
            </a:r>
            <a:endParaRPr lang="en-US" dirty="0">
              <a:solidFill>
                <a:srgbClr val="FF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9F260D1-12A8-8B48-D9C6-15535ADBB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331" y="3070957"/>
            <a:ext cx="621240" cy="492254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4A07724-2318-EAB2-1DCD-41563DCA1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0160" y="4616777"/>
            <a:ext cx="2075868" cy="4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FABC563F-7B3E-0833-89E2-05866AFE1690}"/>
              </a:ext>
            </a:extLst>
          </p:cNvPr>
          <p:cNvGrpSpPr/>
          <p:nvPr/>
        </p:nvGrpSpPr>
        <p:grpSpPr>
          <a:xfrm>
            <a:off x="431422" y="2454448"/>
            <a:ext cx="7553081" cy="1949103"/>
            <a:chOff x="73891" y="2198024"/>
            <a:chExt cx="7934036" cy="1949103"/>
          </a:xfrm>
        </p:grpSpPr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87D96AEB-A6C3-CE31-ABEA-8D8F60C32853}"/>
                </a:ext>
              </a:extLst>
            </p:cNvPr>
            <p:cNvSpPr/>
            <p:nvPr/>
          </p:nvSpPr>
          <p:spPr>
            <a:xfrm>
              <a:off x="73891" y="2198024"/>
              <a:ext cx="7934036" cy="1949103"/>
            </a:xfrm>
            <a:custGeom>
              <a:avLst/>
              <a:gdLst/>
              <a:ahLst/>
              <a:cxnLst/>
              <a:rect l="l" t="t" r="r" b="b"/>
              <a:pathLst>
                <a:path w="7315200" h="2240280">
                  <a:moveTo>
                    <a:pt x="0" y="0"/>
                  </a:moveTo>
                  <a:lnTo>
                    <a:pt x="7315200" y="0"/>
                  </a:lnTo>
                  <a:lnTo>
                    <a:pt x="7315200" y="2240280"/>
                  </a:lnTo>
                  <a:lnTo>
                    <a:pt x="0" y="2240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7BC28F33-7BD9-6B8A-2A9D-978EF7D4AF3D}"/>
                </a:ext>
              </a:extLst>
            </p:cNvPr>
            <p:cNvSpPr txBox="1"/>
            <p:nvPr/>
          </p:nvSpPr>
          <p:spPr>
            <a:xfrm>
              <a:off x="1264233" y="2664743"/>
              <a:ext cx="5553351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พุทธทาสภิกขุ</a:t>
              </a:r>
            </a:p>
          </p:txBody>
        </p:sp>
      </p:grp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681F626-6D95-9C20-0EC7-89CAD513C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093" y="25289"/>
            <a:ext cx="5828907" cy="6832712"/>
          </a:xfrm>
          <a:prstGeom prst="rect">
            <a:avLst/>
          </a:prstGeom>
        </p:spPr>
      </p:pic>
      <p:pic>
        <p:nvPicPr>
          <p:cNvPr id="6" name="รูปภาพ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C0E0B7-1F06-13D7-7566-900B755B4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1705" y="5516455"/>
            <a:ext cx="1829706" cy="775991"/>
          </a:xfrm>
          <a:prstGeom prst="rect">
            <a:avLst/>
          </a:prstGeom>
        </p:spPr>
      </p:pic>
      <p:pic>
        <p:nvPicPr>
          <p:cNvPr id="7" name="รูปภาพ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5881AF4C-6135-E5D8-9AFD-C5B017B25F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541" y="5533799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6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เส้นทางชีวิต &quot;พลเอกเปรม&quot; ประธานองคมนตรี 2 แผ่นดิน">
            <a:extLst>
              <a:ext uri="{FF2B5EF4-FFF2-40B4-BE49-F238E27FC236}">
                <a16:creationId xmlns:a16="http://schemas.microsoft.com/office/drawing/2014/main" id="{7EFB6548-4D76-5D9B-0812-B33ABDA2C4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r="521"/>
          <a:stretch/>
        </p:blipFill>
        <p:spPr bwMode="auto">
          <a:xfrm>
            <a:off x="281445" y="1207401"/>
            <a:ext cx="6970496" cy="50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CEB91F3F-C44B-549A-231F-487D6F6BAA7C}"/>
              </a:ext>
            </a:extLst>
          </p:cNvPr>
          <p:cNvGrpSpPr/>
          <p:nvPr/>
        </p:nvGrpSpPr>
        <p:grpSpPr>
          <a:xfrm>
            <a:off x="7730451" y="4402954"/>
            <a:ext cx="4167168" cy="775990"/>
            <a:chOff x="7731156" y="2576810"/>
            <a:chExt cx="4167168" cy="77599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1F340828-CC16-B02C-7B08-78AE205284DA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9775AB7E-CF4C-D886-2050-3EE9A0AC01C2}"/>
                </a:ext>
              </a:extLst>
            </p:cNvPr>
            <p:cNvSpPr txBox="1"/>
            <p:nvPr/>
          </p:nvSpPr>
          <p:spPr>
            <a:xfrm>
              <a:off x="7801991" y="2733972"/>
              <a:ext cx="40963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อดีตประธานองคมนตรี </a:t>
              </a:r>
              <a:endParaRPr lang="en-US" sz="1100" dirty="0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D35EBF5-4943-38C1-7E14-1B30FA509090}"/>
              </a:ext>
            </a:extLst>
          </p:cNvPr>
          <p:cNvGrpSpPr/>
          <p:nvPr/>
        </p:nvGrpSpPr>
        <p:grpSpPr>
          <a:xfrm>
            <a:off x="7730451" y="3364586"/>
            <a:ext cx="4151334" cy="775990"/>
            <a:chOff x="7731156" y="2576810"/>
            <a:chExt cx="4151334" cy="77599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7B12E858-2E58-7743-BC3E-16FFBA83ACF5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07F1D00E-6082-AC35-BF56-7DF4CC5634BE}"/>
                </a:ext>
              </a:extLst>
            </p:cNvPr>
            <p:cNvSpPr txBox="1"/>
            <p:nvPr/>
          </p:nvSpPr>
          <p:spPr>
            <a:xfrm>
              <a:off x="8230112" y="2667580"/>
              <a:ext cx="320842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ผู้สำเร็จราชการแทน</a:t>
              </a:r>
              <a:endPara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endParaRPr>
            </a:p>
            <a:p>
              <a:pPr algn="ctr"/>
              <a:r>
                <a:rPr kumimoji="0" lang="th-TH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พระองค์</a:t>
              </a:r>
              <a:r>
                <a:rPr lang="th-TH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ใน</a:t>
              </a:r>
              <a:r>
                <a:rPr kumimoji="0" lang="th-TH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 ร.</a:t>
              </a:r>
              <a:r>
                <a:rPr lang="en-US" dirty="0"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10</a:t>
              </a:r>
              <a:endParaRPr lang="en-US" sz="1000" dirty="0"/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A90BCF3F-1CFD-5EFE-2701-3BF0F3228289}"/>
              </a:ext>
            </a:extLst>
          </p:cNvPr>
          <p:cNvGrpSpPr/>
          <p:nvPr/>
        </p:nvGrpSpPr>
        <p:grpSpPr>
          <a:xfrm>
            <a:off x="7730451" y="2326218"/>
            <a:ext cx="4151334" cy="775990"/>
            <a:chOff x="7731156" y="2576810"/>
            <a:chExt cx="4151334" cy="77599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9534F-8AE3-6633-0E8D-2AC815AC5952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6AF4490B-F5D7-8873-1E06-14BA7A2335A4}"/>
                </a:ext>
              </a:extLst>
            </p:cNvPr>
            <p:cNvSpPr txBox="1"/>
            <p:nvPr/>
          </p:nvSpPr>
          <p:spPr>
            <a:xfrm>
              <a:off x="7966355" y="2780417"/>
              <a:ext cx="387862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นายกรัฐมนตรีไทย คนที่ 16</a:t>
              </a:r>
              <a:endParaRPr lang="en-US" sz="1050" dirty="0"/>
            </a:p>
          </p:txBody>
        </p:sp>
      </p:grpSp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4C16BCB0-92A0-4A6A-D6BA-C331E8926888}"/>
              </a:ext>
            </a:extLst>
          </p:cNvPr>
          <p:cNvSpPr/>
          <p:nvPr/>
        </p:nvSpPr>
        <p:spPr>
          <a:xfrm>
            <a:off x="28327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F52E237-4B4E-E67D-BDA5-938C1C6866B0}"/>
              </a:ext>
            </a:extLst>
          </p:cNvPr>
          <p:cNvSpPr/>
          <p:nvPr/>
        </p:nvSpPr>
        <p:spPr>
          <a:xfrm>
            <a:off x="4494857" y="5268537"/>
            <a:ext cx="137836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24</a:t>
            </a:r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id="{88DB6717-01C8-8635-D320-170D166D87A6}"/>
              </a:ext>
            </a:extLst>
          </p:cNvPr>
          <p:cNvSpPr/>
          <p:nvPr/>
        </p:nvSpPr>
        <p:spPr>
          <a:xfrm>
            <a:off x="3076905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13</a:t>
            </a:r>
          </a:p>
        </p:txBody>
      </p:sp>
      <p:sp>
        <p:nvSpPr>
          <p:cNvPr id="48" name="สี่เหลี่ยมผืนผ้า 47">
            <a:extLst>
              <a:ext uri="{FF2B5EF4-FFF2-40B4-BE49-F238E27FC236}">
                <a16:creationId xmlns:a16="http://schemas.microsoft.com/office/drawing/2014/main" id="{D42D4A23-BAE2-ECF3-6406-E57321A4EF5D}"/>
              </a:ext>
            </a:extLst>
          </p:cNvPr>
          <p:cNvSpPr/>
          <p:nvPr/>
        </p:nvSpPr>
        <p:spPr>
          <a:xfrm>
            <a:off x="5862866" y="5265743"/>
            <a:ext cx="1402080" cy="10234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25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8EBA31CB-F360-506D-3D01-6C7D99C3477A}"/>
              </a:ext>
            </a:extLst>
          </p:cNvPr>
          <p:cNvSpPr/>
          <p:nvPr/>
        </p:nvSpPr>
        <p:spPr>
          <a:xfrm>
            <a:off x="1671897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F3676C23-2C80-3B60-AF98-4D077D21145D}"/>
              </a:ext>
            </a:extLst>
          </p:cNvPr>
          <p:cNvSpPr/>
          <p:nvPr/>
        </p:nvSpPr>
        <p:spPr>
          <a:xfrm>
            <a:off x="3063712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347009CD-7A14-EC54-B2DC-4FB68A22AFA7}"/>
              </a:ext>
            </a:extLst>
          </p:cNvPr>
          <p:cNvSpPr/>
          <p:nvPr/>
        </p:nvSpPr>
        <p:spPr>
          <a:xfrm>
            <a:off x="4459425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4</a:t>
            </a: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AF32C215-A91A-3539-CF9F-E63A6CB7E812}"/>
              </a:ext>
            </a:extLst>
          </p:cNvPr>
          <p:cNvSpPr/>
          <p:nvPr/>
        </p:nvSpPr>
        <p:spPr>
          <a:xfrm>
            <a:off x="586736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5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8237E779-2974-CDA6-54C7-4181B6F44E2B}"/>
              </a:ext>
            </a:extLst>
          </p:cNvPr>
          <p:cNvSpPr/>
          <p:nvPr/>
        </p:nvSpPr>
        <p:spPr>
          <a:xfrm>
            <a:off x="283270" y="2228670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6</a:t>
            </a: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9C6FFB43-C945-55AA-51FF-7EDD1F421C1C}"/>
              </a:ext>
            </a:extLst>
          </p:cNvPr>
          <p:cNvSpPr/>
          <p:nvPr/>
        </p:nvSpPr>
        <p:spPr>
          <a:xfrm>
            <a:off x="1671897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7</a:t>
            </a:r>
          </a:p>
        </p:txBody>
      </p: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60D2DA4E-9E05-B3B1-D9F0-EC948BF15E0B}"/>
              </a:ext>
            </a:extLst>
          </p:cNvPr>
          <p:cNvSpPr/>
          <p:nvPr/>
        </p:nvSpPr>
        <p:spPr>
          <a:xfrm>
            <a:off x="3070794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8</a:t>
            </a: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67537DEB-520A-BDD3-4ADB-A10AF9CF5ECF}"/>
              </a:ext>
            </a:extLst>
          </p:cNvPr>
          <p:cNvSpPr/>
          <p:nvPr/>
        </p:nvSpPr>
        <p:spPr>
          <a:xfrm>
            <a:off x="4465792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9</a:t>
            </a: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40C6BB91-A44C-BAF3-0CA4-FB224328A085}"/>
              </a:ext>
            </a:extLst>
          </p:cNvPr>
          <p:cNvSpPr/>
          <p:nvPr/>
        </p:nvSpPr>
        <p:spPr>
          <a:xfrm>
            <a:off x="5874239" y="2235401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10</a:t>
            </a: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7DBA6211-4254-46D1-2807-871582A9ACD4}"/>
              </a:ext>
            </a:extLst>
          </p:cNvPr>
          <p:cNvSpPr/>
          <p:nvPr/>
        </p:nvSpPr>
        <p:spPr>
          <a:xfrm>
            <a:off x="283270" y="324323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11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7FC548A3-5732-1400-FB05-1088ABA4C357}"/>
              </a:ext>
            </a:extLst>
          </p:cNvPr>
          <p:cNvSpPr/>
          <p:nvPr/>
        </p:nvSpPr>
        <p:spPr>
          <a:xfrm>
            <a:off x="1675081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12</a:t>
            </a:r>
          </a:p>
        </p:txBody>
      </p: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250D414D-A181-30D0-49B5-B5B9DAB82A1F}"/>
              </a:ext>
            </a:extLst>
          </p:cNvPr>
          <p:cNvSpPr/>
          <p:nvPr/>
        </p:nvSpPr>
        <p:spPr>
          <a:xfrm>
            <a:off x="4468720" y="324716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14</a:t>
            </a: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4A3FE22C-FC62-5B8C-C650-A628E8B4C5CB}"/>
              </a:ext>
            </a:extLst>
          </p:cNvPr>
          <p:cNvSpPr/>
          <p:nvPr/>
        </p:nvSpPr>
        <p:spPr>
          <a:xfrm>
            <a:off x="5873728" y="32550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15</a:t>
            </a:r>
          </a:p>
        </p:txBody>
      </p:sp>
      <p:sp>
        <p:nvSpPr>
          <p:cNvPr id="63" name="สี่เหลี่ยมผืนผ้า 62">
            <a:extLst>
              <a:ext uri="{FF2B5EF4-FFF2-40B4-BE49-F238E27FC236}">
                <a16:creationId xmlns:a16="http://schemas.microsoft.com/office/drawing/2014/main" id="{A526A830-AA6B-1759-B3D4-78B95BF65708}"/>
              </a:ext>
            </a:extLst>
          </p:cNvPr>
          <p:cNvSpPr/>
          <p:nvPr/>
        </p:nvSpPr>
        <p:spPr>
          <a:xfrm>
            <a:off x="283270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16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C0D5F45C-235E-D90E-C35B-DFC2CBB7587B}"/>
              </a:ext>
            </a:extLst>
          </p:cNvPr>
          <p:cNvSpPr/>
          <p:nvPr/>
        </p:nvSpPr>
        <p:spPr>
          <a:xfrm>
            <a:off x="1668714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17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BD7246CC-807B-563E-4568-5CFAA90A902C}"/>
              </a:ext>
            </a:extLst>
          </p:cNvPr>
          <p:cNvSpPr/>
          <p:nvPr/>
        </p:nvSpPr>
        <p:spPr>
          <a:xfrm>
            <a:off x="3085556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18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0ECADEFD-3309-5CB5-4F16-72B1C1C00333}"/>
              </a:ext>
            </a:extLst>
          </p:cNvPr>
          <p:cNvSpPr/>
          <p:nvPr/>
        </p:nvSpPr>
        <p:spPr>
          <a:xfrm>
            <a:off x="4471137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19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B992BF7E-A3D9-B9D5-17B5-C58E373823FC}"/>
              </a:ext>
            </a:extLst>
          </p:cNvPr>
          <p:cNvSpPr/>
          <p:nvPr/>
        </p:nvSpPr>
        <p:spPr>
          <a:xfrm>
            <a:off x="5867360" y="4242164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20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8473F97-A11D-F867-5387-0F1C1DF001CB}"/>
              </a:ext>
            </a:extLst>
          </p:cNvPr>
          <p:cNvSpPr/>
          <p:nvPr/>
        </p:nvSpPr>
        <p:spPr>
          <a:xfrm>
            <a:off x="283270" y="52657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21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41A29E1E-78DF-2928-0AE7-D6CC9B3C66DE}"/>
              </a:ext>
            </a:extLst>
          </p:cNvPr>
          <p:cNvSpPr/>
          <p:nvPr/>
        </p:nvSpPr>
        <p:spPr>
          <a:xfrm>
            <a:off x="1665103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22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30654A32-0375-DA4D-6188-3EAA45E1EF72}"/>
              </a:ext>
            </a:extLst>
          </p:cNvPr>
          <p:cNvSpPr/>
          <p:nvPr/>
        </p:nvSpPr>
        <p:spPr>
          <a:xfrm>
            <a:off x="3079980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23</a:t>
            </a:r>
          </a:p>
        </p:txBody>
      </p:sp>
      <p:grpSp>
        <p:nvGrpSpPr>
          <p:cNvPr id="71" name="กลุ่ม 70">
            <a:extLst>
              <a:ext uri="{FF2B5EF4-FFF2-40B4-BE49-F238E27FC236}">
                <a16:creationId xmlns:a16="http://schemas.microsoft.com/office/drawing/2014/main" id="{284B92FD-44AA-64C4-34D6-D0407ABF0258}"/>
              </a:ext>
            </a:extLst>
          </p:cNvPr>
          <p:cNvGrpSpPr/>
          <p:nvPr/>
        </p:nvGrpSpPr>
        <p:grpSpPr>
          <a:xfrm>
            <a:off x="281445" y="26579"/>
            <a:ext cx="6792444" cy="1135319"/>
            <a:chOff x="281445" y="26579"/>
            <a:chExt cx="6792444" cy="1135319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58F9527E-83FB-4028-E134-5FBFFAF0DB45}"/>
                </a:ext>
              </a:extLst>
            </p:cNvPr>
            <p:cNvSpPr/>
            <p:nvPr/>
          </p:nvSpPr>
          <p:spPr>
            <a:xfrm>
              <a:off x="281445" y="26579"/>
              <a:ext cx="6792444" cy="1135319"/>
            </a:xfrm>
            <a:custGeom>
              <a:avLst/>
              <a:gdLst/>
              <a:ahLst/>
              <a:cxnLst/>
              <a:rect l="l" t="t" r="r" b="b"/>
              <a:pathLst>
                <a:path w="5027242" h="1135319">
                  <a:moveTo>
                    <a:pt x="0" y="0"/>
                  </a:moveTo>
                  <a:lnTo>
                    <a:pt x="5027241" y="0"/>
                  </a:lnTo>
                  <a:lnTo>
                    <a:pt x="5027241" y="1135319"/>
                  </a:lnTo>
                  <a:lnTo>
                    <a:pt x="0" y="1135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กล่องข้อความ 72">
              <a:extLst>
                <a:ext uri="{FF2B5EF4-FFF2-40B4-BE49-F238E27FC236}">
                  <a16:creationId xmlns:a16="http://schemas.microsoft.com/office/drawing/2014/main" id="{141E8DDF-0A6A-5EEF-C6C4-42A47FA10D9E}"/>
                </a:ext>
              </a:extLst>
            </p:cNvPr>
            <p:cNvSpPr txBox="1"/>
            <p:nvPr/>
          </p:nvSpPr>
          <p:spPr>
            <a:xfrm>
              <a:off x="1214184" y="271072"/>
              <a:ext cx="4926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10. </a:t>
              </a:r>
              <a:r>
                <a:rPr lang="th-TH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บุคคลในภาพคือใคร</a:t>
              </a:r>
              <a:endPara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</p:txBody>
        </p:sp>
      </p:grpSp>
      <p:sp>
        <p:nvSpPr>
          <p:cNvPr id="2" name="คุณสมบัติหมายเลข 1">
            <a:extLst>
              <a:ext uri="{FF2B5EF4-FFF2-40B4-BE49-F238E27FC236}">
                <a16:creationId xmlns:a16="http://schemas.microsoft.com/office/drawing/2014/main" id="{550F6444-ADAF-F94B-F0F3-9AE70D533D68}"/>
              </a:ext>
            </a:extLst>
          </p:cNvPr>
          <p:cNvSpPr/>
          <p:nvPr/>
        </p:nvSpPr>
        <p:spPr>
          <a:xfrm>
            <a:off x="8108888" y="4508249"/>
            <a:ext cx="3458716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3" name="คุณสมบัติหมายเลข 1">
            <a:extLst>
              <a:ext uri="{FF2B5EF4-FFF2-40B4-BE49-F238E27FC236}">
                <a16:creationId xmlns:a16="http://schemas.microsoft.com/office/drawing/2014/main" id="{94072B08-F83C-174A-6803-695A6ECF6E37}"/>
              </a:ext>
            </a:extLst>
          </p:cNvPr>
          <p:cNvSpPr/>
          <p:nvPr/>
        </p:nvSpPr>
        <p:spPr>
          <a:xfrm>
            <a:off x="8108888" y="3429625"/>
            <a:ext cx="320842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4" name="คุณสมบัติหมายเลข 1">
            <a:extLst>
              <a:ext uri="{FF2B5EF4-FFF2-40B4-BE49-F238E27FC236}">
                <a16:creationId xmlns:a16="http://schemas.microsoft.com/office/drawing/2014/main" id="{7812F0FC-213A-079F-7D20-4A7DE2DE5DC8}"/>
              </a:ext>
            </a:extLst>
          </p:cNvPr>
          <p:cNvSpPr/>
          <p:nvPr/>
        </p:nvSpPr>
        <p:spPr>
          <a:xfrm>
            <a:off x="8201907" y="2421825"/>
            <a:ext cx="330285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F0846779-9197-245B-C90F-731E20623BA0}"/>
              </a:ext>
            </a:extLst>
          </p:cNvPr>
          <p:cNvSpPr/>
          <p:nvPr/>
        </p:nvSpPr>
        <p:spPr>
          <a:xfrm>
            <a:off x="7816416" y="1173087"/>
            <a:ext cx="4066074" cy="857000"/>
          </a:xfrm>
          <a:custGeom>
            <a:avLst/>
            <a:gdLst/>
            <a:ahLst/>
            <a:cxnLst/>
            <a:rect l="l" t="t" r="r" b="b"/>
            <a:pathLst>
              <a:path w="7802927" h="2009254">
                <a:moveTo>
                  <a:pt x="0" y="0"/>
                </a:moveTo>
                <a:lnTo>
                  <a:pt x="7802928" y="0"/>
                </a:lnTo>
                <a:lnTo>
                  <a:pt x="7802928" y="2009253"/>
                </a:lnTo>
                <a:lnTo>
                  <a:pt x="0" y="20092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274BCB0E-F510-D902-C361-8BBC5E6B13AC}"/>
              </a:ext>
            </a:extLst>
          </p:cNvPr>
          <p:cNvSpPr txBox="1"/>
          <p:nvPr/>
        </p:nvSpPr>
        <p:spPr>
          <a:xfrm>
            <a:off x="8108888" y="1247644"/>
            <a:ext cx="339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เลือกตัวช่วย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" name="รูปภาพ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21F5557-86EA-43C9-7379-6A693D394F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4963" y="5610356"/>
            <a:ext cx="1829706" cy="775991"/>
          </a:xfrm>
          <a:prstGeom prst="rect">
            <a:avLst/>
          </a:prstGeom>
        </p:spPr>
      </p:pic>
      <p:pic>
        <p:nvPicPr>
          <p:cNvPr id="17" name="รูปภาพ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019CCA8-1651-81F4-BF1C-45AF236070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8799" y="5627700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9" grpId="0" animBg="1"/>
      <p:bldP spid="3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62C09533-3F9A-D794-0B6C-640C7D2037F8}"/>
              </a:ext>
            </a:extLst>
          </p:cNvPr>
          <p:cNvGrpSpPr/>
          <p:nvPr/>
        </p:nvGrpSpPr>
        <p:grpSpPr>
          <a:xfrm>
            <a:off x="3528770" y="2284765"/>
            <a:ext cx="8663230" cy="1731053"/>
            <a:chOff x="-280268" y="2198024"/>
            <a:chExt cx="8288193" cy="1949103"/>
          </a:xfrm>
        </p:grpSpPr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51535CC1-F10D-9468-1AAC-B1E84326EF84}"/>
                </a:ext>
              </a:extLst>
            </p:cNvPr>
            <p:cNvSpPr/>
            <p:nvPr/>
          </p:nvSpPr>
          <p:spPr>
            <a:xfrm>
              <a:off x="-280268" y="2198024"/>
              <a:ext cx="8288193" cy="1949103"/>
            </a:xfrm>
            <a:custGeom>
              <a:avLst/>
              <a:gdLst/>
              <a:ahLst/>
              <a:cxnLst/>
              <a:rect l="l" t="t" r="r" b="b"/>
              <a:pathLst>
                <a:path w="7315200" h="2240280">
                  <a:moveTo>
                    <a:pt x="0" y="0"/>
                  </a:moveTo>
                  <a:lnTo>
                    <a:pt x="7315200" y="0"/>
                  </a:lnTo>
                  <a:lnTo>
                    <a:pt x="7315200" y="2240280"/>
                  </a:lnTo>
                  <a:lnTo>
                    <a:pt x="0" y="2240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0AA3BC15-DE8E-4B31-215C-2047D489674F}"/>
                </a:ext>
              </a:extLst>
            </p:cNvPr>
            <p:cNvSpPr txBox="1"/>
            <p:nvPr/>
          </p:nvSpPr>
          <p:spPr>
            <a:xfrm>
              <a:off x="1087152" y="2664743"/>
              <a:ext cx="5553351" cy="1039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54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เปรม ติณสูลานนท์</a:t>
              </a:r>
            </a:p>
          </p:txBody>
        </p:sp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4A6FE8C-76B7-A8FA-80FE-E407EDA19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609"/>
            <a:ext cx="4722829" cy="6742392"/>
          </a:xfrm>
          <a:prstGeom prst="rect">
            <a:avLst/>
          </a:prstGeom>
        </p:spPr>
      </p:pic>
      <p:pic>
        <p:nvPicPr>
          <p:cNvPr id="6" name="รูปภาพ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F6D0CF9-8260-B99B-B604-8BC637CEB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5337" y="5407593"/>
            <a:ext cx="1829706" cy="775991"/>
          </a:xfrm>
          <a:prstGeom prst="rect">
            <a:avLst/>
          </a:prstGeom>
        </p:spPr>
      </p:pic>
      <p:pic>
        <p:nvPicPr>
          <p:cNvPr id="7" name="รูปภาพ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2C36B70A-AC7F-1339-99A8-C42BF4E75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9173" y="5424937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">
            <a:extLst>
              <a:ext uri="{FF2B5EF4-FFF2-40B4-BE49-F238E27FC236}">
                <a16:creationId xmlns:a16="http://schemas.microsoft.com/office/drawing/2014/main" id="{9F2A83AD-FCD7-E7E2-DF5C-1DB75FA6D60A}"/>
              </a:ext>
            </a:extLst>
          </p:cNvPr>
          <p:cNvSpPr/>
          <p:nvPr/>
        </p:nvSpPr>
        <p:spPr>
          <a:xfrm>
            <a:off x="2164735" y="1008667"/>
            <a:ext cx="7862530" cy="4600281"/>
          </a:xfrm>
          <a:custGeom>
            <a:avLst/>
            <a:gdLst/>
            <a:ahLst/>
            <a:cxnLst/>
            <a:rect l="l" t="t" r="r" b="b"/>
            <a:pathLst>
              <a:path w="4003472" h="2662309">
                <a:moveTo>
                  <a:pt x="0" y="0"/>
                </a:moveTo>
                <a:lnTo>
                  <a:pt x="4003472" y="0"/>
                </a:lnTo>
                <a:lnTo>
                  <a:pt x="4003472" y="2662309"/>
                </a:lnTo>
                <a:lnTo>
                  <a:pt x="0" y="26623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0AA1E19A-24E9-B507-1280-E7D11FF4D369}"/>
              </a:ext>
            </a:extLst>
          </p:cNvPr>
          <p:cNvSpPr txBox="1"/>
          <p:nvPr/>
        </p:nvSpPr>
        <p:spPr>
          <a:xfrm>
            <a:off x="2934094" y="2200811"/>
            <a:ext cx="6094428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จบเกม</a:t>
            </a:r>
            <a:endParaRPr lang="en-US" sz="7200" dirty="0"/>
          </a:p>
        </p:txBody>
      </p:sp>
      <p:pic>
        <p:nvPicPr>
          <p:cNvPr id="2" name="รูปภาพ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E4687F3-77B7-B9FD-7931-9ECE42E04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9845" y="5591602"/>
            <a:ext cx="1829706" cy="775991"/>
          </a:xfrm>
          <a:prstGeom prst="rect">
            <a:avLst/>
          </a:prstGeom>
        </p:spPr>
      </p:pic>
      <p:pic>
        <p:nvPicPr>
          <p:cNvPr id="3" name="รูปภาพ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2C41B43-938F-015E-AFB8-1549726AA6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3681" y="5608946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กลุ่ม 81">
            <a:extLst>
              <a:ext uri="{FF2B5EF4-FFF2-40B4-BE49-F238E27FC236}">
                <a16:creationId xmlns:a16="http://schemas.microsoft.com/office/drawing/2014/main" id="{406CCDD2-AA52-2893-5611-A3309F5B24D7}"/>
              </a:ext>
            </a:extLst>
          </p:cNvPr>
          <p:cNvGrpSpPr/>
          <p:nvPr/>
        </p:nvGrpSpPr>
        <p:grpSpPr>
          <a:xfrm>
            <a:off x="7730451" y="4402954"/>
            <a:ext cx="4151334" cy="775990"/>
            <a:chOff x="7731156" y="2576810"/>
            <a:chExt cx="4151334" cy="775990"/>
          </a:xfrm>
        </p:grpSpPr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D4A95416-5A3E-3BA5-FC83-7F8B248DEC10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กล่องข้อความ 83">
              <a:extLst>
                <a:ext uri="{FF2B5EF4-FFF2-40B4-BE49-F238E27FC236}">
                  <a16:creationId xmlns:a16="http://schemas.microsoft.com/office/drawing/2014/main" id="{0688FC7A-4DD8-F776-BDE6-9163D6138A6F}"/>
                </a:ext>
              </a:extLst>
            </p:cNvPr>
            <p:cNvSpPr txBox="1"/>
            <p:nvPr/>
          </p:nvSpPr>
          <p:spPr>
            <a:xfrm>
              <a:off x="7786157" y="2682105"/>
              <a:ext cx="40963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อดีตผู้บัญชาการทหารบก </a:t>
              </a:r>
              <a:endParaRPr lang="en-US" sz="1100" dirty="0"/>
            </a:p>
          </p:txBody>
        </p:sp>
      </p:grpSp>
      <p:grpSp>
        <p:nvGrpSpPr>
          <p:cNvPr id="79" name="กลุ่ม 78">
            <a:extLst>
              <a:ext uri="{FF2B5EF4-FFF2-40B4-BE49-F238E27FC236}">
                <a16:creationId xmlns:a16="http://schemas.microsoft.com/office/drawing/2014/main" id="{D6B8E2D0-7F84-E9B1-2A04-492A4124BE0D}"/>
              </a:ext>
            </a:extLst>
          </p:cNvPr>
          <p:cNvGrpSpPr/>
          <p:nvPr/>
        </p:nvGrpSpPr>
        <p:grpSpPr>
          <a:xfrm>
            <a:off x="7730451" y="3364586"/>
            <a:ext cx="4151334" cy="775990"/>
            <a:chOff x="7731156" y="2576810"/>
            <a:chExt cx="4151334" cy="775990"/>
          </a:xfrm>
        </p:grpSpPr>
        <p:sp>
          <p:nvSpPr>
            <p:cNvPr id="80" name="Freeform 7">
              <a:extLst>
                <a:ext uri="{FF2B5EF4-FFF2-40B4-BE49-F238E27FC236}">
                  <a16:creationId xmlns:a16="http://schemas.microsoft.com/office/drawing/2014/main" id="{F32B3B47-0447-E093-ACB0-11A19293F189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1" name="กล่องข้อความ 80">
              <a:extLst>
                <a:ext uri="{FF2B5EF4-FFF2-40B4-BE49-F238E27FC236}">
                  <a16:creationId xmlns:a16="http://schemas.microsoft.com/office/drawing/2014/main" id="{318D8AB3-2134-2390-040A-7013881BFE83}"/>
                </a:ext>
              </a:extLst>
            </p:cNvPr>
            <p:cNvSpPr txBox="1"/>
            <p:nvPr/>
          </p:nvSpPr>
          <p:spPr>
            <a:xfrm>
              <a:off x="8708572" y="2725065"/>
              <a:ext cx="250371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หัวหน้า คสช.</a:t>
              </a:r>
              <a:endParaRPr lang="en-US" sz="1400" dirty="0"/>
            </a:p>
          </p:txBody>
        </p:sp>
      </p:grpSp>
      <p:grpSp>
        <p:nvGrpSpPr>
          <p:cNvPr id="76" name="กลุ่ม 75">
            <a:extLst>
              <a:ext uri="{FF2B5EF4-FFF2-40B4-BE49-F238E27FC236}">
                <a16:creationId xmlns:a16="http://schemas.microsoft.com/office/drawing/2014/main" id="{2312ED47-1814-9901-4CDE-7EAFACA406B1}"/>
              </a:ext>
            </a:extLst>
          </p:cNvPr>
          <p:cNvGrpSpPr/>
          <p:nvPr/>
        </p:nvGrpSpPr>
        <p:grpSpPr>
          <a:xfrm>
            <a:off x="7730451" y="2326218"/>
            <a:ext cx="4151334" cy="775990"/>
            <a:chOff x="7731156" y="2576810"/>
            <a:chExt cx="4151334" cy="775990"/>
          </a:xfrm>
        </p:grpSpPr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22038EFA-5365-DA5A-D44F-181341711C1B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8" name="กล่องข้อความ 77">
              <a:extLst>
                <a:ext uri="{FF2B5EF4-FFF2-40B4-BE49-F238E27FC236}">
                  <a16:creationId xmlns:a16="http://schemas.microsoft.com/office/drawing/2014/main" id="{876FD1B0-D61B-3836-9E25-3CB145E87B0A}"/>
                </a:ext>
              </a:extLst>
            </p:cNvPr>
            <p:cNvSpPr txBox="1"/>
            <p:nvPr/>
          </p:nvSpPr>
          <p:spPr>
            <a:xfrm>
              <a:off x="7966355" y="2769796"/>
              <a:ext cx="387862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นายกรัฐมนตรี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 </a:t>
              </a:r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คนที่ 29</a:t>
              </a:r>
              <a:endParaRPr lang="en-US" sz="1100" dirty="0"/>
            </a:p>
          </p:txBody>
        </p:sp>
      </p:grpSp>
      <p:sp>
        <p:nvSpPr>
          <p:cNvPr id="90" name="คุณสมบัติหมายเลข 1">
            <a:extLst>
              <a:ext uri="{FF2B5EF4-FFF2-40B4-BE49-F238E27FC236}">
                <a16:creationId xmlns:a16="http://schemas.microsoft.com/office/drawing/2014/main" id="{ABB0745E-F3D0-8784-C634-755212B58B0B}"/>
              </a:ext>
            </a:extLst>
          </p:cNvPr>
          <p:cNvSpPr/>
          <p:nvPr/>
        </p:nvSpPr>
        <p:spPr>
          <a:xfrm>
            <a:off x="8108888" y="4508249"/>
            <a:ext cx="3458716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89" name="คุณสมบัติหมายเลข 1">
            <a:extLst>
              <a:ext uri="{FF2B5EF4-FFF2-40B4-BE49-F238E27FC236}">
                <a16:creationId xmlns:a16="http://schemas.microsoft.com/office/drawing/2014/main" id="{3AF26DF0-0F46-DA29-B74F-5FB895A5725B}"/>
              </a:ext>
            </a:extLst>
          </p:cNvPr>
          <p:cNvSpPr/>
          <p:nvPr/>
        </p:nvSpPr>
        <p:spPr>
          <a:xfrm>
            <a:off x="8108888" y="3429625"/>
            <a:ext cx="320842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87" name="คุณสมบัติหมายเลข 1">
            <a:extLst>
              <a:ext uri="{FF2B5EF4-FFF2-40B4-BE49-F238E27FC236}">
                <a16:creationId xmlns:a16="http://schemas.microsoft.com/office/drawing/2014/main" id="{D31BC36A-950D-9CFA-0980-8B3BFDD56188}"/>
              </a:ext>
            </a:extLst>
          </p:cNvPr>
          <p:cNvSpPr/>
          <p:nvPr/>
        </p:nvSpPr>
        <p:spPr>
          <a:xfrm>
            <a:off x="8201907" y="2421825"/>
            <a:ext cx="330285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pic>
        <p:nvPicPr>
          <p:cNvPr id="2" name="Picture 2" descr="นายกฯ ย้ำยังไม่มีเหตุยุบสภา ส่งสัญญาณอยู่ต่ออีก 2 ปี : อินโฟเควสท์">
            <a:extLst>
              <a:ext uri="{FF2B5EF4-FFF2-40B4-BE49-F238E27FC236}">
                <a16:creationId xmlns:a16="http://schemas.microsoft.com/office/drawing/2014/main" id="{B038C399-71E2-8ADC-E70A-3EA3DF2D7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" t="1" b="477"/>
          <a:stretch/>
        </p:blipFill>
        <p:spPr bwMode="auto">
          <a:xfrm>
            <a:off x="274181" y="1220073"/>
            <a:ext cx="6994363" cy="506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4C16BCB0-92A0-4A6A-D6BA-C331E8926888}"/>
              </a:ext>
            </a:extLst>
          </p:cNvPr>
          <p:cNvSpPr/>
          <p:nvPr/>
        </p:nvSpPr>
        <p:spPr>
          <a:xfrm>
            <a:off x="28327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F52E237-4B4E-E67D-BDA5-938C1C6866B0}"/>
              </a:ext>
            </a:extLst>
          </p:cNvPr>
          <p:cNvSpPr/>
          <p:nvPr/>
        </p:nvSpPr>
        <p:spPr>
          <a:xfrm>
            <a:off x="4494857" y="5268537"/>
            <a:ext cx="137836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24</a:t>
            </a:r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id="{88DB6717-01C8-8635-D320-170D166D87A6}"/>
              </a:ext>
            </a:extLst>
          </p:cNvPr>
          <p:cNvSpPr/>
          <p:nvPr/>
        </p:nvSpPr>
        <p:spPr>
          <a:xfrm>
            <a:off x="3076905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13</a:t>
            </a:r>
          </a:p>
        </p:txBody>
      </p:sp>
      <p:sp>
        <p:nvSpPr>
          <p:cNvPr id="48" name="สี่เหลี่ยมผืนผ้า 47">
            <a:extLst>
              <a:ext uri="{FF2B5EF4-FFF2-40B4-BE49-F238E27FC236}">
                <a16:creationId xmlns:a16="http://schemas.microsoft.com/office/drawing/2014/main" id="{D42D4A23-BAE2-ECF3-6406-E57321A4EF5D}"/>
              </a:ext>
            </a:extLst>
          </p:cNvPr>
          <p:cNvSpPr/>
          <p:nvPr/>
        </p:nvSpPr>
        <p:spPr>
          <a:xfrm>
            <a:off x="5862866" y="5265743"/>
            <a:ext cx="1402080" cy="10234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25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8EBA31CB-F360-506D-3D01-6C7D99C3477A}"/>
              </a:ext>
            </a:extLst>
          </p:cNvPr>
          <p:cNvSpPr/>
          <p:nvPr/>
        </p:nvSpPr>
        <p:spPr>
          <a:xfrm>
            <a:off x="1671897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F3676C23-2C80-3B60-AF98-4D077D21145D}"/>
              </a:ext>
            </a:extLst>
          </p:cNvPr>
          <p:cNvSpPr/>
          <p:nvPr/>
        </p:nvSpPr>
        <p:spPr>
          <a:xfrm>
            <a:off x="3063712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347009CD-7A14-EC54-B2DC-4FB68A22AFA7}"/>
              </a:ext>
            </a:extLst>
          </p:cNvPr>
          <p:cNvSpPr/>
          <p:nvPr/>
        </p:nvSpPr>
        <p:spPr>
          <a:xfrm>
            <a:off x="4459425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4</a:t>
            </a: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AF32C215-A91A-3539-CF9F-E63A6CB7E812}"/>
              </a:ext>
            </a:extLst>
          </p:cNvPr>
          <p:cNvSpPr/>
          <p:nvPr/>
        </p:nvSpPr>
        <p:spPr>
          <a:xfrm>
            <a:off x="586736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5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8237E779-2974-CDA6-54C7-4181B6F44E2B}"/>
              </a:ext>
            </a:extLst>
          </p:cNvPr>
          <p:cNvSpPr/>
          <p:nvPr/>
        </p:nvSpPr>
        <p:spPr>
          <a:xfrm>
            <a:off x="283270" y="2228670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6</a:t>
            </a: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9C6FFB43-C945-55AA-51FF-7EDD1F421C1C}"/>
              </a:ext>
            </a:extLst>
          </p:cNvPr>
          <p:cNvSpPr/>
          <p:nvPr/>
        </p:nvSpPr>
        <p:spPr>
          <a:xfrm>
            <a:off x="1671897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7</a:t>
            </a:r>
          </a:p>
        </p:txBody>
      </p: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60D2DA4E-9E05-B3B1-D9F0-EC948BF15E0B}"/>
              </a:ext>
            </a:extLst>
          </p:cNvPr>
          <p:cNvSpPr/>
          <p:nvPr/>
        </p:nvSpPr>
        <p:spPr>
          <a:xfrm>
            <a:off x="3070794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8</a:t>
            </a: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67537DEB-520A-BDD3-4ADB-A10AF9CF5ECF}"/>
              </a:ext>
            </a:extLst>
          </p:cNvPr>
          <p:cNvSpPr/>
          <p:nvPr/>
        </p:nvSpPr>
        <p:spPr>
          <a:xfrm>
            <a:off x="4465792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9</a:t>
            </a: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40C6BB91-A44C-BAF3-0CA4-FB224328A085}"/>
              </a:ext>
            </a:extLst>
          </p:cNvPr>
          <p:cNvSpPr/>
          <p:nvPr/>
        </p:nvSpPr>
        <p:spPr>
          <a:xfrm>
            <a:off x="5874239" y="2235401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10</a:t>
            </a: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7DBA6211-4254-46D1-2807-871582A9ACD4}"/>
              </a:ext>
            </a:extLst>
          </p:cNvPr>
          <p:cNvSpPr/>
          <p:nvPr/>
        </p:nvSpPr>
        <p:spPr>
          <a:xfrm>
            <a:off x="283270" y="324323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11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7FC548A3-5732-1400-FB05-1088ABA4C357}"/>
              </a:ext>
            </a:extLst>
          </p:cNvPr>
          <p:cNvSpPr/>
          <p:nvPr/>
        </p:nvSpPr>
        <p:spPr>
          <a:xfrm>
            <a:off x="1675081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12</a:t>
            </a:r>
          </a:p>
        </p:txBody>
      </p: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250D414D-A181-30D0-49B5-B5B9DAB82A1F}"/>
              </a:ext>
            </a:extLst>
          </p:cNvPr>
          <p:cNvSpPr/>
          <p:nvPr/>
        </p:nvSpPr>
        <p:spPr>
          <a:xfrm>
            <a:off x="4468720" y="324716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14</a:t>
            </a: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4A3FE22C-FC62-5B8C-C650-A628E8B4C5CB}"/>
              </a:ext>
            </a:extLst>
          </p:cNvPr>
          <p:cNvSpPr/>
          <p:nvPr/>
        </p:nvSpPr>
        <p:spPr>
          <a:xfrm>
            <a:off x="5873728" y="32550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15</a:t>
            </a:r>
          </a:p>
        </p:txBody>
      </p:sp>
      <p:sp>
        <p:nvSpPr>
          <p:cNvPr id="63" name="สี่เหลี่ยมผืนผ้า 62">
            <a:extLst>
              <a:ext uri="{FF2B5EF4-FFF2-40B4-BE49-F238E27FC236}">
                <a16:creationId xmlns:a16="http://schemas.microsoft.com/office/drawing/2014/main" id="{A526A830-AA6B-1759-B3D4-78B95BF65708}"/>
              </a:ext>
            </a:extLst>
          </p:cNvPr>
          <p:cNvSpPr/>
          <p:nvPr/>
        </p:nvSpPr>
        <p:spPr>
          <a:xfrm>
            <a:off x="283270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16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C0D5F45C-235E-D90E-C35B-DFC2CBB7587B}"/>
              </a:ext>
            </a:extLst>
          </p:cNvPr>
          <p:cNvSpPr/>
          <p:nvPr/>
        </p:nvSpPr>
        <p:spPr>
          <a:xfrm>
            <a:off x="1668714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17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BD7246CC-807B-563E-4568-5CFAA90A902C}"/>
              </a:ext>
            </a:extLst>
          </p:cNvPr>
          <p:cNvSpPr/>
          <p:nvPr/>
        </p:nvSpPr>
        <p:spPr>
          <a:xfrm>
            <a:off x="3085556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18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0ECADEFD-3309-5CB5-4F16-72B1C1C00333}"/>
              </a:ext>
            </a:extLst>
          </p:cNvPr>
          <p:cNvSpPr/>
          <p:nvPr/>
        </p:nvSpPr>
        <p:spPr>
          <a:xfrm>
            <a:off x="4471137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19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B992BF7E-A3D9-B9D5-17B5-C58E373823FC}"/>
              </a:ext>
            </a:extLst>
          </p:cNvPr>
          <p:cNvSpPr/>
          <p:nvPr/>
        </p:nvSpPr>
        <p:spPr>
          <a:xfrm>
            <a:off x="5867360" y="4242164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20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8473F97-A11D-F867-5387-0F1C1DF001CB}"/>
              </a:ext>
            </a:extLst>
          </p:cNvPr>
          <p:cNvSpPr/>
          <p:nvPr/>
        </p:nvSpPr>
        <p:spPr>
          <a:xfrm>
            <a:off x="283270" y="52657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21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41A29E1E-78DF-2928-0AE7-D6CC9B3C66DE}"/>
              </a:ext>
            </a:extLst>
          </p:cNvPr>
          <p:cNvSpPr/>
          <p:nvPr/>
        </p:nvSpPr>
        <p:spPr>
          <a:xfrm>
            <a:off x="1665103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22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30654A32-0375-DA4D-6188-3EAA45E1EF72}"/>
              </a:ext>
            </a:extLst>
          </p:cNvPr>
          <p:cNvSpPr/>
          <p:nvPr/>
        </p:nvSpPr>
        <p:spPr>
          <a:xfrm>
            <a:off x="3079980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23</a:t>
            </a:r>
          </a:p>
        </p:txBody>
      </p:sp>
      <p:grpSp>
        <p:nvGrpSpPr>
          <p:cNvPr id="71" name="กลุ่ม 70">
            <a:extLst>
              <a:ext uri="{FF2B5EF4-FFF2-40B4-BE49-F238E27FC236}">
                <a16:creationId xmlns:a16="http://schemas.microsoft.com/office/drawing/2014/main" id="{284B92FD-44AA-64C4-34D6-D0407ABF0258}"/>
              </a:ext>
            </a:extLst>
          </p:cNvPr>
          <p:cNvGrpSpPr/>
          <p:nvPr/>
        </p:nvGrpSpPr>
        <p:grpSpPr>
          <a:xfrm>
            <a:off x="281445" y="26579"/>
            <a:ext cx="6792444" cy="1135319"/>
            <a:chOff x="281445" y="26579"/>
            <a:chExt cx="6792444" cy="1135319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58F9527E-83FB-4028-E134-5FBFFAF0DB45}"/>
                </a:ext>
              </a:extLst>
            </p:cNvPr>
            <p:cNvSpPr/>
            <p:nvPr/>
          </p:nvSpPr>
          <p:spPr>
            <a:xfrm>
              <a:off x="281445" y="26579"/>
              <a:ext cx="6792444" cy="1135319"/>
            </a:xfrm>
            <a:custGeom>
              <a:avLst/>
              <a:gdLst/>
              <a:ahLst/>
              <a:cxnLst/>
              <a:rect l="l" t="t" r="r" b="b"/>
              <a:pathLst>
                <a:path w="5027242" h="1135319">
                  <a:moveTo>
                    <a:pt x="0" y="0"/>
                  </a:moveTo>
                  <a:lnTo>
                    <a:pt x="5027241" y="0"/>
                  </a:lnTo>
                  <a:lnTo>
                    <a:pt x="5027241" y="1135319"/>
                  </a:lnTo>
                  <a:lnTo>
                    <a:pt x="0" y="1135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กล่องข้อความ 72">
              <a:extLst>
                <a:ext uri="{FF2B5EF4-FFF2-40B4-BE49-F238E27FC236}">
                  <a16:creationId xmlns:a16="http://schemas.microsoft.com/office/drawing/2014/main" id="{141E8DDF-0A6A-5EEF-C6C4-42A47FA10D9E}"/>
                </a:ext>
              </a:extLst>
            </p:cNvPr>
            <p:cNvSpPr txBox="1"/>
            <p:nvPr/>
          </p:nvSpPr>
          <p:spPr>
            <a:xfrm>
              <a:off x="1402758" y="271072"/>
              <a:ext cx="4549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1. </a:t>
              </a:r>
              <a:r>
                <a:rPr lang="th-TH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บุคคลในภาพคือใคร</a:t>
              </a:r>
              <a:endPara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</p:txBody>
        </p:sp>
      </p:grpSp>
      <p:sp>
        <p:nvSpPr>
          <p:cNvPr id="74" name="Freeform 2">
            <a:extLst>
              <a:ext uri="{FF2B5EF4-FFF2-40B4-BE49-F238E27FC236}">
                <a16:creationId xmlns:a16="http://schemas.microsoft.com/office/drawing/2014/main" id="{8B9D2106-51AF-768D-D2A4-A47818F1AAC6}"/>
              </a:ext>
            </a:extLst>
          </p:cNvPr>
          <p:cNvSpPr/>
          <p:nvPr/>
        </p:nvSpPr>
        <p:spPr>
          <a:xfrm>
            <a:off x="7816416" y="1173087"/>
            <a:ext cx="4066074" cy="857000"/>
          </a:xfrm>
          <a:custGeom>
            <a:avLst/>
            <a:gdLst/>
            <a:ahLst/>
            <a:cxnLst/>
            <a:rect l="l" t="t" r="r" b="b"/>
            <a:pathLst>
              <a:path w="7802927" h="2009254">
                <a:moveTo>
                  <a:pt x="0" y="0"/>
                </a:moveTo>
                <a:lnTo>
                  <a:pt x="7802928" y="0"/>
                </a:lnTo>
                <a:lnTo>
                  <a:pt x="7802928" y="2009253"/>
                </a:lnTo>
                <a:lnTo>
                  <a:pt x="0" y="20092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5" name="กล่องข้อความ 74">
            <a:extLst>
              <a:ext uri="{FF2B5EF4-FFF2-40B4-BE49-F238E27FC236}">
                <a16:creationId xmlns:a16="http://schemas.microsoft.com/office/drawing/2014/main" id="{3644ABBB-6A24-68A0-2A5D-91AFBDE9775C}"/>
              </a:ext>
            </a:extLst>
          </p:cNvPr>
          <p:cNvSpPr txBox="1"/>
          <p:nvPr/>
        </p:nvSpPr>
        <p:spPr>
          <a:xfrm>
            <a:off x="8108888" y="1247644"/>
            <a:ext cx="339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เลือกตัวช่วย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85" name="รูปภาพ 8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96E6584-59CD-F629-48FC-B82AFFE03B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4963" y="5610356"/>
            <a:ext cx="1829706" cy="775991"/>
          </a:xfrm>
          <a:prstGeom prst="rect">
            <a:avLst/>
          </a:prstGeom>
        </p:spPr>
      </p:pic>
      <p:pic>
        <p:nvPicPr>
          <p:cNvPr id="86" name="รูปภาพ 85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2F8C46E-AC08-A31A-3E9C-0318EFDE70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8799" y="5627700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90" grpId="0" animBg="1"/>
      <p:bldP spid="89" grpId="0" animBg="1"/>
      <p:bldP spid="87" grpId="0" animBg="1"/>
      <p:bldP spid="49" grpId="0" animBg="1"/>
      <p:bldP spid="3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3FE67C65-9601-FCF0-EC64-AD25F8AA77D7}"/>
              </a:ext>
            </a:extLst>
          </p:cNvPr>
          <p:cNvGrpSpPr/>
          <p:nvPr/>
        </p:nvGrpSpPr>
        <p:grpSpPr>
          <a:xfrm>
            <a:off x="73891" y="2198024"/>
            <a:ext cx="7934036" cy="1949103"/>
            <a:chOff x="73891" y="2198024"/>
            <a:chExt cx="7934036" cy="1949103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E3B01380-18A7-0F9F-F286-9C5EDA5B0681}"/>
                </a:ext>
              </a:extLst>
            </p:cNvPr>
            <p:cNvSpPr/>
            <p:nvPr/>
          </p:nvSpPr>
          <p:spPr>
            <a:xfrm>
              <a:off x="73891" y="2198024"/>
              <a:ext cx="7934036" cy="1949103"/>
            </a:xfrm>
            <a:custGeom>
              <a:avLst/>
              <a:gdLst/>
              <a:ahLst/>
              <a:cxnLst/>
              <a:rect l="l" t="t" r="r" b="b"/>
              <a:pathLst>
                <a:path w="7315200" h="2240280">
                  <a:moveTo>
                    <a:pt x="0" y="0"/>
                  </a:moveTo>
                  <a:lnTo>
                    <a:pt x="7315200" y="0"/>
                  </a:lnTo>
                  <a:lnTo>
                    <a:pt x="7315200" y="2240280"/>
                  </a:lnTo>
                  <a:lnTo>
                    <a:pt x="0" y="2240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8602BB03-13E6-42D4-D1B9-2055A624D873}"/>
                </a:ext>
              </a:extLst>
            </p:cNvPr>
            <p:cNvSpPr txBox="1"/>
            <p:nvPr/>
          </p:nvSpPr>
          <p:spPr>
            <a:xfrm>
              <a:off x="1501888" y="2787854"/>
              <a:ext cx="507804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4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ประยุทธ์ จันทร์โอชา </a:t>
              </a:r>
              <a:endParaRPr lang="en-US" sz="4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</p:txBody>
        </p:sp>
      </p:grpSp>
      <p:sp>
        <p:nvSpPr>
          <p:cNvPr id="2" name="Freeform 3">
            <a:extLst>
              <a:ext uri="{FF2B5EF4-FFF2-40B4-BE49-F238E27FC236}">
                <a16:creationId xmlns:a16="http://schemas.microsoft.com/office/drawing/2014/main" id="{D5A73BE6-D1AA-1314-E2CF-5D4D28BF93F4}"/>
              </a:ext>
            </a:extLst>
          </p:cNvPr>
          <p:cNvSpPr/>
          <p:nvPr/>
        </p:nvSpPr>
        <p:spPr>
          <a:xfrm>
            <a:off x="5957741" y="891251"/>
            <a:ext cx="6234260" cy="5966749"/>
          </a:xfrm>
          <a:custGeom>
            <a:avLst/>
            <a:gdLst/>
            <a:ahLst/>
            <a:cxnLst/>
            <a:rect l="l" t="t" r="r" b="b"/>
            <a:pathLst>
              <a:path w="3772418" h="2811115">
                <a:moveTo>
                  <a:pt x="0" y="0"/>
                </a:moveTo>
                <a:lnTo>
                  <a:pt x="3772418" y="0"/>
                </a:lnTo>
                <a:lnTo>
                  <a:pt x="3772418" y="2811115"/>
                </a:lnTo>
                <a:lnTo>
                  <a:pt x="0" y="28111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053" r="-42738"/>
            </a:stretch>
          </a:blipFill>
        </p:spPr>
      </p:sp>
      <p:pic>
        <p:nvPicPr>
          <p:cNvPr id="3" name="รูปภาพ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4F3D08-AA75-B01C-0894-FA7550941D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035" y="5436556"/>
            <a:ext cx="1829706" cy="775991"/>
          </a:xfrm>
          <a:prstGeom prst="rect">
            <a:avLst/>
          </a:prstGeom>
        </p:spPr>
      </p:pic>
      <p:pic>
        <p:nvPicPr>
          <p:cNvPr id="7" name="รูปภาพ 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267E47C-CC4F-744C-A104-7ECF2027B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1871" y="5453900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C660C48F-E415-3F4A-2E8A-C9B4882343DF}"/>
              </a:ext>
            </a:extLst>
          </p:cNvPr>
          <p:cNvGrpSpPr/>
          <p:nvPr/>
        </p:nvGrpSpPr>
        <p:grpSpPr>
          <a:xfrm>
            <a:off x="7730451" y="4402954"/>
            <a:ext cx="4155961" cy="775990"/>
            <a:chOff x="7731156" y="2576810"/>
            <a:chExt cx="4155961" cy="77599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28BDC1AC-891D-C52F-238E-674A9A46F95B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ADCA87DE-441E-76C4-1C13-94FAE92EBD6F}"/>
                </a:ext>
              </a:extLst>
            </p:cNvPr>
            <p:cNvSpPr txBox="1"/>
            <p:nvPr/>
          </p:nvSpPr>
          <p:spPr>
            <a:xfrm>
              <a:off x="7790784" y="2832493"/>
              <a:ext cx="409633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ต่อต้านการเคลื่อนไหวของกลุ่ม </a:t>
              </a:r>
              <a:r>
                <a:rPr kumimoji="0" lang="th-TH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กปป</a:t>
              </a:r>
              <a:r>
                <a:rPr kumimoji="0" lang="th-T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ส. </a:t>
              </a:r>
              <a:endParaRPr lang="en-US" sz="900" dirty="0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B6C9F23C-A4AA-2509-4E3B-E748511C4EBE}"/>
              </a:ext>
            </a:extLst>
          </p:cNvPr>
          <p:cNvGrpSpPr/>
          <p:nvPr/>
        </p:nvGrpSpPr>
        <p:grpSpPr>
          <a:xfrm>
            <a:off x="7730451" y="3364586"/>
            <a:ext cx="4151334" cy="775990"/>
            <a:chOff x="7731156" y="2576810"/>
            <a:chExt cx="4151334" cy="77599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00E7F0C-FCF4-13C0-EFB6-2144A2C36237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E3751470-CB34-8A14-B3AF-6C414C7C8CCB}"/>
                </a:ext>
              </a:extLst>
            </p:cNvPr>
            <p:cNvSpPr txBox="1"/>
            <p:nvPr/>
          </p:nvSpPr>
          <p:spPr>
            <a:xfrm>
              <a:off x="8167309" y="2749833"/>
              <a:ext cx="336569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นายกรัฐมนตรีคนที่ 30 </a:t>
              </a:r>
              <a:endParaRPr lang="en-US" sz="1100" dirty="0"/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B6B74EE7-BB82-6FF3-B4DA-4A045B211428}"/>
              </a:ext>
            </a:extLst>
          </p:cNvPr>
          <p:cNvGrpSpPr/>
          <p:nvPr/>
        </p:nvGrpSpPr>
        <p:grpSpPr>
          <a:xfrm>
            <a:off x="7637431" y="2326218"/>
            <a:ext cx="4244354" cy="775990"/>
            <a:chOff x="7638136" y="2576810"/>
            <a:chExt cx="4244354" cy="77599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4679F77-AE15-EC8B-1612-ABB6FAA413FC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17BE0D29-9DB8-1ED3-B091-2DE6D7F4525B}"/>
                </a:ext>
              </a:extLst>
            </p:cNvPr>
            <p:cNvSpPr txBox="1"/>
            <p:nvPr/>
          </p:nvSpPr>
          <p:spPr>
            <a:xfrm>
              <a:off x="7638136" y="2721858"/>
              <a:ext cx="41513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 </a:t>
              </a: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เป็นนักธุรกิจและนักการเมือง</a:t>
              </a:r>
              <a:endParaRPr lang="en-US" sz="1100" dirty="0"/>
            </a:p>
          </p:txBody>
        </p:sp>
      </p:grp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FCB6C07E-433A-0FAF-28B1-E435551217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96"/>
          <a:stretch/>
        </p:blipFill>
        <p:spPr>
          <a:xfrm>
            <a:off x="281444" y="1230884"/>
            <a:ext cx="6994363" cy="5051707"/>
          </a:xfrm>
          <a:prstGeom prst="rect">
            <a:avLst/>
          </a:prstGeom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4C16BCB0-92A0-4A6A-D6BA-C331E8926888}"/>
              </a:ext>
            </a:extLst>
          </p:cNvPr>
          <p:cNvSpPr/>
          <p:nvPr/>
        </p:nvSpPr>
        <p:spPr>
          <a:xfrm>
            <a:off x="28327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F52E237-4B4E-E67D-BDA5-938C1C6866B0}"/>
              </a:ext>
            </a:extLst>
          </p:cNvPr>
          <p:cNvSpPr/>
          <p:nvPr/>
        </p:nvSpPr>
        <p:spPr>
          <a:xfrm>
            <a:off x="4494857" y="5268537"/>
            <a:ext cx="137836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24</a:t>
            </a:r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id="{88DB6717-01C8-8635-D320-170D166D87A6}"/>
              </a:ext>
            </a:extLst>
          </p:cNvPr>
          <p:cNvSpPr/>
          <p:nvPr/>
        </p:nvSpPr>
        <p:spPr>
          <a:xfrm>
            <a:off x="3076905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13</a:t>
            </a:r>
          </a:p>
        </p:txBody>
      </p:sp>
      <p:sp>
        <p:nvSpPr>
          <p:cNvPr id="48" name="สี่เหลี่ยมผืนผ้า 47">
            <a:extLst>
              <a:ext uri="{FF2B5EF4-FFF2-40B4-BE49-F238E27FC236}">
                <a16:creationId xmlns:a16="http://schemas.microsoft.com/office/drawing/2014/main" id="{D42D4A23-BAE2-ECF3-6406-E57321A4EF5D}"/>
              </a:ext>
            </a:extLst>
          </p:cNvPr>
          <p:cNvSpPr/>
          <p:nvPr/>
        </p:nvSpPr>
        <p:spPr>
          <a:xfrm>
            <a:off x="5862866" y="5265743"/>
            <a:ext cx="1402080" cy="10234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25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8EBA31CB-F360-506D-3D01-6C7D99C3477A}"/>
              </a:ext>
            </a:extLst>
          </p:cNvPr>
          <p:cNvSpPr/>
          <p:nvPr/>
        </p:nvSpPr>
        <p:spPr>
          <a:xfrm>
            <a:off x="1671897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F3676C23-2C80-3B60-AF98-4D077D21145D}"/>
              </a:ext>
            </a:extLst>
          </p:cNvPr>
          <p:cNvSpPr/>
          <p:nvPr/>
        </p:nvSpPr>
        <p:spPr>
          <a:xfrm>
            <a:off x="3063712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347009CD-7A14-EC54-B2DC-4FB68A22AFA7}"/>
              </a:ext>
            </a:extLst>
          </p:cNvPr>
          <p:cNvSpPr/>
          <p:nvPr/>
        </p:nvSpPr>
        <p:spPr>
          <a:xfrm>
            <a:off x="4459425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4</a:t>
            </a: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AF32C215-A91A-3539-CF9F-E63A6CB7E812}"/>
              </a:ext>
            </a:extLst>
          </p:cNvPr>
          <p:cNvSpPr/>
          <p:nvPr/>
        </p:nvSpPr>
        <p:spPr>
          <a:xfrm>
            <a:off x="586736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5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8237E779-2974-CDA6-54C7-4181B6F44E2B}"/>
              </a:ext>
            </a:extLst>
          </p:cNvPr>
          <p:cNvSpPr/>
          <p:nvPr/>
        </p:nvSpPr>
        <p:spPr>
          <a:xfrm>
            <a:off x="283270" y="2228670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6</a:t>
            </a: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9C6FFB43-C945-55AA-51FF-7EDD1F421C1C}"/>
              </a:ext>
            </a:extLst>
          </p:cNvPr>
          <p:cNvSpPr/>
          <p:nvPr/>
        </p:nvSpPr>
        <p:spPr>
          <a:xfrm>
            <a:off x="1671897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7</a:t>
            </a:r>
          </a:p>
        </p:txBody>
      </p: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60D2DA4E-9E05-B3B1-D9F0-EC948BF15E0B}"/>
              </a:ext>
            </a:extLst>
          </p:cNvPr>
          <p:cNvSpPr/>
          <p:nvPr/>
        </p:nvSpPr>
        <p:spPr>
          <a:xfrm>
            <a:off x="3070794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8</a:t>
            </a: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67537DEB-520A-BDD3-4ADB-A10AF9CF5ECF}"/>
              </a:ext>
            </a:extLst>
          </p:cNvPr>
          <p:cNvSpPr/>
          <p:nvPr/>
        </p:nvSpPr>
        <p:spPr>
          <a:xfrm>
            <a:off x="4465792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9</a:t>
            </a: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40C6BB91-A44C-BAF3-0CA4-FB224328A085}"/>
              </a:ext>
            </a:extLst>
          </p:cNvPr>
          <p:cNvSpPr/>
          <p:nvPr/>
        </p:nvSpPr>
        <p:spPr>
          <a:xfrm>
            <a:off x="5874239" y="2235401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10</a:t>
            </a: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7DBA6211-4254-46D1-2807-871582A9ACD4}"/>
              </a:ext>
            </a:extLst>
          </p:cNvPr>
          <p:cNvSpPr/>
          <p:nvPr/>
        </p:nvSpPr>
        <p:spPr>
          <a:xfrm>
            <a:off x="283270" y="324323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11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7FC548A3-5732-1400-FB05-1088ABA4C357}"/>
              </a:ext>
            </a:extLst>
          </p:cNvPr>
          <p:cNvSpPr/>
          <p:nvPr/>
        </p:nvSpPr>
        <p:spPr>
          <a:xfrm>
            <a:off x="1675081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12</a:t>
            </a:r>
          </a:p>
        </p:txBody>
      </p: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250D414D-A181-30D0-49B5-B5B9DAB82A1F}"/>
              </a:ext>
            </a:extLst>
          </p:cNvPr>
          <p:cNvSpPr/>
          <p:nvPr/>
        </p:nvSpPr>
        <p:spPr>
          <a:xfrm>
            <a:off x="4468720" y="324716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14</a:t>
            </a: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4A3FE22C-FC62-5B8C-C650-A628E8B4C5CB}"/>
              </a:ext>
            </a:extLst>
          </p:cNvPr>
          <p:cNvSpPr/>
          <p:nvPr/>
        </p:nvSpPr>
        <p:spPr>
          <a:xfrm>
            <a:off x="5873728" y="32550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15</a:t>
            </a:r>
          </a:p>
        </p:txBody>
      </p:sp>
      <p:sp>
        <p:nvSpPr>
          <p:cNvPr id="63" name="สี่เหลี่ยมผืนผ้า 62">
            <a:extLst>
              <a:ext uri="{FF2B5EF4-FFF2-40B4-BE49-F238E27FC236}">
                <a16:creationId xmlns:a16="http://schemas.microsoft.com/office/drawing/2014/main" id="{A526A830-AA6B-1759-B3D4-78B95BF65708}"/>
              </a:ext>
            </a:extLst>
          </p:cNvPr>
          <p:cNvSpPr/>
          <p:nvPr/>
        </p:nvSpPr>
        <p:spPr>
          <a:xfrm>
            <a:off x="283270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16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C0D5F45C-235E-D90E-C35B-DFC2CBB7587B}"/>
              </a:ext>
            </a:extLst>
          </p:cNvPr>
          <p:cNvSpPr/>
          <p:nvPr/>
        </p:nvSpPr>
        <p:spPr>
          <a:xfrm>
            <a:off x="1668714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17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BD7246CC-807B-563E-4568-5CFAA90A902C}"/>
              </a:ext>
            </a:extLst>
          </p:cNvPr>
          <p:cNvSpPr/>
          <p:nvPr/>
        </p:nvSpPr>
        <p:spPr>
          <a:xfrm>
            <a:off x="3085556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18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0ECADEFD-3309-5CB5-4F16-72B1C1C00333}"/>
              </a:ext>
            </a:extLst>
          </p:cNvPr>
          <p:cNvSpPr/>
          <p:nvPr/>
        </p:nvSpPr>
        <p:spPr>
          <a:xfrm>
            <a:off x="4471137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19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B992BF7E-A3D9-B9D5-17B5-C58E373823FC}"/>
              </a:ext>
            </a:extLst>
          </p:cNvPr>
          <p:cNvSpPr/>
          <p:nvPr/>
        </p:nvSpPr>
        <p:spPr>
          <a:xfrm>
            <a:off x="5867360" y="4242164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20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8473F97-A11D-F867-5387-0F1C1DF001CB}"/>
              </a:ext>
            </a:extLst>
          </p:cNvPr>
          <p:cNvSpPr/>
          <p:nvPr/>
        </p:nvSpPr>
        <p:spPr>
          <a:xfrm>
            <a:off x="283270" y="52657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21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41A29E1E-78DF-2928-0AE7-D6CC9B3C66DE}"/>
              </a:ext>
            </a:extLst>
          </p:cNvPr>
          <p:cNvSpPr/>
          <p:nvPr/>
        </p:nvSpPr>
        <p:spPr>
          <a:xfrm>
            <a:off x="1665103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22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30654A32-0375-DA4D-6188-3EAA45E1EF72}"/>
              </a:ext>
            </a:extLst>
          </p:cNvPr>
          <p:cNvSpPr/>
          <p:nvPr/>
        </p:nvSpPr>
        <p:spPr>
          <a:xfrm>
            <a:off x="3079980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23</a:t>
            </a:r>
          </a:p>
        </p:txBody>
      </p:sp>
      <p:grpSp>
        <p:nvGrpSpPr>
          <p:cNvPr id="71" name="กลุ่ม 70">
            <a:extLst>
              <a:ext uri="{FF2B5EF4-FFF2-40B4-BE49-F238E27FC236}">
                <a16:creationId xmlns:a16="http://schemas.microsoft.com/office/drawing/2014/main" id="{284B92FD-44AA-64C4-34D6-D0407ABF0258}"/>
              </a:ext>
            </a:extLst>
          </p:cNvPr>
          <p:cNvGrpSpPr/>
          <p:nvPr/>
        </p:nvGrpSpPr>
        <p:grpSpPr>
          <a:xfrm>
            <a:off x="281445" y="26579"/>
            <a:ext cx="6792444" cy="1135319"/>
            <a:chOff x="281445" y="26579"/>
            <a:chExt cx="6792444" cy="1135319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58F9527E-83FB-4028-E134-5FBFFAF0DB45}"/>
                </a:ext>
              </a:extLst>
            </p:cNvPr>
            <p:cNvSpPr/>
            <p:nvPr/>
          </p:nvSpPr>
          <p:spPr>
            <a:xfrm>
              <a:off x="281445" y="26579"/>
              <a:ext cx="6792444" cy="1135319"/>
            </a:xfrm>
            <a:custGeom>
              <a:avLst/>
              <a:gdLst/>
              <a:ahLst/>
              <a:cxnLst/>
              <a:rect l="l" t="t" r="r" b="b"/>
              <a:pathLst>
                <a:path w="5027242" h="1135319">
                  <a:moveTo>
                    <a:pt x="0" y="0"/>
                  </a:moveTo>
                  <a:lnTo>
                    <a:pt x="5027241" y="0"/>
                  </a:lnTo>
                  <a:lnTo>
                    <a:pt x="5027241" y="1135319"/>
                  </a:lnTo>
                  <a:lnTo>
                    <a:pt x="0" y="1135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กล่องข้อความ 72">
              <a:extLst>
                <a:ext uri="{FF2B5EF4-FFF2-40B4-BE49-F238E27FC236}">
                  <a16:creationId xmlns:a16="http://schemas.microsoft.com/office/drawing/2014/main" id="{141E8DDF-0A6A-5EEF-C6C4-42A47FA10D9E}"/>
                </a:ext>
              </a:extLst>
            </p:cNvPr>
            <p:cNvSpPr txBox="1"/>
            <p:nvPr/>
          </p:nvSpPr>
          <p:spPr>
            <a:xfrm>
              <a:off x="1326412" y="271072"/>
              <a:ext cx="47025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2. </a:t>
              </a:r>
              <a:r>
                <a:rPr lang="th-TH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บุคคลในภาพคือใคร</a:t>
              </a:r>
              <a:endPara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</p:txBody>
        </p:sp>
      </p:grpSp>
      <p:sp>
        <p:nvSpPr>
          <p:cNvPr id="2" name="คุณสมบัติหมายเลข 1">
            <a:extLst>
              <a:ext uri="{FF2B5EF4-FFF2-40B4-BE49-F238E27FC236}">
                <a16:creationId xmlns:a16="http://schemas.microsoft.com/office/drawing/2014/main" id="{F48B1098-128F-97D5-147A-865FDCFA6226}"/>
              </a:ext>
            </a:extLst>
          </p:cNvPr>
          <p:cNvSpPr/>
          <p:nvPr/>
        </p:nvSpPr>
        <p:spPr>
          <a:xfrm>
            <a:off x="8108888" y="4508249"/>
            <a:ext cx="3458716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3" name="คุณสมบัติหมายเลข 1">
            <a:extLst>
              <a:ext uri="{FF2B5EF4-FFF2-40B4-BE49-F238E27FC236}">
                <a16:creationId xmlns:a16="http://schemas.microsoft.com/office/drawing/2014/main" id="{E9F90F8C-25A8-D427-DB1E-C9FF5DB9A5DF}"/>
              </a:ext>
            </a:extLst>
          </p:cNvPr>
          <p:cNvSpPr/>
          <p:nvPr/>
        </p:nvSpPr>
        <p:spPr>
          <a:xfrm>
            <a:off x="8108888" y="3429625"/>
            <a:ext cx="320842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4" name="คุณสมบัติหมายเลข 1">
            <a:extLst>
              <a:ext uri="{FF2B5EF4-FFF2-40B4-BE49-F238E27FC236}">
                <a16:creationId xmlns:a16="http://schemas.microsoft.com/office/drawing/2014/main" id="{680C9A0E-34B1-7D28-EABF-DA9A3787D20D}"/>
              </a:ext>
            </a:extLst>
          </p:cNvPr>
          <p:cNvSpPr/>
          <p:nvPr/>
        </p:nvSpPr>
        <p:spPr>
          <a:xfrm>
            <a:off x="8201907" y="2421825"/>
            <a:ext cx="330285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CA512CC6-C01E-83BE-A2CC-31E647C16A77}"/>
              </a:ext>
            </a:extLst>
          </p:cNvPr>
          <p:cNvSpPr/>
          <p:nvPr/>
        </p:nvSpPr>
        <p:spPr>
          <a:xfrm>
            <a:off x="7816416" y="1173087"/>
            <a:ext cx="4066074" cy="857000"/>
          </a:xfrm>
          <a:custGeom>
            <a:avLst/>
            <a:gdLst/>
            <a:ahLst/>
            <a:cxnLst/>
            <a:rect l="l" t="t" r="r" b="b"/>
            <a:pathLst>
              <a:path w="7802927" h="2009254">
                <a:moveTo>
                  <a:pt x="0" y="0"/>
                </a:moveTo>
                <a:lnTo>
                  <a:pt x="7802928" y="0"/>
                </a:lnTo>
                <a:lnTo>
                  <a:pt x="7802928" y="2009253"/>
                </a:lnTo>
                <a:lnTo>
                  <a:pt x="0" y="20092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EA5951F2-4D4C-FDD2-351B-D28422A12F61}"/>
              </a:ext>
            </a:extLst>
          </p:cNvPr>
          <p:cNvSpPr txBox="1"/>
          <p:nvPr/>
        </p:nvSpPr>
        <p:spPr>
          <a:xfrm>
            <a:off x="8108888" y="1247644"/>
            <a:ext cx="339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เลือกตัวช่วย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" name="รูปภาพ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EA48D7A-3C0D-50BB-0C7C-3A49243F7D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4963" y="5610356"/>
            <a:ext cx="1829706" cy="775991"/>
          </a:xfrm>
          <a:prstGeom prst="rect">
            <a:avLst/>
          </a:prstGeom>
        </p:spPr>
      </p:pic>
      <p:pic>
        <p:nvPicPr>
          <p:cNvPr id="17" name="รูปภาพ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36D322C-E83C-2619-6F0F-50565530FD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8799" y="5627700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0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9" grpId="0" animBg="1"/>
      <p:bldP spid="3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BE21E60-3148-1449-BA8D-F36E09E1C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338" y="1075325"/>
            <a:ext cx="6259338" cy="5782675"/>
          </a:xfrm>
          <a:prstGeom prst="rect">
            <a:avLst/>
          </a:prstGeom>
        </p:spPr>
      </p:pic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3FB3BA74-6B8E-682B-9F24-84E7C3DD4D24}"/>
              </a:ext>
            </a:extLst>
          </p:cNvPr>
          <p:cNvGrpSpPr/>
          <p:nvPr/>
        </p:nvGrpSpPr>
        <p:grpSpPr>
          <a:xfrm>
            <a:off x="3943928" y="1818682"/>
            <a:ext cx="7934036" cy="1949103"/>
            <a:chOff x="73891" y="2198024"/>
            <a:chExt cx="7934036" cy="194910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93FBB12-156B-1526-1EB4-8FD76771DF5A}"/>
                </a:ext>
              </a:extLst>
            </p:cNvPr>
            <p:cNvSpPr/>
            <p:nvPr/>
          </p:nvSpPr>
          <p:spPr>
            <a:xfrm>
              <a:off x="73891" y="2198024"/>
              <a:ext cx="7934036" cy="1949103"/>
            </a:xfrm>
            <a:custGeom>
              <a:avLst/>
              <a:gdLst/>
              <a:ahLst/>
              <a:cxnLst/>
              <a:rect l="l" t="t" r="r" b="b"/>
              <a:pathLst>
                <a:path w="7315200" h="2240280">
                  <a:moveTo>
                    <a:pt x="0" y="0"/>
                  </a:moveTo>
                  <a:lnTo>
                    <a:pt x="7315200" y="0"/>
                  </a:lnTo>
                  <a:lnTo>
                    <a:pt x="7315200" y="2240280"/>
                  </a:lnTo>
                  <a:lnTo>
                    <a:pt x="0" y="2240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FABBF132-942E-2BF3-6DAC-A8CA461A50A9}"/>
                </a:ext>
              </a:extLst>
            </p:cNvPr>
            <p:cNvSpPr txBox="1"/>
            <p:nvPr/>
          </p:nvSpPr>
          <p:spPr>
            <a:xfrm>
              <a:off x="1501888" y="2664743"/>
              <a:ext cx="507804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60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เศร</a:t>
              </a:r>
              <a:r>
                <a:rPr lang="th-TH" sz="6000" dirty="0" err="1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ษฐา</a:t>
              </a:r>
              <a:r>
                <a:rPr lang="th-TH" sz="60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 ทวีสิน</a:t>
              </a:r>
            </a:p>
          </p:txBody>
        </p:sp>
      </p:grpSp>
      <p:pic>
        <p:nvPicPr>
          <p:cNvPr id="2" name="รูปภาพ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1FCE5A-E596-9CC0-2C4E-12434BAF8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0967" y="5596355"/>
            <a:ext cx="1829706" cy="775991"/>
          </a:xfrm>
          <a:prstGeom prst="rect">
            <a:avLst/>
          </a:prstGeom>
        </p:spPr>
      </p:pic>
      <p:pic>
        <p:nvPicPr>
          <p:cNvPr id="4" name="รูปภาพ 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1D2A67F-1D3A-1323-8E61-FB870D99A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4803" y="5613699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1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0BDDBD3C-B7F2-E432-98EA-42F74DB438AA}"/>
              </a:ext>
            </a:extLst>
          </p:cNvPr>
          <p:cNvGrpSpPr/>
          <p:nvPr/>
        </p:nvGrpSpPr>
        <p:grpSpPr>
          <a:xfrm>
            <a:off x="7730451" y="2326218"/>
            <a:ext cx="4151334" cy="775990"/>
            <a:chOff x="7731156" y="2576810"/>
            <a:chExt cx="4151334" cy="77599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B3EA9F9-8665-4D65-788C-12603E7AE811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C2F33830-DB39-FAA3-6DE2-2BBA24086515}"/>
                </a:ext>
              </a:extLst>
            </p:cNvPr>
            <p:cNvSpPr txBox="1"/>
            <p:nvPr/>
          </p:nvSpPr>
          <p:spPr>
            <a:xfrm>
              <a:off x="7966355" y="2769796"/>
              <a:ext cx="387862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ไทยทำ ไทยใช้ ไทยเจริญ</a:t>
              </a:r>
              <a:endParaRPr lang="en-US" sz="1050" dirty="0"/>
            </a:p>
          </p:txBody>
        </p:sp>
      </p:grpSp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7FF811EA-F7A3-8E56-E303-8902261DD92D}"/>
              </a:ext>
            </a:extLst>
          </p:cNvPr>
          <p:cNvGrpSpPr/>
          <p:nvPr/>
        </p:nvGrpSpPr>
        <p:grpSpPr>
          <a:xfrm>
            <a:off x="7730451" y="4402954"/>
            <a:ext cx="4178279" cy="775990"/>
            <a:chOff x="7731156" y="2576810"/>
            <a:chExt cx="4178279" cy="77599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8C328298-5ABF-BA15-2CFF-D13220636F4B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EED625B6-FC07-98AB-D2FD-8575BF625987}"/>
                </a:ext>
              </a:extLst>
            </p:cNvPr>
            <p:cNvSpPr txBox="1"/>
            <p:nvPr/>
          </p:nvSpPr>
          <p:spPr>
            <a:xfrm>
              <a:off x="7813102" y="2774437"/>
              <a:ext cx="409633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นายกรัฐมนตรีไทย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 </a:t>
              </a: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คนที่ 3 </a:t>
              </a:r>
              <a:endParaRPr lang="en-US" sz="1050" dirty="0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B1E0094F-D9B0-B5B3-9B53-BF66153062C3}"/>
              </a:ext>
            </a:extLst>
          </p:cNvPr>
          <p:cNvGrpSpPr/>
          <p:nvPr/>
        </p:nvGrpSpPr>
        <p:grpSpPr>
          <a:xfrm>
            <a:off x="7730451" y="3364586"/>
            <a:ext cx="4151334" cy="775990"/>
            <a:chOff x="7731156" y="2576810"/>
            <a:chExt cx="4151334" cy="77599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A3F4F4FD-D15B-7CB2-5A31-0F40B647A03D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8E570511-D3DA-170F-F642-144D7C3B1182}"/>
                </a:ext>
              </a:extLst>
            </p:cNvPr>
            <p:cNvSpPr txBox="1"/>
            <p:nvPr/>
          </p:nvSpPr>
          <p:spPr>
            <a:xfrm>
              <a:off x="8262608" y="2744497"/>
              <a:ext cx="31526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นายกรัฐมนตรีที่ดำรงตำแหน่ง</a:t>
              </a:r>
              <a:endParaRPr lang="en-US" sz="160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  <a:p>
              <a:pPr algn="ctr"/>
              <a:r>
                <a:rPr kumimoji="0" lang="th-TH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นานที่สุด</a:t>
              </a:r>
              <a:endParaRPr lang="en-US" sz="900" dirty="0"/>
            </a:p>
          </p:txBody>
        </p:sp>
      </p:grp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4BE42616-553D-1575-05DF-FDCC3669BF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954"/>
          <a:stretch/>
        </p:blipFill>
        <p:spPr>
          <a:xfrm>
            <a:off x="281445" y="1211822"/>
            <a:ext cx="6989868" cy="5077382"/>
          </a:xfrm>
          <a:prstGeom prst="rect">
            <a:avLst/>
          </a:prstGeom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4C16BCB0-92A0-4A6A-D6BA-C331E8926888}"/>
              </a:ext>
            </a:extLst>
          </p:cNvPr>
          <p:cNvSpPr/>
          <p:nvPr/>
        </p:nvSpPr>
        <p:spPr>
          <a:xfrm>
            <a:off x="28327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F52E237-4B4E-E67D-BDA5-938C1C6866B0}"/>
              </a:ext>
            </a:extLst>
          </p:cNvPr>
          <p:cNvSpPr/>
          <p:nvPr/>
        </p:nvSpPr>
        <p:spPr>
          <a:xfrm>
            <a:off x="4494857" y="5268537"/>
            <a:ext cx="137836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24</a:t>
            </a:r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id="{88DB6717-01C8-8635-D320-170D166D87A6}"/>
              </a:ext>
            </a:extLst>
          </p:cNvPr>
          <p:cNvSpPr/>
          <p:nvPr/>
        </p:nvSpPr>
        <p:spPr>
          <a:xfrm>
            <a:off x="3076905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13</a:t>
            </a:r>
          </a:p>
        </p:txBody>
      </p:sp>
      <p:sp>
        <p:nvSpPr>
          <p:cNvPr id="48" name="สี่เหลี่ยมผืนผ้า 47">
            <a:extLst>
              <a:ext uri="{FF2B5EF4-FFF2-40B4-BE49-F238E27FC236}">
                <a16:creationId xmlns:a16="http://schemas.microsoft.com/office/drawing/2014/main" id="{D42D4A23-BAE2-ECF3-6406-E57321A4EF5D}"/>
              </a:ext>
            </a:extLst>
          </p:cNvPr>
          <p:cNvSpPr/>
          <p:nvPr/>
        </p:nvSpPr>
        <p:spPr>
          <a:xfrm>
            <a:off x="5862866" y="5265743"/>
            <a:ext cx="1402080" cy="10234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25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8EBA31CB-F360-506D-3D01-6C7D99C3477A}"/>
              </a:ext>
            </a:extLst>
          </p:cNvPr>
          <p:cNvSpPr/>
          <p:nvPr/>
        </p:nvSpPr>
        <p:spPr>
          <a:xfrm>
            <a:off x="1671897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F3676C23-2C80-3B60-AF98-4D077D21145D}"/>
              </a:ext>
            </a:extLst>
          </p:cNvPr>
          <p:cNvSpPr/>
          <p:nvPr/>
        </p:nvSpPr>
        <p:spPr>
          <a:xfrm>
            <a:off x="3063712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347009CD-7A14-EC54-B2DC-4FB68A22AFA7}"/>
              </a:ext>
            </a:extLst>
          </p:cNvPr>
          <p:cNvSpPr/>
          <p:nvPr/>
        </p:nvSpPr>
        <p:spPr>
          <a:xfrm>
            <a:off x="4459425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4</a:t>
            </a: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AF32C215-A91A-3539-CF9F-E63A6CB7E812}"/>
              </a:ext>
            </a:extLst>
          </p:cNvPr>
          <p:cNvSpPr/>
          <p:nvPr/>
        </p:nvSpPr>
        <p:spPr>
          <a:xfrm>
            <a:off x="586736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5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8237E779-2974-CDA6-54C7-4181B6F44E2B}"/>
              </a:ext>
            </a:extLst>
          </p:cNvPr>
          <p:cNvSpPr/>
          <p:nvPr/>
        </p:nvSpPr>
        <p:spPr>
          <a:xfrm>
            <a:off x="283270" y="2228670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6</a:t>
            </a: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9C6FFB43-C945-55AA-51FF-7EDD1F421C1C}"/>
              </a:ext>
            </a:extLst>
          </p:cNvPr>
          <p:cNvSpPr/>
          <p:nvPr/>
        </p:nvSpPr>
        <p:spPr>
          <a:xfrm>
            <a:off x="1671897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7</a:t>
            </a:r>
          </a:p>
        </p:txBody>
      </p: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60D2DA4E-9E05-B3B1-D9F0-EC948BF15E0B}"/>
              </a:ext>
            </a:extLst>
          </p:cNvPr>
          <p:cNvSpPr/>
          <p:nvPr/>
        </p:nvSpPr>
        <p:spPr>
          <a:xfrm>
            <a:off x="3070794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8</a:t>
            </a: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67537DEB-520A-BDD3-4ADB-A10AF9CF5ECF}"/>
              </a:ext>
            </a:extLst>
          </p:cNvPr>
          <p:cNvSpPr/>
          <p:nvPr/>
        </p:nvSpPr>
        <p:spPr>
          <a:xfrm>
            <a:off x="4465792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9</a:t>
            </a: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40C6BB91-A44C-BAF3-0CA4-FB224328A085}"/>
              </a:ext>
            </a:extLst>
          </p:cNvPr>
          <p:cNvSpPr/>
          <p:nvPr/>
        </p:nvSpPr>
        <p:spPr>
          <a:xfrm>
            <a:off x="5874239" y="2235401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10</a:t>
            </a: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7DBA6211-4254-46D1-2807-871582A9ACD4}"/>
              </a:ext>
            </a:extLst>
          </p:cNvPr>
          <p:cNvSpPr/>
          <p:nvPr/>
        </p:nvSpPr>
        <p:spPr>
          <a:xfrm>
            <a:off x="283270" y="324323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11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7FC548A3-5732-1400-FB05-1088ABA4C357}"/>
              </a:ext>
            </a:extLst>
          </p:cNvPr>
          <p:cNvSpPr/>
          <p:nvPr/>
        </p:nvSpPr>
        <p:spPr>
          <a:xfrm>
            <a:off x="1675081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12</a:t>
            </a:r>
          </a:p>
        </p:txBody>
      </p: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250D414D-A181-30D0-49B5-B5B9DAB82A1F}"/>
              </a:ext>
            </a:extLst>
          </p:cNvPr>
          <p:cNvSpPr/>
          <p:nvPr/>
        </p:nvSpPr>
        <p:spPr>
          <a:xfrm>
            <a:off x="4468720" y="324716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14</a:t>
            </a: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4A3FE22C-FC62-5B8C-C650-A628E8B4C5CB}"/>
              </a:ext>
            </a:extLst>
          </p:cNvPr>
          <p:cNvSpPr/>
          <p:nvPr/>
        </p:nvSpPr>
        <p:spPr>
          <a:xfrm>
            <a:off x="5873728" y="32550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15</a:t>
            </a:r>
          </a:p>
        </p:txBody>
      </p:sp>
      <p:sp>
        <p:nvSpPr>
          <p:cNvPr id="63" name="สี่เหลี่ยมผืนผ้า 62">
            <a:extLst>
              <a:ext uri="{FF2B5EF4-FFF2-40B4-BE49-F238E27FC236}">
                <a16:creationId xmlns:a16="http://schemas.microsoft.com/office/drawing/2014/main" id="{A526A830-AA6B-1759-B3D4-78B95BF65708}"/>
              </a:ext>
            </a:extLst>
          </p:cNvPr>
          <p:cNvSpPr/>
          <p:nvPr/>
        </p:nvSpPr>
        <p:spPr>
          <a:xfrm>
            <a:off x="283270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16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C0D5F45C-235E-D90E-C35B-DFC2CBB7587B}"/>
              </a:ext>
            </a:extLst>
          </p:cNvPr>
          <p:cNvSpPr/>
          <p:nvPr/>
        </p:nvSpPr>
        <p:spPr>
          <a:xfrm>
            <a:off x="1668714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17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BD7246CC-807B-563E-4568-5CFAA90A902C}"/>
              </a:ext>
            </a:extLst>
          </p:cNvPr>
          <p:cNvSpPr/>
          <p:nvPr/>
        </p:nvSpPr>
        <p:spPr>
          <a:xfrm>
            <a:off x="3085556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18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0ECADEFD-3309-5CB5-4F16-72B1C1C00333}"/>
              </a:ext>
            </a:extLst>
          </p:cNvPr>
          <p:cNvSpPr/>
          <p:nvPr/>
        </p:nvSpPr>
        <p:spPr>
          <a:xfrm>
            <a:off x="4471137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19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B992BF7E-A3D9-B9D5-17B5-C58E373823FC}"/>
              </a:ext>
            </a:extLst>
          </p:cNvPr>
          <p:cNvSpPr/>
          <p:nvPr/>
        </p:nvSpPr>
        <p:spPr>
          <a:xfrm>
            <a:off x="5867360" y="4242164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20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8473F97-A11D-F867-5387-0F1C1DF001CB}"/>
              </a:ext>
            </a:extLst>
          </p:cNvPr>
          <p:cNvSpPr/>
          <p:nvPr/>
        </p:nvSpPr>
        <p:spPr>
          <a:xfrm>
            <a:off x="283270" y="52657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21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41A29E1E-78DF-2928-0AE7-D6CC9B3C66DE}"/>
              </a:ext>
            </a:extLst>
          </p:cNvPr>
          <p:cNvSpPr/>
          <p:nvPr/>
        </p:nvSpPr>
        <p:spPr>
          <a:xfrm>
            <a:off x="1665103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22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30654A32-0375-DA4D-6188-3EAA45E1EF72}"/>
              </a:ext>
            </a:extLst>
          </p:cNvPr>
          <p:cNvSpPr/>
          <p:nvPr/>
        </p:nvSpPr>
        <p:spPr>
          <a:xfrm>
            <a:off x="3079980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23</a:t>
            </a:r>
          </a:p>
        </p:txBody>
      </p:sp>
      <p:grpSp>
        <p:nvGrpSpPr>
          <p:cNvPr id="71" name="กลุ่ม 70">
            <a:extLst>
              <a:ext uri="{FF2B5EF4-FFF2-40B4-BE49-F238E27FC236}">
                <a16:creationId xmlns:a16="http://schemas.microsoft.com/office/drawing/2014/main" id="{284B92FD-44AA-64C4-34D6-D0407ABF0258}"/>
              </a:ext>
            </a:extLst>
          </p:cNvPr>
          <p:cNvGrpSpPr/>
          <p:nvPr/>
        </p:nvGrpSpPr>
        <p:grpSpPr>
          <a:xfrm>
            <a:off x="281445" y="26579"/>
            <a:ext cx="6792444" cy="1135319"/>
            <a:chOff x="281445" y="26579"/>
            <a:chExt cx="6792444" cy="1135319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58F9527E-83FB-4028-E134-5FBFFAF0DB45}"/>
                </a:ext>
              </a:extLst>
            </p:cNvPr>
            <p:cNvSpPr/>
            <p:nvPr/>
          </p:nvSpPr>
          <p:spPr>
            <a:xfrm>
              <a:off x="281445" y="26579"/>
              <a:ext cx="6792444" cy="1135319"/>
            </a:xfrm>
            <a:custGeom>
              <a:avLst/>
              <a:gdLst/>
              <a:ahLst/>
              <a:cxnLst/>
              <a:rect l="l" t="t" r="r" b="b"/>
              <a:pathLst>
                <a:path w="5027242" h="1135319">
                  <a:moveTo>
                    <a:pt x="0" y="0"/>
                  </a:moveTo>
                  <a:lnTo>
                    <a:pt x="5027241" y="0"/>
                  </a:lnTo>
                  <a:lnTo>
                    <a:pt x="5027241" y="1135319"/>
                  </a:lnTo>
                  <a:lnTo>
                    <a:pt x="0" y="1135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กล่องข้อความ 72">
              <a:extLst>
                <a:ext uri="{FF2B5EF4-FFF2-40B4-BE49-F238E27FC236}">
                  <a16:creationId xmlns:a16="http://schemas.microsoft.com/office/drawing/2014/main" id="{141E8DDF-0A6A-5EEF-C6C4-42A47FA10D9E}"/>
                </a:ext>
              </a:extLst>
            </p:cNvPr>
            <p:cNvSpPr txBox="1"/>
            <p:nvPr/>
          </p:nvSpPr>
          <p:spPr>
            <a:xfrm>
              <a:off x="1310979" y="271072"/>
              <a:ext cx="4733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3. </a:t>
              </a:r>
              <a:r>
                <a:rPr lang="th-TH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บุคคลในภาพคือใคร</a:t>
              </a:r>
              <a:endPara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</p:txBody>
        </p:sp>
      </p:grpSp>
      <p:sp>
        <p:nvSpPr>
          <p:cNvPr id="2" name="คุณสมบัติหมายเลข 1">
            <a:extLst>
              <a:ext uri="{FF2B5EF4-FFF2-40B4-BE49-F238E27FC236}">
                <a16:creationId xmlns:a16="http://schemas.microsoft.com/office/drawing/2014/main" id="{B9E44DCB-557C-900A-CE1D-F9399FF480BF}"/>
              </a:ext>
            </a:extLst>
          </p:cNvPr>
          <p:cNvSpPr/>
          <p:nvPr/>
        </p:nvSpPr>
        <p:spPr>
          <a:xfrm>
            <a:off x="8108888" y="4508249"/>
            <a:ext cx="3458716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3" name="คุณสมบัติหมายเลข 1">
            <a:extLst>
              <a:ext uri="{FF2B5EF4-FFF2-40B4-BE49-F238E27FC236}">
                <a16:creationId xmlns:a16="http://schemas.microsoft.com/office/drawing/2014/main" id="{78C618FC-1111-6BBF-D0E7-35780291E7DB}"/>
              </a:ext>
            </a:extLst>
          </p:cNvPr>
          <p:cNvSpPr/>
          <p:nvPr/>
        </p:nvSpPr>
        <p:spPr>
          <a:xfrm>
            <a:off x="8108888" y="3429625"/>
            <a:ext cx="320842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4" name="คุณสมบัติหมายเลข 1">
            <a:extLst>
              <a:ext uri="{FF2B5EF4-FFF2-40B4-BE49-F238E27FC236}">
                <a16:creationId xmlns:a16="http://schemas.microsoft.com/office/drawing/2014/main" id="{6C60642D-3EA6-1507-53DA-900C6EAEFFD6}"/>
              </a:ext>
            </a:extLst>
          </p:cNvPr>
          <p:cNvSpPr/>
          <p:nvPr/>
        </p:nvSpPr>
        <p:spPr>
          <a:xfrm>
            <a:off x="8201907" y="2421825"/>
            <a:ext cx="330285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089042AE-C9BD-3CF1-5272-A2B0C96E4A39}"/>
              </a:ext>
            </a:extLst>
          </p:cNvPr>
          <p:cNvSpPr/>
          <p:nvPr/>
        </p:nvSpPr>
        <p:spPr>
          <a:xfrm>
            <a:off x="7816416" y="1173087"/>
            <a:ext cx="4066074" cy="857000"/>
          </a:xfrm>
          <a:custGeom>
            <a:avLst/>
            <a:gdLst/>
            <a:ahLst/>
            <a:cxnLst/>
            <a:rect l="l" t="t" r="r" b="b"/>
            <a:pathLst>
              <a:path w="7802927" h="2009254">
                <a:moveTo>
                  <a:pt x="0" y="0"/>
                </a:moveTo>
                <a:lnTo>
                  <a:pt x="7802928" y="0"/>
                </a:lnTo>
                <a:lnTo>
                  <a:pt x="7802928" y="2009253"/>
                </a:lnTo>
                <a:lnTo>
                  <a:pt x="0" y="20092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1EDE242B-61E7-CE8D-3D11-931628AD958E}"/>
              </a:ext>
            </a:extLst>
          </p:cNvPr>
          <p:cNvSpPr txBox="1"/>
          <p:nvPr/>
        </p:nvSpPr>
        <p:spPr>
          <a:xfrm>
            <a:off x="8108888" y="1247644"/>
            <a:ext cx="339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เลือกตัวช่วย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" name="รูปภาพ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2883492-51AC-F664-3138-3F8755DFB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4963" y="5610356"/>
            <a:ext cx="1829706" cy="775991"/>
          </a:xfrm>
          <a:prstGeom prst="rect">
            <a:avLst/>
          </a:prstGeom>
        </p:spPr>
      </p:pic>
      <p:pic>
        <p:nvPicPr>
          <p:cNvPr id="17" name="รูปภาพ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B8ED7234-A515-E3A8-217E-F4D3E6F001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8799" y="5627700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9" grpId="0" animBg="1"/>
      <p:bldP spid="3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D2955C41-DDE2-2B26-AA00-D43507E05579}"/>
              </a:ext>
            </a:extLst>
          </p:cNvPr>
          <p:cNvGrpSpPr/>
          <p:nvPr/>
        </p:nvGrpSpPr>
        <p:grpSpPr>
          <a:xfrm>
            <a:off x="3325091" y="1818682"/>
            <a:ext cx="8580582" cy="1949103"/>
            <a:chOff x="73891" y="2198024"/>
            <a:chExt cx="7934036" cy="1949103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DDC48555-C55B-898B-176D-922B083AC32C}"/>
                </a:ext>
              </a:extLst>
            </p:cNvPr>
            <p:cNvSpPr/>
            <p:nvPr/>
          </p:nvSpPr>
          <p:spPr>
            <a:xfrm>
              <a:off x="73891" y="2198024"/>
              <a:ext cx="7934036" cy="1949103"/>
            </a:xfrm>
            <a:custGeom>
              <a:avLst/>
              <a:gdLst/>
              <a:ahLst/>
              <a:cxnLst/>
              <a:rect l="l" t="t" r="r" b="b"/>
              <a:pathLst>
                <a:path w="7315200" h="2240280">
                  <a:moveTo>
                    <a:pt x="0" y="0"/>
                  </a:moveTo>
                  <a:lnTo>
                    <a:pt x="7315200" y="0"/>
                  </a:lnTo>
                  <a:lnTo>
                    <a:pt x="7315200" y="2240280"/>
                  </a:lnTo>
                  <a:lnTo>
                    <a:pt x="0" y="22402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กล่องข้อความ 8">
              <a:extLst>
                <a:ext uri="{FF2B5EF4-FFF2-40B4-BE49-F238E27FC236}">
                  <a16:creationId xmlns:a16="http://schemas.microsoft.com/office/drawing/2014/main" id="{7113344A-77D5-2831-41DC-0F121074793B}"/>
                </a:ext>
              </a:extLst>
            </p:cNvPr>
            <p:cNvSpPr txBox="1"/>
            <p:nvPr/>
          </p:nvSpPr>
          <p:spPr>
            <a:xfrm>
              <a:off x="841677" y="2818632"/>
              <a:ext cx="639846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40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จอมพล ป.พิบูลสงคราม</a:t>
              </a:r>
            </a:p>
          </p:txBody>
        </p:sp>
      </p:grp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BAB501E-815F-02C6-B33C-A786DB5D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12" y="1006764"/>
            <a:ext cx="3689304" cy="5851236"/>
          </a:xfrm>
          <a:prstGeom prst="rect">
            <a:avLst/>
          </a:prstGeom>
        </p:spPr>
      </p:pic>
      <p:pic>
        <p:nvPicPr>
          <p:cNvPr id="2" name="รูปภาพ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0968EF5-1753-73DB-4464-D1972AE9B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2291" y="5472066"/>
            <a:ext cx="1829706" cy="775991"/>
          </a:xfrm>
          <a:prstGeom prst="rect">
            <a:avLst/>
          </a:prstGeom>
        </p:spPr>
      </p:pic>
      <p:pic>
        <p:nvPicPr>
          <p:cNvPr id="3" name="รูปภาพ 2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65C38DB-D710-355B-D9CB-51664DADA8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6127" y="5489410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0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FC9C4E36-C660-80A3-1981-FB587AA83FE9}"/>
              </a:ext>
            </a:extLst>
          </p:cNvPr>
          <p:cNvGrpSpPr/>
          <p:nvPr/>
        </p:nvGrpSpPr>
        <p:grpSpPr>
          <a:xfrm>
            <a:off x="7730451" y="4402954"/>
            <a:ext cx="4151334" cy="775990"/>
            <a:chOff x="7731156" y="2576810"/>
            <a:chExt cx="4151334" cy="77599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9386B08-4CBF-38B1-9A51-C039D0639AB2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77D142F9-DB8E-A44C-3A31-410763B45149}"/>
                </a:ext>
              </a:extLst>
            </p:cNvPr>
            <p:cNvSpPr txBox="1"/>
            <p:nvPr/>
          </p:nvSpPr>
          <p:spPr>
            <a:xfrm>
              <a:off x="7786157" y="2763188"/>
              <a:ext cx="409633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อดีตรับราชการครู</a:t>
              </a:r>
              <a:endParaRPr lang="en-US" sz="1100" dirty="0"/>
            </a:p>
          </p:txBody>
        </p:sp>
      </p:grp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44B57795-BE7C-AA72-C645-EF2F31250B48}"/>
              </a:ext>
            </a:extLst>
          </p:cNvPr>
          <p:cNvGrpSpPr/>
          <p:nvPr/>
        </p:nvGrpSpPr>
        <p:grpSpPr>
          <a:xfrm>
            <a:off x="7730451" y="3364586"/>
            <a:ext cx="4151334" cy="775990"/>
            <a:chOff x="7731156" y="2576810"/>
            <a:chExt cx="4151334" cy="775990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7F7F014-6E79-E2AB-5D7C-6A0722278432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กล่องข้อความ 9">
              <a:extLst>
                <a:ext uri="{FF2B5EF4-FFF2-40B4-BE49-F238E27FC236}">
                  <a16:creationId xmlns:a16="http://schemas.microsoft.com/office/drawing/2014/main" id="{94252DF7-AE33-44FC-618E-E7C689A804DD}"/>
                </a:ext>
              </a:extLst>
            </p:cNvPr>
            <p:cNvSpPr txBox="1"/>
            <p:nvPr/>
          </p:nvSpPr>
          <p:spPr>
            <a:xfrm>
              <a:off x="8708572" y="2725065"/>
              <a:ext cx="25037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นักประพันธ์เพลง</a:t>
              </a:r>
              <a:endParaRPr lang="en-US" sz="1100" dirty="0"/>
            </a:p>
          </p:txBody>
        </p:sp>
      </p:grp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780A9C85-0B71-6718-E892-6AE034D7AB59}"/>
              </a:ext>
            </a:extLst>
          </p:cNvPr>
          <p:cNvGrpSpPr/>
          <p:nvPr/>
        </p:nvGrpSpPr>
        <p:grpSpPr>
          <a:xfrm>
            <a:off x="7730451" y="2326218"/>
            <a:ext cx="4151334" cy="775990"/>
            <a:chOff x="7731156" y="2576810"/>
            <a:chExt cx="4151334" cy="775990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F388981-B922-CBDF-F2DD-85851A2EEA7B}"/>
                </a:ext>
              </a:extLst>
            </p:cNvPr>
            <p:cNvSpPr/>
            <p:nvPr/>
          </p:nvSpPr>
          <p:spPr>
            <a:xfrm>
              <a:off x="7731156" y="2576810"/>
              <a:ext cx="4151334" cy="775990"/>
            </a:xfrm>
            <a:custGeom>
              <a:avLst/>
              <a:gdLst/>
              <a:ahLst/>
              <a:cxnLst/>
              <a:rect l="l" t="t" r="r" b="b"/>
              <a:pathLst>
                <a:path w="7315200" h="1536192">
                  <a:moveTo>
                    <a:pt x="0" y="0"/>
                  </a:moveTo>
                  <a:lnTo>
                    <a:pt x="7315200" y="0"/>
                  </a:lnTo>
                  <a:lnTo>
                    <a:pt x="7315200" y="1536192"/>
                  </a:lnTo>
                  <a:lnTo>
                    <a:pt x="0" y="1536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กล่องข้อความ 12">
              <a:extLst>
                <a:ext uri="{FF2B5EF4-FFF2-40B4-BE49-F238E27FC236}">
                  <a16:creationId xmlns:a16="http://schemas.microsoft.com/office/drawing/2014/main" id="{7F23D429-66FC-39B1-3CAE-86C4F21DFA89}"/>
                </a:ext>
              </a:extLst>
            </p:cNvPr>
            <p:cNvSpPr txBox="1"/>
            <p:nvPr/>
          </p:nvSpPr>
          <p:spPr>
            <a:xfrm>
              <a:off x="7966355" y="2769796"/>
              <a:ext cx="387862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Social study by krujame" panose="02000503000000000000" pitchFamily="2" charset="-34"/>
                  <a:ea typeface="+mn-ea"/>
                  <a:cs typeface="Social study by krujame" panose="02000503000000000000" pitchFamily="2" charset="-34"/>
                </a:rPr>
                <a:t>ศิลปินแห่งชาติ พ.ศ. 2564</a:t>
              </a:r>
              <a:endParaRPr lang="en-US" sz="1050" dirty="0"/>
            </a:p>
          </p:txBody>
        </p:sp>
      </p:grpSp>
      <p:pic>
        <p:nvPicPr>
          <p:cNvPr id="8194" name="Picture 2" descr="วิธีคิด &quot;ครูสลา คุณวุฒิ&quot; เมื่อยุคสมัยเปลี่ยนไป เด็กรุ่นใหม่คิดล้ำ">
            <a:extLst>
              <a:ext uri="{FF2B5EF4-FFF2-40B4-BE49-F238E27FC236}">
                <a16:creationId xmlns:a16="http://schemas.microsoft.com/office/drawing/2014/main" id="{F124BE53-CABE-B93A-6F03-257650141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r="-1" b="10074"/>
          <a:stretch/>
        </p:blipFill>
        <p:spPr bwMode="auto">
          <a:xfrm>
            <a:off x="281445" y="1211822"/>
            <a:ext cx="6982549" cy="507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สี่เหลี่ยมผืนผ้า 48">
            <a:extLst>
              <a:ext uri="{FF2B5EF4-FFF2-40B4-BE49-F238E27FC236}">
                <a16:creationId xmlns:a16="http://schemas.microsoft.com/office/drawing/2014/main" id="{4C16BCB0-92A0-4A6A-D6BA-C331E8926888}"/>
              </a:ext>
            </a:extLst>
          </p:cNvPr>
          <p:cNvSpPr/>
          <p:nvPr/>
        </p:nvSpPr>
        <p:spPr>
          <a:xfrm>
            <a:off x="28327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BF52E237-4B4E-E67D-BDA5-938C1C6866B0}"/>
              </a:ext>
            </a:extLst>
          </p:cNvPr>
          <p:cNvSpPr/>
          <p:nvPr/>
        </p:nvSpPr>
        <p:spPr>
          <a:xfrm>
            <a:off x="4494857" y="5268537"/>
            <a:ext cx="137836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24</a:t>
            </a:r>
          </a:p>
        </p:txBody>
      </p:sp>
      <p:sp>
        <p:nvSpPr>
          <p:cNvPr id="47" name="สี่เหลี่ยมผืนผ้า 46">
            <a:extLst>
              <a:ext uri="{FF2B5EF4-FFF2-40B4-BE49-F238E27FC236}">
                <a16:creationId xmlns:a16="http://schemas.microsoft.com/office/drawing/2014/main" id="{88DB6717-01C8-8635-D320-170D166D87A6}"/>
              </a:ext>
            </a:extLst>
          </p:cNvPr>
          <p:cNvSpPr/>
          <p:nvPr/>
        </p:nvSpPr>
        <p:spPr>
          <a:xfrm>
            <a:off x="3076905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13</a:t>
            </a:r>
          </a:p>
        </p:txBody>
      </p:sp>
      <p:sp>
        <p:nvSpPr>
          <p:cNvPr id="48" name="สี่เหลี่ยมผืนผ้า 47">
            <a:extLst>
              <a:ext uri="{FF2B5EF4-FFF2-40B4-BE49-F238E27FC236}">
                <a16:creationId xmlns:a16="http://schemas.microsoft.com/office/drawing/2014/main" id="{D42D4A23-BAE2-ECF3-6406-E57321A4EF5D}"/>
              </a:ext>
            </a:extLst>
          </p:cNvPr>
          <p:cNvSpPr/>
          <p:nvPr/>
        </p:nvSpPr>
        <p:spPr>
          <a:xfrm>
            <a:off x="5862866" y="5265743"/>
            <a:ext cx="1402080" cy="1023461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25</a:t>
            </a:r>
          </a:p>
        </p:txBody>
      </p:sp>
      <p:sp>
        <p:nvSpPr>
          <p:cNvPr id="50" name="สี่เหลี่ยมผืนผ้า 49">
            <a:extLst>
              <a:ext uri="{FF2B5EF4-FFF2-40B4-BE49-F238E27FC236}">
                <a16:creationId xmlns:a16="http://schemas.microsoft.com/office/drawing/2014/main" id="{8EBA31CB-F360-506D-3D01-6C7D99C3477A}"/>
              </a:ext>
            </a:extLst>
          </p:cNvPr>
          <p:cNvSpPr/>
          <p:nvPr/>
        </p:nvSpPr>
        <p:spPr>
          <a:xfrm>
            <a:off x="1671897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51" name="สี่เหลี่ยมผืนผ้า 50">
            <a:extLst>
              <a:ext uri="{FF2B5EF4-FFF2-40B4-BE49-F238E27FC236}">
                <a16:creationId xmlns:a16="http://schemas.microsoft.com/office/drawing/2014/main" id="{F3676C23-2C80-3B60-AF98-4D077D21145D}"/>
              </a:ext>
            </a:extLst>
          </p:cNvPr>
          <p:cNvSpPr/>
          <p:nvPr/>
        </p:nvSpPr>
        <p:spPr>
          <a:xfrm>
            <a:off x="3063712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52" name="สี่เหลี่ยมผืนผ้า 51">
            <a:extLst>
              <a:ext uri="{FF2B5EF4-FFF2-40B4-BE49-F238E27FC236}">
                <a16:creationId xmlns:a16="http://schemas.microsoft.com/office/drawing/2014/main" id="{347009CD-7A14-EC54-B2DC-4FB68A22AFA7}"/>
              </a:ext>
            </a:extLst>
          </p:cNvPr>
          <p:cNvSpPr/>
          <p:nvPr/>
        </p:nvSpPr>
        <p:spPr>
          <a:xfrm>
            <a:off x="4459425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4</a:t>
            </a:r>
          </a:p>
        </p:txBody>
      </p:sp>
      <p:sp>
        <p:nvSpPr>
          <p:cNvPr id="53" name="สี่เหลี่ยมผืนผ้า 52">
            <a:extLst>
              <a:ext uri="{FF2B5EF4-FFF2-40B4-BE49-F238E27FC236}">
                <a16:creationId xmlns:a16="http://schemas.microsoft.com/office/drawing/2014/main" id="{AF32C215-A91A-3539-CF9F-E63A6CB7E812}"/>
              </a:ext>
            </a:extLst>
          </p:cNvPr>
          <p:cNvSpPr/>
          <p:nvPr/>
        </p:nvSpPr>
        <p:spPr>
          <a:xfrm>
            <a:off x="5867360" y="121182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5</a:t>
            </a:r>
          </a:p>
        </p:txBody>
      </p:sp>
      <p:sp>
        <p:nvSpPr>
          <p:cNvPr id="54" name="สี่เหลี่ยมผืนผ้า 53">
            <a:extLst>
              <a:ext uri="{FF2B5EF4-FFF2-40B4-BE49-F238E27FC236}">
                <a16:creationId xmlns:a16="http://schemas.microsoft.com/office/drawing/2014/main" id="{8237E779-2974-CDA6-54C7-4181B6F44E2B}"/>
              </a:ext>
            </a:extLst>
          </p:cNvPr>
          <p:cNvSpPr/>
          <p:nvPr/>
        </p:nvSpPr>
        <p:spPr>
          <a:xfrm>
            <a:off x="283270" y="2228670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6</a:t>
            </a:r>
          </a:p>
        </p:txBody>
      </p:sp>
      <p:sp>
        <p:nvSpPr>
          <p:cNvPr id="55" name="สี่เหลี่ยมผืนผ้า 54">
            <a:extLst>
              <a:ext uri="{FF2B5EF4-FFF2-40B4-BE49-F238E27FC236}">
                <a16:creationId xmlns:a16="http://schemas.microsoft.com/office/drawing/2014/main" id="{9C6FFB43-C945-55AA-51FF-7EDD1F421C1C}"/>
              </a:ext>
            </a:extLst>
          </p:cNvPr>
          <p:cNvSpPr/>
          <p:nvPr/>
        </p:nvSpPr>
        <p:spPr>
          <a:xfrm>
            <a:off x="1671897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7</a:t>
            </a:r>
          </a:p>
        </p:txBody>
      </p:sp>
      <p:sp>
        <p:nvSpPr>
          <p:cNvPr id="56" name="สี่เหลี่ยมผืนผ้า 55">
            <a:extLst>
              <a:ext uri="{FF2B5EF4-FFF2-40B4-BE49-F238E27FC236}">
                <a16:creationId xmlns:a16="http://schemas.microsoft.com/office/drawing/2014/main" id="{60D2DA4E-9E05-B3B1-D9F0-EC948BF15E0B}"/>
              </a:ext>
            </a:extLst>
          </p:cNvPr>
          <p:cNvSpPr/>
          <p:nvPr/>
        </p:nvSpPr>
        <p:spPr>
          <a:xfrm>
            <a:off x="3070794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8</a:t>
            </a:r>
          </a:p>
        </p:txBody>
      </p:sp>
      <p:sp>
        <p:nvSpPr>
          <p:cNvPr id="57" name="สี่เหลี่ยมผืนผ้า 56">
            <a:extLst>
              <a:ext uri="{FF2B5EF4-FFF2-40B4-BE49-F238E27FC236}">
                <a16:creationId xmlns:a16="http://schemas.microsoft.com/office/drawing/2014/main" id="{67537DEB-520A-BDD3-4ADB-A10AF9CF5ECF}"/>
              </a:ext>
            </a:extLst>
          </p:cNvPr>
          <p:cNvSpPr/>
          <p:nvPr/>
        </p:nvSpPr>
        <p:spPr>
          <a:xfrm>
            <a:off x="4465792" y="2227527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9</a:t>
            </a:r>
          </a:p>
        </p:txBody>
      </p:sp>
      <p:sp>
        <p:nvSpPr>
          <p:cNvPr id="58" name="สี่เหลี่ยมผืนผ้า 57">
            <a:extLst>
              <a:ext uri="{FF2B5EF4-FFF2-40B4-BE49-F238E27FC236}">
                <a16:creationId xmlns:a16="http://schemas.microsoft.com/office/drawing/2014/main" id="{40C6BB91-A44C-BAF3-0CA4-FB224328A085}"/>
              </a:ext>
            </a:extLst>
          </p:cNvPr>
          <p:cNvSpPr/>
          <p:nvPr/>
        </p:nvSpPr>
        <p:spPr>
          <a:xfrm>
            <a:off x="5874239" y="2235401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10</a:t>
            </a:r>
          </a:p>
        </p:txBody>
      </p:sp>
      <p:sp>
        <p:nvSpPr>
          <p:cNvPr id="59" name="สี่เหลี่ยมผืนผ้า 58">
            <a:extLst>
              <a:ext uri="{FF2B5EF4-FFF2-40B4-BE49-F238E27FC236}">
                <a16:creationId xmlns:a16="http://schemas.microsoft.com/office/drawing/2014/main" id="{7DBA6211-4254-46D1-2807-871582A9ACD4}"/>
              </a:ext>
            </a:extLst>
          </p:cNvPr>
          <p:cNvSpPr/>
          <p:nvPr/>
        </p:nvSpPr>
        <p:spPr>
          <a:xfrm>
            <a:off x="283270" y="3243232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11</a:t>
            </a:r>
          </a:p>
        </p:txBody>
      </p:sp>
      <p:sp>
        <p:nvSpPr>
          <p:cNvPr id="60" name="สี่เหลี่ยมผืนผ้า 59">
            <a:extLst>
              <a:ext uri="{FF2B5EF4-FFF2-40B4-BE49-F238E27FC236}">
                <a16:creationId xmlns:a16="http://schemas.microsoft.com/office/drawing/2014/main" id="{7FC548A3-5732-1400-FB05-1088ABA4C357}"/>
              </a:ext>
            </a:extLst>
          </p:cNvPr>
          <p:cNvSpPr/>
          <p:nvPr/>
        </p:nvSpPr>
        <p:spPr>
          <a:xfrm>
            <a:off x="1675081" y="324208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12</a:t>
            </a:r>
          </a:p>
        </p:txBody>
      </p:sp>
      <p:sp>
        <p:nvSpPr>
          <p:cNvPr id="61" name="สี่เหลี่ยมผืนผ้า 60">
            <a:extLst>
              <a:ext uri="{FF2B5EF4-FFF2-40B4-BE49-F238E27FC236}">
                <a16:creationId xmlns:a16="http://schemas.microsoft.com/office/drawing/2014/main" id="{250D414D-A181-30D0-49B5-B5B9DAB82A1F}"/>
              </a:ext>
            </a:extLst>
          </p:cNvPr>
          <p:cNvSpPr/>
          <p:nvPr/>
        </p:nvSpPr>
        <p:spPr>
          <a:xfrm>
            <a:off x="4468720" y="3247169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14</a:t>
            </a:r>
          </a:p>
        </p:txBody>
      </p:sp>
      <p:sp>
        <p:nvSpPr>
          <p:cNvPr id="62" name="สี่เหลี่ยมผืนผ้า 61">
            <a:extLst>
              <a:ext uri="{FF2B5EF4-FFF2-40B4-BE49-F238E27FC236}">
                <a16:creationId xmlns:a16="http://schemas.microsoft.com/office/drawing/2014/main" id="{4A3FE22C-FC62-5B8C-C650-A628E8B4C5CB}"/>
              </a:ext>
            </a:extLst>
          </p:cNvPr>
          <p:cNvSpPr/>
          <p:nvPr/>
        </p:nvSpPr>
        <p:spPr>
          <a:xfrm>
            <a:off x="5873728" y="32550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15</a:t>
            </a:r>
          </a:p>
        </p:txBody>
      </p:sp>
      <p:sp>
        <p:nvSpPr>
          <p:cNvPr id="63" name="สี่เหลี่ยมผืนผ้า 62">
            <a:extLst>
              <a:ext uri="{FF2B5EF4-FFF2-40B4-BE49-F238E27FC236}">
                <a16:creationId xmlns:a16="http://schemas.microsoft.com/office/drawing/2014/main" id="{A526A830-AA6B-1759-B3D4-78B95BF65708}"/>
              </a:ext>
            </a:extLst>
          </p:cNvPr>
          <p:cNvSpPr/>
          <p:nvPr/>
        </p:nvSpPr>
        <p:spPr>
          <a:xfrm>
            <a:off x="283270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16</a:t>
            </a:r>
          </a:p>
        </p:txBody>
      </p:sp>
      <p:sp>
        <p:nvSpPr>
          <p:cNvPr id="64" name="สี่เหลี่ยมผืนผ้า 63">
            <a:extLst>
              <a:ext uri="{FF2B5EF4-FFF2-40B4-BE49-F238E27FC236}">
                <a16:creationId xmlns:a16="http://schemas.microsoft.com/office/drawing/2014/main" id="{C0D5F45C-235E-D90E-C35B-DFC2CBB7587B}"/>
              </a:ext>
            </a:extLst>
          </p:cNvPr>
          <p:cNvSpPr/>
          <p:nvPr/>
        </p:nvSpPr>
        <p:spPr>
          <a:xfrm>
            <a:off x="1668714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17</a:t>
            </a:r>
          </a:p>
        </p:txBody>
      </p:sp>
      <p:sp>
        <p:nvSpPr>
          <p:cNvPr id="65" name="สี่เหลี่ยมผืนผ้า 64">
            <a:extLst>
              <a:ext uri="{FF2B5EF4-FFF2-40B4-BE49-F238E27FC236}">
                <a16:creationId xmlns:a16="http://schemas.microsoft.com/office/drawing/2014/main" id="{BD7246CC-807B-563E-4568-5CFAA90A902C}"/>
              </a:ext>
            </a:extLst>
          </p:cNvPr>
          <p:cNvSpPr/>
          <p:nvPr/>
        </p:nvSpPr>
        <p:spPr>
          <a:xfrm>
            <a:off x="3085556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18</a:t>
            </a:r>
          </a:p>
        </p:txBody>
      </p:sp>
      <p:sp>
        <p:nvSpPr>
          <p:cNvPr id="66" name="สี่เหลี่ยมผืนผ้า 65">
            <a:extLst>
              <a:ext uri="{FF2B5EF4-FFF2-40B4-BE49-F238E27FC236}">
                <a16:creationId xmlns:a16="http://schemas.microsoft.com/office/drawing/2014/main" id="{0ECADEFD-3309-5CB5-4F16-72B1C1C00333}"/>
              </a:ext>
            </a:extLst>
          </p:cNvPr>
          <p:cNvSpPr/>
          <p:nvPr/>
        </p:nvSpPr>
        <p:spPr>
          <a:xfrm>
            <a:off x="4471137" y="4250038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19</a:t>
            </a:r>
          </a:p>
        </p:txBody>
      </p:sp>
      <p:sp>
        <p:nvSpPr>
          <p:cNvPr id="67" name="สี่เหลี่ยมผืนผ้า 66">
            <a:extLst>
              <a:ext uri="{FF2B5EF4-FFF2-40B4-BE49-F238E27FC236}">
                <a16:creationId xmlns:a16="http://schemas.microsoft.com/office/drawing/2014/main" id="{B992BF7E-A3D9-B9D5-17B5-C58E373823FC}"/>
              </a:ext>
            </a:extLst>
          </p:cNvPr>
          <p:cNvSpPr/>
          <p:nvPr/>
        </p:nvSpPr>
        <p:spPr>
          <a:xfrm>
            <a:off x="5867360" y="4242164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20</a:t>
            </a:r>
          </a:p>
        </p:txBody>
      </p:sp>
      <p:sp>
        <p:nvSpPr>
          <p:cNvPr id="68" name="สี่เหลี่ยมผืนผ้า 67">
            <a:extLst>
              <a:ext uri="{FF2B5EF4-FFF2-40B4-BE49-F238E27FC236}">
                <a16:creationId xmlns:a16="http://schemas.microsoft.com/office/drawing/2014/main" id="{38473F97-A11D-F867-5387-0F1C1DF001CB}"/>
              </a:ext>
            </a:extLst>
          </p:cNvPr>
          <p:cNvSpPr/>
          <p:nvPr/>
        </p:nvSpPr>
        <p:spPr>
          <a:xfrm>
            <a:off x="283270" y="5265743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21</a:t>
            </a:r>
          </a:p>
        </p:txBody>
      </p:sp>
      <p:sp>
        <p:nvSpPr>
          <p:cNvPr id="69" name="สี่เหลี่ยมผืนผ้า 68">
            <a:extLst>
              <a:ext uri="{FF2B5EF4-FFF2-40B4-BE49-F238E27FC236}">
                <a16:creationId xmlns:a16="http://schemas.microsoft.com/office/drawing/2014/main" id="{41A29E1E-78DF-2928-0AE7-D6CC9B3C66DE}"/>
              </a:ext>
            </a:extLst>
          </p:cNvPr>
          <p:cNvSpPr/>
          <p:nvPr/>
        </p:nvSpPr>
        <p:spPr>
          <a:xfrm>
            <a:off x="1665103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22</a:t>
            </a:r>
          </a:p>
        </p:txBody>
      </p:sp>
      <p:sp>
        <p:nvSpPr>
          <p:cNvPr id="70" name="สี่เหลี่ยมผืนผ้า 69">
            <a:extLst>
              <a:ext uri="{FF2B5EF4-FFF2-40B4-BE49-F238E27FC236}">
                <a16:creationId xmlns:a16="http://schemas.microsoft.com/office/drawing/2014/main" id="{30654A32-0375-DA4D-6188-3EAA45E1EF72}"/>
              </a:ext>
            </a:extLst>
          </p:cNvPr>
          <p:cNvSpPr/>
          <p:nvPr/>
        </p:nvSpPr>
        <p:spPr>
          <a:xfrm>
            <a:off x="3079980" y="5272356"/>
            <a:ext cx="1402080" cy="1016848"/>
          </a:xfrm>
          <a:prstGeom prst="rect">
            <a:avLst/>
          </a:prstGeom>
          <a:solidFill>
            <a:srgbClr val="002060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23</a:t>
            </a:r>
          </a:p>
        </p:txBody>
      </p:sp>
      <p:grpSp>
        <p:nvGrpSpPr>
          <p:cNvPr id="71" name="กลุ่ม 70">
            <a:extLst>
              <a:ext uri="{FF2B5EF4-FFF2-40B4-BE49-F238E27FC236}">
                <a16:creationId xmlns:a16="http://schemas.microsoft.com/office/drawing/2014/main" id="{284B92FD-44AA-64C4-34D6-D0407ABF0258}"/>
              </a:ext>
            </a:extLst>
          </p:cNvPr>
          <p:cNvGrpSpPr/>
          <p:nvPr/>
        </p:nvGrpSpPr>
        <p:grpSpPr>
          <a:xfrm>
            <a:off x="281445" y="26579"/>
            <a:ext cx="6792444" cy="1135319"/>
            <a:chOff x="281445" y="26579"/>
            <a:chExt cx="6792444" cy="1135319"/>
          </a:xfrm>
        </p:grpSpPr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58F9527E-83FB-4028-E134-5FBFFAF0DB45}"/>
                </a:ext>
              </a:extLst>
            </p:cNvPr>
            <p:cNvSpPr/>
            <p:nvPr/>
          </p:nvSpPr>
          <p:spPr>
            <a:xfrm>
              <a:off x="281445" y="26579"/>
              <a:ext cx="6792444" cy="1135319"/>
            </a:xfrm>
            <a:custGeom>
              <a:avLst/>
              <a:gdLst/>
              <a:ahLst/>
              <a:cxnLst/>
              <a:rect l="l" t="t" r="r" b="b"/>
              <a:pathLst>
                <a:path w="5027242" h="1135319">
                  <a:moveTo>
                    <a:pt x="0" y="0"/>
                  </a:moveTo>
                  <a:lnTo>
                    <a:pt x="5027241" y="0"/>
                  </a:lnTo>
                  <a:lnTo>
                    <a:pt x="5027241" y="1135319"/>
                  </a:lnTo>
                  <a:lnTo>
                    <a:pt x="0" y="11353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3" name="กล่องข้อความ 72">
              <a:extLst>
                <a:ext uri="{FF2B5EF4-FFF2-40B4-BE49-F238E27FC236}">
                  <a16:creationId xmlns:a16="http://schemas.microsoft.com/office/drawing/2014/main" id="{141E8DDF-0A6A-5EEF-C6C4-42A47FA10D9E}"/>
                </a:ext>
              </a:extLst>
            </p:cNvPr>
            <p:cNvSpPr txBox="1"/>
            <p:nvPr/>
          </p:nvSpPr>
          <p:spPr>
            <a:xfrm>
              <a:off x="1242551" y="271072"/>
              <a:ext cx="48534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4. </a:t>
              </a:r>
              <a:r>
                <a:rPr lang="th-TH" sz="3600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Social study by krujame" panose="02000503000000000000" pitchFamily="2" charset="-34"/>
                  <a:cs typeface="Social study by krujame" panose="02000503000000000000" pitchFamily="2" charset="-34"/>
                </a:rPr>
                <a:t>บุคคลในภาพคือใคร</a:t>
              </a:r>
              <a:endParaRPr 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endParaRPr>
            </a:p>
          </p:txBody>
        </p:sp>
      </p:grpSp>
      <p:sp>
        <p:nvSpPr>
          <p:cNvPr id="2" name="คุณสมบัติหมายเลข 1">
            <a:extLst>
              <a:ext uri="{FF2B5EF4-FFF2-40B4-BE49-F238E27FC236}">
                <a16:creationId xmlns:a16="http://schemas.microsoft.com/office/drawing/2014/main" id="{BC25572B-A4F3-8D10-D84B-408EB4D576CD}"/>
              </a:ext>
            </a:extLst>
          </p:cNvPr>
          <p:cNvSpPr/>
          <p:nvPr/>
        </p:nvSpPr>
        <p:spPr>
          <a:xfrm>
            <a:off x="8108888" y="4508249"/>
            <a:ext cx="3458716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3</a:t>
            </a:r>
          </a:p>
        </p:txBody>
      </p:sp>
      <p:sp>
        <p:nvSpPr>
          <p:cNvPr id="3" name="คุณสมบัติหมายเลข 1">
            <a:extLst>
              <a:ext uri="{FF2B5EF4-FFF2-40B4-BE49-F238E27FC236}">
                <a16:creationId xmlns:a16="http://schemas.microsoft.com/office/drawing/2014/main" id="{A95919FF-21FA-62F5-F45F-4A013BB89013}"/>
              </a:ext>
            </a:extLst>
          </p:cNvPr>
          <p:cNvSpPr/>
          <p:nvPr/>
        </p:nvSpPr>
        <p:spPr>
          <a:xfrm>
            <a:off x="8108888" y="3429625"/>
            <a:ext cx="320842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2</a:t>
            </a:r>
          </a:p>
        </p:txBody>
      </p:sp>
      <p:sp>
        <p:nvSpPr>
          <p:cNvPr id="4" name="คุณสมบัติหมายเลข 1">
            <a:extLst>
              <a:ext uri="{FF2B5EF4-FFF2-40B4-BE49-F238E27FC236}">
                <a16:creationId xmlns:a16="http://schemas.microsoft.com/office/drawing/2014/main" id="{F8005C99-429B-994E-52B0-DD95DF33CA22}"/>
              </a:ext>
            </a:extLst>
          </p:cNvPr>
          <p:cNvSpPr/>
          <p:nvPr/>
        </p:nvSpPr>
        <p:spPr>
          <a:xfrm>
            <a:off x="8201907" y="2421825"/>
            <a:ext cx="3302851" cy="584775"/>
          </a:xfrm>
          <a:prstGeom prst="rect">
            <a:avLst/>
          </a:prstGeom>
          <a:solidFill>
            <a:srgbClr val="344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ตัวช่วย หมายเลข </a:t>
            </a:r>
            <a:r>
              <a:rPr lang="en-US" sz="2800" dirty="0">
                <a:solidFill>
                  <a:srgbClr val="C00000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Social study by krujame" panose="02000503000000000000" pitchFamily="2" charset="-34"/>
                <a:cs typeface="Social study by krujame" panose="02000503000000000000" pitchFamily="2" charset="-34"/>
              </a:rPr>
              <a:t>1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0F649378-8B4D-6EA8-6E06-B3E9DE395BD9}"/>
              </a:ext>
            </a:extLst>
          </p:cNvPr>
          <p:cNvSpPr/>
          <p:nvPr/>
        </p:nvSpPr>
        <p:spPr>
          <a:xfrm>
            <a:off x="7816416" y="1173087"/>
            <a:ext cx="4066074" cy="857000"/>
          </a:xfrm>
          <a:custGeom>
            <a:avLst/>
            <a:gdLst/>
            <a:ahLst/>
            <a:cxnLst/>
            <a:rect l="l" t="t" r="r" b="b"/>
            <a:pathLst>
              <a:path w="7802927" h="2009254">
                <a:moveTo>
                  <a:pt x="0" y="0"/>
                </a:moveTo>
                <a:lnTo>
                  <a:pt x="7802928" y="0"/>
                </a:lnTo>
                <a:lnTo>
                  <a:pt x="7802928" y="2009253"/>
                </a:lnTo>
                <a:lnTo>
                  <a:pt x="0" y="20092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F80C64AF-DA45-5E18-7A80-49D1A499DAAC}"/>
              </a:ext>
            </a:extLst>
          </p:cNvPr>
          <p:cNvSpPr txBox="1"/>
          <p:nvPr/>
        </p:nvSpPr>
        <p:spPr>
          <a:xfrm>
            <a:off x="8108888" y="1247644"/>
            <a:ext cx="339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Social study by krujame" panose="02000503000000000000" pitchFamily="2" charset="-34"/>
                <a:ea typeface="+mn-ea"/>
                <a:cs typeface="Social study by krujame" panose="02000503000000000000" pitchFamily="2" charset="-34"/>
              </a:rPr>
              <a:t>เลือกตัวช่วย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6" name="รูปภาพ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966A0A-2BEC-5EDB-FD73-A7DB020DF8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4963" y="5610356"/>
            <a:ext cx="1829706" cy="775991"/>
          </a:xfrm>
          <a:prstGeom prst="rect">
            <a:avLst/>
          </a:prstGeom>
        </p:spPr>
      </p:pic>
      <p:pic>
        <p:nvPicPr>
          <p:cNvPr id="17" name="รูปภาพ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CD3B64C9-E910-168F-9B9F-CB2DA34AB1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08799" y="5627700"/>
            <a:ext cx="1798136" cy="7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เสียงคลิ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9" grpId="0" animBg="1"/>
      <p:bldP spid="35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2" grpId="0" animBg="1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814</Words>
  <Application>Microsoft Office PowerPoint</Application>
  <PresentationFormat>แบบจอกว้าง</PresentationFormat>
  <Paragraphs>364</Paragraphs>
  <Slides>23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4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23</vt:i4>
      </vt:variant>
    </vt:vector>
  </HeadingPairs>
  <TitlesOfParts>
    <vt:vector size="28" baseType="lpstr">
      <vt:lpstr>Social study by krujame</vt:lpstr>
      <vt:lpstr>Arial</vt:lpstr>
      <vt:lpstr>Calibri Light</vt:lpstr>
      <vt:lpstr>Calibri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ณัฐวัตน์ คำพล</dc:creator>
  <cp:lastModifiedBy>ณัฐวัตน์ คำพล</cp:lastModifiedBy>
  <cp:revision>6</cp:revision>
  <dcterms:created xsi:type="dcterms:W3CDTF">2023-11-02T11:16:44Z</dcterms:created>
  <dcterms:modified xsi:type="dcterms:W3CDTF">2024-03-12T04:02:03Z</dcterms:modified>
</cp:coreProperties>
</file>