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14F3FA-D209-4BDD-84FC-DC808F52A56F}" v="3" dt="2024-08-25T09:31:33.3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onthicha joyjee" userId="c286353bc0c0c4ea" providerId="LiveId" clId="{D114F3FA-D209-4BDD-84FC-DC808F52A56F}"/>
    <pc:docChg chg="custSel addSld modSld">
      <pc:chgData name="chonthicha joyjee" userId="c286353bc0c0c4ea" providerId="LiveId" clId="{D114F3FA-D209-4BDD-84FC-DC808F52A56F}" dt="2024-09-01T08:04:21.208" v="57" actId="20577"/>
      <pc:docMkLst>
        <pc:docMk/>
      </pc:docMkLst>
      <pc:sldChg chg="addSp modSp mod">
        <pc:chgData name="chonthicha joyjee" userId="c286353bc0c0c4ea" providerId="LiveId" clId="{D114F3FA-D209-4BDD-84FC-DC808F52A56F}" dt="2024-08-25T09:34:33.943" v="52" actId="1076"/>
        <pc:sldMkLst>
          <pc:docMk/>
          <pc:sldMk cId="3062824725" sldId="256"/>
        </pc:sldMkLst>
        <pc:spChg chg="mod">
          <ac:chgData name="chonthicha joyjee" userId="c286353bc0c0c4ea" providerId="LiveId" clId="{D114F3FA-D209-4BDD-84FC-DC808F52A56F}" dt="2024-08-25T09:33:29.113" v="40" actId="1076"/>
          <ac:spMkLst>
            <pc:docMk/>
            <pc:sldMk cId="3062824725" sldId="256"/>
            <ac:spMk id="2" creationId="{A3F2E778-378D-1C09-0DB0-4521888D35B0}"/>
          </ac:spMkLst>
        </pc:spChg>
        <pc:spChg chg="add mod">
          <ac:chgData name="chonthicha joyjee" userId="c286353bc0c0c4ea" providerId="LiveId" clId="{D114F3FA-D209-4BDD-84FC-DC808F52A56F}" dt="2024-08-25T09:34:29.731" v="51" actId="1076"/>
          <ac:spMkLst>
            <pc:docMk/>
            <pc:sldMk cId="3062824725" sldId="256"/>
            <ac:spMk id="4" creationId="{47D6D113-777F-88D8-05C4-7215203DD1EA}"/>
          </ac:spMkLst>
        </pc:spChg>
        <pc:spChg chg="add mod">
          <ac:chgData name="chonthicha joyjee" userId="c286353bc0c0c4ea" providerId="LiveId" clId="{D114F3FA-D209-4BDD-84FC-DC808F52A56F}" dt="2024-08-25T09:34:00.779" v="43" actId="14100"/>
          <ac:spMkLst>
            <pc:docMk/>
            <pc:sldMk cId="3062824725" sldId="256"/>
            <ac:spMk id="5" creationId="{0A290975-4F93-B36B-6CF7-32FB17E5D72D}"/>
          </ac:spMkLst>
        </pc:spChg>
        <pc:spChg chg="add mod">
          <ac:chgData name="chonthicha joyjee" userId="c286353bc0c0c4ea" providerId="LiveId" clId="{D114F3FA-D209-4BDD-84FC-DC808F52A56F}" dt="2024-08-25T09:34:23.207" v="48" actId="1076"/>
          <ac:spMkLst>
            <pc:docMk/>
            <pc:sldMk cId="3062824725" sldId="256"/>
            <ac:spMk id="6" creationId="{53C2EB9C-2E67-A2EE-019F-5377F0D6E670}"/>
          </ac:spMkLst>
        </pc:spChg>
        <pc:picChg chg="add mod">
          <ac:chgData name="chonthicha joyjee" userId="c286353bc0c0c4ea" providerId="LiveId" clId="{D114F3FA-D209-4BDD-84FC-DC808F52A56F}" dt="2024-08-25T09:34:33.943" v="52" actId="1076"/>
          <ac:picMkLst>
            <pc:docMk/>
            <pc:sldMk cId="3062824725" sldId="256"/>
            <ac:picMk id="7" creationId="{0DFDCDDE-BBE5-E637-B67F-3137CCDED58B}"/>
          </ac:picMkLst>
        </pc:picChg>
      </pc:sldChg>
      <pc:sldChg chg="addSp delSp modSp mod">
        <pc:chgData name="chonthicha joyjee" userId="c286353bc0c0c4ea" providerId="LiveId" clId="{D114F3FA-D209-4BDD-84FC-DC808F52A56F}" dt="2024-08-25T09:30:56.955" v="9" actId="1076"/>
        <pc:sldMkLst>
          <pc:docMk/>
          <pc:sldMk cId="891019262" sldId="257"/>
        </pc:sldMkLst>
        <pc:spChg chg="mod">
          <ac:chgData name="chonthicha joyjee" userId="c286353bc0c0c4ea" providerId="LiveId" clId="{D114F3FA-D209-4BDD-84FC-DC808F52A56F}" dt="2024-08-25T09:30:45.536" v="6" actId="1076"/>
          <ac:spMkLst>
            <pc:docMk/>
            <pc:sldMk cId="891019262" sldId="257"/>
            <ac:spMk id="2" creationId="{7055ED87-5BAF-8B9D-F2B6-09764B8420B2}"/>
          </ac:spMkLst>
        </pc:spChg>
        <pc:graphicFrameChg chg="del">
          <ac:chgData name="chonthicha joyjee" userId="c286353bc0c0c4ea" providerId="LiveId" clId="{D114F3FA-D209-4BDD-84FC-DC808F52A56F}" dt="2024-08-25T09:24:07.268" v="0" actId="478"/>
          <ac:graphicFrameMkLst>
            <pc:docMk/>
            <pc:sldMk cId="891019262" sldId="257"/>
            <ac:graphicFrameMk id="4" creationId="{1BF8870F-3D76-4443-A335-940C091F5A30}"/>
          </ac:graphicFrameMkLst>
        </pc:graphicFrameChg>
        <pc:graphicFrameChg chg="add mod modGraphic">
          <ac:chgData name="chonthicha joyjee" userId="c286353bc0c0c4ea" providerId="LiveId" clId="{D114F3FA-D209-4BDD-84FC-DC808F52A56F}" dt="2024-08-25T09:30:56.955" v="9" actId="1076"/>
          <ac:graphicFrameMkLst>
            <pc:docMk/>
            <pc:sldMk cId="891019262" sldId="257"/>
            <ac:graphicFrameMk id="5" creationId="{82BF36B8-89F0-BF90-DB2B-C3779EF73BFD}"/>
          </ac:graphicFrameMkLst>
        </pc:graphicFrameChg>
      </pc:sldChg>
      <pc:sldChg chg="addSp delSp modSp new mod">
        <pc:chgData name="chonthicha joyjee" userId="c286353bc0c0c4ea" providerId="LiveId" clId="{D114F3FA-D209-4BDD-84FC-DC808F52A56F}" dt="2024-08-25T09:32:00.332" v="19" actId="20577"/>
        <pc:sldMkLst>
          <pc:docMk/>
          <pc:sldMk cId="540532928" sldId="258"/>
        </pc:sldMkLst>
        <pc:spChg chg="del">
          <ac:chgData name="chonthicha joyjee" userId="c286353bc0c0c4ea" providerId="LiveId" clId="{D114F3FA-D209-4BDD-84FC-DC808F52A56F}" dt="2024-08-25T09:31:53.704" v="16" actId="478"/>
          <ac:spMkLst>
            <pc:docMk/>
            <pc:sldMk cId="540532928" sldId="258"/>
            <ac:spMk id="2" creationId="{0490624D-A845-C360-AD60-C17FF25DA2F9}"/>
          </ac:spMkLst>
        </pc:spChg>
        <pc:spChg chg="add del">
          <ac:chgData name="chonthicha joyjee" userId="c286353bc0c0c4ea" providerId="LiveId" clId="{D114F3FA-D209-4BDD-84FC-DC808F52A56F}" dt="2024-08-25T09:31:35.869" v="13"/>
          <ac:spMkLst>
            <pc:docMk/>
            <pc:sldMk cId="540532928" sldId="258"/>
            <ac:spMk id="3" creationId="{A997B55B-AA63-3C36-71EF-565C9593036A}"/>
          </ac:spMkLst>
        </pc:spChg>
        <pc:graphicFrameChg chg="add mod">
          <ac:chgData name="chonthicha joyjee" userId="c286353bc0c0c4ea" providerId="LiveId" clId="{D114F3FA-D209-4BDD-84FC-DC808F52A56F}" dt="2024-08-25T09:31:33.355" v="12"/>
          <ac:graphicFrameMkLst>
            <pc:docMk/>
            <pc:sldMk cId="540532928" sldId="258"/>
            <ac:graphicFrameMk id="4" creationId="{7714A7C8-432E-6F25-109A-4FCD35320ED7}"/>
          </ac:graphicFrameMkLst>
        </pc:graphicFrameChg>
        <pc:graphicFrameChg chg="add mod modGraphic">
          <ac:chgData name="chonthicha joyjee" userId="c286353bc0c0c4ea" providerId="LiveId" clId="{D114F3FA-D209-4BDD-84FC-DC808F52A56F}" dt="2024-08-25T09:32:00.332" v="19" actId="20577"/>
          <ac:graphicFrameMkLst>
            <pc:docMk/>
            <pc:sldMk cId="540532928" sldId="258"/>
            <ac:graphicFrameMk id="5" creationId="{2CA37079-00A4-228A-0E49-0F5747AD4B25}"/>
          </ac:graphicFrameMkLst>
        </pc:graphicFrameChg>
      </pc:sldChg>
      <pc:sldChg chg="addSp delSp modSp new mod">
        <pc:chgData name="chonthicha joyjee" userId="c286353bc0c0c4ea" providerId="LiveId" clId="{D114F3FA-D209-4BDD-84FC-DC808F52A56F}" dt="2024-08-25T09:32:46.232" v="28" actId="20577"/>
        <pc:sldMkLst>
          <pc:docMk/>
          <pc:sldMk cId="1580981639" sldId="259"/>
        </pc:sldMkLst>
        <pc:spChg chg="del">
          <ac:chgData name="chonthicha joyjee" userId="c286353bc0c0c4ea" providerId="LiveId" clId="{D114F3FA-D209-4BDD-84FC-DC808F52A56F}" dt="2024-08-25T09:32:31.233" v="22"/>
          <ac:spMkLst>
            <pc:docMk/>
            <pc:sldMk cId="1580981639" sldId="259"/>
            <ac:spMk id="3" creationId="{2FD9A6B8-3C0D-21EE-09CC-E5B61646A1D4}"/>
          </ac:spMkLst>
        </pc:spChg>
        <pc:graphicFrameChg chg="add mod modGraphic">
          <ac:chgData name="chonthicha joyjee" userId="c286353bc0c0c4ea" providerId="LiveId" clId="{D114F3FA-D209-4BDD-84FC-DC808F52A56F}" dt="2024-08-25T09:32:46.232" v="28" actId="20577"/>
          <ac:graphicFrameMkLst>
            <pc:docMk/>
            <pc:sldMk cId="1580981639" sldId="259"/>
            <ac:graphicFrameMk id="4" creationId="{08AD2979-92DE-2BA3-D6B0-718B12224A71}"/>
          </ac:graphicFrameMkLst>
        </pc:graphicFrameChg>
      </pc:sldChg>
      <pc:sldChg chg="addSp delSp modSp new mod">
        <pc:chgData name="chonthicha joyjee" userId="c286353bc0c0c4ea" providerId="LiveId" clId="{D114F3FA-D209-4BDD-84FC-DC808F52A56F}" dt="2024-08-25T09:33:16.002" v="37" actId="20577"/>
        <pc:sldMkLst>
          <pc:docMk/>
          <pc:sldMk cId="714212572" sldId="260"/>
        </pc:sldMkLst>
        <pc:spChg chg="add del">
          <ac:chgData name="chonthicha joyjee" userId="c286353bc0c0c4ea" providerId="LiveId" clId="{D114F3FA-D209-4BDD-84FC-DC808F52A56F}" dt="2024-08-25T09:33:02.572" v="31"/>
          <ac:spMkLst>
            <pc:docMk/>
            <pc:sldMk cId="714212572" sldId="260"/>
            <ac:spMk id="3" creationId="{3767191E-F833-9102-A56F-16D76B0AA678}"/>
          </ac:spMkLst>
        </pc:spChg>
        <pc:graphicFrameChg chg="add mod">
          <ac:chgData name="chonthicha joyjee" userId="c286353bc0c0c4ea" providerId="LiveId" clId="{D114F3FA-D209-4BDD-84FC-DC808F52A56F}" dt="2024-08-25T09:33:00.922" v="30"/>
          <ac:graphicFrameMkLst>
            <pc:docMk/>
            <pc:sldMk cId="714212572" sldId="260"/>
            <ac:graphicFrameMk id="4" creationId="{1856E680-25D5-8F80-15F6-F13912E5AC57}"/>
          </ac:graphicFrameMkLst>
        </pc:graphicFrameChg>
        <pc:graphicFrameChg chg="add mod modGraphic">
          <ac:chgData name="chonthicha joyjee" userId="c286353bc0c0c4ea" providerId="LiveId" clId="{D114F3FA-D209-4BDD-84FC-DC808F52A56F}" dt="2024-08-25T09:33:16.002" v="37" actId="20577"/>
          <ac:graphicFrameMkLst>
            <pc:docMk/>
            <pc:sldMk cId="714212572" sldId="260"/>
            <ac:graphicFrameMk id="5" creationId="{64B1B97E-F290-846E-20C0-E6425A9AF3E8}"/>
          </ac:graphicFrameMkLst>
        </pc:graphicFrameChg>
      </pc:sldChg>
      <pc:sldChg chg="modSp new mod">
        <pc:chgData name="chonthicha joyjee" userId="c286353bc0c0c4ea" providerId="LiveId" clId="{D114F3FA-D209-4BDD-84FC-DC808F52A56F}" dt="2024-09-01T08:04:21.208" v="57" actId="20577"/>
        <pc:sldMkLst>
          <pc:docMk/>
          <pc:sldMk cId="2272649541" sldId="261"/>
        </pc:sldMkLst>
        <pc:spChg chg="mod">
          <ac:chgData name="chonthicha joyjee" userId="c286353bc0c0c4ea" providerId="LiveId" clId="{D114F3FA-D209-4BDD-84FC-DC808F52A56F}" dt="2024-09-01T08:04:21.208" v="57" actId="20577"/>
          <ac:spMkLst>
            <pc:docMk/>
            <pc:sldMk cId="2272649541" sldId="261"/>
            <ac:spMk id="2" creationId="{2A78CE38-1CB6-CFF9-E7F1-C9F030C034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38873C5-7FAC-E95D-1A07-44A4CC15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B459093F-3816-33DA-992E-5F918847C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5BA85BD-2849-7BAE-005E-3B8E155D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281C68E-3565-3EDD-B3A8-E6C4DF51F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7ED919E-40E8-2655-B1DD-12AD2E071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13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BC8C795-D665-C9F4-E054-7091F2258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D12A0BE7-4574-B8C6-6F44-F0F10EF58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540EC18-7C92-166F-15D3-5E05C2D0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16AD04E-2B2E-D280-5334-732E88EF4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7523BD6-DBC2-2C71-2A44-690BA0497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04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F0AEE2EB-98A5-08DA-C14F-0FC5BD33FC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06C655AF-C0E0-7C15-B548-2933BABB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8DDEDB9-5240-6D84-E93D-6AAF35086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FC044BC-27AE-646D-6A91-EB77583F9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EA12D83-DD6F-647A-B5F7-7CBBE8DC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2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D009E4B-5245-8C8E-E45F-65D3CAC34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551E6F9-8D65-3FFC-213F-E0D30857E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3E3E38E-2E51-255D-9FD8-911DB357D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139B8EC-001D-BD6F-1A8B-21C4FFE3B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97FE776-2BC0-13E2-57A2-F257F7B4D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62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5C15B70-2291-1ED5-70F0-2A1D6CDA4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AE4C479-09DA-9156-A487-B3EB17159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1FE611E-20DE-64A1-9850-058718545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801305F-8747-57EF-997E-1B08B929D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22168DD-577C-2173-1728-B5B709EBD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4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59153C5-021D-C264-695A-CE002459F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20A8974-AAF6-AA5B-6327-71ADAD7185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EC2BDBCD-9510-5334-9938-846750A18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169DA724-11C6-ABF4-F0F4-82243DF80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2206ED4-948C-9C98-ACB6-F94412EA9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EAF4D27-2043-9C8C-B391-181FB8294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09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C45C407-944F-B36D-556B-89B5EDFF7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8BB6E66-6DE0-2E44-E3F1-8C62DA7F8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401D2FB2-3F35-8E7D-EC17-4B1B29B15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DD23C189-BA22-5528-C4C1-2B18EFFE1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411895D1-8A23-7417-510D-F039D950DC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E21C9F7F-32AC-AB8F-EC2A-9CD3C003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E5E45354-B02F-2654-CF5D-AC4E1FC1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F265552B-A688-F9A6-D3C5-D1D1C4C8F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25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3569F5F-9366-F7BF-3645-EDE7DB0BF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35E9FDC8-5D50-5202-8705-DB5A74F8F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A5395762-667E-A446-1735-1970DA8D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4F70D688-A47F-B4BF-CA64-94104DB1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6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019698D6-6E4D-9F95-05C3-3257CC924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40AB3009-E964-7FDF-9E71-AC36AE47E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DD10EBB-28DB-D20B-04A6-52D5B4CBA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9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FF3841E-3245-B472-6709-82D99049F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6B77A9A-502A-C533-5F19-B9F9CCF8B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0255ACE1-7BAC-D1BF-8CAA-C58B5E848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CE7A0609-274F-0808-DEBD-1C8FDF386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EFD91B0-54F7-ABA8-CE2A-E16B48816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0D8FD8EA-B128-D9E4-ED3B-A9EF8309A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9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5570A02-395B-057A-DD91-C73FA315E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82A92F37-A1BB-46F0-32DF-0508A9F112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F42857C-C914-0F90-3F75-D8ECD3098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36F594A5-B345-2216-8FF6-5C4F9A8BA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23120DF5-5FC3-A0B6-2B2F-B5134FFAC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81B3CB2A-A709-6782-80F1-AD4F47BD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9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E952A08B-AD1F-B0D5-E9F8-4E1874A89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7CA275FA-0823-E7C3-1C32-55A14501D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7776FBC-137D-770F-E0AA-F7D79C35E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54D42-4E3B-4511-B580-7D401F7B2449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C2E5998-5CF5-83F6-F2D8-0659B53D4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C1983BC-4FB4-18E6-47EA-0AE36AE76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EBBBC-6476-46BC-A267-F1F8248AE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1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th/resource/2259501" TargetMode="External"/><Relationship Id="rId2" Type="http://schemas.openxmlformats.org/officeDocument/2006/relationships/hyperlink" Target="https://wordwall.net/th/resource/5963602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ordwall.net/resource/3496410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3F2E778-378D-1C09-0DB0-4521888D3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0960" y="2118043"/>
            <a:ext cx="9144000" cy="2387600"/>
          </a:xfrm>
        </p:spPr>
        <p:txBody>
          <a:bodyPr>
            <a:noAutofit/>
          </a:bodyPr>
          <a:lstStyle/>
          <a:p>
            <a:r>
              <a:rPr lang="th-TH" sz="6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ทบทวน</a:t>
            </a:r>
            <a:br>
              <a:rPr lang="th-TH" sz="6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r>
              <a:rPr lang="th-TH" sz="6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เรื่อง ประเภทของหลักฐาน</a:t>
            </a:r>
            <a:br>
              <a:rPr lang="th-TH" sz="6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</a:br>
            <a:r>
              <a:rPr lang="th-TH" sz="6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ทางประวัติศาสตร์</a:t>
            </a:r>
            <a:endParaRPr lang="en-US" sz="6600" dirty="0"/>
          </a:p>
        </p:txBody>
      </p:sp>
      <p:sp>
        <p:nvSpPr>
          <p:cNvPr id="4" name="Freeform 13">
            <a:extLst>
              <a:ext uri="{FF2B5EF4-FFF2-40B4-BE49-F238E27FC236}">
                <a16:creationId xmlns:a16="http://schemas.microsoft.com/office/drawing/2014/main" id="{47D6D113-777F-88D8-05C4-7215203DD1EA}"/>
              </a:ext>
            </a:extLst>
          </p:cNvPr>
          <p:cNvSpPr/>
          <p:nvPr/>
        </p:nvSpPr>
        <p:spPr>
          <a:xfrm flipH="1">
            <a:off x="11411" y="2758723"/>
            <a:ext cx="4486237" cy="4090942"/>
          </a:xfrm>
          <a:custGeom>
            <a:avLst/>
            <a:gdLst/>
            <a:ahLst/>
            <a:cxnLst/>
            <a:rect l="l" t="t" r="r" b="b"/>
            <a:pathLst>
              <a:path w="3233857" h="3128757">
                <a:moveTo>
                  <a:pt x="0" y="0"/>
                </a:moveTo>
                <a:lnTo>
                  <a:pt x="3233857" y="0"/>
                </a:lnTo>
                <a:lnTo>
                  <a:pt x="3233857" y="3128757"/>
                </a:lnTo>
                <a:lnTo>
                  <a:pt x="0" y="312875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A290975-4F93-B36B-6CF7-32FB17E5D72D}"/>
              </a:ext>
            </a:extLst>
          </p:cNvPr>
          <p:cNvSpPr/>
          <p:nvPr/>
        </p:nvSpPr>
        <p:spPr>
          <a:xfrm>
            <a:off x="5977718" y="3098042"/>
            <a:ext cx="6191281" cy="3751623"/>
          </a:xfrm>
          <a:custGeom>
            <a:avLst/>
            <a:gdLst/>
            <a:ahLst/>
            <a:cxnLst/>
            <a:rect l="l" t="t" r="r" b="b"/>
            <a:pathLst>
              <a:path w="4645465" h="2973097">
                <a:moveTo>
                  <a:pt x="0" y="0"/>
                </a:moveTo>
                <a:lnTo>
                  <a:pt x="4645464" y="0"/>
                </a:lnTo>
                <a:lnTo>
                  <a:pt x="4645464" y="2973097"/>
                </a:lnTo>
                <a:lnTo>
                  <a:pt x="0" y="297309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53C2EB9C-2E67-A2EE-019F-5377F0D6E670}"/>
              </a:ext>
            </a:extLst>
          </p:cNvPr>
          <p:cNvSpPr/>
          <p:nvPr/>
        </p:nvSpPr>
        <p:spPr>
          <a:xfrm>
            <a:off x="9769658" y="1744475"/>
            <a:ext cx="1410604" cy="2089648"/>
          </a:xfrm>
          <a:custGeom>
            <a:avLst/>
            <a:gdLst/>
            <a:ahLst/>
            <a:cxnLst/>
            <a:rect l="l" t="t" r="r" b="b"/>
            <a:pathLst>
              <a:path w="3172137" h="4114800">
                <a:moveTo>
                  <a:pt x="0" y="0"/>
                </a:moveTo>
                <a:lnTo>
                  <a:pt x="3172137" y="0"/>
                </a:lnTo>
                <a:lnTo>
                  <a:pt x="317213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7" name="Picture 2" descr="หนังสือกิจกรรม รายวิชาพื้นฐาน ประวัติศาสตร์ ป.4">
            <a:extLst>
              <a:ext uri="{FF2B5EF4-FFF2-40B4-BE49-F238E27FC236}">
                <a16:creationId xmlns:a16="http://schemas.microsoft.com/office/drawing/2014/main" id="{0DFDCDDE-BBE5-E637-B67F-3137CCDED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190" y="4812854"/>
            <a:ext cx="1491077" cy="2036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2824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055ED87-5BAF-8B9D-F2B6-09764B842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880" y="90805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h-TH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คำชี้แจง ให้นักเรียนจำแนกประเภทของหลักฐานทางประวัติศาสตร์ 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โดยทำเครื่องหมาย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 2" panose="05020102010507070707" pitchFamily="18" charset="2"/>
              </a:rPr>
              <a:t></a:t>
            </a:r>
            <a:r>
              <a:rPr lang="th-TH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ลงในตารางประเภทของหลักฐานให้ถูกต้อง</a:t>
            </a:r>
            <a:endParaRPr lang="en-US" dirty="0"/>
          </a:p>
        </p:txBody>
      </p:sp>
      <p:graphicFrame>
        <p:nvGraphicFramePr>
          <p:cNvPr id="5" name="ตาราง 4">
            <a:extLst>
              <a:ext uri="{FF2B5EF4-FFF2-40B4-BE49-F238E27FC236}">
                <a16:creationId xmlns:a16="http://schemas.microsoft.com/office/drawing/2014/main" id="{82BF36B8-89F0-BF90-DB2B-C3779EF73B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822068"/>
              </p:ext>
            </p:extLst>
          </p:nvPr>
        </p:nvGraphicFramePr>
        <p:xfrm>
          <a:off x="604520" y="1345565"/>
          <a:ext cx="10982960" cy="5421630"/>
        </p:xfrm>
        <a:graphic>
          <a:graphicData uri="http://schemas.openxmlformats.org/drawingml/2006/table">
            <a:tbl>
              <a:tblPr firstRow="1" firstCol="1" bandRow="1"/>
              <a:tblGrid>
                <a:gridCol w="1570266">
                  <a:extLst>
                    <a:ext uri="{9D8B030D-6E8A-4147-A177-3AD203B41FA5}">
                      <a16:colId xmlns:a16="http://schemas.microsoft.com/office/drawing/2014/main" val="3227499823"/>
                    </a:ext>
                  </a:extLst>
                </a:gridCol>
                <a:gridCol w="2693579">
                  <a:extLst>
                    <a:ext uri="{9D8B030D-6E8A-4147-A177-3AD203B41FA5}">
                      <a16:colId xmlns:a16="http://schemas.microsoft.com/office/drawing/2014/main" val="2020861248"/>
                    </a:ext>
                  </a:extLst>
                </a:gridCol>
                <a:gridCol w="1679037">
                  <a:extLst>
                    <a:ext uri="{9D8B030D-6E8A-4147-A177-3AD203B41FA5}">
                      <a16:colId xmlns:a16="http://schemas.microsoft.com/office/drawing/2014/main" val="2404833148"/>
                    </a:ext>
                  </a:extLst>
                </a:gridCol>
                <a:gridCol w="1680026">
                  <a:extLst>
                    <a:ext uri="{9D8B030D-6E8A-4147-A177-3AD203B41FA5}">
                      <a16:colId xmlns:a16="http://schemas.microsoft.com/office/drawing/2014/main" val="191855402"/>
                    </a:ext>
                  </a:extLst>
                </a:gridCol>
                <a:gridCol w="1680026">
                  <a:extLst>
                    <a:ext uri="{9D8B030D-6E8A-4147-A177-3AD203B41FA5}">
                      <a16:colId xmlns:a16="http://schemas.microsoft.com/office/drawing/2014/main" val="1733928918"/>
                    </a:ext>
                  </a:extLst>
                </a:gridCol>
                <a:gridCol w="1680026">
                  <a:extLst>
                    <a:ext uri="{9D8B030D-6E8A-4147-A177-3AD203B41FA5}">
                      <a16:colId xmlns:a16="http://schemas.microsoft.com/office/drawing/2014/main" val="3450987821"/>
                    </a:ext>
                  </a:extLst>
                </a:gridCol>
              </a:tblGrid>
              <a:tr h="63061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ข้อ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หลักฐานทางประวัติศาสตร์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ประเภทของหลักฐาน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แบ่งตามลักษณะ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ประเภทของหลักฐาน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แบ่งตามความสำคัญ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029237"/>
                  </a:ext>
                </a:extLst>
              </a:tr>
              <a:tr h="7533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ลายลักษณ์อักษร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ไม่เป็น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ลายลักษณ์อักษร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ชั้นต้น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ชั้นรอง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7531701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dirty="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บันทึกการเดินทาง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9324199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จดหมายเหตุ 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8093708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3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หนังสือพิมพ์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996331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4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จารึก 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274439"/>
                  </a:ext>
                </a:extLst>
              </a:tr>
              <a:tr h="315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5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ตำนาน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722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1019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แทนเนื้อหา 4">
            <a:extLst>
              <a:ext uri="{FF2B5EF4-FFF2-40B4-BE49-F238E27FC236}">
                <a16:creationId xmlns:a16="http://schemas.microsoft.com/office/drawing/2014/main" id="{2CA37079-00A4-228A-0E49-0F5747AD4B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933031"/>
              </p:ext>
            </p:extLst>
          </p:nvPr>
        </p:nvGraphicFramePr>
        <p:xfrm>
          <a:off x="375921" y="762000"/>
          <a:ext cx="10769598" cy="5875147"/>
        </p:xfrm>
        <a:graphic>
          <a:graphicData uri="http://schemas.openxmlformats.org/drawingml/2006/table">
            <a:tbl>
              <a:tblPr firstRow="1" firstCol="1" bandRow="1"/>
              <a:tblGrid>
                <a:gridCol w="1539760">
                  <a:extLst>
                    <a:ext uri="{9D8B030D-6E8A-4147-A177-3AD203B41FA5}">
                      <a16:colId xmlns:a16="http://schemas.microsoft.com/office/drawing/2014/main" val="322261462"/>
                    </a:ext>
                  </a:extLst>
                </a:gridCol>
                <a:gridCol w="2641252">
                  <a:extLst>
                    <a:ext uri="{9D8B030D-6E8A-4147-A177-3AD203B41FA5}">
                      <a16:colId xmlns:a16="http://schemas.microsoft.com/office/drawing/2014/main" val="4280735893"/>
                    </a:ext>
                  </a:extLst>
                </a:gridCol>
                <a:gridCol w="1646419">
                  <a:extLst>
                    <a:ext uri="{9D8B030D-6E8A-4147-A177-3AD203B41FA5}">
                      <a16:colId xmlns:a16="http://schemas.microsoft.com/office/drawing/2014/main" val="3350044169"/>
                    </a:ext>
                  </a:extLst>
                </a:gridCol>
                <a:gridCol w="1647389">
                  <a:extLst>
                    <a:ext uri="{9D8B030D-6E8A-4147-A177-3AD203B41FA5}">
                      <a16:colId xmlns:a16="http://schemas.microsoft.com/office/drawing/2014/main" val="1677253698"/>
                    </a:ext>
                  </a:extLst>
                </a:gridCol>
                <a:gridCol w="1647389">
                  <a:extLst>
                    <a:ext uri="{9D8B030D-6E8A-4147-A177-3AD203B41FA5}">
                      <a16:colId xmlns:a16="http://schemas.microsoft.com/office/drawing/2014/main" val="3992266287"/>
                    </a:ext>
                  </a:extLst>
                </a:gridCol>
                <a:gridCol w="1647389">
                  <a:extLst>
                    <a:ext uri="{9D8B030D-6E8A-4147-A177-3AD203B41FA5}">
                      <a16:colId xmlns:a16="http://schemas.microsoft.com/office/drawing/2014/main" val="28402502"/>
                    </a:ext>
                  </a:extLst>
                </a:gridCol>
              </a:tblGrid>
              <a:tr h="95091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ข้อ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หลักฐานทางประวัติศาสตร์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ประเภทของหลักฐาน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แบ่งตามลักษณะ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ประเภทของหลักฐาน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แบ่งตามความสำคัญ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567753"/>
                  </a:ext>
                </a:extLst>
              </a:tr>
              <a:tr h="1136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ลายลักษณ์อักษร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ไม่เป็น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ลายลักษณ์อักษร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ชั้นต้น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ชั้นรอง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068183"/>
                  </a:ext>
                </a:extLst>
              </a:tr>
              <a:tr h="475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6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บทความวิชาการ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9241018"/>
                  </a:ext>
                </a:extLst>
              </a:tr>
              <a:tr h="475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7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เจดีย์ทรงระฆัง 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4278532"/>
                  </a:ext>
                </a:extLst>
              </a:tr>
              <a:tr h="475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8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พงศาวดาร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9721718"/>
                  </a:ext>
                </a:extLst>
              </a:tr>
              <a:tr h="475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9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หนังสือเรียนประวัติศาสตร์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037825"/>
                  </a:ext>
                </a:extLst>
              </a:tr>
              <a:tr h="475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พระพุทธรูป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305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532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941E781-DAA0-7E99-E547-FD0F32FED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08AD2979-92DE-2BA3-D6B0-718B12224A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980397"/>
              </p:ext>
            </p:extLst>
          </p:nvPr>
        </p:nvGraphicFramePr>
        <p:xfrm>
          <a:off x="518160" y="315468"/>
          <a:ext cx="11338560" cy="6328664"/>
        </p:xfrm>
        <a:graphic>
          <a:graphicData uri="http://schemas.openxmlformats.org/drawingml/2006/table">
            <a:tbl>
              <a:tblPr firstRow="1" firstCol="1" bandRow="1"/>
              <a:tblGrid>
                <a:gridCol w="1621107">
                  <a:extLst>
                    <a:ext uri="{9D8B030D-6E8A-4147-A177-3AD203B41FA5}">
                      <a16:colId xmlns:a16="http://schemas.microsoft.com/office/drawing/2014/main" val="3573396138"/>
                    </a:ext>
                  </a:extLst>
                </a:gridCol>
                <a:gridCol w="2780790">
                  <a:extLst>
                    <a:ext uri="{9D8B030D-6E8A-4147-A177-3AD203B41FA5}">
                      <a16:colId xmlns:a16="http://schemas.microsoft.com/office/drawing/2014/main" val="1515047984"/>
                    </a:ext>
                  </a:extLst>
                </a:gridCol>
                <a:gridCol w="1733400">
                  <a:extLst>
                    <a:ext uri="{9D8B030D-6E8A-4147-A177-3AD203B41FA5}">
                      <a16:colId xmlns:a16="http://schemas.microsoft.com/office/drawing/2014/main" val="1326821712"/>
                    </a:ext>
                  </a:extLst>
                </a:gridCol>
                <a:gridCol w="1734421">
                  <a:extLst>
                    <a:ext uri="{9D8B030D-6E8A-4147-A177-3AD203B41FA5}">
                      <a16:colId xmlns:a16="http://schemas.microsoft.com/office/drawing/2014/main" val="1797945041"/>
                    </a:ext>
                  </a:extLst>
                </a:gridCol>
                <a:gridCol w="1734421">
                  <a:extLst>
                    <a:ext uri="{9D8B030D-6E8A-4147-A177-3AD203B41FA5}">
                      <a16:colId xmlns:a16="http://schemas.microsoft.com/office/drawing/2014/main" val="1653368282"/>
                    </a:ext>
                  </a:extLst>
                </a:gridCol>
                <a:gridCol w="1734421">
                  <a:extLst>
                    <a:ext uri="{9D8B030D-6E8A-4147-A177-3AD203B41FA5}">
                      <a16:colId xmlns:a16="http://schemas.microsoft.com/office/drawing/2014/main" val="4113170620"/>
                    </a:ext>
                  </a:extLst>
                </a:gridCol>
              </a:tblGrid>
              <a:tr h="31559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ข้อ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หลักฐานทางประวัติศาสตร์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ประเภทของหลักฐาน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แบ่งตามลักษณะ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ประเภทของหลักฐาน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แบ่งตามความสำคัญ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654359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ลายลักษณ์อักษร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ไม่เป็น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ลายลักษณ์อักษร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ชั้นต้น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ชั้นรอง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91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11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ภาพยนตร์ทางประวัติศาสตร์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145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12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หนังสือประวัติบุคคลสำคัญ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14557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13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ภาพถ่าย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7297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14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เครื่องมือจับปลา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2212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15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3200">
                          <a:solidFill>
                            <a:srgbClr val="000000"/>
                          </a:solidFill>
                          <a:effectLst/>
                          <a:latin typeface="TH Niramit AS" panose="02000506000000020004" pitchFamily="2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อนุสาวรีย์</a:t>
                      </a:r>
                      <a:endParaRPr lang="en-US" sz="3200">
                        <a:solidFill>
                          <a:srgbClr val="000000"/>
                        </a:solidFill>
                        <a:effectLst/>
                        <a:latin typeface="TH Niramit AS" panose="02000506000000020004" pitchFamily="2" charset="-34"/>
                        <a:ea typeface="Calibri" panose="020F0502020204030204" pitchFamily="34" charset="0"/>
                        <a:cs typeface="TH Niramit AS" panose="02000506000000020004" pitchFamily="2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7215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981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5A196F6-555B-C966-1E1F-6AE86B7C4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ตัวแทนเนื้อหา 4">
            <a:extLst>
              <a:ext uri="{FF2B5EF4-FFF2-40B4-BE49-F238E27FC236}">
                <a16:creationId xmlns:a16="http://schemas.microsoft.com/office/drawing/2014/main" id="{64B1B97E-F290-846E-20C0-E6425A9AF3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279658"/>
              </p:ext>
            </p:extLst>
          </p:nvPr>
        </p:nvGraphicFramePr>
        <p:xfrm>
          <a:off x="838200" y="632586"/>
          <a:ext cx="10693400" cy="5421630"/>
        </p:xfrm>
        <a:graphic>
          <a:graphicData uri="http://schemas.openxmlformats.org/drawingml/2006/table">
            <a:tbl>
              <a:tblPr firstRow="1" firstCol="1" bandRow="1"/>
              <a:tblGrid>
                <a:gridCol w="1528866">
                  <a:extLst>
                    <a:ext uri="{9D8B030D-6E8A-4147-A177-3AD203B41FA5}">
                      <a16:colId xmlns:a16="http://schemas.microsoft.com/office/drawing/2014/main" val="513314119"/>
                    </a:ext>
                  </a:extLst>
                </a:gridCol>
                <a:gridCol w="2622564">
                  <a:extLst>
                    <a:ext uri="{9D8B030D-6E8A-4147-A177-3AD203B41FA5}">
                      <a16:colId xmlns:a16="http://schemas.microsoft.com/office/drawing/2014/main" val="4018856038"/>
                    </a:ext>
                  </a:extLst>
                </a:gridCol>
                <a:gridCol w="1634771">
                  <a:extLst>
                    <a:ext uri="{9D8B030D-6E8A-4147-A177-3AD203B41FA5}">
                      <a16:colId xmlns:a16="http://schemas.microsoft.com/office/drawing/2014/main" val="2111822214"/>
                    </a:ext>
                  </a:extLst>
                </a:gridCol>
                <a:gridCol w="1635733">
                  <a:extLst>
                    <a:ext uri="{9D8B030D-6E8A-4147-A177-3AD203B41FA5}">
                      <a16:colId xmlns:a16="http://schemas.microsoft.com/office/drawing/2014/main" val="1218422352"/>
                    </a:ext>
                  </a:extLst>
                </a:gridCol>
                <a:gridCol w="1635733">
                  <a:extLst>
                    <a:ext uri="{9D8B030D-6E8A-4147-A177-3AD203B41FA5}">
                      <a16:colId xmlns:a16="http://schemas.microsoft.com/office/drawing/2014/main" val="3670194453"/>
                    </a:ext>
                  </a:extLst>
                </a:gridCol>
                <a:gridCol w="1635733">
                  <a:extLst>
                    <a:ext uri="{9D8B030D-6E8A-4147-A177-3AD203B41FA5}">
                      <a16:colId xmlns:a16="http://schemas.microsoft.com/office/drawing/2014/main" val="3506994680"/>
                    </a:ext>
                  </a:extLst>
                </a:gridCol>
              </a:tblGrid>
              <a:tr h="31559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ข้อ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หลักฐานทางประวัติศาสตร์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ประเภทของหลักฐาน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แบ่งตามลักษณะ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ประเภทของหลักฐาน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แบ่งตามความสำคัญ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329396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ลายลักษณ์อักษร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ไม่เป็น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ลายลักษณ์อักษร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ชั้นต้น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ชั้นรอง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5315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16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เครื่องปั้นดินเผา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6055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17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เตารีดถ่าน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732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18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แผนที่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2431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19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การ์ตูนประวัติศาสตร์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1167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20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h-TH" sz="3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โครงกระดูกมนุษย์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3200" dirty="0"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9321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4212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A78CE38-1CB6-CFF9-E7F1-C9F030C03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u="sng" dirty="0">
                <a:solidFill>
                  <a:srgbClr val="0000FF"/>
                </a:solidFill>
                <a:effectLst/>
                <a:latin typeface="TH SarabunPSK" panose="020B0500040200020003" pitchFamily="34" charset="-34"/>
                <a:ea typeface="Times New Roman" panose="02020603050405020304" pitchFamily="18" charset="0"/>
                <a:cs typeface="Angsana New" panose="02020603050405020304" pitchFamily="18" charset="-34"/>
                <a:hlinkClick r:id="rId2"/>
              </a:rPr>
              <a:t>https://wordwall.net/th/resource/59636026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ngsana New" panose="02020603050405020304" pitchFamily="18" charset="-34"/>
              </a:rPr>
            </a:br>
            <a:r>
              <a:rPr lang="en-US" sz="1800" u="sng" dirty="0">
                <a:solidFill>
                  <a:srgbClr val="0000FF"/>
                </a:solidFill>
                <a:effectLst/>
                <a:latin typeface="TH SarabunPSK" panose="020B0500040200020003" pitchFamily="34" charset="-34"/>
                <a:ea typeface="Times New Roman" panose="02020603050405020304" pitchFamily="18" charset="0"/>
                <a:cs typeface="Angsana New" panose="02020603050405020304" pitchFamily="18" charset="-34"/>
                <a:hlinkClick r:id="rId3"/>
              </a:rPr>
              <a:t>https://wordwall.net/th/resource/2259501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ngsana New" panose="02020603050405020304" pitchFamily="18" charset="-34"/>
              </a:rPr>
            </a:br>
            <a:r>
              <a:rPr lang="en-US" sz="1800" dirty="0">
                <a:effectLst/>
                <a:latin typeface="TH SarabunPSK" panose="020B0500040200020003" pitchFamily="34" charset="-34"/>
                <a:ea typeface="Times New Roman" panose="02020603050405020304" pitchFamily="18" charset="0"/>
                <a:hlinkClick r:id="rId4"/>
              </a:rPr>
              <a:t>https://wordwall.net/resource/</a:t>
            </a:r>
            <a:r>
              <a:rPr lang="th-TH" sz="1800" dirty="0">
                <a:effectLst/>
                <a:latin typeface="TH SarabunPSK" panose="020B0500040200020003" pitchFamily="34" charset="-34"/>
                <a:ea typeface="Times New Roman" panose="02020603050405020304" pitchFamily="18" charset="0"/>
                <a:hlinkClick r:id="rId4"/>
              </a:rPr>
              <a:t>34964101</a:t>
            </a:r>
            <a:r>
              <a:rPr lang="en-US" sz="1800">
                <a:effectLst/>
                <a:latin typeface="TH SarabunPSK" panose="020B0500040200020003" pitchFamily="34" charset="-34"/>
                <a:ea typeface="Times New Roman" panose="02020603050405020304" pitchFamily="18" charset="0"/>
              </a:rPr>
              <a:t> 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009A28F-3712-F8CD-8F19-EF629AB76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49541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314</Words>
  <Application>Microsoft Office PowerPoint</Application>
  <PresentationFormat>แบบจอกว้าง</PresentationFormat>
  <Paragraphs>167</Paragraphs>
  <Slides>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TH Niramit AS</vt:lpstr>
      <vt:lpstr>TH SarabunPSK</vt:lpstr>
      <vt:lpstr>Times New Roman</vt:lpstr>
      <vt:lpstr>ธีมของ Office</vt:lpstr>
      <vt:lpstr>ทบทวน เรื่อง ประเภทของหลักฐาน ทางประวัติศาสตร์</vt:lpstr>
      <vt:lpstr>คำชี้แจง ให้นักเรียนจำแนกประเภทของหลักฐานทางประวัติศาสตร์  โดยทำเครื่องหมายลงในตารางประเภทของหลักฐานให้ถูกต้อง</vt:lpstr>
      <vt:lpstr>งานนำเสนอ PowerPoint</vt:lpstr>
      <vt:lpstr>งานนำเสนอ PowerPoint</vt:lpstr>
      <vt:lpstr>งานนำเสนอ PowerPoint</vt:lpstr>
      <vt:lpstr>https://wordwall.net/th/resource/59636026 https://wordwall.net/th/resource/2259501 https://wordwall.net/resource/34964101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chonthicha joyjee</dc:creator>
  <cp:lastModifiedBy>chonthicha joyjee</cp:lastModifiedBy>
  <cp:revision>1</cp:revision>
  <dcterms:created xsi:type="dcterms:W3CDTF">2024-08-25T08:51:29Z</dcterms:created>
  <dcterms:modified xsi:type="dcterms:W3CDTF">2024-09-01T08:57:31Z</dcterms:modified>
</cp:coreProperties>
</file>