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miko TH" panose="020B0604020202020204" charset="-34"/>
      <p:regular r:id="rId26"/>
    </p:embeddedFont>
    <p:embeddedFont>
      <p:font typeface="JS Sunsanee" panose="020B0604020202020204" charset="-34"/>
      <p:regular r:id="rId27"/>
    </p:embeddedFont>
    <p:embeddedFont>
      <p:font typeface="Pridi Regular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9B4CBF-2369-405F-B500-1AFD452A0D88}" v="7" dt="2024-06-27T03:52:54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17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nthicha joyjee" userId="c286353bc0c0c4ea" providerId="LiveId" clId="{1F9B4CBF-2369-405F-B500-1AFD452A0D88}"/>
    <pc:docChg chg="modSld">
      <pc:chgData name="chonthicha joyjee" userId="c286353bc0c0c4ea" providerId="LiveId" clId="{1F9B4CBF-2369-405F-B500-1AFD452A0D88}" dt="2024-07-03T01:30:51.483" v="415" actId="20577"/>
      <pc:docMkLst>
        <pc:docMk/>
      </pc:docMkLst>
      <pc:sldChg chg="modSp mod">
        <pc:chgData name="chonthicha joyjee" userId="c286353bc0c0c4ea" providerId="LiveId" clId="{1F9B4CBF-2369-405F-B500-1AFD452A0D88}" dt="2024-06-25T05:44:35.069" v="11" actId="20577"/>
        <pc:sldMkLst>
          <pc:docMk/>
          <pc:sldMk cId="0" sldId="259"/>
        </pc:sldMkLst>
        <pc:spChg chg="mod">
          <ac:chgData name="chonthicha joyjee" userId="c286353bc0c0c4ea" providerId="LiveId" clId="{1F9B4CBF-2369-405F-B500-1AFD452A0D88}" dt="2024-06-25T05:44:35.069" v="11" actId="20577"/>
          <ac:spMkLst>
            <pc:docMk/>
            <pc:sldMk cId="0" sldId="259"/>
            <ac:spMk id="2" creationId="{00000000-0000-0000-0000-000000000000}"/>
          </ac:spMkLst>
        </pc:spChg>
      </pc:sldChg>
      <pc:sldChg chg="modSp mod">
        <pc:chgData name="chonthicha joyjee" userId="c286353bc0c0c4ea" providerId="LiveId" clId="{1F9B4CBF-2369-405F-B500-1AFD452A0D88}" dt="2024-07-03T01:30:51.483" v="415" actId="20577"/>
        <pc:sldMkLst>
          <pc:docMk/>
          <pc:sldMk cId="0" sldId="267"/>
        </pc:sldMkLst>
        <pc:spChg chg="mod ord">
          <ac:chgData name="chonthicha joyjee" userId="c286353bc0c0c4ea" providerId="LiveId" clId="{1F9B4CBF-2369-405F-B500-1AFD452A0D88}" dt="2024-07-03T01:19:57.076" v="312" actId="14100"/>
          <ac:spMkLst>
            <pc:docMk/>
            <pc:sldMk cId="0" sldId="267"/>
            <ac:spMk id="3" creationId="{00000000-0000-0000-0000-000000000000}"/>
          </ac:spMkLst>
        </pc:spChg>
        <pc:spChg chg="mod">
          <ac:chgData name="chonthicha joyjee" userId="c286353bc0c0c4ea" providerId="LiveId" clId="{1F9B4CBF-2369-405F-B500-1AFD452A0D88}" dt="2024-07-03T01:19:49.079" v="309" actId="14100"/>
          <ac:spMkLst>
            <pc:docMk/>
            <pc:sldMk cId="0" sldId="267"/>
            <ac:spMk id="4" creationId="{00000000-0000-0000-0000-000000000000}"/>
          </ac:spMkLst>
        </pc:spChg>
        <pc:spChg chg="mod">
          <ac:chgData name="chonthicha joyjee" userId="c286353bc0c0c4ea" providerId="LiveId" clId="{1F9B4CBF-2369-405F-B500-1AFD452A0D88}" dt="2024-07-03T01:20:35.959" v="350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chonthicha joyjee" userId="c286353bc0c0c4ea" providerId="LiveId" clId="{1F9B4CBF-2369-405F-B500-1AFD452A0D88}" dt="2024-07-03T01:30:51.483" v="415" actId="20577"/>
          <ac:spMkLst>
            <pc:docMk/>
            <pc:sldMk cId="0" sldId="267"/>
            <ac:spMk id="9" creationId="{00000000-0000-0000-0000-000000000000}"/>
          </ac:spMkLst>
        </pc:spChg>
      </pc:sldChg>
      <pc:sldChg chg="addSp modSp mod">
        <pc:chgData name="chonthicha joyjee" userId="c286353bc0c0c4ea" providerId="LiveId" clId="{1F9B4CBF-2369-405F-B500-1AFD452A0D88}" dt="2024-06-28T02:30:34.742" v="196" actId="20577"/>
        <pc:sldMkLst>
          <pc:docMk/>
          <pc:sldMk cId="0" sldId="268"/>
        </pc:sldMkLst>
        <pc:spChg chg="mod">
          <ac:chgData name="chonthicha joyjee" userId="c286353bc0c0c4ea" providerId="LiveId" clId="{1F9B4CBF-2369-405F-B500-1AFD452A0D88}" dt="2024-06-27T03:40:27.594" v="85" actId="20577"/>
          <ac:spMkLst>
            <pc:docMk/>
            <pc:sldMk cId="0" sldId="268"/>
            <ac:spMk id="2" creationId="{00000000-0000-0000-0000-000000000000}"/>
          </ac:spMkLst>
        </pc:spChg>
        <pc:spChg chg="add mod">
          <ac:chgData name="chonthicha joyjee" userId="c286353bc0c0c4ea" providerId="LiveId" clId="{1F9B4CBF-2369-405F-B500-1AFD452A0D88}" dt="2024-06-28T02:30:34.742" v="196" actId="20577"/>
          <ac:spMkLst>
            <pc:docMk/>
            <pc:sldMk cId="0" sldId="268"/>
            <ac:spMk id="4" creationId="{C5928450-1328-BF03-89DA-AD272FF4E6BA}"/>
          </ac:spMkLst>
        </pc:spChg>
        <pc:spChg chg="add mod">
          <ac:chgData name="chonthicha joyjee" userId="c286353bc0c0c4ea" providerId="LiveId" clId="{1F9B4CBF-2369-405F-B500-1AFD452A0D88}" dt="2024-06-27T03:42:55.911" v="184" actId="207"/>
          <ac:spMkLst>
            <pc:docMk/>
            <pc:sldMk cId="0" sldId="268"/>
            <ac:spMk id="5" creationId="{1C51FFAF-698E-8C9A-2A74-DAAB569608F5}"/>
          </ac:spMkLst>
        </pc:spChg>
        <pc:spChg chg="add mod">
          <ac:chgData name="chonthicha joyjee" userId="c286353bc0c0c4ea" providerId="LiveId" clId="{1F9B4CBF-2369-405F-B500-1AFD452A0D88}" dt="2024-06-27T03:43:18.462" v="190" actId="208"/>
          <ac:spMkLst>
            <pc:docMk/>
            <pc:sldMk cId="0" sldId="268"/>
            <ac:spMk id="6" creationId="{0186F652-44F2-A2F4-F701-3A8CF661A8DC}"/>
          </ac:spMkLst>
        </pc:spChg>
      </pc:sldChg>
      <pc:sldChg chg="modSp mod">
        <pc:chgData name="chonthicha joyjee" userId="c286353bc0c0c4ea" providerId="LiveId" clId="{1F9B4CBF-2369-405F-B500-1AFD452A0D88}" dt="2024-06-27T02:46:17.536" v="58" actId="1076"/>
        <pc:sldMkLst>
          <pc:docMk/>
          <pc:sldMk cId="0" sldId="270"/>
        </pc:sldMkLst>
        <pc:spChg chg="mod">
          <ac:chgData name="chonthicha joyjee" userId="c286353bc0c0c4ea" providerId="LiveId" clId="{1F9B4CBF-2369-405F-B500-1AFD452A0D88}" dt="2024-06-27T02:46:17.536" v="58" actId="1076"/>
          <ac:spMkLst>
            <pc:docMk/>
            <pc:sldMk cId="0" sldId="270"/>
            <ac:spMk id="12" creationId="{00000000-0000-0000-0000-000000000000}"/>
          </ac:spMkLst>
        </pc:spChg>
      </pc:sldChg>
      <pc:sldChg chg="addSp modSp">
        <pc:chgData name="chonthicha joyjee" userId="c286353bc0c0c4ea" providerId="LiveId" clId="{1F9B4CBF-2369-405F-B500-1AFD452A0D88}" dt="2024-06-27T03:52:52.822" v="191"/>
        <pc:sldMkLst>
          <pc:docMk/>
          <pc:sldMk cId="0" sldId="272"/>
        </pc:sldMkLst>
        <pc:spChg chg="add mod">
          <ac:chgData name="chonthicha joyjee" userId="c286353bc0c0c4ea" providerId="LiveId" clId="{1F9B4CBF-2369-405F-B500-1AFD452A0D88}" dt="2024-06-27T03:52:52.822" v="191"/>
          <ac:spMkLst>
            <pc:docMk/>
            <pc:sldMk cId="0" sldId="272"/>
            <ac:spMk id="11" creationId="{2FE280A4-B6B1-C0F4-11E7-049E5765A12B}"/>
          </ac:spMkLst>
        </pc:spChg>
      </pc:sldChg>
      <pc:sldChg chg="addSp modSp mod">
        <pc:chgData name="chonthicha joyjee" userId="c286353bc0c0c4ea" providerId="LiveId" clId="{1F9B4CBF-2369-405F-B500-1AFD452A0D88}" dt="2024-06-27T02:51:18.569" v="76" actId="20577"/>
        <pc:sldMkLst>
          <pc:docMk/>
          <pc:sldMk cId="0" sldId="275"/>
        </pc:sldMkLst>
        <pc:spChg chg="add mod">
          <ac:chgData name="chonthicha joyjee" userId="c286353bc0c0c4ea" providerId="LiveId" clId="{1F9B4CBF-2369-405F-B500-1AFD452A0D88}" dt="2024-06-27T02:51:18.569" v="76" actId="20577"/>
          <ac:spMkLst>
            <pc:docMk/>
            <pc:sldMk cId="0" sldId="275"/>
            <ac:spMk id="3" creationId="{B74BD784-A98A-4DE5-1B50-29A225E5B6A8}"/>
          </ac:spMkLst>
        </pc:spChg>
      </pc:sldChg>
      <pc:sldChg chg="addSp modSp mod">
        <pc:chgData name="chonthicha joyjee" userId="c286353bc0c0c4ea" providerId="LiveId" clId="{1F9B4CBF-2369-405F-B500-1AFD452A0D88}" dt="2024-06-27T02:51:43.030" v="84" actId="1076"/>
        <pc:sldMkLst>
          <pc:docMk/>
          <pc:sldMk cId="0" sldId="276"/>
        </pc:sldMkLst>
        <pc:spChg chg="mod">
          <ac:chgData name="chonthicha joyjee" userId="c286353bc0c0c4ea" providerId="LiveId" clId="{1F9B4CBF-2369-405F-B500-1AFD452A0D88}" dt="2024-06-27T02:51:43.030" v="84" actId="1076"/>
          <ac:spMkLst>
            <pc:docMk/>
            <pc:sldMk cId="0" sldId="276"/>
            <ac:spMk id="2" creationId="{00000000-0000-0000-0000-000000000000}"/>
          </ac:spMkLst>
        </pc:spChg>
        <pc:spChg chg="add mod">
          <ac:chgData name="chonthicha joyjee" userId="c286353bc0c0c4ea" providerId="LiveId" clId="{1F9B4CBF-2369-405F-B500-1AFD452A0D88}" dt="2024-06-27T02:51:34.354" v="83" actId="20577"/>
          <ac:spMkLst>
            <pc:docMk/>
            <pc:sldMk cId="0" sldId="276"/>
            <ac:spMk id="3" creationId="{EA250F0F-6F9E-131A-CFDF-E112AF09E19E}"/>
          </ac:spMkLst>
        </pc:spChg>
      </pc:sldChg>
      <pc:sldChg chg="modSp mod">
        <pc:chgData name="chonthicha joyjee" userId="c286353bc0c0c4ea" providerId="LiveId" clId="{1F9B4CBF-2369-405F-B500-1AFD452A0D88}" dt="2024-06-27T03:54:34.096" v="192" actId="20577"/>
        <pc:sldMkLst>
          <pc:docMk/>
          <pc:sldMk cId="0" sldId="278"/>
        </pc:sldMkLst>
        <pc:spChg chg="mod">
          <ac:chgData name="chonthicha joyjee" userId="c286353bc0c0c4ea" providerId="LiveId" clId="{1F9B4CBF-2369-405F-B500-1AFD452A0D88}" dt="2024-06-27T03:54:34.096" v="192" actId="20577"/>
          <ac:spMkLst>
            <pc:docMk/>
            <pc:sldMk cId="0" sldId="278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svg"/><Relationship Id="rId18" Type="http://schemas.openxmlformats.org/officeDocument/2006/relationships/image" Target="../media/image46.png"/><Relationship Id="rId26" Type="http://schemas.openxmlformats.org/officeDocument/2006/relationships/image" Target="../media/image31.png"/><Relationship Id="rId3" Type="http://schemas.openxmlformats.org/officeDocument/2006/relationships/image" Target="../media/image37.svg"/><Relationship Id="rId21" Type="http://schemas.openxmlformats.org/officeDocument/2006/relationships/image" Target="../media/image49.svg"/><Relationship Id="rId7" Type="http://schemas.openxmlformats.org/officeDocument/2006/relationships/image" Target="../media/image41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51.svg"/><Relationship Id="rId2" Type="http://schemas.openxmlformats.org/officeDocument/2006/relationships/image" Target="../media/image36.png"/><Relationship Id="rId16" Type="http://schemas.openxmlformats.org/officeDocument/2006/relationships/image" Target="../media/image29.png"/><Relationship Id="rId20" Type="http://schemas.openxmlformats.org/officeDocument/2006/relationships/image" Target="../media/image48.png"/><Relationship Id="rId29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0.png"/><Relationship Id="rId5" Type="http://schemas.openxmlformats.org/officeDocument/2006/relationships/image" Target="../media/image39.svg"/><Relationship Id="rId15" Type="http://schemas.openxmlformats.org/officeDocument/2006/relationships/image" Target="../media/image28.svg"/><Relationship Id="rId23" Type="http://schemas.openxmlformats.org/officeDocument/2006/relationships/image" Target="../media/image24.svg"/><Relationship Id="rId28" Type="http://schemas.openxmlformats.org/officeDocument/2006/relationships/image" Target="../media/image52.png"/><Relationship Id="rId10" Type="http://schemas.openxmlformats.org/officeDocument/2006/relationships/image" Target="../media/image44.png"/><Relationship Id="rId19" Type="http://schemas.openxmlformats.org/officeDocument/2006/relationships/image" Target="../media/image47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27.png"/><Relationship Id="rId22" Type="http://schemas.openxmlformats.org/officeDocument/2006/relationships/image" Target="../media/image23.png"/><Relationship Id="rId27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7.svg"/><Relationship Id="rId7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49.svg"/><Relationship Id="rId4" Type="http://schemas.openxmlformats.org/officeDocument/2006/relationships/image" Target="../media/image54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4.svg"/><Relationship Id="rId3" Type="http://schemas.openxmlformats.org/officeDocument/2006/relationships/image" Target="../media/image51.svg"/><Relationship Id="rId7" Type="http://schemas.openxmlformats.org/officeDocument/2006/relationships/image" Target="../media/image62.svg"/><Relationship Id="rId12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26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44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72.gif"/><Relationship Id="rId5" Type="http://schemas.openxmlformats.org/officeDocument/2006/relationships/image" Target="../media/image57.png"/><Relationship Id="rId10" Type="http://schemas.openxmlformats.org/officeDocument/2006/relationships/image" Target="../media/image21.svg"/><Relationship Id="rId4" Type="http://schemas.openxmlformats.org/officeDocument/2006/relationships/image" Target="../media/image45.sv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44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72.gif"/><Relationship Id="rId5" Type="http://schemas.openxmlformats.org/officeDocument/2006/relationships/image" Target="../media/image57.png"/><Relationship Id="rId10" Type="http://schemas.openxmlformats.org/officeDocument/2006/relationships/image" Target="../media/image21.svg"/><Relationship Id="rId4" Type="http://schemas.openxmlformats.org/officeDocument/2006/relationships/image" Target="../media/image45.sv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8.svg"/><Relationship Id="rId7" Type="http://schemas.openxmlformats.org/officeDocument/2006/relationships/image" Target="../media/image45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74.svg"/><Relationship Id="rId5" Type="http://schemas.openxmlformats.org/officeDocument/2006/relationships/image" Target="../media/image43.svg"/><Relationship Id="rId10" Type="http://schemas.openxmlformats.org/officeDocument/2006/relationships/image" Target="../media/image73.png"/><Relationship Id="rId4" Type="http://schemas.openxmlformats.org/officeDocument/2006/relationships/image" Target="../media/image42.pn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6.svg"/><Relationship Id="rId3" Type="http://schemas.openxmlformats.org/officeDocument/2006/relationships/image" Target="../media/image58.svg"/><Relationship Id="rId7" Type="http://schemas.openxmlformats.org/officeDocument/2006/relationships/image" Target="../media/image45.svg"/><Relationship Id="rId12" Type="http://schemas.openxmlformats.org/officeDocument/2006/relationships/image" Target="../media/image7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32.svg"/><Relationship Id="rId5" Type="http://schemas.openxmlformats.org/officeDocument/2006/relationships/image" Target="../media/image41.svg"/><Relationship Id="rId10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8.svg"/><Relationship Id="rId7" Type="http://schemas.openxmlformats.org/officeDocument/2006/relationships/image" Target="../media/image45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81.svg"/><Relationship Id="rId5" Type="http://schemas.openxmlformats.org/officeDocument/2006/relationships/image" Target="../media/image85.svg"/><Relationship Id="rId10" Type="http://schemas.openxmlformats.org/officeDocument/2006/relationships/image" Target="../media/image80.png"/><Relationship Id="rId4" Type="http://schemas.openxmlformats.org/officeDocument/2006/relationships/image" Target="../media/image84.png"/><Relationship Id="rId9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9.svg"/><Relationship Id="rId18" Type="http://schemas.openxmlformats.org/officeDocument/2006/relationships/image" Target="../media/image92.png"/><Relationship Id="rId3" Type="http://schemas.openxmlformats.org/officeDocument/2006/relationships/image" Target="../media/image41.svg"/><Relationship Id="rId21" Type="http://schemas.openxmlformats.org/officeDocument/2006/relationships/image" Target="../media/image95.svg"/><Relationship Id="rId7" Type="http://schemas.openxmlformats.org/officeDocument/2006/relationships/image" Target="../media/image28.svg"/><Relationship Id="rId12" Type="http://schemas.openxmlformats.org/officeDocument/2006/relationships/image" Target="../media/image48.png"/><Relationship Id="rId17" Type="http://schemas.openxmlformats.org/officeDocument/2006/relationships/image" Target="../media/image91.svg"/><Relationship Id="rId2" Type="http://schemas.openxmlformats.org/officeDocument/2006/relationships/image" Target="../media/image40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87.svg"/><Relationship Id="rId5" Type="http://schemas.openxmlformats.org/officeDocument/2006/relationships/image" Target="../media/image58.svg"/><Relationship Id="rId15" Type="http://schemas.openxmlformats.org/officeDocument/2006/relationships/image" Target="../media/image89.svg"/><Relationship Id="rId10" Type="http://schemas.openxmlformats.org/officeDocument/2006/relationships/image" Target="../media/image86.png"/><Relationship Id="rId19" Type="http://schemas.openxmlformats.org/officeDocument/2006/relationships/image" Target="../media/image93.svg"/><Relationship Id="rId4" Type="http://schemas.openxmlformats.org/officeDocument/2006/relationships/image" Target="../media/image57.png"/><Relationship Id="rId9" Type="http://schemas.openxmlformats.org/officeDocument/2006/relationships/image" Target="../media/image26.svg"/><Relationship Id="rId1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8.svg"/><Relationship Id="rId7" Type="http://schemas.openxmlformats.org/officeDocument/2006/relationships/image" Target="../media/image9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96.png"/><Relationship Id="rId9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050" y="-1806598"/>
            <a:ext cx="18737050" cy="13020662"/>
          </a:xfrm>
          <a:custGeom>
            <a:avLst/>
            <a:gdLst/>
            <a:ahLst/>
            <a:cxnLst/>
            <a:rect l="l" t="t" r="r" b="b"/>
            <a:pathLst>
              <a:path w="18737050" h="13020662">
                <a:moveTo>
                  <a:pt x="0" y="0"/>
                </a:moveTo>
                <a:lnTo>
                  <a:pt x="18737050" y="0"/>
                </a:lnTo>
                <a:lnTo>
                  <a:pt x="18737050" y="13020662"/>
                </a:lnTo>
                <a:lnTo>
                  <a:pt x="0" y="13020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99DFEC"/>
          </a:solidFill>
        </p:spPr>
      </p:sp>
      <p:sp>
        <p:nvSpPr>
          <p:cNvPr id="3" name="Freeform 3"/>
          <p:cNvSpPr/>
          <p:nvPr/>
        </p:nvSpPr>
        <p:spPr>
          <a:xfrm>
            <a:off x="12017829" y="5647813"/>
            <a:ext cx="6270171" cy="4114800"/>
          </a:xfrm>
          <a:custGeom>
            <a:avLst/>
            <a:gdLst/>
            <a:ahLst/>
            <a:cxnLst/>
            <a:rect l="l" t="t" r="r" b="b"/>
            <a:pathLst>
              <a:path w="6270171" h="4114800">
                <a:moveTo>
                  <a:pt x="0" y="0"/>
                </a:moveTo>
                <a:lnTo>
                  <a:pt x="6270171" y="0"/>
                </a:lnTo>
                <a:lnTo>
                  <a:pt x="6270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09495" y="5385760"/>
            <a:ext cx="3209949" cy="6793542"/>
          </a:xfrm>
          <a:custGeom>
            <a:avLst/>
            <a:gdLst/>
            <a:ahLst/>
            <a:cxnLst/>
            <a:rect l="l" t="t" r="r" b="b"/>
            <a:pathLst>
              <a:path w="3209949" h="6793542">
                <a:moveTo>
                  <a:pt x="0" y="0"/>
                </a:moveTo>
                <a:lnTo>
                  <a:pt x="3209949" y="0"/>
                </a:lnTo>
                <a:lnTo>
                  <a:pt x="3209949" y="6793542"/>
                </a:lnTo>
                <a:lnTo>
                  <a:pt x="0" y="6793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5647813"/>
            <a:ext cx="3449868" cy="4639187"/>
          </a:xfrm>
          <a:custGeom>
            <a:avLst/>
            <a:gdLst/>
            <a:ahLst/>
            <a:cxnLst/>
            <a:rect l="l" t="t" r="r" b="b"/>
            <a:pathLst>
              <a:path w="3449868" h="4639187">
                <a:moveTo>
                  <a:pt x="3449868" y="0"/>
                </a:moveTo>
                <a:lnTo>
                  <a:pt x="0" y="0"/>
                </a:lnTo>
                <a:lnTo>
                  <a:pt x="0" y="4639187"/>
                </a:lnTo>
                <a:lnTo>
                  <a:pt x="3449868" y="4639187"/>
                </a:lnTo>
                <a:lnTo>
                  <a:pt x="34498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6686550"/>
            <a:ext cx="3468000" cy="2856765"/>
          </a:xfrm>
          <a:custGeom>
            <a:avLst/>
            <a:gdLst/>
            <a:ahLst/>
            <a:cxnLst/>
            <a:rect l="l" t="t" r="r" b="b"/>
            <a:pathLst>
              <a:path w="3468000" h="2856765">
                <a:moveTo>
                  <a:pt x="3468000" y="0"/>
                </a:moveTo>
                <a:lnTo>
                  <a:pt x="0" y="0"/>
                </a:lnTo>
                <a:lnTo>
                  <a:pt x="0" y="2856765"/>
                </a:lnTo>
                <a:lnTo>
                  <a:pt x="3468000" y="2856765"/>
                </a:lnTo>
                <a:lnTo>
                  <a:pt x="34680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622635" y="8785988"/>
            <a:ext cx="7768394" cy="1864414"/>
          </a:xfrm>
          <a:custGeom>
            <a:avLst/>
            <a:gdLst/>
            <a:ahLst/>
            <a:cxnLst/>
            <a:rect l="l" t="t" r="r" b="b"/>
            <a:pathLst>
              <a:path w="7768394" h="1864414">
                <a:moveTo>
                  <a:pt x="7768393" y="0"/>
                </a:moveTo>
                <a:lnTo>
                  <a:pt x="0" y="0"/>
                </a:lnTo>
                <a:lnTo>
                  <a:pt x="0" y="1864415"/>
                </a:lnTo>
                <a:lnTo>
                  <a:pt x="7768393" y="1864415"/>
                </a:lnTo>
                <a:lnTo>
                  <a:pt x="776839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17157" y="4951406"/>
            <a:ext cx="4835201" cy="5455798"/>
          </a:xfrm>
          <a:custGeom>
            <a:avLst/>
            <a:gdLst/>
            <a:ahLst/>
            <a:cxnLst/>
            <a:rect l="l" t="t" r="r" b="b"/>
            <a:pathLst>
              <a:path w="4835201" h="5455798">
                <a:moveTo>
                  <a:pt x="0" y="0"/>
                </a:moveTo>
                <a:lnTo>
                  <a:pt x="4835201" y="0"/>
                </a:lnTo>
                <a:lnTo>
                  <a:pt x="4835201" y="5455798"/>
                </a:lnTo>
                <a:lnTo>
                  <a:pt x="0" y="5455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88304" y="8109396"/>
            <a:ext cx="9574199" cy="2297808"/>
          </a:xfrm>
          <a:custGeom>
            <a:avLst/>
            <a:gdLst/>
            <a:ahLst/>
            <a:cxnLst/>
            <a:rect l="l" t="t" r="r" b="b"/>
            <a:pathLst>
              <a:path w="9574199" h="2297808">
                <a:moveTo>
                  <a:pt x="0" y="0"/>
                </a:moveTo>
                <a:lnTo>
                  <a:pt x="9574200" y="0"/>
                </a:lnTo>
                <a:lnTo>
                  <a:pt x="9574200" y="2297808"/>
                </a:lnTo>
                <a:lnTo>
                  <a:pt x="0" y="2297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30699" y="6728588"/>
            <a:ext cx="1615059" cy="4114800"/>
          </a:xfrm>
          <a:custGeom>
            <a:avLst/>
            <a:gdLst/>
            <a:ahLst/>
            <a:cxnLst/>
            <a:rect l="l" t="t" r="r" b="b"/>
            <a:pathLst>
              <a:path w="1615059" h="4114800">
                <a:moveTo>
                  <a:pt x="0" y="0"/>
                </a:moveTo>
                <a:lnTo>
                  <a:pt x="1615059" y="0"/>
                </a:lnTo>
                <a:lnTo>
                  <a:pt x="1615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88963" y="7967406"/>
            <a:ext cx="1863395" cy="2439798"/>
          </a:xfrm>
          <a:custGeom>
            <a:avLst/>
            <a:gdLst/>
            <a:ahLst/>
            <a:cxnLst/>
            <a:rect l="l" t="t" r="r" b="b"/>
            <a:pathLst>
              <a:path w="1863395" h="2439798">
                <a:moveTo>
                  <a:pt x="0" y="0"/>
                </a:moveTo>
                <a:lnTo>
                  <a:pt x="1863395" y="0"/>
                </a:lnTo>
                <a:lnTo>
                  <a:pt x="1863395" y="2439798"/>
                </a:lnTo>
                <a:lnTo>
                  <a:pt x="0" y="24397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75134" y="6728588"/>
            <a:ext cx="1332166" cy="4114800"/>
          </a:xfrm>
          <a:custGeom>
            <a:avLst/>
            <a:gdLst/>
            <a:ahLst/>
            <a:cxnLst/>
            <a:rect l="l" t="t" r="r" b="b"/>
            <a:pathLst>
              <a:path w="1332166" h="4114800">
                <a:moveTo>
                  <a:pt x="0" y="0"/>
                </a:moveTo>
                <a:lnTo>
                  <a:pt x="1332166" y="0"/>
                </a:lnTo>
                <a:lnTo>
                  <a:pt x="133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74967" y="7528117"/>
            <a:ext cx="3734528" cy="2758883"/>
          </a:xfrm>
          <a:custGeom>
            <a:avLst/>
            <a:gdLst/>
            <a:ahLst/>
            <a:cxnLst/>
            <a:rect l="l" t="t" r="r" b="b"/>
            <a:pathLst>
              <a:path w="3734528" h="2758883">
                <a:moveTo>
                  <a:pt x="0" y="0"/>
                </a:moveTo>
                <a:lnTo>
                  <a:pt x="3734528" y="0"/>
                </a:lnTo>
                <a:lnTo>
                  <a:pt x="3734528" y="2758883"/>
                </a:lnTo>
                <a:lnTo>
                  <a:pt x="0" y="27588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329781">
            <a:off x="15146833" y="3036543"/>
            <a:ext cx="1304097" cy="2647913"/>
          </a:xfrm>
          <a:custGeom>
            <a:avLst/>
            <a:gdLst/>
            <a:ahLst/>
            <a:cxnLst/>
            <a:rect l="l" t="t" r="r" b="b"/>
            <a:pathLst>
              <a:path w="1304097" h="2647913">
                <a:moveTo>
                  <a:pt x="0" y="0"/>
                </a:moveTo>
                <a:lnTo>
                  <a:pt x="1304098" y="0"/>
                </a:lnTo>
                <a:lnTo>
                  <a:pt x="1304098" y="2647913"/>
                </a:lnTo>
                <a:lnTo>
                  <a:pt x="0" y="264791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8978" y="2229312"/>
            <a:ext cx="1719443" cy="2383977"/>
          </a:xfrm>
          <a:custGeom>
            <a:avLst/>
            <a:gdLst/>
            <a:ahLst/>
            <a:cxnLst/>
            <a:rect l="l" t="t" r="r" b="b"/>
            <a:pathLst>
              <a:path w="1719443" h="2383977">
                <a:moveTo>
                  <a:pt x="0" y="0"/>
                </a:moveTo>
                <a:lnTo>
                  <a:pt x="1719444" y="0"/>
                </a:lnTo>
                <a:lnTo>
                  <a:pt x="1719444" y="2383977"/>
                </a:lnTo>
                <a:lnTo>
                  <a:pt x="0" y="238397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97561" y="1166785"/>
            <a:ext cx="15684298" cy="3889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3"/>
              </a:lnSpc>
            </a:pPr>
            <a:r>
              <a:rPr lang="en-US" sz="16003">
                <a:solidFill>
                  <a:srgbClr val="000000"/>
                </a:solidFill>
                <a:cs typeface="JS Sunsanee"/>
              </a:rPr>
              <a:t>พัฒนาการของมนุษย์</a:t>
            </a:r>
          </a:p>
          <a:p>
            <a:pPr algn="ctr">
              <a:lnSpc>
                <a:spcPts val="14883"/>
              </a:lnSpc>
            </a:pPr>
            <a:r>
              <a:rPr lang="en-US" sz="16003">
                <a:solidFill>
                  <a:srgbClr val="000000"/>
                </a:solidFill>
                <a:cs typeface="JS Sunsanee"/>
              </a:rPr>
              <a:t>ยุคก่อนประวัติศาสตร์</a:t>
            </a:r>
          </a:p>
        </p:txBody>
      </p:sp>
      <p:sp>
        <p:nvSpPr>
          <p:cNvPr id="17" name="Freeform 17"/>
          <p:cNvSpPr/>
          <p:nvPr/>
        </p:nvSpPr>
        <p:spPr>
          <a:xfrm>
            <a:off x="8340750" y="5740267"/>
            <a:ext cx="4694898" cy="1543448"/>
          </a:xfrm>
          <a:custGeom>
            <a:avLst/>
            <a:gdLst/>
            <a:ahLst/>
            <a:cxnLst/>
            <a:rect l="l" t="t" r="r" b="b"/>
            <a:pathLst>
              <a:path w="4694898" h="1543448">
                <a:moveTo>
                  <a:pt x="0" y="0"/>
                </a:moveTo>
                <a:lnTo>
                  <a:pt x="4694899" y="0"/>
                </a:lnTo>
                <a:lnTo>
                  <a:pt x="4694899" y="1543448"/>
                </a:lnTo>
                <a:lnTo>
                  <a:pt x="0" y="15434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17930" y="4656844"/>
            <a:ext cx="1457204" cy="2166846"/>
          </a:xfrm>
          <a:custGeom>
            <a:avLst/>
            <a:gdLst/>
            <a:ahLst/>
            <a:cxnLst/>
            <a:rect l="l" t="t" r="r" b="b"/>
            <a:pathLst>
              <a:path w="1457204" h="2166846">
                <a:moveTo>
                  <a:pt x="0" y="0"/>
                </a:moveTo>
                <a:lnTo>
                  <a:pt x="1457204" y="0"/>
                </a:lnTo>
                <a:lnTo>
                  <a:pt x="1457204" y="2166846"/>
                </a:lnTo>
                <a:lnTo>
                  <a:pt x="0" y="216684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9CB999"/>
          </a:solidFill>
        </p:spPr>
      </p:sp>
      <p:sp>
        <p:nvSpPr>
          <p:cNvPr id="3" name="Freeform 3"/>
          <p:cNvSpPr/>
          <p:nvPr/>
        </p:nvSpPr>
        <p:spPr>
          <a:xfrm>
            <a:off x="7442438" y="6172200"/>
            <a:ext cx="6270171" cy="4114800"/>
          </a:xfrm>
          <a:custGeom>
            <a:avLst/>
            <a:gdLst/>
            <a:ahLst/>
            <a:cxnLst/>
            <a:rect l="l" t="t" r="r" b="b"/>
            <a:pathLst>
              <a:path w="6270171" h="4114800">
                <a:moveTo>
                  <a:pt x="0" y="0"/>
                </a:moveTo>
                <a:lnTo>
                  <a:pt x="6270171" y="0"/>
                </a:lnTo>
                <a:lnTo>
                  <a:pt x="6270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55086" y="1641418"/>
            <a:ext cx="12577827" cy="507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12000">
                <a:solidFill>
                  <a:srgbClr val="000000"/>
                </a:solidFill>
                <a:cs typeface="JS Sunsanee"/>
              </a:rPr>
              <a:t>พัฒนาการมนุษย์</a:t>
            </a:r>
          </a:p>
          <a:p>
            <a:pPr algn="ctr">
              <a:lnSpc>
                <a:spcPts val="13200"/>
              </a:lnSpc>
            </a:pPr>
            <a:r>
              <a:rPr lang="en-US" sz="12000">
                <a:solidFill>
                  <a:srgbClr val="000000"/>
                </a:solidFill>
                <a:cs typeface="JS Sunsanee"/>
              </a:rPr>
              <a:t>ยุคก่อนประวัติศาสตร์</a:t>
            </a:r>
          </a:p>
          <a:p>
            <a:pPr marL="0" lvl="0" indent="0" algn="ctr">
              <a:lnSpc>
                <a:spcPts val="13200"/>
              </a:lnSpc>
            </a:pPr>
            <a:r>
              <a:rPr lang="en-US" sz="12000">
                <a:solidFill>
                  <a:srgbClr val="000000"/>
                </a:solidFill>
                <a:latin typeface="JS Sunsanee"/>
                <a:cs typeface="JS Sunsanee"/>
              </a:rPr>
              <a:t>แบ่งออกเป็น 2 ยุค คือ</a:t>
            </a:r>
          </a:p>
        </p:txBody>
      </p:sp>
      <p:sp>
        <p:nvSpPr>
          <p:cNvPr id="5" name="Freeform 5"/>
          <p:cNvSpPr/>
          <p:nvPr/>
        </p:nvSpPr>
        <p:spPr>
          <a:xfrm>
            <a:off x="14674320" y="1868288"/>
            <a:ext cx="4313291" cy="9020191"/>
          </a:xfrm>
          <a:custGeom>
            <a:avLst/>
            <a:gdLst/>
            <a:ahLst/>
            <a:cxnLst/>
            <a:rect l="l" t="t" r="r" b="b"/>
            <a:pathLst>
              <a:path w="4313291" h="9020191">
                <a:moveTo>
                  <a:pt x="0" y="0"/>
                </a:moveTo>
                <a:lnTo>
                  <a:pt x="4313291" y="0"/>
                </a:lnTo>
                <a:lnTo>
                  <a:pt x="4313291" y="9020190"/>
                </a:lnTo>
                <a:lnTo>
                  <a:pt x="0" y="9020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0670" y="8301625"/>
            <a:ext cx="2238740" cy="1985375"/>
          </a:xfrm>
          <a:custGeom>
            <a:avLst/>
            <a:gdLst/>
            <a:ahLst/>
            <a:cxnLst/>
            <a:rect l="l" t="t" r="r" b="b"/>
            <a:pathLst>
              <a:path w="2238740" h="1985375">
                <a:moveTo>
                  <a:pt x="0" y="0"/>
                </a:moveTo>
                <a:lnTo>
                  <a:pt x="2238740" y="0"/>
                </a:lnTo>
                <a:lnTo>
                  <a:pt x="2238740" y="1985375"/>
                </a:lnTo>
                <a:lnTo>
                  <a:pt x="0" y="19853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501" b="-850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1579" y="1028700"/>
            <a:ext cx="2324298" cy="1080798"/>
          </a:xfrm>
          <a:custGeom>
            <a:avLst/>
            <a:gdLst/>
            <a:ahLst/>
            <a:cxnLst/>
            <a:rect l="l" t="t" r="r" b="b"/>
            <a:pathLst>
              <a:path w="2324298" h="1080798">
                <a:moveTo>
                  <a:pt x="0" y="0"/>
                </a:moveTo>
                <a:lnTo>
                  <a:pt x="2324298" y="0"/>
                </a:lnTo>
                <a:lnTo>
                  <a:pt x="2324298" y="1080798"/>
                </a:lnTo>
                <a:lnTo>
                  <a:pt x="0" y="108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61752" y="3152083"/>
            <a:ext cx="2097548" cy="975360"/>
          </a:xfrm>
          <a:custGeom>
            <a:avLst/>
            <a:gdLst/>
            <a:ahLst/>
            <a:cxnLst/>
            <a:rect l="l" t="t" r="r" b="b"/>
            <a:pathLst>
              <a:path w="2097548" h="975360">
                <a:moveTo>
                  <a:pt x="0" y="0"/>
                </a:moveTo>
                <a:lnTo>
                  <a:pt x="2097548" y="0"/>
                </a:lnTo>
                <a:lnTo>
                  <a:pt x="2097548" y="975360"/>
                </a:lnTo>
                <a:lnTo>
                  <a:pt x="0" y="975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07909" y="7734300"/>
            <a:ext cx="3734528" cy="2758883"/>
          </a:xfrm>
          <a:custGeom>
            <a:avLst/>
            <a:gdLst/>
            <a:ahLst/>
            <a:cxnLst/>
            <a:rect l="l" t="t" r="r" b="b"/>
            <a:pathLst>
              <a:path w="3734528" h="2758883">
                <a:moveTo>
                  <a:pt x="0" y="0"/>
                </a:moveTo>
                <a:lnTo>
                  <a:pt x="3734529" y="0"/>
                </a:lnTo>
                <a:lnTo>
                  <a:pt x="3734529" y="2758883"/>
                </a:lnTo>
                <a:lnTo>
                  <a:pt x="0" y="27588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72841" y="7634886"/>
            <a:ext cx="1719443" cy="2383977"/>
          </a:xfrm>
          <a:custGeom>
            <a:avLst/>
            <a:gdLst/>
            <a:ahLst/>
            <a:cxnLst/>
            <a:rect l="l" t="t" r="r" b="b"/>
            <a:pathLst>
              <a:path w="1719443" h="2383977">
                <a:moveTo>
                  <a:pt x="0" y="0"/>
                </a:moveTo>
                <a:lnTo>
                  <a:pt x="1719444" y="0"/>
                </a:lnTo>
                <a:lnTo>
                  <a:pt x="1719444" y="2383976"/>
                </a:lnTo>
                <a:lnTo>
                  <a:pt x="0" y="2383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057050">
            <a:off x="-342776" y="-6244774"/>
            <a:ext cx="17068551" cy="14623148"/>
          </a:xfrm>
          <a:custGeom>
            <a:avLst/>
            <a:gdLst/>
            <a:ahLst/>
            <a:cxnLst/>
            <a:rect l="l" t="t" r="r" b="b"/>
            <a:pathLst>
              <a:path w="12734331" h="8723016">
                <a:moveTo>
                  <a:pt x="0" y="0"/>
                </a:moveTo>
                <a:lnTo>
                  <a:pt x="12734331" y="0"/>
                </a:lnTo>
                <a:lnTo>
                  <a:pt x="12734331" y="8723016"/>
                </a:lnTo>
                <a:lnTo>
                  <a:pt x="0" y="8723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172200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19795" y="5790330"/>
            <a:ext cx="5477271" cy="4114800"/>
          </a:xfrm>
          <a:custGeom>
            <a:avLst/>
            <a:gdLst/>
            <a:ahLst/>
            <a:cxnLst/>
            <a:rect l="l" t="t" r="r" b="b"/>
            <a:pathLst>
              <a:path w="5477271" h="4114800">
                <a:moveTo>
                  <a:pt x="0" y="0"/>
                </a:moveTo>
                <a:lnTo>
                  <a:pt x="5477271" y="0"/>
                </a:lnTo>
                <a:lnTo>
                  <a:pt x="54772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88642" y="6172200"/>
            <a:ext cx="7300452" cy="4114800"/>
          </a:xfrm>
          <a:custGeom>
            <a:avLst/>
            <a:gdLst/>
            <a:ahLst/>
            <a:cxnLst/>
            <a:rect l="l" t="t" r="r" b="b"/>
            <a:pathLst>
              <a:path w="7300452" h="4114800">
                <a:moveTo>
                  <a:pt x="0" y="0"/>
                </a:moveTo>
                <a:lnTo>
                  <a:pt x="7300452" y="0"/>
                </a:lnTo>
                <a:lnTo>
                  <a:pt x="7300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329781">
            <a:off x="4230611" y="8178728"/>
            <a:ext cx="1304097" cy="2647913"/>
          </a:xfrm>
          <a:custGeom>
            <a:avLst/>
            <a:gdLst/>
            <a:ahLst/>
            <a:cxnLst/>
            <a:rect l="l" t="t" r="r" b="b"/>
            <a:pathLst>
              <a:path w="1304097" h="2647913">
                <a:moveTo>
                  <a:pt x="0" y="0"/>
                </a:moveTo>
                <a:lnTo>
                  <a:pt x="1304097" y="0"/>
                </a:lnTo>
                <a:lnTo>
                  <a:pt x="1304097" y="2647913"/>
                </a:lnTo>
                <a:lnTo>
                  <a:pt x="0" y="26479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86100" y="202289"/>
            <a:ext cx="12115800" cy="5582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h-TH" sz="5199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ridi Regular"/>
              </a:rPr>
              <a:t>หัวข้อ</a:t>
            </a:r>
          </a:p>
          <a:p>
            <a:pPr algn="ctr">
              <a:lnSpc>
                <a:spcPts val="7279"/>
              </a:lnSpc>
            </a:pPr>
            <a:r>
              <a:rPr lang="th-TH" sz="5199" dirty="0">
                <a:solidFill>
                  <a:srgbClr val="000000"/>
                </a:solidFill>
                <a:cs typeface="Pridi Regular"/>
              </a:rPr>
              <a:t>หากวันหนึ่งนักเรียนได้ย้อนเวลา</a:t>
            </a:r>
            <a:r>
              <a:rPr lang="th-TH" sz="5199">
                <a:solidFill>
                  <a:srgbClr val="000000"/>
                </a:solidFill>
                <a:cs typeface="Pridi Regular"/>
              </a:rPr>
              <a:t>กลับไปใน</a:t>
            </a:r>
          </a:p>
          <a:p>
            <a:pPr algn="ctr">
              <a:lnSpc>
                <a:spcPts val="7279"/>
              </a:lnSpc>
            </a:pPr>
            <a:r>
              <a:rPr lang="th-TH" sz="5199">
                <a:solidFill>
                  <a:srgbClr val="000000"/>
                </a:solidFill>
                <a:cs typeface="Pridi Regular"/>
              </a:rPr>
              <a:t>ยุค</a:t>
            </a:r>
            <a:r>
              <a:rPr lang="th-TH" sz="5199" dirty="0">
                <a:solidFill>
                  <a:srgbClr val="000000"/>
                </a:solidFill>
                <a:cs typeface="Pridi Regular"/>
              </a:rPr>
              <a:t>ก่อนประวัติศาสตร์นักเรียนจะเป็นอย่างไร</a:t>
            </a:r>
          </a:p>
          <a:p>
            <a:pPr algn="ctr">
              <a:lnSpc>
                <a:spcPts val="7279"/>
              </a:lnSpc>
            </a:pPr>
            <a:endParaRPr lang="th-TH" sz="5199" dirty="0">
              <a:solidFill>
                <a:srgbClr val="000000"/>
              </a:solidFill>
              <a:cs typeface="Pridi Regular"/>
            </a:endParaRPr>
          </a:p>
          <a:p>
            <a:pPr algn="ctr">
              <a:lnSpc>
                <a:spcPts val="7279"/>
              </a:lnSpc>
            </a:pPr>
            <a:r>
              <a:rPr lang="th-TH" sz="5199" dirty="0">
                <a:solidFill>
                  <a:srgbClr val="000000"/>
                </a:solidFill>
                <a:cs typeface="Pridi Regular"/>
              </a:rPr>
              <a:t>ชื่อเรื่อง........................................</a:t>
            </a:r>
          </a:p>
          <a:p>
            <a:pPr algn="ctr">
              <a:lnSpc>
                <a:spcPts val="7279"/>
              </a:lnSpc>
            </a:pPr>
            <a:r>
              <a:rPr lang="th-TH" sz="5199" dirty="0">
                <a:solidFill>
                  <a:srgbClr val="000000"/>
                </a:solidFill>
                <a:cs typeface="Pridi Regular"/>
              </a:rPr>
              <a:t>เขียนบรรยายมา8-10บรรทัด</a:t>
            </a:r>
          </a:p>
        </p:txBody>
      </p:sp>
      <p:sp>
        <p:nvSpPr>
          <p:cNvPr id="3" name="Freeform 3"/>
          <p:cNvSpPr/>
          <p:nvPr/>
        </p:nvSpPr>
        <p:spPr>
          <a:xfrm>
            <a:off x="12635035" y="-952499"/>
            <a:ext cx="5477271" cy="7124700"/>
          </a:xfrm>
          <a:custGeom>
            <a:avLst/>
            <a:gdLst/>
            <a:ahLst/>
            <a:cxnLst/>
            <a:rect l="l" t="t" r="r" b="b"/>
            <a:pathLst>
              <a:path w="7378728" h="8325787">
                <a:moveTo>
                  <a:pt x="0" y="0"/>
                </a:moveTo>
                <a:lnTo>
                  <a:pt x="7378729" y="0"/>
                </a:lnTo>
                <a:lnTo>
                  <a:pt x="7378729" y="8325787"/>
                </a:lnTo>
                <a:lnTo>
                  <a:pt x="0" y="8325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045772"/>
            <a:ext cx="16230600" cy="6661813"/>
          </a:xfrm>
          <a:custGeom>
            <a:avLst/>
            <a:gdLst/>
            <a:ahLst/>
            <a:cxnLst/>
            <a:rect l="l" t="t" r="r" b="b"/>
            <a:pathLst>
              <a:path w="16230600" h="6661813">
                <a:moveTo>
                  <a:pt x="0" y="0"/>
                </a:moveTo>
                <a:lnTo>
                  <a:pt x="16230600" y="0"/>
                </a:lnTo>
                <a:lnTo>
                  <a:pt x="16230600" y="6661813"/>
                </a:lnTo>
                <a:lnTo>
                  <a:pt x="0" y="6661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41" t="-38408" r="-48918" b="-1004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371600" y="704850"/>
            <a:ext cx="15468600" cy="1694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79"/>
              </a:lnSpc>
              <a:spcBef>
                <a:spcPct val="0"/>
              </a:spcBef>
            </a:pPr>
            <a:r>
              <a:rPr lang="en-US" sz="8799" dirty="0" err="1">
                <a:solidFill>
                  <a:srgbClr val="000000"/>
                </a:solidFill>
                <a:cs typeface="JS Sunsanee"/>
              </a:rPr>
              <a:t>พัฒนาการของมนุษย์ยุคก่อนประวัติศาสตร์</a:t>
            </a:r>
            <a:endParaRPr lang="en-US" sz="8799" dirty="0">
              <a:solidFill>
                <a:srgbClr val="000000"/>
              </a:solidFill>
              <a:cs typeface="JS Sunsanee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5928450-1328-BF03-89DA-AD272FF4E6BA}"/>
              </a:ext>
            </a:extLst>
          </p:cNvPr>
          <p:cNvSpPr txBox="1"/>
          <p:nvPr/>
        </p:nvSpPr>
        <p:spPr>
          <a:xfrm>
            <a:off x="1028700" y="2552700"/>
            <a:ext cx="162306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ระบายสี     </a:t>
            </a:r>
            <a:r>
              <a:rPr lang="th-TH" sz="5400" b="1" dirty="0"/>
              <a:t>ยุคหิน         สีฟ้า</a:t>
            </a:r>
          </a:p>
          <a:p>
            <a:pPr algn="ctr"/>
            <a:r>
              <a:rPr lang="th-TH" sz="5400" b="1" dirty="0"/>
              <a:t>                     ยุคโลหะ       สีเขียว</a:t>
            </a:r>
            <a:endParaRPr lang="en-US" sz="5400" b="1" dirty="0"/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1C51FFAF-698E-8C9A-2A74-DAAB569608F5}"/>
              </a:ext>
            </a:extLst>
          </p:cNvPr>
          <p:cNvSpPr/>
          <p:nvPr/>
        </p:nvSpPr>
        <p:spPr>
          <a:xfrm>
            <a:off x="10287000" y="2705100"/>
            <a:ext cx="914400" cy="609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0186F652-44F2-A2F4-F701-3A8CF661A8DC}"/>
              </a:ext>
            </a:extLst>
          </p:cNvPr>
          <p:cNvSpPr/>
          <p:nvPr/>
        </p:nvSpPr>
        <p:spPr>
          <a:xfrm>
            <a:off x="10439400" y="3502972"/>
            <a:ext cx="914400" cy="6096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627806" cy="10287000"/>
          </a:xfrm>
          <a:custGeom>
            <a:avLst/>
            <a:gdLst/>
            <a:ahLst/>
            <a:cxnLst/>
            <a:rect l="l" t="t" r="r" b="b"/>
            <a:pathLst>
              <a:path w="8627806" h="10287000">
                <a:moveTo>
                  <a:pt x="0" y="0"/>
                </a:moveTo>
                <a:lnTo>
                  <a:pt x="8627806" y="0"/>
                </a:lnTo>
                <a:lnTo>
                  <a:pt x="86278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88" t="-22177" r="-159680" b="-190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69894" y="0"/>
            <a:ext cx="8218106" cy="10287000"/>
          </a:xfrm>
          <a:custGeom>
            <a:avLst/>
            <a:gdLst/>
            <a:ahLst/>
            <a:cxnLst/>
            <a:rect l="l" t="t" r="r" b="b"/>
            <a:pathLst>
              <a:path w="8218106" h="10287000">
                <a:moveTo>
                  <a:pt x="0" y="0"/>
                </a:moveTo>
                <a:lnTo>
                  <a:pt x="8218106" y="0"/>
                </a:lnTo>
                <a:lnTo>
                  <a:pt x="82181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891" t="-24720" r="-77693" b="-22037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298330" cy="10454724"/>
          </a:xfrm>
          <a:prstGeom prst="rect">
            <a:avLst/>
          </a:prstGeom>
          <a:solidFill>
            <a:srgbClr val="9CB999"/>
          </a:solidFill>
        </p:spPr>
      </p:sp>
      <p:sp>
        <p:nvSpPr>
          <p:cNvPr id="3" name="TextBox 3"/>
          <p:cNvSpPr txBox="1"/>
          <p:nvPr/>
        </p:nvSpPr>
        <p:spPr>
          <a:xfrm>
            <a:off x="1938666" y="350759"/>
            <a:ext cx="7476880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JS Sunsanee"/>
                <a:cs typeface="JS Sunsanee"/>
              </a:rPr>
              <a:t>1.ยุคหิน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-776467" y="7729091"/>
            <a:ext cx="4942899" cy="3058418"/>
          </a:xfrm>
          <a:custGeom>
            <a:avLst/>
            <a:gdLst/>
            <a:ahLst/>
            <a:cxnLst/>
            <a:rect l="l" t="t" r="r" b="b"/>
            <a:pathLst>
              <a:path w="4942899" h="3058418">
                <a:moveTo>
                  <a:pt x="4942899" y="0"/>
                </a:moveTo>
                <a:lnTo>
                  <a:pt x="0" y="0"/>
                </a:lnTo>
                <a:lnTo>
                  <a:pt x="0" y="3058418"/>
                </a:lnTo>
                <a:lnTo>
                  <a:pt x="4942899" y="3058418"/>
                </a:lnTo>
                <a:lnTo>
                  <a:pt x="494289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178313" y="8647148"/>
            <a:ext cx="7531567" cy="1807576"/>
          </a:xfrm>
          <a:custGeom>
            <a:avLst/>
            <a:gdLst/>
            <a:ahLst/>
            <a:cxnLst/>
            <a:rect l="l" t="t" r="r" b="b"/>
            <a:pathLst>
              <a:path w="7531567" h="1807576">
                <a:moveTo>
                  <a:pt x="7531566" y="0"/>
                </a:moveTo>
                <a:lnTo>
                  <a:pt x="0" y="0"/>
                </a:lnTo>
                <a:lnTo>
                  <a:pt x="0" y="1807576"/>
                </a:lnTo>
                <a:lnTo>
                  <a:pt x="7531566" y="1807576"/>
                </a:lnTo>
                <a:lnTo>
                  <a:pt x="75315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603532"/>
            <a:ext cx="2097548" cy="975360"/>
          </a:xfrm>
          <a:custGeom>
            <a:avLst/>
            <a:gdLst/>
            <a:ahLst/>
            <a:cxnLst/>
            <a:rect l="l" t="t" r="r" b="b"/>
            <a:pathLst>
              <a:path w="2097548" h="975360">
                <a:moveTo>
                  <a:pt x="0" y="0"/>
                </a:moveTo>
                <a:lnTo>
                  <a:pt x="2097548" y="0"/>
                </a:lnTo>
                <a:lnTo>
                  <a:pt x="2097548" y="975360"/>
                </a:lnTo>
                <a:lnTo>
                  <a:pt x="0" y="97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445217" y="8647148"/>
            <a:ext cx="7531567" cy="1807576"/>
          </a:xfrm>
          <a:custGeom>
            <a:avLst/>
            <a:gdLst/>
            <a:ahLst/>
            <a:cxnLst/>
            <a:rect l="l" t="t" r="r" b="b"/>
            <a:pathLst>
              <a:path w="7531567" h="1807576">
                <a:moveTo>
                  <a:pt x="7531567" y="0"/>
                </a:moveTo>
                <a:lnTo>
                  <a:pt x="0" y="0"/>
                </a:lnTo>
                <a:lnTo>
                  <a:pt x="0" y="1807576"/>
                </a:lnTo>
                <a:lnTo>
                  <a:pt x="7531567" y="1807576"/>
                </a:lnTo>
                <a:lnTo>
                  <a:pt x="753156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79347" y="1215868"/>
            <a:ext cx="1236198" cy="574832"/>
          </a:xfrm>
          <a:custGeom>
            <a:avLst/>
            <a:gdLst/>
            <a:ahLst/>
            <a:cxnLst/>
            <a:rect l="l" t="t" r="r" b="b"/>
            <a:pathLst>
              <a:path w="1236198" h="574832">
                <a:moveTo>
                  <a:pt x="0" y="0"/>
                </a:moveTo>
                <a:lnTo>
                  <a:pt x="1236198" y="0"/>
                </a:lnTo>
                <a:lnTo>
                  <a:pt x="1236198" y="574832"/>
                </a:lnTo>
                <a:lnTo>
                  <a:pt x="0" y="57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023470" y="6339924"/>
            <a:ext cx="3307270" cy="4114800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3307271" y="0"/>
                </a:moveTo>
                <a:lnTo>
                  <a:pt x="0" y="0"/>
                </a:lnTo>
                <a:lnTo>
                  <a:pt x="0" y="4114800"/>
                </a:lnTo>
                <a:lnTo>
                  <a:pt x="3307271" y="4114800"/>
                </a:lnTo>
                <a:lnTo>
                  <a:pt x="33072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38666" y="2578892"/>
            <a:ext cx="4689231" cy="4114800"/>
          </a:xfrm>
          <a:custGeom>
            <a:avLst/>
            <a:gdLst/>
            <a:ahLst/>
            <a:cxnLst/>
            <a:rect l="l" t="t" r="r" b="b"/>
            <a:pathLst>
              <a:path w="4689231" h="4114800">
                <a:moveTo>
                  <a:pt x="0" y="0"/>
                </a:moveTo>
                <a:lnTo>
                  <a:pt x="4689230" y="0"/>
                </a:lnTo>
                <a:lnTo>
                  <a:pt x="46892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944096" y="4636292"/>
            <a:ext cx="3283560" cy="573221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203726" y="-332785"/>
            <a:ext cx="9099514" cy="1069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79"/>
              </a:lnSpc>
            </a:pPr>
            <a:r>
              <a:rPr lang="en-US" sz="8000" dirty="0" err="1">
                <a:solidFill>
                  <a:srgbClr val="000000"/>
                </a:solidFill>
                <a:cs typeface="JS Sunsanee"/>
              </a:rPr>
              <a:t>อาศัยอยู่ตามถ้ำ</a:t>
            </a:r>
            <a:endParaRPr lang="en-US" sz="8000" dirty="0">
              <a:solidFill>
                <a:srgbClr val="000000"/>
              </a:solidFill>
              <a:cs typeface="JS Sunsanee"/>
            </a:endParaRPr>
          </a:p>
          <a:p>
            <a:pPr algn="ctr">
              <a:lnSpc>
                <a:spcPts val="14079"/>
              </a:lnSpc>
            </a:pPr>
            <a:r>
              <a:rPr lang="en-US" sz="8000" dirty="0" err="1">
                <a:solidFill>
                  <a:srgbClr val="000000"/>
                </a:solidFill>
                <a:cs typeface="JS Sunsanee"/>
              </a:rPr>
              <a:t>มีการเคลื่อนย้าย</a:t>
            </a:r>
            <a:endParaRPr lang="en-US" sz="8000" dirty="0">
              <a:solidFill>
                <a:srgbClr val="000000"/>
              </a:solidFill>
              <a:cs typeface="JS Sunsanee"/>
            </a:endParaRPr>
          </a:p>
          <a:p>
            <a:pPr algn="ctr">
              <a:lnSpc>
                <a:spcPts val="14079"/>
              </a:lnSpc>
            </a:pPr>
            <a:r>
              <a:rPr lang="en-US" sz="8000" dirty="0" err="1">
                <a:solidFill>
                  <a:srgbClr val="000000"/>
                </a:solidFill>
                <a:cs typeface="JS Sunsanee"/>
              </a:rPr>
              <a:t>ไปตามแหล่งอาหาร</a:t>
            </a:r>
            <a:endParaRPr lang="en-US" sz="8000" dirty="0">
              <a:solidFill>
                <a:srgbClr val="000000"/>
              </a:solidFill>
              <a:cs typeface="JS Sunsanee"/>
            </a:endParaRPr>
          </a:p>
          <a:p>
            <a:pPr marL="0" lvl="0" indent="0" algn="ctr">
              <a:lnSpc>
                <a:spcPts val="14079"/>
              </a:lnSpc>
            </a:pPr>
            <a:r>
              <a:rPr lang="en-US" sz="8000" dirty="0" err="1">
                <a:solidFill>
                  <a:srgbClr val="000000"/>
                </a:solidFill>
                <a:cs typeface="JS Sunsanee"/>
              </a:rPr>
              <a:t>ที่สมบูรณ์</a:t>
            </a:r>
            <a:endParaRPr lang="en-US" sz="8000" dirty="0">
              <a:solidFill>
                <a:srgbClr val="000000"/>
              </a:solidFill>
              <a:cs typeface="JS Sunsanee"/>
            </a:endParaRPr>
          </a:p>
          <a:p>
            <a:pPr marL="0" lvl="0" indent="0" algn="ctr">
              <a:lnSpc>
                <a:spcPts val="14079"/>
              </a:lnSpc>
            </a:pPr>
            <a:r>
              <a:rPr lang="th-TH" sz="8000" dirty="0">
                <a:solidFill>
                  <a:srgbClr val="000000"/>
                </a:solidFill>
                <a:cs typeface="JS Sunsanee"/>
              </a:rPr>
              <a:t>ใช้หินทำเครื่องใช้</a:t>
            </a:r>
          </a:p>
          <a:p>
            <a:pPr marL="0" lvl="0" indent="0" algn="ctr">
              <a:lnSpc>
                <a:spcPts val="14079"/>
              </a:lnSpc>
            </a:pPr>
            <a:r>
              <a:rPr lang="th-TH" sz="8000" dirty="0">
                <a:solidFill>
                  <a:srgbClr val="000000"/>
                </a:solidFill>
                <a:cs typeface="JS Sunsanee"/>
              </a:rPr>
              <a:t>และอาวุธ</a:t>
            </a:r>
            <a:endParaRPr lang="en-US" sz="8000" dirty="0">
              <a:solidFill>
                <a:srgbClr val="000000"/>
              </a:solidFill>
              <a:cs typeface="JS Sunsane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298330" cy="10454724"/>
          </a:xfrm>
          <a:prstGeom prst="rect">
            <a:avLst/>
          </a:prstGeom>
          <a:solidFill>
            <a:srgbClr val="9CB999"/>
          </a:solidFill>
        </p:spPr>
      </p:sp>
      <p:sp>
        <p:nvSpPr>
          <p:cNvPr id="3" name="TextBox 3"/>
          <p:cNvSpPr txBox="1"/>
          <p:nvPr/>
        </p:nvSpPr>
        <p:spPr>
          <a:xfrm>
            <a:off x="1938666" y="350759"/>
            <a:ext cx="7476880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cs typeface="JS Sunsanee"/>
              </a:rPr>
              <a:t>มนุษย์ยุคหิน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-776467" y="7729091"/>
            <a:ext cx="4942899" cy="3058418"/>
          </a:xfrm>
          <a:custGeom>
            <a:avLst/>
            <a:gdLst/>
            <a:ahLst/>
            <a:cxnLst/>
            <a:rect l="l" t="t" r="r" b="b"/>
            <a:pathLst>
              <a:path w="4942899" h="3058418">
                <a:moveTo>
                  <a:pt x="4942899" y="0"/>
                </a:moveTo>
                <a:lnTo>
                  <a:pt x="0" y="0"/>
                </a:lnTo>
                <a:lnTo>
                  <a:pt x="0" y="3058418"/>
                </a:lnTo>
                <a:lnTo>
                  <a:pt x="4942899" y="3058418"/>
                </a:lnTo>
                <a:lnTo>
                  <a:pt x="494289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178313" y="8647148"/>
            <a:ext cx="7531567" cy="1807576"/>
          </a:xfrm>
          <a:custGeom>
            <a:avLst/>
            <a:gdLst/>
            <a:ahLst/>
            <a:cxnLst/>
            <a:rect l="l" t="t" r="r" b="b"/>
            <a:pathLst>
              <a:path w="7531567" h="1807576">
                <a:moveTo>
                  <a:pt x="7531566" y="0"/>
                </a:moveTo>
                <a:lnTo>
                  <a:pt x="0" y="0"/>
                </a:lnTo>
                <a:lnTo>
                  <a:pt x="0" y="1807576"/>
                </a:lnTo>
                <a:lnTo>
                  <a:pt x="7531566" y="1807576"/>
                </a:lnTo>
                <a:lnTo>
                  <a:pt x="75315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603532"/>
            <a:ext cx="2097548" cy="975360"/>
          </a:xfrm>
          <a:custGeom>
            <a:avLst/>
            <a:gdLst/>
            <a:ahLst/>
            <a:cxnLst/>
            <a:rect l="l" t="t" r="r" b="b"/>
            <a:pathLst>
              <a:path w="2097548" h="975360">
                <a:moveTo>
                  <a:pt x="0" y="0"/>
                </a:moveTo>
                <a:lnTo>
                  <a:pt x="2097548" y="0"/>
                </a:lnTo>
                <a:lnTo>
                  <a:pt x="2097548" y="975360"/>
                </a:lnTo>
                <a:lnTo>
                  <a:pt x="0" y="97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445217" y="8647148"/>
            <a:ext cx="7531567" cy="1807576"/>
          </a:xfrm>
          <a:custGeom>
            <a:avLst/>
            <a:gdLst/>
            <a:ahLst/>
            <a:cxnLst/>
            <a:rect l="l" t="t" r="r" b="b"/>
            <a:pathLst>
              <a:path w="7531567" h="1807576">
                <a:moveTo>
                  <a:pt x="7531567" y="0"/>
                </a:moveTo>
                <a:lnTo>
                  <a:pt x="0" y="0"/>
                </a:lnTo>
                <a:lnTo>
                  <a:pt x="0" y="1807576"/>
                </a:lnTo>
                <a:lnTo>
                  <a:pt x="7531567" y="1807576"/>
                </a:lnTo>
                <a:lnTo>
                  <a:pt x="753156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79347" y="1215868"/>
            <a:ext cx="1236198" cy="574832"/>
          </a:xfrm>
          <a:custGeom>
            <a:avLst/>
            <a:gdLst/>
            <a:ahLst/>
            <a:cxnLst/>
            <a:rect l="l" t="t" r="r" b="b"/>
            <a:pathLst>
              <a:path w="1236198" h="574832">
                <a:moveTo>
                  <a:pt x="0" y="0"/>
                </a:moveTo>
                <a:lnTo>
                  <a:pt x="1236198" y="0"/>
                </a:lnTo>
                <a:lnTo>
                  <a:pt x="1236198" y="574832"/>
                </a:lnTo>
                <a:lnTo>
                  <a:pt x="0" y="57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023470" y="6339924"/>
            <a:ext cx="3307270" cy="4114800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3307271" y="0"/>
                </a:moveTo>
                <a:lnTo>
                  <a:pt x="0" y="0"/>
                </a:lnTo>
                <a:lnTo>
                  <a:pt x="0" y="4114800"/>
                </a:lnTo>
                <a:lnTo>
                  <a:pt x="3307271" y="4114800"/>
                </a:lnTo>
                <a:lnTo>
                  <a:pt x="33072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38666" y="2578892"/>
            <a:ext cx="4689231" cy="4114800"/>
          </a:xfrm>
          <a:custGeom>
            <a:avLst/>
            <a:gdLst/>
            <a:ahLst/>
            <a:cxnLst/>
            <a:rect l="l" t="t" r="r" b="b"/>
            <a:pathLst>
              <a:path w="4689231" h="4114800">
                <a:moveTo>
                  <a:pt x="0" y="0"/>
                </a:moveTo>
                <a:lnTo>
                  <a:pt x="4689230" y="0"/>
                </a:lnTo>
                <a:lnTo>
                  <a:pt x="46892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944096" y="4636292"/>
            <a:ext cx="3283560" cy="573221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98330" y="521624"/>
            <a:ext cx="7989670" cy="8782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สภาพที่อยู่อาศัย </a:t>
            </a:r>
          </a:p>
          <a:p>
            <a:pPr algn="ctr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อาศัยอยู่ตามถ้ำ</a:t>
            </a:r>
          </a:p>
          <a:p>
            <a:pPr algn="ctr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มีการเคลื่อนย้าย</a:t>
            </a:r>
          </a:p>
          <a:p>
            <a:pPr algn="ctr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ไปตามแหล่งอาหาร</a:t>
            </a:r>
          </a:p>
          <a:p>
            <a:pPr marL="0" lvl="0" indent="0" algn="ctr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ที่สมบูรณ์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425059" cy="10287000"/>
          </a:xfrm>
          <a:prstGeom prst="rect">
            <a:avLst/>
          </a:prstGeom>
          <a:solidFill>
            <a:srgbClr val="9CB999"/>
          </a:solidFill>
        </p:spPr>
      </p:sp>
      <p:sp>
        <p:nvSpPr>
          <p:cNvPr id="3" name="TextBox 3"/>
          <p:cNvSpPr txBox="1"/>
          <p:nvPr/>
        </p:nvSpPr>
        <p:spPr>
          <a:xfrm>
            <a:off x="1278138" y="163591"/>
            <a:ext cx="6907551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cs typeface="JS Sunsanee"/>
              </a:rPr>
              <a:t>มนุษย์ยุคหิน</a:t>
            </a:r>
          </a:p>
        </p:txBody>
      </p:sp>
      <p:sp>
        <p:nvSpPr>
          <p:cNvPr id="4" name="Freeform 4"/>
          <p:cNvSpPr/>
          <p:nvPr/>
        </p:nvSpPr>
        <p:spPr>
          <a:xfrm>
            <a:off x="229364" y="5844540"/>
            <a:ext cx="2097548" cy="975360"/>
          </a:xfrm>
          <a:custGeom>
            <a:avLst/>
            <a:gdLst/>
            <a:ahLst/>
            <a:cxnLst/>
            <a:rect l="l" t="t" r="r" b="b"/>
            <a:pathLst>
              <a:path w="2097548" h="975360">
                <a:moveTo>
                  <a:pt x="0" y="0"/>
                </a:moveTo>
                <a:lnTo>
                  <a:pt x="2097548" y="0"/>
                </a:lnTo>
                <a:lnTo>
                  <a:pt x="2097548" y="975360"/>
                </a:lnTo>
                <a:lnTo>
                  <a:pt x="0" y="975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6686550"/>
            <a:ext cx="3468000" cy="2856765"/>
          </a:xfrm>
          <a:custGeom>
            <a:avLst/>
            <a:gdLst/>
            <a:ahLst/>
            <a:cxnLst/>
            <a:rect l="l" t="t" r="r" b="b"/>
            <a:pathLst>
              <a:path w="3468000" h="2856765">
                <a:moveTo>
                  <a:pt x="3468000" y="0"/>
                </a:moveTo>
                <a:lnTo>
                  <a:pt x="0" y="0"/>
                </a:lnTo>
                <a:lnTo>
                  <a:pt x="0" y="2856765"/>
                </a:lnTo>
                <a:lnTo>
                  <a:pt x="3468000" y="2856765"/>
                </a:lnTo>
                <a:lnTo>
                  <a:pt x="346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438871" y="8703056"/>
            <a:ext cx="7531567" cy="1807576"/>
          </a:xfrm>
          <a:custGeom>
            <a:avLst/>
            <a:gdLst/>
            <a:ahLst/>
            <a:cxnLst/>
            <a:rect l="l" t="t" r="r" b="b"/>
            <a:pathLst>
              <a:path w="7531567" h="1807576">
                <a:moveTo>
                  <a:pt x="7531566" y="0"/>
                </a:moveTo>
                <a:lnTo>
                  <a:pt x="0" y="0"/>
                </a:lnTo>
                <a:lnTo>
                  <a:pt x="0" y="1807576"/>
                </a:lnTo>
                <a:lnTo>
                  <a:pt x="7531566" y="1807576"/>
                </a:lnTo>
                <a:lnTo>
                  <a:pt x="75315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07802" y="1028700"/>
            <a:ext cx="1236198" cy="574832"/>
          </a:xfrm>
          <a:custGeom>
            <a:avLst/>
            <a:gdLst/>
            <a:ahLst/>
            <a:cxnLst/>
            <a:rect l="l" t="t" r="r" b="b"/>
            <a:pathLst>
              <a:path w="1236198" h="574832">
                <a:moveTo>
                  <a:pt x="0" y="0"/>
                </a:moveTo>
                <a:lnTo>
                  <a:pt x="1236198" y="0"/>
                </a:lnTo>
                <a:lnTo>
                  <a:pt x="1236198" y="574832"/>
                </a:lnTo>
                <a:lnTo>
                  <a:pt x="0" y="57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49232" y="3480192"/>
            <a:ext cx="5870872" cy="6806808"/>
          </a:xfrm>
          <a:custGeom>
            <a:avLst/>
            <a:gdLst/>
            <a:ahLst/>
            <a:cxnLst/>
            <a:rect l="l" t="t" r="r" b="b"/>
            <a:pathLst>
              <a:path w="5870872" h="6806808">
                <a:moveTo>
                  <a:pt x="0" y="0"/>
                </a:moveTo>
                <a:lnTo>
                  <a:pt x="5870872" y="0"/>
                </a:lnTo>
                <a:lnTo>
                  <a:pt x="5870872" y="6806808"/>
                </a:lnTo>
                <a:lnTo>
                  <a:pt x="0" y="68068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74652" y="6735705"/>
            <a:ext cx="1469348" cy="3551295"/>
          </a:xfrm>
          <a:custGeom>
            <a:avLst/>
            <a:gdLst/>
            <a:ahLst/>
            <a:cxnLst/>
            <a:rect l="l" t="t" r="r" b="b"/>
            <a:pathLst>
              <a:path w="1469348" h="3551295">
                <a:moveTo>
                  <a:pt x="0" y="0"/>
                </a:moveTo>
                <a:lnTo>
                  <a:pt x="1469348" y="0"/>
                </a:lnTo>
                <a:lnTo>
                  <a:pt x="1469348" y="3551295"/>
                </a:lnTo>
                <a:lnTo>
                  <a:pt x="0" y="3551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44000" y="475615"/>
            <a:ext cx="9402784" cy="701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สภาพการดำรงชีวิต </a:t>
            </a:r>
          </a:p>
          <a:p>
            <a:pPr algn="ctr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การหาของป่า ล่าสัตว์</a:t>
            </a:r>
          </a:p>
          <a:p>
            <a:pPr algn="ctr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เก็บพืชผักผลไม้รับประทาน</a:t>
            </a:r>
          </a:p>
          <a:p>
            <a:pPr marL="0" lvl="0" indent="0" algn="ctr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นับถืออำนาจเหนือธรรมชาติ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259585" cy="10287000"/>
          </a:xfrm>
          <a:prstGeom prst="rect">
            <a:avLst/>
          </a:prstGeom>
          <a:solidFill>
            <a:srgbClr val="9CB999"/>
          </a:solidFill>
        </p:spPr>
      </p:sp>
      <p:sp>
        <p:nvSpPr>
          <p:cNvPr id="3" name="TextBox 3"/>
          <p:cNvSpPr txBox="1"/>
          <p:nvPr/>
        </p:nvSpPr>
        <p:spPr>
          <a:xfrm>
            <a:off x="1473646" y="363855"/>
            <a:ext cx="7225409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cs typeface="JS Sunsanee"/>
              </a:rPr>
              <a:t>มนุษย์ยุคหิน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2097548" cy="975360"/>
          </a:xfrm>
          <a:custGeom>
            <a:avLst/>
            <a:gdLst/>
            <a:ahLst/>
            <a:cxnLst/>
            <a:rect l="l" t="t" r="r" b="b"/>
            <a:pathLst>
              <a:path w="2097548" h="975360">
                <a:moveTo>
                  <a:pt x="0" y="0"/>
                </a:moveTo>
                <a:lnTo>
                  <a:pt x="2097548" y="0"/>
                </a:lnTo>
                <a:lnTo>
                  <a:pt x="2097548" y="975360"/>
                </a:lnTo>
                <a:lnTo>
                  <a:pt x="0" y="975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22146" y="2430780"/>
            <a:ext cx="5791583" cy="7788192"/>
          </a:xfrm>
          <a:custGeom>
            <a:avLst/>
            <a:gdLst/>
            <a:ahLst/>
            <a:cxnLst/>
            <a:rect l="l" t="t" r="r" b="b"/>
            <a:pathLst>
              <a:path w="5791583" h="7788192">
                <a:moveTo>
                  <a:pt x="5791583" y="0"/>
                </a:moveTo>
                <a:lnTo>
                  <a:pt x="0" y="0"/>
                </a:lnTo>
                <a:lnTo>
                  <a:pt x="0" y="7788192"/>
                </a:lnTo>
                <a:lnTo>
                  <a:pt x="5791583" y="7788192"/>
                </a:lnTo>
                <a:lnTo>
                  <a:pt x="579158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445217" y="8647148"/>
            <a:ext cx="7531567" cy="1807576"/>
          </a:xfrm>
          <a:custGeom>
            <a:avLst/>
            <a:gdLst/>
            <a:ahLst/>
            <a:cxnLst/>
            <a:rect l="l" t="t" r="r" b="b"/>
            <a:pathLst>
              <a:path w="7531567" h="1807576">
                <a:moveTo>
                  <a:pt x="7531567" y="0"/>
                </a:moveTo>
                <a:lnTo>
                  <a:pt x="0" y="0"/>
                </a:lnTo>
                <a:lnTo>
                  <a:pt x="0" y="1807576"/>
                </a:lnTo>
                <a:lnTo>
                  <a:pt x="7531567" y="1807576"/>
                </a:lnTo>
                <a:lnTo>
                  <a:pt x="75315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62856" y="5451602"/>
            <a:ext cx="1236198" cy="574832"/>
          </a:xfrm>
          <a:custGeom>
            <a:avLst/>
            <a:gdLst/>
            <a:ahLst/>
            <a:cxnLst/>
            <a:rect l="l" t="t" r="r" b="b"/>
            <a:pathLst>
              <a:path w="1236198" h="574832">
                <a:moveTo>
                  <a:pt x="0" y="0"/>
                </a:moveTo>
                <a:lnTo>
                  <a:pt x="1236198" y="0"/>
                </a:lnTo>
                <a:lnTo>
                  <a:pt x="1236198" y="574832"/>
                </a:lnTo>
                <a:lnTo>
                  <a:pt x="0" y="57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97354" y="6480302"/>
            <a:ext cx="1457204" cy="2166846"/>
          </a:xfrm>
          <a:custGeom>
            <a:avLst/>
            <a:gdLst/>
            <a:ahLst/>
            <a:cxnLst/>
            <a:rect l="l" t="t" r="r" b="b"/>
            <a:pathLst>
              <a:path w="1457204" h="2166846">
                <a:moveTo>
                  <a:pt x="0" y="0"/>
                </a:moveTo>
                <a:lnTo>
                  <a:pt x="1457204" y="0"/>
                </a:lnTo>
                <a:lnTo>
                  <a:pt x="1457204" y="2166846"/>
                </a:lnTo>
                <a:lnTo>
                  <a:pt x="0" y="21668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8693" y="7149657"/>
            <a:ext cx="9543250" cy="3137343"/>
          </a:xfrm>
          <a:custGeom>
            <a:avLst/>
            <a:gdLst/>
            <a:ahLst/>
            <a:cxnLst/>
            <a:rect l="l" t="t" r="r" b="b"/>
            <a:pathLst>
              <a:path w="9543250" h="3137343">
                <a:moveTo>
                  <a:pt x="0" y="0"/>
                </a:moveTo>
                <a:lnTo>
                  <a:pt x="9543250" y="0"/>
                </a:lnTo>
                <a:lnTo>
                  <a:pt x="9543250" y="3137343"/>
                </a:lnTo>
                <a:lnTo>
                  <a:pt x="0" y="31373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84881" y="5451602"/>
            <a:ext cx="1399032" cy="2057400"/>
          </a:xfrm>
          <a:custGeom>
            <a:avLst/>
            <a:gdLst/>
            <a:ahLst/>
            <a:cxnLst/>
            <a:rect l="l" t="t" r="r" b="b"/>
            <a:pathLst>
              <a:path w="1399032" h="2057400">
                <a:moveTo>
                  <a:pt x="0" y="0"/>
                </a:moveTo>
                <a:lnTo>
                  <a:pt x="1399032" y="0"/>
                </a:lnTo>
                <a:lnTo>
                  <a:pt x="13990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690906" y="-81915"/>
            <a:ext cx="9381799" cy="8426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เครื่องมือเครื่องใช้ </a:t>
            </a:r>
          </a:p>
          <a:p>
            <a:pPr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นำหินมากะเทาะให้เกิด</a:t>
            </a:r>
          </a:p>
          <a:p>
            <a:pPr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ความคมเพื่อนำไปใช้</a:t>
            </a:r>
          </a:p>
          <a:p>
            <a:pPr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ในการบด ตัด เฉือน ขุด</a:t>
            </a:r>
          </a:p>
          <a:p>
            <a:pPr marL="0" lvl="0" indent="0"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และใช้เป็นเครื่องมือล่าสัตว์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4492" y="4778643"/>
            <a:ext cx="5522162" cy="5508357"/>
          </a:xfrm>
          <a:custGeom>
            <a:avLst/>
            <a:gdLst/>
            <a:ahLst/>
            <a:cxnLst/>
            <a:rect l="l" t="t" r="r" b="b"/>
            <a:pathLst>
              <a:path w="5522162" h="5508357">
                <a:moveTo>
                  <a:pt x="0" y="0"/>
                </a:moveTo>
                <a:lnTo>
                  <a:pt x="5522162" y="0"/>
                </a:lnTo>
                <a:lnTo>
                  <a:pt x="5522162" y="5508357"/>
                </a:lnTo>
                <a:lnTo>
                  <a:pt x="0" y="5508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38721" y="5060481"/>
            <a:ext cx="7286921" cy="4197819"/>
          </a:xfrm>
          <a:custGeom>
            <a:avLst/>
            <a:gdLst/>
            <a:ahLst/>
            <a:cxnLst/>
            <a:rect l="l" t="t" r="r" b="b"/>
            <a:pathLst>
              <a:path w="7286921" h="4197819">
                <a:moveTo>
                  <a:pt x="0" y="0"/>
                </a:moveTo>
                <a:lnTo>
                  <a:pt x="7286921" y="0"/>
                </a:lnTo>
                <a:lnTo>
                  <a:pt x="7286921" y="4197819"/>
                </a:lnTo>
                <a:lnTo>
                  <a:pt x="0" y="4197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510" t="-62134" r="-117145" b="-550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27021" y="6172200"/>
            <a:ext cx="3260979" cy="4114800"/>
          </a:xfrm>
          <a:custGeom>
            <a:avLst/>
            <a:gdLst/>
            <a:ahLst/>
            <a:cxnLst/>
            <a:rect l="l" t="t" r="r" b="b"/>
            <a:pathLst>
              <a:path w="3260979" h="4114800">
                <a:moveTo>
                  <a:pt x="0" y="0"/>
                </a:moveTo>
                <a:lnTo>
                  <a:pt x="3260979" y="0"/>
                </a:lnTo>
                <a:lnTo>
                  <a:pt x="32609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60000">
            <a:off x="4598536" y="342894"/>
            <a:ext cx="7322484" cy="331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10"/>
              </a:lnSpc>
              <a:spcBef>
                <a:spcPct val="0"/>
              </a:spcBef>
            </a:pPr>
            <a:r>
              <a:rPr lang="en-US" sz="17443" dirty="0">
                <a:solidFill>
                  <a:srgbClr val="000000"/>
                </a:solidFill>
                <a:latin typeface="JS Sunsanee"/>
              </a:rPr>
              <a:t>2.</a:t>
            </a:r>
            <a:r>
              <a:rPr lang="en-US" sz="17443" dirty="0">
                <a:solidFill>
                  <a:srgbClr val="000000"/>
                </a:solidFill>
                <a:cs typeface="JS Sunsanee"/>
              </a:rPr>
              <a:t>ยุคโลหะ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0" y="6384295"/>
            <a:ext cx="7315200" cy="3319272"/>
          </a:xfrm>
          <a:custGeom>
            <a:avLst/>
            <a:gdLst/>
            <a:ahLst/>
            <a:cxnLst/>
            <a:rect l="l" t="t" r="r" b="b"/>
            <a:pathLst>
              <a:path w="7315200" h="3319272">
                <a:moveTo>
                  <a:pt x="0" y="0"/>
                </a:moveTo>
                <a:lnTo>
                  <a:pt x="7315200" y="0"/>
                </a:lnTo>
                <a:lnTo>
                  <a:pt x="7315200" y="3319272"/>
                </a:lnTo>
                <a:lnTo>
                  <a:pt x="0" y="3319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9380" y="1028700"/>
            <a:ext cx="3841539" cy="3260506"/>
          </a:xfrm>
          <a:custGeom>
            <a:avLst/>
            <a:gdLst/>
            <a:ahLst/>
            <a:cxnLst/>
            <a:rect l="l" t="t" r="r" b="b"/>
            <a:pathLst>
              <a:path w="3841539" h="3260506">
                <a:moveTo>
                  <a:pt x="0" y="0"/>
                </a:moveTo>
                <a:lnTo>
                  <a:pt x="3841539" y="0"/>
                </a:lnTo>
                <a:lnTo>
                  <a:pt x="3841539" y="3260506"/>
                </a:lnTo>
                <a:lnTo>
                  <a:pt x="0" y="3260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1600" y="604510"/>
            <a:ext cx="4916009" cy="3298195"/>
          </a:xfrm>
          <a:custGeom>
            <a:avLst/>
            <a:gdLst/>
            <a:ahLst/>
            <a:cxnLst/>
            <a:rect l="l" t="t" r="r" b="b"/>
            <a:pathLst>
              <a:path w="4916009" h="3298195">
                <a:moveTo>
                  <a:pt x="0" y="0"/>
                </a:moveTo>
                <a:lnTo>
                  <a:pt x="4916009" y="0"/>
                </a:lnTo>
                <a:lnTo>
                  <a:pt x="4916009" y="3298195"/>
                </a:lnTo>
                <a:lnTo>
                  <a:pt x="0" y="32981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90150" y="3283580"/>
            <a:ext cx="13707700" cy="3100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819"/>
              </a:lnSpc>
            </a:pPr>
            <a:r>
              <a:rPr lang="en-US" sz="16299" spc="-570">
                <a:solidFill>
                  <a:srgbClr val="005AE0"/>
                </a:solidFill>
                <a:latin typeface="Amiko TH"/>
                <a:cs typeface="Amiko TH"/>
              </a:rPr>
              <a:t>1. สมัยก่อนประวัติศาสตร์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482" t="-16825" r="-18344" b="-10482"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74BD784-A98A-4DE5-1B50-29A225E5B6A8}"/>
              </a:ext>
            </a:extLst>
          </p:cNvPr>
          <p:cNvSpPr txBox="1"/>
          <p:nvPr/>
        </p:nvSpPr>
        <p:spPr>
          <a:xfrm rot="60000">
            <a:off x="-47593" y="-800333"/>
            <a:ext cx="8735048" cy="33545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10"/>
              </a:lnSpc>
              <a:spcBef>
                <a:spcPct val="0"/>
              </a:spcBef>
            </a:pPr>
            <a:r>
              <a:rPr lang="en-US" sz="17443" dirty="0">
                <a:solidFill>
                  <a:srgbClr val="000000"/>
                </a:solidFill>
                <a:latin typeface="JS Sunsanee"/>
              </a:rPr>
              <a:t>2.</a:t>
            </a:r>
            <a:r>
              <a:rPr lang="th-TH" sz="17443" dirty="0">
                <a:solidFill>
                  <a:srgbClr val="000000"/>
                </a:solidFill>
                <a:latin typeface="JS Sunsanee"/>
              </a:rPr>
              <a:t>1 </a:t>
            </a:r>
            <a:r>
              <a:rPr lang="en-US" sz="17443" dirty="0" err="1">
                <a:solidFill>
                  <a:srgbClr val="000000"/>
                </a:solidFill>
                <a:cs typeface="JS Sunsanee"/>
              </a:rPr>
              <a:t>ยุค</a:t>
            </a:r>
            <a:r>
              <a:rPr lang="th-TH" sz="17443" dirty="0">
                <a:solidFill>
                  <a:srgbClr val="000000"/>
                </a:solidFill>
                <a:cs typeface="JS Sunsanee"/>
              </a:rPr>
              <a:t>สำริด</a:t>
            </a:r>
            <a:endParaRPr lang="en-US" sz="17443" dirty="0">
              <a:solidFill>
                <a:srgbClr val="000000"/>
              </a:solidFill>
              <a:cs typeface="JS Sunsane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2363"/>
            <a:ext cx="18288000" cy="9684637"/>
          </a:xfrm>
          <a:custGeom>
            <a:avLst/>
            <a:gdLst/>
            <a:ahLst/>
            <a:cxnLst/>
            <a:rect l="l" t="t" r="r" b="b"/>
            <a:pathLst>
              <a:path w="18288000" h="9684637">
                <a:moveTo>
                  <a:pt x="0" y="0"/>
                </a:moveTo>
                <a:lnTo>
                  <a:pt x="18288000" y="0"/>
                </a:lnTo>
                <a:lnTo>
                  <a:pt x="18288000" y="9684637"/>
                </a:lnTo>
                <a:lnTo>
                  <a:pt x="0" y="9684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774" t="-18729" r="-8678" b="-8194"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A250F0F-6F9E-131A-CFDF-E112AF09E19E}"/>
              </a:ext>
            </a:extLst>
          </p:cNvPr>
          <p:cNvSpPr txBox="1"/>
          <p:nvPr/>
        </p:nvSpPr>
        <p:spPr>
          <a:xfrm rot="60000">
            <a:off x="-47593" y="-800333"/>
            <a:ext cx="8735048" cy="33545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10"/>
              </a:lnSpc>
              <a:spcBef>
                <a:spcPct val="0"/>
              </a:spcBef>
            </a:pPr>
            <a:r>
              <a:rPr lang="en-US" sz="17443" dirty="0">
                <a:solidFill>
                  <a:srgbClr val="000000"/>
                </a:solidFill>
                <a:latin typeface="JS Sunsanee"/>
              </a:rPr>
              <a:t>2.</a:t>
            </a:r>
            <a:r>
              <a:rPr lang="th-TH" sz="17443" dirty="0">
                <a:solidFill>
                  <a:srgbClr val="000000"/>
                </a:solidFill>
                <a:latin typeface="JS Sunsanee"/>
              </a:rPr>
              <a:t>2 </a:t>
            </a:r>
            <a:r>
              <a:rPr lang="en-US" sz="17443" dirty="0" err="1">
                <a:solidFill>
                  <a:srgbClr val="000000"/>
                </a:solidFill>
                <a:cs typeface="JS Sunsanee"/>
              </a:rPr>
              <a:t>ยุค</a:t>
            </a:r>
            <a:r>
              <a:rPr lang="th-TH" sz="17443" dirty="0">
                <a:solidFill>
                  <a:srgbClr val="000000"/>
                </a:solidFill>
                <a:cs typeface="JS Sunsanee"/>
              </a:rPr>
              <a:t>เหล็ก</a:t>
            </a:r>
            <a:endParaRPr lang="en-US" sz="17443" dirty="0">
              <a:solidFill>
                <a:srgbClr val="000000"/>
              </a:solidFill>
              <a:cs typeface="JS Sunsane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047" y="-64770"/>
            <a:ext cx="8733399" cy="10351770"/>
          </a:xfrm>
          <a:prstGeom prst="rect">
            <a:avLst/>
          </a:prstGeom>
          <a:solidFill>
            <a:srgbClr val="C5A18B"/>
          </a:solidFill>
        </p:spPr>
      </p:sp>
      <p:sp>
        <p:nvSpPr>
          <p:cNvPr id="3" name="TextBox 3"/>
          <p:cNvSpPr txBox="1"/>
          <p:nvPr/>
        </p:nvSpPr>
        <p:spPr>
          <a:xfrm>
            <a:off x="1329768" y="63343"/>
            <a:ext cx="7467678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cs typeface="JS Sunsanee"/>
              </a:rPr>
              <a:t>มนุษย์ยุคโลหะ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97446" y="1179434"/>
            <a:ext cx="9346219" cy="52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สภาพที่อยู่อาศัย </a:t>
            </a:r>
          </a:p>
          <a:p>
            <a:pPr marL="0" lvl="0" indent="0" algn="l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อาศัยอยู่รวมกันเป็นกลุ่ม สร้างที่อยู่อาศัยเป็นหลักแหล่ง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1603532"/>
            <a:ext cx="2097548" cy="975360"/>
          </a:xfrm>
          <a:custGeom>
            <a:avLst/>
            <a:gdLst/>
            <a:ahLst/>
            <a:cxnLst/>
            <a:rect l="l" t="t" r="r" b="b"/>
            <a:pathLst>
              <a:path w="2097548" h="975360">
                <a:moveTo>
                  <a:pt x="0" y="0"/>
                </a:moveTo>
                <a:lnTo>
                  <a:pt x="2097548" y="0"/>
                </a:lnTo>
                <a:lnTo>
                  <a:pt x="2097548" y="975360"/>
                </a:lnTo>
                <a:lnTo>
                  <a:pt x="0" y="975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59326" y="6682314"/>
            <a:ext cx="4158534" cy="4232605"/>
          </a:xfrm>
          <a:custGeom>
            <a:avLst/>
            <a:gdLst/>
            <a:ahLst/>
            <a:cxnLst/>
            <a:rect l="l" t="t" r="r" b="b"/>
            <a:pathLst>
              <a:path w="4158534" h="4232605">
                <a:moveTo>
                  <a:pt x="0" y="0"/>
                </a:moveTo>
                <a:lnTo>
                  <a:pt x="4158534" y="0"/>
                </a:lnTo>
                <a:lnTo>
                  <a:pt x="4158534" y="4232605"/>
                </a:lnTo>
                <a:lnTo>
                  <a:pt x="0" y="4232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66575" y="8757249"/>
            <a:ext cx="7531567" cy="1807576"/>
          </a:xfrm>
          <a:custGeom>
            <a:avLst/>
            <a:gdLst/>
            <a:ahLst/>
            <a:cxnLst/>
            <a:rect l="l" t="t" r="r" b="b"/>
            <a:pathLst>
              <a:path w="7531567" h="1807576">
                <a:moveTo>
                  <a:pt x="0" y="0"/>
                </a:moveTo>
                <a:lnTo>
                  <a:pt x="7531566" y="0"/>
                </a:lnTo>
                <a:lnTo>
                  <a:pt x="7531566" y="1807576"/>
                </a:lnTo>
                <a:lnTo>
                  <a:pt x="0" y="1807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79347" y="1215868"/>
            <a:ext cx="1236198" cy="574832"/>
          </a:xfrm>
          <a:custGeom>
            <a:avLst/>
            <a:gdLst/>
            <a:ahLst/>
            <a:cxnLst/>
            <a:rect l="l" t="t" r="r" b="b"/>
            <a:pathLst>
              <a:path w="1236198" h="574832">
                <a:moveTo>
                  <a:pt x="0" y="0"/>
                </a:moveTo>
                <a:lnTo>
                  <a:pt x="1236198" y="0"/>
                </a:lnTo>
                <a:lnTo>
                  <a:pt x="1236198" y="574832"/>
                </a:lnTo>
                <a:lnTo>
                  <a:pt x="0" y="57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93517" y="8798616"/>
            <a:ext cx="7531567" cy="1807576"/>
          </a:xfrm>
          <a:custGeom>
            <a:avLst/>
            <a:gdLst/>
            <a:ahLst/>
            <a:cxnLst/>
            <a:rect l="l" t="t" r="r" b="b"/>
            <a:pathLst>
              <a:path w="7531567" h="1807576">
                <a:moveTo>
                  <a:pt x="0" y="0"/>
                </a:moveTo>
                <a:lnTo>
                  <a:pt x="7531566" y="0"/>
                </a:lnTo>
                <a:lnTo>
                  <a:pt x="7531566" y="1807576"/>
                </a:lnTo>
                <a:lnTo>
                  <a:pt x="0" y="1807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68190" y="2217420"/>
            <a:ext cx="5522162" cy="5508357"/>
          </a:xfrm>
          <a:custGeom>
            <a:avLst/>
            <a:gdLst/>
            <a:ahLst/>
            <a:cxnLst/>
            <a:rect l="l" t="t" r="r" b="b"/>
            <a:pathLst>
              <a:path w="5522162" h="5508357">
                <a:moveTo>
                  <a:pt x="0" y="0"/>
                </a:moveTo>
                <a:lnTo>
                  <a:pt x="5522163" y="0"/>
                </a:lnTo>
                <a:lnTo>
                  <a:pt x="5522163" y="5508357"/>
                </a:lnTo>
                <a:lnTo>
                  <a:pt x="0" y="55083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63607" y="5846553"/>
            <a:ext cx="3260979" cy="4114800"/>
          </a:xfrm>
          <a:custGeom>
            <a:avLst/>
            <a:gdLst/>
            <a:ahLst/>
            <a:cxnLst/>
            <a:rect l="l" t="t" r="r" b="b"/>
            <a:pathLst>
              <a:path w="3260979" h="4114800">
                <a:moveTo>
                  <a:pt x="0" y="0"/>
                </a:moveTo>
                <a:lnTo>
                  <a:pt x="3260979" y="0"/>
                </a:lnTo>
                <a:lnTo>
                  <a:pt x="32609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299308" cy="10319999"/>
          </a:xfrm>
          <a:prstGeom prst="rect">
            <a:avLst/>
          </a:prstGeom>
          <a:solidFill>
            <a:srgbClr val="C5A18B"/>
          </a:solidFill>
        </p:spPr>
      </p:sp>
      <p:sp>
        <p:nvSpPr>
          <p:cNvPr id="3" name="Freeform 3"/>
          <p:cNvSpPr/>
          <p:nvPr/>
        </p:nvSpPr>
        <p:spPr>
          <a:xfrm flipH="1">
            <a:off x="-3550442" y="1177122"/>
            <a:ext cx="6884809" cy="9258300"/>
          </a:xfrm>
          <a:custGeom>
            <a:avLst/>
            <a:gdLst/>
            <a:ahLst/>
            <a:cxnLst/>
            <a:rect l="l" t="t" r="r" b="b"/>
            <a:pathLst>
              <a:path w="6884809" h="9258300">
                <a:moveTo>
                  <a:pt x="6884809" y="0"/>
                </a:moveTo>
                <a:lnTo>
                  <a:pt x="0" y="0"/>
                </a:lnTo>
                <a:lnTo>
                  <a:pt x="0" y="9258300"/>
                </a:lnTo>
                <a:lnTo>
                  <a:pt x="6884809" y="9258300"/>
                </a:lnTo>
                <a:lnTo>
                  <a:pt x="68848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68393" y="24597"/>
            <a:ext cx="7412816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cs typeface="JS Sunsanee"/>
              </a:rPr>
              <a:t>มนุษย์ยุคโลหะ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1603532"/>
            <a:ext cx="2097548" cy="975360"/>
          </a:xfrm>
          <a:custGeom>
            <a:avLst/>
            <a:gdLst/>
            <a:ahLst/>
            <a:cxnLst/>
            <a:rect l="l" t="t" r="r" b="b"/>
            <a:pathLst>
              <a:path w="2097548" h="975360">
                <a:moveTo>
                  <a:pt x="0" y="0"/>
                </a:moveTo>
                <a:lnTo>
                  <a:pt x="2097548" y="0"/>
                </a:lnTo>
                <a:lnTo>
                  <a:pt x="2097548" y="975360"/>
                </a:lnTo>
                <a:lnTo>
                  <a:pt x="0" y="97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63110" y="1177122"/>
            <a:ext cx="1236198" cy="574832"/>
          </a:xfrm>
          <a:custGeom>
            <a:avLst/>
            <a:gdLst/>
            <a:ahLst/>
            <a:cxnLst/>
            <a:rect l="l" t="t" r="r" b="b"/>
            <a:pathLst>
              <a:path w="1236198" h="574832">
                <a:moveTo>
                  <a:pt x="0" y="0"/>
                </a:moveTo>
                <a:lnTo>
                  <a:pt x="1236198" y="0"/>
                </a:lnTo>
                <a:lnTo>
                  <a:pt x="1236198" y="574832"/>
                </a:lnTo>
                <a:lnTo>
                  <a:pt x="0" y="57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66150" y="5159999"/>
            <a:ext cx="1615059" cy="4114800"/>
          </a:xfrm>
          <a:custGeom>
            <a:avLst/>
            <a:gdLst/>
            <a:ahLst/>
            <a:cxnLst/>
            <a:rect l="l" t="t" r="r" b="b"/>
            <a:pathLst>
              <a:path w="1615059" h="4114800">
                <a:moveTo>
                  <a:pt x="0" y="0"/>
                </a:moveTo>
                <a:lnTo>
                  <a:pt x="1615059" y="0"/>
                </a:lnTo>
                <a:lnTo>
                  <a:pt x="1615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4382" y="1643379"/>
            <a:ext cx="7378728" cy="8325787"/>
          </a:xfrm>
          <a:custGeom>
            <a:avLst/>
            <a:gdLst/>
            <a:ahLst/>
            <a:cxnLst/>
            <a:rect l="l" t="t" r="r" b="b"/>
            <a:pathLst>
              <a:path w="7378728" h="8325787">
                <a:moveTo>
                  <a:pt x="0" y="0"/>
                </a:moveTo>
                <a:lnTo>
                  <a:pt x="7378728" y="0"/>
                </a:lnTo>
                <a:lnTo>
                  <a:pt x="7378728" y="8325787"/>
                </a:lnTo>
                <a:lnTo>
                  <a:pt x="0" y="8325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01631" y="7877232"/>
            <a:ext cx="2318360" cy="2558191"/>
          </a:xfrm>
          <a:custGeom>
            <a:avLst/>
            <a:gdLst/>
            <a:ahLst/>
            <a:cxnLst/>
            <a:rect l="l" t="t" r="r" b="b"/>
            <a:pathLst>
              <a:path w="2318360" h="2558191">
                <a:moveTo>
                  <a:pt x="0" y="0"/>
                </a:moveTo>
                <a:lnTo>
                  <a:pt x="2318361" y="0"/>
                </a:lnTo>
                <a:lnTo>
                  <a:pt x="2318361" y="2558190"/>
                </a:lnTo>
                <a:lnTo>
                  <a:pt x="0" y="25581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7103" y="7561116"/>
            <a:ext cx="3734528" cy="2758883"/>
          </a:xfrm>
          <a:custGeom>
            <a:avLst/>
            <a:gdLst/>
            <a:ahLst/>
            <a:cxnLst/>
            <a:rect l="l" t="t" r="r" b="b"/>
            <a:pathLst>
              <a:path w="3734528" h="2758883">
                <a:moveTo>
                  <a:pt x="0" y="0"/>
                </a:moveTo>
                <a:lnTo>
                  <a:pt x="3734528" y="0"/>
                </a:lnTo>
                <a:lnTo>
                  <a:pt x="3734528" y="2758883"/>
                </a:lnTo>
                <a:lnTo>
                  <a:pt x="0" y="2758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5806272"/>
            <a:ext cx="2052256" cy="4114800"/>
          </a:xfrm>
          <a:custGeom>
            <a:avLst/>
            <a:gdLst/>
            <a:ahLst/>
            <a:cxnLst/>
            <a:rect l="l" t="t" r="r" b="b"/>
            <a:pathLst>
              <a:path w="2052256" h="4114800">
                <a:moveTo>
                  <a:pt x="0" y="0"/>
                </a:moveTo>
                <a:lnTo>
                  <a:pt x="2052256" y="0"/>
                </a:lnTo>
                <a:lnTo>
                  <a:pt x="20522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17940" y="4818613"/>
            <a:ext cx="846918" cy="1975319"/>
          </a:xfrm>
          <a:custGeom>
            <a:avLst/>
            <a:gdLst/>
            <a:ahLst/>
            <a:cxnLst/>
            <a:rect l="l" t="t" r="r" b="b"/>
            <a:pathLst>
              <a:path w="846918" h="1975319">
                <a:moveTo>
                  <a:pt x="0" y="0"/>
                </a:moveTo>
                <a:lnTo>
                  <a:pt x="846918" y="0"/>
                </a:lnTo>
                <a:lnTo>
                  <a:pt x="846918" y="1975319"/>
                </a:lnTo>
                <a:lnTo>
                  <a:pt x="0" y="19753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56650" y="2578892"/>
            <a:ext cx="1024559" cy="2424993"/>
          </a:xfrm>
          <a:custGeom>
            <a:avLst/>
            <a:gdLst/>
            <a:ahLst/>
            <a:cxnLst/>
            <a:rect l="l" t="t" r="r" b="b"/>
            <a:pathLst>
              <a:path w="1024559" h="2424993">
                <a:moveTo>
                  <a:pt x="0" y="0"/>
                </a:moveTo>
                <a:lnTo>
                  <a:pt x="1024559" y="0"/>
                </a:lnTo>
                <a:lnTo>
                  <a:pt x="1024559" y="2424993"/>
                </a:lnTo>
                <a:lnTo>
                  <a:pt x="0" y="242499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48507" y="2091212"/>
            <a:ext cx="2408142" cy="2040901"/>
          </a:xfrm>
          <a:custGeom>
            <a:avLst/>
            <a:gdLst/>
            <a:ahLst/>
            <a:cxnLst/>
            <a:rect l="l" t="t" r="r" b="b"/>
            <a:pathLst>
              <a:path w="2408142" h="2040901">
                <a:moveTo>
                  <a:pt x="0" y="0"/>
                </a:moveTo>
                <a:lnTo>
                  <a:pt x="2408143" y="0"/>
                </a:lnTo>
                <a:lnTo>
                  <a:pt x="2408143" y="2040901"/>
                </a:lnTo>
                <a:lnTo>
                  <a:pt x="0" y="20409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837626" y="475615"/>
            <a:ext cx="8450374" cy="8782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สภาพการดำรงชีวิต </a:t>
            </a:r>
          </a:p>
          <a:p>
            <a:pPr algn="l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มีการค้าขายระหว่างกัน</a:t>
            </a:r>
          </a:p>
          <a:p>
            <a:pPr algn="l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เกิดการขยายตัวของชุมชน</a:t>
            </a:r>
          </a:p>
          <a:p>
            <a:pPr algn="l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เปลี่ยนชุมชนเกษตร</a:t>
            </a:r>
          </a:p>
          <a:p>
            <a:pPr marL="0" lvl="0" indent="0" algn="l">
              <a:lnSpc>
                <a:spcPts val="14079"/>
              </a:lnSpc>
            </a:pPr>
            <a:r>
              <a:rPr lang="en-US" sz="8799">
                <a:solidFill>
                  <a:srgbClr val="000000"/>
                </a:solidFill>
                <a:cs typeface="JS Sunsanee"/>
              </a:rPr>
              <a:t>มาเป็นชุมชนเมือง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047" y="0"/>
            <a:ext cx="8733399" cy="10287000"/>
          </a:xfrm>
          <a:prstGeom prst="rect">
            <a:avLst/>
          </a:prstGeom>
          <a:solidFill>
            <a:srgbClr val="C5A18B"/>
          </a:solidFill>
        </p:spPr>
      </p:sp>
      <p:sp>
        <p:nvSpPr>
          <p:cNvPr id="3" name="TextBox 3"/>
          <p:cNvSpPr txBox="1"/>
          <p:nvPr/>
        </p:nvSpPr>
        <p:spPr>
          <a:xfrm>
            <a:off x="842218" y="63343"/>
            <a:ext cx="758141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cs typeface="JS Sunsanee"/>
              </a:rPr>
              <a:t>มนุษย์ยุคโลหะ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1603532"/>
            <a:ext cx="2097548" cy="975360"/>
          </a:xfrm>
          <a:custGeom>
            <a:avLst/>
            <a:gdLst/>
            <a:ahLst/>
            <a:cxnLst/>
            <a:rect l="l" t="t" r="r" b="b"/>
            <a:pathLst>
              <a:path w="2097548" h="975360">
                <a:moveTo>
                  <a:pt x="0" y="0"/>
                </a:moveTo>
                <a:lnTo>
                  <a:pt x="2097548" y="0"/>
                </a:lnTo>
                <a:lnTo>
                  <a:pt x="2097548" y="975360"/>
                </a:lnTo>
                <a:lnTo>
                  <a:pt x="0" y="975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79347" y="1215868"/>
            <a:ext cx="1236198" cy="574832"/>
          </a:xfrm>
          <a:custGeom>
            <a:avLst/>
            <a:gdLst/>
            <a:ahLst/>
            <a:cxnLst/>
            <a:rect l="l" t="t" r="r" b="b"/>
            <a:pathLst>
              <a:path w="1236198" h="574832">
                <a:moveTo>
                  <a:pt x="0" y="0"/>
                </a:moveTo>
                <a:lnTo>
                  <a:pt x="1236198" y="0"/>
                </a:lnTo>
                <a:lnTo>
                  <a:pt x="1236198" y="574832"/>
                </a:lnTo>
                <a:lnTo>
                  <a:pt x="0" y="57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801404"/>
            <a:ext cx="4049852" cy="2485596"/>
          </a:xfrm>
          <a:custGeom>
            <a:avLst/>
            <a:gdLst/>
            <a:ahLst/>
            <a:cxnLst/>
            <a:rect l="l" t="t" r="r" b="b"/>
            <a:pathLst>
              <a:path w="4049852" h="2485596">
                <a:moveTo>
                  <a:pt x="0" y="0"/>
                </a:moveTo>
                <a:lnTo>
                  <a:pt x="4049852" y="0"/>
                </a:lnTo>
                <a:lnTo>
                  <a:pt x="4049852" y="2485596"/>
                </a:lnTo>
                <a:lnTo>
                  <a:pt x="0" y="248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0849" y="8620752"/>
            <a:ext cx="6942701" cy="1666248"/>
          </a:xfrm>
          <a:custGeom>
            <a:avLst/>
            <a:gdLst/>
            <a:ahLst/>
            <a:cxnLst/>
            <a:rect l="l" t="t" r="r" b="b"/>
            <a:pathLst>
              <a:path w="6942701" h="1666248">
                <a:moveTo>
                  <a:pt x="0" y="0"/>
                </a:moveTo>
                <a:lnTo>
                  <a:pt x="6942701" y="0"/>
                </a:lnTo>
                <a:lnTo>
                  <a:pt x="6942701" y="1666248"/>
                </a:lnTo>
                <a:lnTo>
                  <a:pt x="0" y="1666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97548" y="8936170"/>
            <a:ext cx="1236198" cy="574832"/>
          </a:xfrm>
          <a:custGeom>
            <a:avLst/>
            <a:gdLst/>
            <a:ahLst/>
            <a:cxnLst/>
            <a:rect l="l" t="t" r="r" b="b"/>
            <a:pathLst>
              <a:path w="1236198" h="574832">
                <a:moveTo>
                  <a:pt x="0" y="0"/>
                </a:moveTo>
                <a:lnTo>
                  <a:pt x="1236198" y="0"/>
                </a:lnTo>
                <a:lnTo>
                  <a:pt x="1236198" y="574832"/>
                </a:lnTo>
                <a:lnTo>
                  <a:pt x="0" y="57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2578892"/>
            <a:ext cx="8797446" cy="4997121"/>
          </a:xfrm>
          <a:custGeom>
            <a:avLst/>
            <a:gdLst/>
            <a:ahLst/>
            <a:cxnLst/>
            <a:rect l="l" t="t" r="r" b="b"/>
            <a:pathLst>
              <a:path w="8797446" h="4997121">
                <a:moveTo>
                  <a:pt x="0" y="0"/>
                </a:moveTo>
                <a:lnTo>
                  <a:pt x="8797446" y="0"/>
                </a:lnTo>
                <a:lnTo>
                  <a:pt x="8797446" y="4997121"/>
                </a:lnTo>
                <a:lnTo>
                  <a:pt x="0" y="4997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415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2926" y="6563352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415545" y="160020"/>
            <a:ext cx="8370579" cy="1013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เครื่องมือเครื่องใช้ </a:t>
            </a:r>
          </a:p>
          <a:p>
            <a:pPr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จะนำเอาโลหะ สำริด และเหล็กมาทำเป็นเครื่องมือ</a:t>
            </a:r>
          </a:p>
          <a:p>
            <a:pPr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เครื่องใช้ เครื่องประดับ</a:t>
            </a:r>
          </a:p>
          <a:p>
            <a:pPr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สร้างบ้าน ต่อเรือ</a:t>
            </a:r>
          </a:p>
          <a:p>
            <a:pPr marL="0" lvl="0" indent="0" algn="l">
              <a:lnSpc>
                <a:spcPts val="13440"/>
              </a:lnSpc>
            </a:pPr>
            <a:r>
              <a:rPr lang="en-US" sz="8400">
                <a:solidFill>
                  <a:srgbClr val="000000"/>
                </a:solidFill>
                <a:cs typeface="JS Sunsanee"/>
              </a:rPr>
              <a:t>ล่าสัตว์ และต่อสู้กับศัตรู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44100" y="5655119"/>
            <a:ext cx="7315200" cy="3941064"/>
          </a:xfrm>
          <a:custGeom>
            <a:avLst/>
            <a:gdLst/>
            <a:ahLst/>
            <a:cxnLst/>
            <a:rect l="l" t="t" r="r" b="b"/>
            <a:pathLst>
              <a:path w="7315200" h="3941064">
                <a:moveTo>
                  <a:pt x="0" y="0"/>
                </a:moveTo>
                <a:lnTo>
                  <a:pt x="7315200" y="0"/>
                </a:lnTo>
                <a:lnTo>
                  <a:pt x="7315200" y="3941064"/>
                </a:lnTo>
                <a:lnTo>
                  <a:pt x="0" y="3941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1398" y="4736158"/>
            <a:ext cx="2833588" cy="5033761"/>
          </a:xfrm>
          <a:custGeom>
            <a:avLst/>
            <a:gdLst/>
            <a:ahLst/>
            <a:cxnLst/>
            <a:rect l="l" t="t" r="r" b="b"/>
            <a:pathLst>
              <a:path w="2833588" h="5033761">
                <a:moveTo>
                  <a:pt x="0" y="0"/>
                </a:moveTo>
                <a:lnTo>
                  <a:pt x="2833588" y="0"/>
                </a:lnTo>
                <a:lnTo>
                  <a:pt x="2833588" y="5033761"/>
                </a:lnTo>
                <a:lnTo>
                  <a:pt x="0" y="5033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31421" y="3283580"/>
            <a:ext cx="10646381" cy="3100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819"/>
              </a:lnSpc>
            </a:pPr>
            <a:r>
              <a:rPr lang="en-US" sz="16299" spc="-570">
                <a:solidFill>
                  <a:srgbClr val="005AE0"/>
                </a:solidFill>
                <a:latin typeface="Amiko TH"/>
                <a:cs typeface="Amiko TH"/>
              </a:rPr>
              <a:t>2. สมัยประวัติศาสตร์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14159" y="-752857"/>
            <a:ext cx="13100952" cy="1083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0"/>
              </a:lnSpc>
            </a:pPr>
            <a:r>
              <a:rPr lang="en-US" sz="15000" spc="-525" dirty="0" err="1">
                <a:solidFill>
                  <a:srgbClr val="005AE0"/>
                </a:solidFill>
                <a:cs typeface="Amiko TH"/>
              </a:rPr>
              <a:t>ยุคสมัยทางประวัติศาสตร์</a:t>
            </a:r>
            <a:r>
              <a:rPr lang="en-US" sz="15000" spc="-525" dirty="0">
                <a:solidFill>
                  <a:srgbClr val="005AE0"/>
                </a:solidFill>
                <a:cs typeface="Amiko TH"/>
              </a:rPr>
              <a:t> </a:t>
            </a:r>
          </a:p>
          <a:p>
            <a:pPr algn="l">
              <a:lnSpc>
                <a:spcPts val="21000"/>
              </a:lnSpc>
            </a:pPr>
            <a:r>
              <a:rPr lang="en-US" sz="15000" spc="-525" dirty="0" err="1">
                <a:solidFill>
                  <a:srgbClr val="005AE0"/>
                </a:solidFill>
                <a:latin typeface="Amiko TH"/>
                <a:cs typeface="Amiko TH"/>
              </a:rPr>
              <a:t>แบ่งออกเป็น</a:t>
            </a:r>
            <a:r>
              <a:rPr lang="en-US" sz="15000" spc="-525" dirty="0">
                <a:solidFill>
                  <a:srgbClr val="005AE0"/>
                </a:solidFill>
                <a:latin typeface="Amiko TH"/>
                <a:cs typeface="Amiko TH"/>
              </a:rPr>
              <a:t> 2 </a:t>
            </a:r>
            <a:r>
              <a:rPr lang="en-US" sz="15000" spc="-525" dirty="0" err="1">
                <a:solidFill>
                  <a:srgbClr val="005AE0"/>
                </a:solidFill>
                <a:latin typeface="Amiko TH"/>
                <a:cs typeface="Amiko TH"/>
              </a:rPr>
              <a:t>สมัย</a:t>
            </a:r>
            <a:endParaRPr lang="en-US" sz="15000" spc="-525" dirty="0">
              <a:solidFill>
                <a:srgbClr val="005AE0"/>
              </a:solidFill>
              <a:latin typeface="Amiko TH"/>
              <a:cs typeface="Amiko TH"/>
            </a:endParaRPr>
          </a:p>
          <a:p>
            <a:pPr algn="l">
              <a:lnSpc>
                <a:spcPts val="21000"/>
              </a:lnSpc>
            </a:pPr>
            <a:r>
              <a:rPr lang="en-US" sz="15000" spc="-525" dirty="0">
                <a:solidFill>
                  <a:srgbClr val="005AE0"/>
                </a:solidFill>
                <a:latin typeface="Amiko TH"/>
                <a:cs typeface="Amiko TH"/>
              </a:rPr>
              <a:t>1. </a:t>
            </a:r>
            <a:r>
              <a:rPr lang="en-US" sz="15000" spc="-525" dirty="0" err="1">
                <a:solidFill>
                  <a:srgbClr val="005AE0"/>
                </a:solidFill>
                <a:latin typeface="Amiko TH"/>
                <a:cs typeface="Amiko TH"/>
              </a:rPr>
              <a:t>สมัยก่อนประวัติศาสตร์</a:t>
            </a:r>
            <a:endParaRPr lang="en-US" sz="15000" spc="-525" dirty="0">
              <a:solidFill>
                <a:srgbClr val="005AE0"/>
              </a:solidFill>
              <a:latin typeface="Amiko TH"/>
              <a:cs typeface="Amiko TH"/>
            </a:endParaRPr>
          </a:p>
          <a:p>
            <a:pPr algn="l">
              <a:lnSpc>
                <a:spcPts val="21000"/>
              </a:lnSpc>
            </a:pPr>
            <a:r>
              <a:rPr lang="en-US" sz="15000" spc="-525" dirty="0">
                <a:solidFill>
                  <a:srgbClr val="005AE0"/>
                </a:solidFill>
                <a:latin typeface="Amiko TH"/>
                <a:cs typeface="Amiko TH"/>
              </a:rPr>
              <a:t>2. </a:t>
            </a:r>
            <a:r>
              <a:rPr lang="th-TH" sz="15000" spc="-525" dirty="0">
                <a:solidFill>
                  <a:srgbClr val="005AE0"/>
                </a:solidFill>
                <a:latin typeface="Amiko TH"/>
                <a:cs typeface="Amiko TH"/>
              </a:rPr>
              <a:t>สมัย</a:t>
            </a:r>
            <a:r>
              <a:rPr lang="en-US" sz="15000" spc="-525" dirty="0" err="1">
                <a:solidFill>
                  <a:srgbClr val="005AE0"/>
                </a:solidFill>
                <a:latin typeface="Amiko TH"/>
                <a:cs typeface="Amiko TH"/>
              </a:rPr>
              <a:t>ประวัติศาสตร์</a:t>
            </a:r>
            <a:endParaRPr lang="en-US" sz="15000" spc="-525" dirty="0">
              <a:solidFill>
                <a:srgbClr val="005AE0"/>
              </a:solidFill>
              <a:latin typeface="Amiko TH"/>
              <a:cs typeface="Amiko TH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459496"/>
            <a:ext cx="3674938" cy="4827504"/>
          </a:xfrm>
          <a:custGeom>
            <a:avLst/>
            <a:gdLst/>
            <a:ahLst/>
            <a:cxnLst/>
            <a:rect l="l" t="t" r="r" b="b"/>
            <a:pathLst>
              <a:path w="3674938" h="4827504">
                <a:moveTo>
                  <a:pt x="0" y="0"/>
                </a:moveTo>
                <a:lnTo>
                  <a:pt x="3674938" y="0"/>
                </a:lnTo>
                <a:lnTo>
                  <a:pt x="3674938" y="4827504"/>
                </a:lnTo>
                <a:lnTo>
                  <a:pt x="0" y="4827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57012" y="1455086"/>
            <a:ext cx="3091247" cy="3488008"/>
          </a:xfrm>
          <a:custGeom>
            <a:avLst/>
            <a:gdLst/>
            <a:ahLst/>
            <a:cxnLst/>
            <a:rect l="l" t="t" r="r" b="b"/>
            <a:pathLst>
              <a:path w="3091247" h="3488008">
                <a:moveTo>
                  <a:pt x="0" y="0"/>
                </a:moveTo>
                <a:lnTo>
                  <a:pt x="3091246" y="0"/>
                </a:lnTo>
                <a:lnTo>
                  <a:pt x="3091246" y="3488007"/>
                </a:lnTo>
                <a:lnTo>
                  <a:pt x="0" y="3488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5915112" y="6821102"/>
            <a:ext cx="1797955" cy="2741482"/>
          </a:xfrm>
          <a:custGeom>
            <a:avLst/>
            <a:gdLst/>
            <a:ahLst/>
            <a:cxnLst/>
            <a:rect l="l" t="t" r="r" b="b"/>
            <a:pathLst>
              <a:path w="1797955" h="2741482">
                <a:moveTo>
                  <a:pt x="1797955" y="0"/>
                </a:moveTo>
                <a:lnTo>
                  <a:pt x="0" y="0"/>
                </a:lnTo>
                <a:lnTo>
                  <a:pt x="0" y="2741482"/>
                </a:lnTo>
                <a:lnTo>
                  <a:pt x="1797955" y="2741482"/>
                </a:lnTo>
                <a:lnTo>
                  <a:pt x="179795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587" y="-1999654"/>
            <a:ext cx="18521174" cy="12870646"/>
          </a:xfrm>
          <a:custGeom>
            <a:avLst/>
            <a:gdLst/>
            <a:ahLst/>
            <a:cxnLst/>
            <a:rect l="l" t="t" r="r" b="b"/>
            <a:pathLst>
              <a:path w="18521174" h="12870646">
                <a:moveTo>
                  <a:pt x="0" y="0"/>
                </a:moveTo>
                <a:lnTo>
                  <a:pt x="18521174" y="0"/>
                </a:lnTo>
                <a:lnTo>
                  <a:pt x="18521174" y="12870646"/>
                </a:lnTo>
                <a:lnTo>
                  <a:pt x="0" y="12870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144000" y="5143500"/>
            <a:ext cx="32461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1443562" y="6884101"/>
            <a:ext cx="7315200" cy="2862072"/>
          </a:xfrm>
          <a:custGeom>
            <a:avLst/>
            <a:gdLst/>
            <a:ahLst/>
            <a:cxnLst/>
            <a:rect l="l" t="t" r="r" b="b"/>
            <a:pathLst>
              <a:path w="7315200" h="2862072">
                <a:moveTo>
                  <a:pt x="0" y="0"/>
                </a:moveTo>
                <a:lnTo>
                  <a:pt x="7315200" y="0"/>
                </a:lnTo>
                <a:lnTo>
                  <a:pt x="7315200" y="2862072"/>
                </a:lnTo>
                <a:lnTo>
                  <a:pt x="0" y="2862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00639" y="-1916915"/>
            <a:ext cx="19454115" cy="13518962"/>
          </a:xfrm>
          <a:custGeom>
            <a:avLst/>
            <a:gdLst/>
            <a:ahLst/>
            <a:cxnLst/>
            <a:rect l="l" t="t" r="r" b="b"/>
            <a:pathLst>
              <a:path w="19454115" h="13518962">
                <a:moveTo>
                  <a:pt x="0" y="0"/>
                </a:moveTo>
                <a:lnTo>
                  <a:pt x="19454116" y="0"/>
                </a:lnTo>
                <a:lnTo>
                  <a:pt x="19454116" y="13518961"/>
                </a:lnTo>
                <a:lnTo>
                  <a:pt x="0" y="13518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6311" y="-1723859"/>
            <a:ext cx="18654311" cy="12963165"/>
          </a:xfrm>
          <a:custGeom>
            <a:avLst/>
            <a:gdLst/>
            <a:ahLst/>
            <a:cxnLst/>
            <a:rect l="l" t="t" r="r" b="b"/>
            <a:pathLst>
              <a:path w="18654311" h="12963165">
                <a:moveTo>
                  <a:pt x="0" y="0"/>
                </a:moveTo>
                <a:lnTo>
                  <a:pt x="18654311" y="0"/>
                </a:lnTo>
                <a:lnTo>
                  <a:pt x="18654311" y="12963165"/>
                </a:lnTo>
                <a:lnTo>
                  <a:pt x="0" y="12963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6076" y="-2716795"/>
            <a:ext cx="19560153" cy="13592649"/>
          </a:xfrm>
          <a:custGeom>
            <a:avLst/>
            <a:gdLst/>
            <a:ahLst/>
            <a:cxnLst/>
            <a:rect l="l" t="t" r="r" b="b"/>
            <a:pathLst>
              <a:path w="19560153" h="13592649">
                <a:moveTo>
                  <a:pt x="0" y="0"/>
                </a:moveTo>
                <a:lnTo>
                  <a:pt x="19560152" y="0"/>
                </a:lnTo>
                <a:lnTo>
                  <a:pt x="19560152" y="13592649"/>
                </a:lnTo>
                <a:lnTo>
                  <a:pt x="0" y="1359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4844" y="-2247869"/>
            <a:ext cx="19316800" cy="13423539"/>
          </a:xfrm>
          <a:custGeom>
            <a:avLst/>
            <a:gdLst/>
            <a:ahLst/>
            <a:cxnLst/>
            <a:rect l="l" t="t" r="r" b="b"/>
            <a:pathLst>
              <a:path w="19316800" h="13423539">
                <a:moveTo>
                  <a:pt x="0" y="0"/>
                </a:moveTo>
                <a:lnTo>
                  <a:pt x="19316800" y="0"/>
                </a:lnTo>
                <a:lnTo>
                  <a:pt x="19316800" y="13423539"/>
                </a:lnTo>
                <a:lnTo>
                  <a:pt x="0" y="13423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0CC51A2-E757-9E3E-FA19-5CDDBF956027}"/>
              </a:ext>
            </a:extLst>
          </p:cNvPr>
          <p:cNvSpPr txBox="1"/>
          <p:nvPr/>
        </p:nvSpPr>
        <p:spPr>
          <a:xfrm>
            <a:off x="8641080" y="3409244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>
                <a:cs typeface="+mj-cs"/>
              </a:rPr>
              <a:t>1.</a:t>
            </a:r>
            <a:endParaRPr lang="en-US" sz="6600" b="1" dirty="0">
              <a:cs typeface="+mj-cs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9BA0B26-AC7A-1DEB-1839-D5BDB4407F83}"/>
              </a:ext>
            </a:extLst>
          </p:cNvPr>
          <p:cNvSpPr txBox="1"/>
          <p:nvPr/>
        </p:nvSpPr>
        <p:spPr>
          <a:xfrm>
            <a:off x="2590800" y="70485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>
                <a:cs typeface="+mj-cs"/>
              </a:rPr>
              <a:t>2.</a:t>
            </a:r>
            <a:endParaRPr lang="en-US" sz="6600" b="1" dirty="0">
              <a:cs typeface="+mj-cs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754ED361-5F48-A1B8-D2F2-6F1E6CE2DB57}"/>
              </a:ext>
            </a:extLst>
          </p:cNvPr>
          <p:cNvSpPr/>
          <p:nvPr/>
        </p:nvSpPr>
        <p:spPr>
          <a:xfrm>
            <a:off x="14097000" y="-342900"/>
            <a:ext cx="2819400" cy="2936041"/>
          </a:xfrm>
          <a:custGeom>
            <a:avLst/>
            <a:gdLst/>
            <a:ahLst/>
            <a:cxnLst/>
            <a:rect l="l" t="t" r="r" b="b"/>
            <a:pathLst>
              <a:path w="4689231" h="4114800">
                <a:moveTo>
                  <a:pt x="0" y="0"/>
                </a:moveTo>
                <a:lnTo>
                  <a:pt x="4689230" y="0"/>
                </a:lnTo>
                <a:lnTo>
                  <a:pt x="46892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635BA10-D058-FC5C-C466-375D9F067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8980" y="5143500"/>
            <a:ext cx="3325451" cy="3578017"/>
          </a:xfrm>
          <a:prstGeom prst="rect">
            <a:avLst/>
          </a:prstGeom>
        </p:spPr>
      </p:pic>
      <p:sp>
        <p:nvSpPr>
          <p:cNvPr id="7" name="Freeform 14">
            <a:extLst>
              <a:ext uri="{FF2B5EF4-FFF2-40B4-BE49-F238E27FC236}">
                <a16:creationId xmlns:a16="http://schemas.microsoft.com/office/drawing/2014/main" id="{6897DD19-05AA-6399-8FB8-7487CE142B0F}"/>
              </a:ext>
            </a:extLst>
          </p:cNvPr>
          <p:cNvSpPr/>
          <p:nvPr/>
        </p:nvSpPr>
        <p:spPr>
          <a:xfrm rot="3329781">
            <a:off x="16203093" y="2241968"/>
            <a:ext cx="1423817" cy="2075038"/>
          </a:xfrm>
          <a:custGeom>
            <a:avLst/>
            <a:gdLst/>
            <a:ahLst/>
            <a:cxnLst/>
            <a:rect l="l" t="t" r="r" b="b"/>
            <a:pathLst>
              <a:path w="1304097" h="2647913">
                <a:moveTo>
                  <a:pt x="0" y="0"/>
                </a:moveTo>
                <a:lnTo>
                  <a:pt x="1304098" y="0"/>
                </a:lnTo>
                <a:lnTo>
                  <a:pt x="1304098" y="2647913"/>
                </a:lnTo>
                <a:lnTo>
                  <a:pt x="0" y="26479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03697B5-A9C2-9461-78D7-212041E4B7ED}"/>
              </a:ext>
            </a:extLst>
          </p:cNvPr>
          <p:cNvSpPr/>
          <p:nvPr/>
        </p:nvSpPr>
        <p:spPr>
          <a:xfrm>
            <a:off x="9794801" y="4804726"/>
            <a:ext cx="2626643" cy="2825304"/>
          </a:xfrm>
          <a:custGeom>
            <a:avLst/>
            <a:gdLst/>
            <a:ahLst/>
            <a:cxnLst/>
            <a:rect l="l" t="t" r="r" b="b"/>
            <a:pathLst>
              <a:path w="4835201" h="5455798">
                <a:moveTo>
                  <a:pt x="0" y="0"/>
                </a:moveTo>
                <a:lnTo>
                  <a:pt x="4835201" y="0"/>
                </a:lnTo>
                <a:lnTo>
                  <a:pt x="4835201" y="5455798"/>
                </a:lnTo>
                <a:lnTo>
                  <a:pt x="0" y="5455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3F6BD763-91DC-6B47-2BE1-415D14CF0EC7}"/>
              </a:ext>
            </a:extLst>
          </p:cNvPr>
          <p:cNvSpPr/>
          <p:nvPr/>
        </p:nvSpPr>
        <p:spPr>
          <a:xfrm>
            <a:off x="11747549" y="6749026"/>
            <a:ext cx="1511251" cy="2204474"/>
          </a:xfrm>
          <a:custGeom>
            <a:avLst/>
            <a:gdLst/>
            <a:ahLst/>
            <a:cxnLst/>
            <a:rect l="l" t="t" r="r" b="b"/>
            <a:pathLst>
              <a:path w="1615059" h="4114800">
                <a:moveTo>
                  <a:pt x="0" y="0"/>
                </a:moveTo>
                <a:lnTo>
                  <a:pt x="1615059" y="0"/>
                </a:lnTo>
                <a:lnTo>
                  <a:pt x="1615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CA7E2786-5346-6771-50D7-435FFD88DD76}"/>
              </a:ext>
            </a:extLst>
          </p:cNvPr>
          <p:cNvSpPr/>
          <p:nvPr/>
        </p:nvSpPr>
        <p:spPr>
          <a:xfrm>
            <a:off x="10601069" y="7369856"/>
            <a:ext cx="1636037" cy="2204474"/>
          </a:xfrm>
          <a:custGeom>
            <a:avLst/>
            <a:gdLst/>
            <a:ahLst/>
            <a:cxnLst/>
            <a:rect l="l" t="t" r="r" b="b"/>
            <a:pathLst>
              <a:path w="1863395" h="2439798">
                <a:moveTo>
                  <a:pt x="0" y="0"/>
                </a:moveTo>
                <a:lnTo>
                  <a:pt x="1863395" y="0"/>
                </a:lnTo>
                <a:lnTo>
                  <a:pt x="1863395" y="2439798"/>
                </a:lnTo>
                <a:lnTo>
                  <a:pt x="0" y="2439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73625A7-71A2-76F5-3410-C6EFBEC767A3}"/>
              </a:ext>
            </a:extLst>
          </p:cNvPr>
          <p:cNvSpPr/>
          <p:nvPr/>
        </p:nvSpPr>
        <p:spPr>
          <a:xfrm>
            <a:off x="4182881" y="-625841"/>
            <a:ext cx="6050894" cy="2413058"/>
          </a:xfrm>
          <a:custGeom>
            <a:avLst/>
            <a:gdLst/>
            <a:ahLst/>
            <a:cxnLst/>
            <a:rect l="l" t="t" r="r" b="b"/>
            <a:pathLst>
              <a:path w="4694898" h="1543448">
                <a:moveTo>
                  <a:pt x="0" y="0"/>
                </a:moveTo>
                <a:lnTo>
                  <a:pt x="4694899" y="0"/>
                </a:lnTo>
                <a:lnTo>
                  <a:pt x="4694899" y="1543448"/>
                </a:lnTo>
                <a:lnTo>
                  <a:pt x="0" y="15434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9CA8F0E-D31F-BB3A-2C9C-B18A6D70AFC2}"/>
              </a:ext>
            </a:extLst>
          </p:cNvPr>
          <p:cNvSpPr/>
          <p:nvPr/>
        </p:nvSpPr>
        <p:spPr>
          <a:xfrm>
            <a:off x="9730224" y="425118"/>
            <a:ext cx="2691220" cy="3771900"/>
          </a:xfrm>
          <a:custGeom>
            <a:avLst/>
            <a:gdLst/>
            <a:ahLst/>
            <a:cxnLst/>
            <a:rect l="l" t="t" r="r" b="b"/>
            <a:pathLst>
              <a:path w="5870872" h="6806808">
                <a:moveTo>
                  <a:pt x="0" y="0"/>
                </a:moveTo>
                <a:lnTo>
                  <a:pt x="5870872" y="0"/>
                </a:lnTo>
                <a:lnTo>
                  <a:pt x="5870872" y="6806808"/>
                </a:lnTo>
                <a:lnTo>
                  <a:pt x="0" y="6806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การกระจาย: 8 จุด 12">
            <a:extLst>
              <a:ext uri="{FF2B5EF4-FFF2-40B4-BE49-F238E27FC236}">
                <a16:creationId xmlns:a16="http://schemas.microsoft.com/office/drawing/2014/main" id="{31A11E0D-CA4E-89C8-5372-1DAA9C7708F7}"/>
              </a:ext>
            </a:extLst>
          </p:cNvPr>
          <p:cNvSpPr/>
          <p:nvPr/>
        </p:nvSpPr>
        <p:spPr>
          <a:xfrm>
            <a:off x="13117569" y="5415526"/>
            <a:ext cx="519304" cy="38302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18DB296-59F1-FD96-299D-63A2F1E362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89071" y="7602498"/>
            <a:ext cx="2408129" cy="20423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256</Words>
  <Application>Microsoft Office PowerPoint</Application>
  <PresentationFormat>กำหนดเอง</PresentationFormat>
  <Paragraphs>64</Paragraphs>
  <Slides>24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24</vt:i4>
      </vt:variant>
    </vt:vector>
  </HeadingPairs>
  <TitlesOfParts>
    <vt:vector size="30" baseType="lpstr">
      <vt:lpstr>Amiko TH</vt:lpstr>
      <vt:lpstr>Arial</vt:lpstr>
      <vt:lpstr>Calibri</vt:lpstr>
      <vt:lpstr>JS Sunsanee</vt:lpstr>
      <vt:lpstr>Pridi Regular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สำเนาของ พัฒนาการมนุษย์ก่อนประวัติศาสตร์ในดินแดนไทย</dc:title>
  <cp:lastModifiedBy>chonthicha joyjee</cp:lastModifiedBy>
  <cp:revision>4</cp:revision>
  <dcterms:created xsi:type="dcterms:W3CDTF">2006-08-16T00:00:00Z</dcterms:created>
  <dcterms:modified xsi:type="dcterms:W3CDTF">2024-07-03T01:30:56Z</dcterms:modified>
  <dc:identifier>DAEvGvkhH_4</dc:identifier>
</cp:coreProperties>
</file>