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61" r:id="rId6"/>
    <p:sldId id="258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B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F4AB1-C546-4BAD-9BA7-281839ED7848}" v="11" dt="2024-03-10T14:12:40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nthicha joyjee" userId="c286353bc0c0c4ea" providerId="LiveId" clId="{66BF4AB1-C546-4BAD-9BA7-281839ED7848}"/>
    <pc:docChg chg="undo custSel modSld sldOrd">
      <pc:chgData name="chonthicha joyjee" userId="c286353bc0c0c4ea" providerId="LiveId" clId="{66BF4AB1-C546-4BAD-9BA7-281839ED7848}" dt="2024-03-11T13:31:37" v="400" actId="20577"/>
      <pc:docMkLst>
        <pc:docMk/>
      </pc:docMkLst>
      <pc:sldChg chg="addSp modSp mod modAnim">
        <pc:chgData name="chonthicha joyjee" userId="c286353bc0c0c4ea" providerId="LiveId" clId="{66BF4AB1-C546-4BAD-9BA7-281839ED7848}" dt="2024-03-11T13:29:18.984" v="331" actId="1076"/>
        <pc:sldMkLst>
          <pc:docMk/>
          <pc:sldMk cId="3549531521" sldId="256"/>
        </pc:sldMkLst>
        <pc:spChg chg="mod">
          <ac:chgData name="chonthicha joyjee" userId="c286353bc0c0c4ea" providerId="LiveId" clId="{66BF4AB1-C546-4BAD-9BA7-281839ED7848}" dt="2024-03-11T13:29:04.334" v="326" actId="1076"/>
          <ac:spMkLst>
            <pc:docMk/>
            <pc:sldMk cId="3549531521" sldId="256"/>
            <ac:spMk id="5" creationId="{685CE700-D5E0-57F8-9812-7834FAFB9404}"/>
          </ac:spMkLst>
        </pc:spChg>
        <pc:spChg chg="mod">
          <ac:chgData name="chonthicha joyjee" userId="c286353bc0c0c4ea" providerId="LiveId" clId="{66BF4AB1-C546-4BAD-9BA7-281839ED7848}" dt="2024-03-11T13:29:08.201" v="327" actId="1076"/>
          <ac:spMkLst>
            <pc:docMk/>
            <pc:sldMk cId="3549531521" sldId="256"/>
            <ac:spMk id="6" creationId="{C1D341F4-7308-7D3C-85A0-08203A04F269}"/>
          </ac:spMkLst>
        </pc:spChg>
        <pc:spChg chg="mod">
          <ac:chgData name="chonthicha joyjee" userId="c286353bc0c0c4ea" providerId="LiveId" clId="{66BF4AB1-C546-4BAD-9BA7-281839ED7848}" dt="2024-03-11T13:29:09.648" v="328" actId="1076"/>
          <ac:spMkLst>
            <pc:docMk/>
            <pc:sldMk cId="3549531521" sldId="256"/>
            <ac:spMk id="7" creationId="{88C9E4F2-9558-0076-1E0D-DAC18A1CC422}"/>
          </ac:spMkLst>
        </pc:spChg>
        <pc:spChg chg="mod">
          <ac:chgData name="chonthicha joyjee" userId="c286353bc0c0c4ea" providerId="LiveId" clId="{66BF4AB1-C546-4BAD-9BA7-281839ED7848}" dt="2024-03-11T13:29:13.176" v="329" actId="1076"/>
          <ac:spMkLst>
            <pc:docMk/>
            <pc:sldMk cId="3549531521" sldId="256"/>
            <ac:spMk id="8" creationId="{3F4C930B-38E6-1200-446F-0F31123739B0}"/>
          </ac:spMkLst>
        </pc:spChg>
        <pc:spChg chg="mod">
          <ac:chgData name="chonthicha joyjee" userId="c286353bc0c0c4ea" providerId="LiveId" clId="{66BF4AB1-C546-4BAD-9BA7-281839ED7848}" dt="2024-03-11T13:29:16.372" v="330" actId="1076"/>
          <ac:spMkLst>
            <pc:docMk/>
            <pc:sldMk cId="3549531521" sldId="256"/>
            <ac:spMk id="9" creationId="{82644D26-6E5C-31BB-A024-C4127C1CB250}"/>
          </ac:spMkLst>
        </pc:spChg>
        <pc:spChg chg="mod">
          <ac:chgData name="chonthicha joyjee" userId="c286353bc0c0c4ea" providerId="LiveId" clId="{66BF4AB1-C546-4BAD-9BA7-281839ED7848}" dt="2024-03-11T13:29:18.984" v="331" actId="1076"/>
          <ac:spMkLst>
            <pc:docMk/>
            <pc:sldMk cId="3549531521" sldId="256"/>
            <ac:spMk id="10" creationId="{A8F8C528-8F59-011A-B6BC-B6CC60D4AB0D}"/>
          </ac:spMkLst>
        </pc:spChg>
        <pc:picChg chg="add mod ord modCrop">
          <ac:chgData name="chonthicha joyjee" userId="c286353bc0c0c4ea" providerId="LiveId" clId="{66BF4AB1-C546-4BAD-9BA7-281839ED7848}" dt="2024-03-11T07:03:12.888" v="237" actId="167"/>
          <ac:picMkLst>
            <pc:docMk/>
            <pc:sldMk cId="3549531521" sldId="256"/>
            <ac:picMk id="2" creationId="{9C937EC9-B5C2-B442-BAB3-3C2F011DF0D9}"/>
          </ac:picMkLst>
        </pc:picChg>
      </pc:sldChg>
      <pc:sldChg chg="addSp modSp mod setBg">
        <pc:chgData name="chonthicha joyjee" userId="c286353bc0c0c4ea" providerId="LiveId" clId="{66BF4AB1-C546-4BAD-9BA7-281839ED7848}" dt="2024-03-11T07:04:53.820" v="251"/>
        <pc:sldMkLst>
          <pc:docMk/>
          <pc:sldMk cId="1887219866" sldId="257"/>
        </pc:sldMkLst>
        <pc:picChg chg="add mod ord">
          <ac:chgData name="chonthicha joyjee" userId="c286353bc0c0c4ea" providerId="LiveId" clId="{66BF4AB1-C546-4BAD-9BA7-281839ED7848}" dt="2024-03-11T07:04:53.820" v="251"/>
          <ac:picMkLst>
            <pc:docMk/>
            <pc:sldMk cId="1887219866" sldId="257"/>
            <ac:picMk id="3" creationId="{3658228F-7210-89EE-E77C-1625DA61D4BF}"/>
          </ac:picMkLst>
        </pc:picChg>
      </pc:sldChg>
      <pc:sldChg chg="addSp modSp mod">
        <pc:chgData name="chonthicha joyjee" userId="c286353bc0c0c4ea" providerId="LiveId" clId="{66BF4AB1-C546-4BAD-9BA7-281839ED7848}" dt="2024-03-10T14:19:29.032" v="214" actId="14100"/>
        <pc:sldMkLst>
          <pc:docMk/>
          <pc:sldMk cId="3026317865" sldId="258"/>
        </pc:sldMkLst>
        <pc:picChg chg="add mod">
          <ac:chgData name="chonthicha joyjee" userId="c286353bc0c0c4ea" providerId="LiveId" clId="{66BF4AB1-C546-4BAD-9BA7-281839ED7848}" dt="2024-03-10T14:19:29.032" v="214" actId="14100"/>
          <ac:picMkLst>
            <pc:docMk/>
            <pc:sldMk cId="3026317865" sldId="258"/>
            <ac:picMk id="5" creationId="{4B9F64FB-8FE9-3549-3B02-832FD5E96ABF}"/>
          </ac:picMkLst>
        </pc:picChg>
        <pc:picChg chg="add mod">
          <ac:chgData name="chonthicha joyjee" userId="c286353bc0c0c4ea" providerId="LiveId" clId="{66BF4AB1-C546-4BAD-9BA7-281839ED7848}" dt="2024-03-10T14:19:23.841" v="213" actId="14100"/>
          <ac:picMkLst>
            <pc:docMk/>
            <pc:sldMk cId="3026317865" sldId="258"/>
            <ac:picMk id="6" creationId="{EECB127A-7D3C-37C0-1122-4A84B009D06E}"/>
          </ac:picMkLst>
        </pc:picChg>
      </pc:sldChg>
      <pc:sldChg chg="addSp modSp mod ord">
        <pc:chgData name="chonthicha joyjee" userId="c286353bc0c0c4ea" providerId="LiveId" clId="{66BF4AB1-C546-4BAD-9BA7-281839ED7848}" dt="2024-03-10T14:17:27.786" v="202" actId="14100"/>
        <pc:sldMkLst>
          <pc:docMk/>
          <pc:sldMk cId="1026117999" sldId="259"/>
        </pc:sldMkLst>
        <pc:spChg chg="mod ord">
          <ac:chgData name="chonthicha joyjee" userId="c286353bc0c0c4ea" providerId="LiveId" clId="{66BF4AB1-C546-4BAD-9BA7-281839ED7848}" dt="2024-03-10T14:17:27.786" v="202" actId="14100"/>
          <ac:spMkLst>
            <pc:docMk/>
            <pc:sldMk cId="1026117999" sldId="259"/>
            <ac:spMk id="2" creationId="{445B6E70-FBE0-00A5-34CF-321BD0509B92}"/>
          </ac:spMkLst>
        </pc:spChg>
        <pc:picChg chg="add mod">
          <ac:chgData name="chonthicha joyjee" userId="c286353bc0c0c4ea" providerId="LiveId" clId="{66BF4AB1-C546-4BAD-9BA7-281839ED7848}" dt="2024-03-10T14:12:25.844" v="164" actId="1076"/>
          <ac:picMkLst>
            <pc:docMk/>
            <pc:sldMk cId="1026117999" sldId="259"/>
            <ac:picMk id="4" creationId="{9A870C45-7828-9939-6D94-F0F0544BB4E5}"/>
          </ac:picMkLst>
        </pc:picChg>
        <pc:picChg chg="add mod">
          <ac:chgData name="chonthicha joyjee" userId="c286353bc0c0c4ea" providerId="LiveId" clId="{66BF4AB1-C546-4BAD-9BA7-281839ED7848}" dt="2024-03-10T14:13:44.632" v="173" actId="14100"/>
          <ac:picMkLst>
            <pc:docMk/>
            <pc:sldMk cId="1026117999" sldId="259"/>
            <ac:picMk id="5" creationId="{10F911F4-66DF-CAEA-E770-1A30DC391981}"/>
          </ac:picMkLst>
        </pc:picChg>
        <pc:picChg chg="add mod">
          <ac:chgData name="chonthicha joyjee" userId="c286353bc0c0c4ea" providerId="LiveId" clId="{66BF4AB1-C546-4BAD-9BA7-281839ED7848}" dt="2024-03-10T14:16:09.712" v="187" actId="14100"/>
          <ac:picMkLst>
            <pc:docMk/>
            <pc:sldMk cId="1026117999" sldId="259"/>
            <ac:picMk id="6" creationId="{332EF34E-55CE-0D07-8206-D898D5B57A00}"/>
          </ac:picMkLst>
        </pc:picChg>
        <pc:picChg chg="add mod">
          <ac:chgData name="chonthicha joyjee" userId="c286353bc0c0c4ea" providerId="LiveId" clId="{66BF4AB1-C546-4BAD-9BA7-281839ED7848}" dt="2024-03-10T14:12:28.362" v="165" actId="1076"/>
          <ac:picMkLst>
            <pc:docMk/>
            <pc:sldMk cId="1026117999" sldId="259"/>
            <ac:picMk id="1026" creationId="{5AB2B847-CBE2-905E-40B4-44A07C85DF85}"/>
          </ac:picMkLst>
        </pc:picChg>
        <pc:picChg chg="add mod">
          <ac:chgData name="chonthicha joyjee" userId="c286353bc0c0c4ea" providerId="LiveId" clId="{66BF4AB1-C546-4BAD-9BA7-281839ED7848}" dt="2024-03-10T14:13:48.516" v="174" actId="14100"/>
          <ac:picMkLst>
            <pc:docMk/>
            <pc:sldMk cId="1026117999" sldId="259"/>
            <ac:picMk id="1028" creationId="{7EA2F696-EDB1-4ECB-DA71-AB081B1BC54B}"/>
          </ac:picMkLst>
        </pc:picChg>
        <pc:picChg chg="add mod">
          <ac:chgData name="chonthicha joyjee" userId="c286353bc0c0c4ea" providerId="LiveId" clId="{66BF4AB1-C546-4BAD-9BA7-281839ED7848}" dt="2024-03-10T14:17:23.149" v="201" actId="1076"/>
          <ac:picMkLst>
            <pc:docMk/>
            <pc:sldMk cId="1026117999" sldId="259"/>
            <ac:picMk id="1030" creationId="{F50F68AA-3C31-1721-CF74-CFBD347600E6}"/>
          </ac:picMkLst>
        </pc:picChg>
      </pc:sldChg>
      <pc:sldChg chg="addSp delSp modSp mod ord setBg modAnim">
        <pc:chgData name="chonthicha joyjee" userId="c286353bc0c0c4ea" providerId="LiveId" clId="{66BF4AB1-C546-4BAD-9BA7-281839ED7848}" dt="2024-03-11T13:30:47.472" v="387" actId="1076"/>
        <pc:sldMkLst>
          <pc:docMk/>
          <pc:sldMk cId="1177348710" sldId="260"/>
        </pc:sldMkLst>
        <pc:spChg chg="mod">
          <ac:chgData name="chonthicha joyjee" userId="c286353bc0c0c4ea" providerId="LiveId" clId="{66BF4AB1-C546-4BAD-9BA7-281839ED7848}" dt="2024-03-11T13:30:39.031" v="385" actId="1076"/>
          <ac:spMkLst>
            <pc:docMk/>
            <pc:sldMk cId="1177348710" sldId="260"/>
            <ac:spMk id="2" creationId="{FBD7B075-C7E7-77E5-1F2E-34BA2D464B70}"/>
          </ac:spMkLst>
        </pc:spChg>
        <pc:spChg chg="del">
          <ac:chgData name="chonthicha joyjee" userId="c286353bc0c0c4ea" providerId="LiveId" clId="{66BF4AB1-C546-4BAD-9BA7-281839ED7848}" dt="2024-03-10T14:04:30.835" v="60" actId="478"/>
          <ac:spMkLst>
            <pc:docMk/>
            <pc:sldMk cId="1177348710" sldId="260"/>
            <ac:spMk id="3" creationId="{B53AC9D3-14FA-19AC-1A52-96EC0B902CED}"/>
          </ac:spMkLst>
        </pc:spChg>
        <pc:spChg chg="add mod">
          <ac:chgData name="chonthicha joyjee" userId="c286353bc0c0c4ea" providerId="LiveId" clId="{66BF4AB1-C546-4BAD-9BA7-281839ED7848}" dt="2024-03-11T13:30:41.403" v="386" actId="1076"/>
          <ac:spMkLst>
            <pc:docMk/>
            <pc:sldMk cId="1177348710" sldId="260"/>
            <ac:spMk id="4" creationId="{CA7BE2B4-6695-7B1A-8B63-47EAA8D23929}"/>
          </ac:spMkLst>
        </pc:spChg>
        <pc:spChg chg="add mod">
          <ac:chgData name="chonthicha joyjee" userId="c286353bc0c0c4ea" providerId="LiveId" clId="{66BF4AB1-C546-4BAD-9BA7-281839ED7848}" dt="2024-03-11T13:30:47.472" v="387" actId="1076"/>
          <ac:spMkLst>
            <pc:docMk/>
            <pc:sldMk cId="1177348710" sldId="260"/>
            <ac:spMk id="5" creationId="{50394BD0-2B8B-D353-3040-E9B9C66A0FA5}"/>
          </ac:spMkLst>
        </pc:spChg>
        <pc:picChg chg="add mod ord">
          <ac:chgData name="chonthicha joyjee" userId="c286353bc0c0c4ea" providerId="LiveId" clId="{66BF4AB1-C546-4BAD-9BA7-281839ED7848}" dt="2024-03-11T07:05:06.123" v="254" actId="167"/>
          <ac:picMkLst>
            <pc:docMk/>
            <pc:sldMk cId="1177348710" sldId="260"/>
            <ac:picMk id="3" creationId="{BF6F7A51-00E8-C701-FD9E-08A0FBF6FB97}"/>
          </ac:picMkLst>
        </pc:picChg>
      </pc:sldChg>
      <pc:sldChg chg="addSp delSp modSp mod ord">
        <pc:chgData name="chonthicha joyjee" userId="c286353bc0c0c4ea" providerId="LiveId" clId="{66BF4AB1-C546-4BAD-9BA7-281839ED7848}" dt="2024-03-11T13:31:37" v="400" actId="20577"/>
        <pc:sldMkLst>
          <pc:docMk/>
          <pc:sldMk cId="2108686679" sldId="261"/>
        </pc:sldMkLst>
        <pc:spChg chg="mod">
          <ac:chgData name="chonthicha joyjee" userId="c286353bc0c0c4ea" providerId="LiveId" clId="{66BF4AB1-C546-4BAD-9BA7-281839ED7848}" dt="2024-03-11T13:31:37" v="400" actId="20577"/>
          <ac:spMkLst>
            <pc:docMk/>
            <pc:sldMk cId="2108686679" sldId="261"/>
            <ac:spMk id="2" creationId="{87527E76-3863-DC46-7EE3-EED7BC9BF766}"/>
          </ac:spMkLst>
        </pc:spChg>
        <pc:spChg chg="del">
          <ac:chgData name="chonthicha joyjee" userId="c286353bc0c0c4ea" providerId="LiveId" clId="{66BF4AB1-C546-4BAD-9BA7-281839ED7848}" dt="2024-03-11T07:05:54.140" v="257" actId="478"/>
          <ac:spMkLst>
            <pc:docMk/>
            <pc:sldMk cId="2108686679" sldId="261"/>
            <ac:spMk id="3" creationId="{EC2287F7-F61B-F737-1FA3-CEBD8CA68F9D}"/>
          </ac:spMkLst>
        </pc:spChg>
        <pc:picChg chg="add mod">
          <ac:chgData name="chonthicha joyjee" userId="c286353bc0c0c4ea" providerId="LiveId" clId="{66BF4AB1-C546-4BAD-9BA7-281839ED7848}" dt="2024-03-11T07:06:54.703" v="271" actId="1076"/>
          <ac:picMkLst>
            <pc:docMk/>
            <pc:sldMk cId="2108686679" sldId="261"/>
            <ac:picMk id="4" creationId="{75E9839F-0381-624E-405C-211EE6DC397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1C1F2B-6977-671F-56D5-F4144724E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387D568-5367-6B36-C7D2-A52DFBFD6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1CEECAA-B164-9DAF-EF80-BEE8B52F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0548113-1782-ADFA-7FC2-00F0EB62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AF2A61C-FA82-5623-D72A-0823D04E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6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6D6BED7-9F99-339F-2572-9E73A545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B8B1757-BAF8-63CB-AC91-37DDFA198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D52024C-30F6-99B4-F126-497CC6E3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4F37CE2-662B-E20E-44B4-574C5170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80B9BFD-08F6-DEB8-0F25-C5BF704C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8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7E7EF087-04B6-1289-F5BE-BDC69A143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71B6A29-4153-50FD-4AFB-705038E7C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884E970-0E4E-BE73-D2C7-1FBA82DB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FF7913-1F4D-80DE-11AD-D96DCBCA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900687D-E6D0-2C19-604A-20ABB3C6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031438-E69C-62BE-0D92-50E08B0A7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B861C82-C330-7B98-3297-ACEF81D3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9735087-D17D-B4D9-A100-D7335C16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0C6425-F618-5048-9A5F-72F44B78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C8B9D4A-EBC5-71DA-7BA0-31E414F6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3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3058A2-60AC-8DBE-84FB-3B38D612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1CC47C9-8A15-27B9-9A1D-04F554FD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B035B4-3F92-9E9B-F77E-476DA016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37C8A9B-ED21-00FB-FFF8-D40E973B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CBD6E26-AABE-7953-B93B-A06770A6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2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CF1AAF-114C-5C6C-DDCC-9612970C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412DC88-86D4-FC49-3237-0D468A7A1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2A2ABD2-B737-8152-CF18-0E21BBEB1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0C99A75-A57C-58A8-ED31-A662BA26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4F8230D-DFE1-72C4-4E4E-5CC40029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DB29A1D-F8D6-5279-B291-622B087C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1640D3-2C01-E73D-4F79-9EAC4232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AA4CBF-4A1B-2841-1617-AE996B93F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F218059-B93B-AD86-D61F-EB83D088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DD99656-6239-0123-0AEC-84C052113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7C8D308-697C-2FBB-D680-299C999B3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59E0B5A9-74F9-B6D5-D490-BA8A6E4C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C3D1EF9-D9F5-B73F-BC3A-3F6D568D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733C7976-BBDC-3E1C-C809-A4230AE9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8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527133-7363-EDBA-01E1-6331C620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ABE8121-34BB-F56D-0A19-9C080745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59D9208-267D-B0B5-AF71-7FD303E3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D95FEC9-8500-84C9-A191-66BFC94A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A76C2CB1-E0EA-B5FB-E43D-D98AC572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295B7D12-D776-9583-57E8-71CAFF405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BB95D2B-40C7-6AA8-01ED-D5FFFEEA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1BF041-2239-7FEF-DB5C-A155C057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455BA63-15FD-1683-2352-E057867A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A64E44B-1047-ECEA-1E2A-6FC77BAE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279D58F-126F-C69B-E99C-69A0A128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E583DF4-DD39-F0E6-BC32-CAADC29A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9AE8BC0-948D-15CE-1877-A0D65AAA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7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9C09D83-8F2F-8B6E-CA37-4E039214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A49B778E-1098-7CC3-7AE2-3E84195C1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1C5AAD5-3B25-BE9D-7289-A026C3793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4E619F2-4D65-7F01-AAA5-5B7EA1B9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B4A7196-02A4-38AC-6A8E-B46D0EE2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E741B50-A93D-7075-2097-DC7806B4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0C80DF1-DD44-BF45-8E66-9EB0E52D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6C205C7-1CE6-7A9D-8B41-282D4508A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22B24E5-04E5-36F3-9A96-E75D4B786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6DF7F-A621-4F0E-AF38-CE68019AE5C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2B126F0-27CD-6F78-6A95-F5EB63806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2B76ADA-303A-8E00-08D0-A29AF58AF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D9BEA-2F90-445F-841F-580A1134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599BA8C-247D-6F75-19DA-4F0058FDE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A870C45-7828-9939-6D94-F0F0544B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11"/>
            <a:ext cx="4248286" cy="318621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0F911F4-66DF-CAEA-E770-1A30DC39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72" y="2598057"/>
            <a:ext cx="3410086" cy="42599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B2B847-CBE2-905E-40B4-44A07C85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026"/>
            <a:ext cx="3548974" cy="35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ชียงใหม่ จัดการประกวดฟ้อนเล็บ ระดับมัธยมศึกษา ในเทศกาลเชียงใหม่บลูมส์ 2020  - Chiang Mai News">
            <a:extLst>
              <a:ext uri="{FF2B5EF4-FFF2-40B4-BE49-F238E27FC236}">
                <a16:creationId xmlns:a16="http://schemas.microsoft.com/office/drawing/2014/main" id="{7EA2F696-EDB1-4ECB-DA71-AB081B1B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57" y="0"/>
            <a:ext cx="4966643" cy="33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 ร้านอาหารเชียงใหม่ 2567 อร่อยรสเด็ด ราคาเบาๆ | Drivehub">
            <a:extLst>
              <a:ext uri="{FF2B5EF4-FFF2-40B4-BE49-F238E27FC236}">
                <a16:creationId xmlns:a16="http://schemas.microsoft.com/office/drawing/2014/main" id="{F50F68AA-3C31-1721-CF74-CFBD34760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/>
          <a:stretch/>
        </p:blipFill>
        <p:spPr bwMode="auto">
          <a:xfrm>
            <a:off x="6888558" y="3309026"/>
            <a:ext cx="7057663" cy="428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5B6E70-FBE0-00A5-34CF-321BD050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648" y="2986763"/>
            <a:ext cx="5671224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dirty="0"/>
              <a:t>ทบทวน</a:t>
            </a:r>
            <a:br>
              <a:rPr lang="th-TH" dirty="0"/>
            </a:br>
            <a:r>
              <a:rPr lang="th-TH" dirty="0"/>
              <a:t>เรื่อง จังหวัดเชียงใหม่</a:t>
            </a:r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32EF34E-55CE-0D07-8206-D898D5B57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231" y="-729794"/>
            <a:ext cx="3728126" cy="37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1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C937EC9-B5C2-B442-BAB3-3C2F011DF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306"/>
          <a:stretch/>
        </p:blipFill>
        <p:spPr>
          <a:xfrm>
            <a:off x="6800850" y="-599167"/>
            <a:ext cx="5829300" cy="3143862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85CE700-D5E0-57F8-9812-7834FAFB9404}"/>
              </a:ext>
            </a:extLst>
          </p:cNvPr>
          <p:cNvSpPr txBox="1"/>
          <p:nvPr/>
        </p:nvSpPr>
        <p:spPr>
          <a:xfrm>
            <a:off x="540370" y="0"/>
            <a:ext cx="11817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dirty="0">
                <a:cs typeface="+mj-cs"/>
              </a:rPr>
              <a:t>1.</a:t>
            </a:r>
            <a:r>
              <a:rPr lang="en-US" sz="4000" dirty="0">
                <a:cs typeface="+mj-cs"/>
              </a:rPr>
              <a:t> </a:t>
            </a:r>
            <a:r>
              <a:rPr lang="en-US" sz="4000" dirty="0" err="1">
                <a:cs typeface="+mj-cs"/>
              </a:rPr>
              <a:t>เมืองเชียงใหม่</a:t>
            </a:r>
            <a:r>
              <a:rPr lang="en-US" sz="4000" dirty="0">
                <a:cs typeface="+mj-cs"/>
              </a:rPr>
              <a:t> </a:t>
            </a:r>
            <a:r>
              <a:rPr lang="en-US" sz="4000" dirty="0" err="1">
                <a:cs typeface="+mj-cs"/>
              </a:rPr>
              <a:t>มีชื่อที่ปรากฏในต</a:t>
            </a:r>
            <a:r>
              <a:rPr lang="th-TH" sz="4000" dirty="0">
                <a:cs typeface="+mj-cs"/>
              </a:rPr>
              <a:t>ำ</a:t>
            </a:r>
            <a:r>
              <a:rPr lang="en-US" sz="4000" dirty="0" err="1">
                <a:cs typeface="+mj-cs"/>
              </a:rPr>
              <a:t>นานว่า</a:t>
            </a:r>
            <a:r>
              <a:rPr lang="en-US" sz="4000" dirty="0">
                <a:cs typeface="+mj-cs"/>
              </a:rPr>
              <a:t> </a:t>
            </a:r>
            <a:r>
              <a:rPr lang="th-TH" sz="4000" dirty="0">
                <a:cs typeface="+mj-cs"/>
              </a:rPr>
              <a:t>อะไร</a:t>
            </a:r>
          </a:p>
          <a:p>
            <a:r>
              <a:rPr lang="th-TH" sz="4000" dirty="0">
                <a:cs typeface="+mj-cs"/>
              </a:rPr>
              <a:t>ตอบ </a:t>
            </a:r>
            <a:r>
              <a:rPr lang="en-US" sz="4000" dirty="0" err="1">
                <a:cs typeface="+mj-cs"/>
              </a:rPr>
              <a:t>นพบุรีศรีนครพิงค์เชียงใหม่</a:t>
            </a:r>
            <a:endParaRPr lang="th-TH" sz="4000" dirty="0">
              <a:cs typeface="+mj-cs"/>
            </a:endParaRPr>
          </a:p>
          <a:p>
            <a:r>
              <a:rPr lang="th-TH" sz="4000" dirty="0">
                <a:cs typeface="+mj-cs"/>
              </a:rPr>
              <a:t>2. พญา</a:t>
            </a:r>
            <a:r>
              <a:rPr lang="th-TH" sz="4000" dirty="0" err="1">
                <a:cs typeface="+mj-cs"/>
              </a:rPr>
              <a:t>มัง</a:t>
            </a:r>
            <a:r>
              <a:rPr lang="th-TH" sz="4000" dirty="0">
                <a:cs typeface="+mj-cs"/>
              </a:rPr>
              <a:t>รายได้ทรงสร้างขึ้น เมื่อ พ.ศ. ใด</a:t>
            </a:r>
          </a:p>
          <a:p>
            <a:r>
              <a:rPr lang="th-TH" sz="4000" dirty="0">
                <a:cs typeface="+mj-cs"/>
              </a:rPr>
              <a:t>ตอบ พ.ศ. 1839</a:t>
            </a:r>
          </a:p>
          <a:p>
            <a:r>
              <a:rPr lang="th-TH" sz="4000" dirty="0">
                <a:cs typeface="+mj-cs"/>
              </a:rPr>
              <a:t>3. จังหวัดเชียงใหม่มีพื้นที่กว้างใหญ่เป็นอันดับที่เท่าใดของภาคเหนือ  </a:t>
            </a:r>
          </a:p>
          <a:p>
            <a:r>
              <a:rPr lang="th-TH" sz="4000" dirty="0">
                <a:cs typeface="+mj-cs"/>
              </a:rPr>
              <a:t>และเป็นอันดับที่เท่าใดของประเทศ</a:t>
            </a:r>
          </a:p>
          <a:p>
            <a:r>
              <a:rPr lang="th-TH" sz="4000" dirty="0">
                <a:cs typeface="+mj-cs"/>
              </a:rPr>
              <a:t>ตอบ </a:t>
            </a:r>
            <a:r>
              <a:rPr lang="th-TH" sz="3600" dirty="0">
                <a:cs typeface="+mj-cs"/>
              </a:rPr>
              <a:t>อันดับที่ 1 ของ ภาคเหนือ และเป็นอันดับที่ 2 ของประเทศ รองจากนครราชสีมา</a:t>
            </a:r>
          </a:p>
          <a:p>
            <a:r>
              <a:rPr lang="th-TH" sz="4000" dirty="0">
                <a:cs typeface="+mj-cs"/>
              </a:rPr>
              <a:t>4. มีภูเขาที่สูงที่สุดในประเทศไทย คืออะไร</a:t>
            </a:r>
          </a:p>
          <a:p>
            <a:r>
              <a:rPr lang="th-TH" sz="4000" dirty="0">
                <a:cs typeface="+mj-cs"/>
              </a:rPr>
              <a:t>ตอบ ดอยอินทนนท์  </a:t>
            </a:r>
          </a:p>
          <a:p>
            <a:r>
              <a:rPr lang="th-TH" sz="4000" dirty="0">
                <a:cs typeface="+mj-cs"/>
              </a:rPr>
              <a:t>5. ดอยอินทนนท์ อยู่ในเขตอำเภออะไร</a:t>
            </a:r>
          </a:p>
          <a:p>
            <a:r>
              <a:rPr lang="th-TH" sz="4000" dirty="0">
                <a:cs typeface="+mj-cs"/>
              </a:rPr>
              <a:t>ตอบ อำเภอจอมทอง</a:t>
            </a:r>
            <a:endParaRPr lang="en-US" sz="4000" dirty="0">
              <a:cs typeface="+mj-cs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1D341F4-7308-7D3C-85A0-08203A04F269}"/>
              </a:ext>
            </a:extLst>
          </p:cNvPr>
          <p:cNvSpPr/>
          <p:nvPr/>
        </p:nvSpPr>
        <p:spPr>
          <a:xfrm>
            <a:off x="1303506" y="666897"/>
            <a:ext cx="4348264" cy="4863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8C9E4F2-9558-0076-1E0D-DAC18A1CC422}"/>
              </a:ext>
            </a:extLst>
          </p:cNvPr>
          <p:cNvSpPr/>
          <p:nvPr/>
        </p:nvSpPr>
        <p:spPr>
          <a:xfrm>
            <a:off x="1303506" y="1926361"/>
            <a:ext cx="4348264" cy="4863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F4C930B-38E6-1200-446F-0F31123739B0}"/>
              </a:ext>
            </a:extLst>
          </p:cNvPr>
          <p:cNvSpPr/>
          <p:nvPr/>
        </p:nvSpPr>
        <p:spPr>
          <a:xfrm>
            <a:off x="1337553" y="3722131"/>
            <a:ext cx="9620655" cy="4863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82644D26-6E5C-31BB-A024-C4127C1CB250}"/>
              </a:ext>
            </a:extLst>
          </p:cNvPr>
          <p:cNvSpPr/>
          <p:nvPr/>
        </p:nvSpPr>
        <p:spPr>
          <a:xfrm>
            <a:off x="1337553" y="4899567"/>
            <a:ext cx="4348264" cy="4863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A8F8C528-8F59-011A-B6BC-B6CC60D4AB0D}"/>
              </a:ext>
            </a:extLst>
          </p:cNvPr>
          <p:cNvSpPr/>
          <p:nvPr/>
        </p:nvSpPr>
        <p:spPr>
          <a:xfrm>
            <a:off x="1337553" y="6191103"/>
            <a:ext cx="4348264" cy="4863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658228F-7210-89EE-E77C-1625DA61D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344" y="4286986"/>
            <a:ext cx="3264043" cy="2310968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4C575E-3D77-FF38-D928-FFDDAE89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32" y="1036334"/>
            <a:ext cx="10515600" cy="5422832"/>
          </a:xfrm>
        </p:spPr>
        <p:txBody>
          <a:bodyPr>
            <a:normAutofit fontScale="90000"/>
          </a:bodyPr>
          <a:lstStyle/>
          <a:p>
            <a:r>
              <a:rPr lang="th-TH" dirty="0"/>
              <a:t>6. จงบอกชื่อจังหวัดที่มีพื้นที่ติดกับจังหวัดเชียงใหม่ มา 2 จังหวัด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7.จงบอกชื่ออำเภอที่อยู่ในจังหวัดเชียงใหม่ มา 2 อำเภอ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8. จงบอกชื่อตำบลในอำเภอสันกำแพง มา 2 ตำบล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9. จงบอกชื่อหมู่บ้าน ตำบล อำเภอ และจังหวัดที่นักเรียนอาศัยอยู่มาให้ถูกต้อง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10. จงบอกสถานที่ท่องเที่ยวในจังหวัดเชียงใหม่ มา 2 สถานที่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11. จงบอกสถานที่ท่องเที่ยวในอำเภอสันกำแพง มา 2 สถานที่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1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6F7A51-00E8-C701-FD9E-08A0FBF6F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337" y="559340"/>
            <a:ext cx="4119663" cy="4119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D7B075-C7E7-77E5-1F2E-34BA2D46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57" y="182562"/>
            <a:ext cx="11100881" cy="6492875"/>
          </a:xfrm>
        </p:spPr>
        <p:txBody>
          <a:bodyPr>
            <a:normAutofit fontScale="90000"/>
          </a:bodyPr>
          <a:lstStyle/>
          <a:p>
            <a:r>
              <a:rPr lang="th-TH" dirty="0"/>
              <a:t>12. เชียงใหม่มีทั้งหมดกี่อำเภอ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13. จงบอกประเพณีที่สำคัญของจังหวัดเชียงใหม่ มา 2 ประเพณี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14. ดอกไม้ประจำจังหวัดเชียงใหม่ คืออะไร</a:t>
            </a:r>
            <a:br>
              <a:rPr lang="th-TH" dirty="0"/>
            </a:br>
            <a:r>
              <a:rPr lang="th-TH" dirty="0"/>
              <a:t>ตอบ ดอกทองกวาว</a:t>
            </a:r>
            <a:br>
              <a:rPr lang="th-TH" dirty="0"/>
            </a:br>
            <a:r>
              <a:rPr lang="th-TH" dirty="0"/>
              <a:t>15. </a:t>
            </a:r>
            <a:r>
              <a:rPr lang="th-TH" b="0" i="0" dirty="0">
                <a:solidFill>
                  <a:srgbClr val="000000"/>
                </a:solidFill>
                <a:effectLst/>
              </a:rPr>
              <a:t>คำขวัญจังหวัดเชียงใหม่ คืออะไร</a:t>
            </a:r>
            <a:br>
              <a:rPr lang="th-TH" b="0" i="0" dirty="0">
                <a:solidFill>
                  <a:srgbClr val="000000"/>
                </a:solidFill>
                <a:effectLst/>
              </a:rPr>
            </a:br>
            <a:r>
              <a:rPr lang="th-TH" dirty="0"/>
              <a:t>ตอบ ดอยสุเทพเป็นศรี ประเพณีเป็นสง่า บุปผชาติล้วนงามตา นามล้ำค่านครพิงค์</a:t>
            </a:r>
            <a:br>
              <a:rPr lang="th-TH" b="0" i="0" dirty="0">
                <a:solidFill>
                  <a:srgbClr val="000000"/>
                </a:solidFill>
                <a:effectLst/>
              </a:rPr>
            </a:br>
            <a:r>
              <a:rPr lang="th-TH" b="0" i="0" dirty="0">
                <a:solidFill>
                  <a:srgbClr val="000000"/>
                </a:solidFill>
                <a:effectLst/>
              </a:rPr>
              <a:t>16. แม่น้ำสายสำคัญของจังหวัดเชียงใหม่ คืออะไร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17. แม่น้ำปิงอยู่ในอำเภอใดในจังหวัดเชียงใหม่</a:t>
            </a:r>
            <a:br>
              <a:rPr lang="th-TH" dirty="0"/>
            </a:br>
            <a:r>
              <a:rPr lang="th-TH" dirty="0"/>
              <a:t>ตอบ</a:t>
            </a:r>
            <a:endParaRPr lang="en-US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A7BE2B4-6695-7B1A-8B63-47EAA8D23929}"/>
              </a:ext>
            </a:extLst>
          </p:cNvPr>
          <p:cNvSpPr/>
          <p:nvPr/>
        </p:nvSpPr>
        <p:spPr>
          <a:xfrm>
            <a:off x="1391055" y="2896242"/>
            <a:ext cx="2519464" cy="4231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0394BD0-2B8B-D353-3040-E9B9C66A0FA5}"/>
              </a:ext>
            </a:extLst>
          </p:cNvPr>
          <p:cNvSpPr/>
          <p:nvPr/>
        </p:nvSpPr>
        <p:spPr>
          <a:xfrm>
            <a:off x="1391055" y="3922510"/>
            <a:ext cx="10194588" cy="54474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7527E76-3863-DC46-7EE3-EED7BC9B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8" y="462401"/>
            <a:ext cx="12024852" cy="5622720"/>
          </a:xfrm>
        </p:spPr>
        <p:txBody>
          <a:bodyPr>
            <a:normAutofit/>
          </a:bodyPr>
          <a:lstStyle/>
          <a:p>
            <a:r>
              <a:rPr lang="th-TH" dirty="0"/>
              <a:t>18. พืชเมืองหนาวที่สำคัญของจังหวัดเชียงใหม่ คืออะไร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19. จงบอกเครื่องดนตรีพื้นเมือง มา 1 อย่าง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 dirty="0"/>
            </a:br>
            <a:r>
              <a:rPr lang="th-TH" dirty="0"/>
              <a:t>20. จงบอกชื่ออาหารของภาคเหนือ มา 2 อย่าง</a:t>
            </a:r>
            <a:br>
              <a:rPr lang="th-TH" dirty="0"/>
            </a:br>
            <a:r>
              <a:rPr lang="th-TH" dirty="0"/>
              <a:t>ตอบ</a:t>
            </a:r>
            <a:br>
              <a:rPr lang="th-TH"/>
            </a:br>
            <a:r>
              <a:rPr lang="th-TH"/>
              <a:t>21. </a:t>
            </a:r>
            <a:r>
              <a:rPr lang="th-TH" dirty="0"/>
              <a:t>ในฐานะที่นักเรียนเป็นเด็กรุ่นใหม่ นักเรียนจะอนุรักษ์วัฒนธรรมไทย</a:t>
            </a:r>
            <a:br>
              <a:rPr lang="th-TH" dirty="0"/>
            </a:br>
            <a:r>
              <a:rPr lang="th-TH" dirty="0"/>
              <a:t>อย่างไร</a:t>
            </a:r>
            <a:br>
              <a:rPr lang="th-TH" dirty="0"/>
            </a:br>
            <a:r>
              <a:rPr lang="th-TH" dirty="0"/>
              <a:t>ตอบ</a:t>
            </a:r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E9839F-0381-624E-405C-211EE6DC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396" y="570169"/>
            <a:ext cx="3541456" cy="35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8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D1EF546-459D-3735-8543-B9F522C2261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/>
            <a:r>
              <a:rPr lang="th-TH" b="1" dirty="0"/>
              <a:t>ให้นักเรียนเลือกสิ่งที่นักเรียนสนใจจากการเรียน</a:t>
            </a:r>
            <a:br>
              <a:rPr lang="th-TH" b="1" dirty="0"/>
            </a:br>
            <a:r>
              <a:rPr lang="th-TH" b="1" dirty="0"/>
              <a:t>เรื่อง จังหวังเชียงใหม่ มา 1 อย่าง</a:t>
            </a:r>
            <a:endParaRPr lang="en-US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6FA84A-1AA8-4B2E-2CCD-3D88E4BCE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h-TH" sz="4400" b="1" dirty="0"/>
              <a:t>ชื่อสิ่งที่สนใจ......................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F354E82-07AD-8125-5E5F-3A24010AF0D6}"/>
              </a:ext>
            </a:extLst>
          </p:cNvPr>
          <p:cNvSpPr txBox="1"/>
          <p:nvPr/>
        </p:nvSpPr>
        <p:spPr>
          <a:xfrm>
            <a:off x="3161489" y="2538919"/>
            <a:ext cx="5554494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th-TH" sz="3200" b="1" dirty="0"/>
          </a:p>
          <a:p>
            <a:pPr algn="ctr"/>
            <a:endParaRPr lang="th-TH" sz="3200" b="1" dirty="0"/>
          </a:p>
          <a:p>
            <a:pPr algn="ctr"/>
            <a:r>
              <a:rPr lang="th-TH" sz="3200" b="1" dirty="0"/>
              <a:t>รูปภาพ</a:t>
            </a:r>
          </a:p>
          <a:p>
            <a:endParaRPr lang="th-TH" sz="3200" b="1" dirty="0"/>
          </a:p>
          <a:p>
            <a:endParaRPr lang="th-TH" sz="3200" b="1" dirty="0"/>
          </a:p>
          <a:p>
            <a:endParaRPr lang="en-US" sz="3200" b="1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B9F64FB-8FE9-3549-3B02-832FD5E96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6" y="3457980"/>
            <a:ext cx="3586265" cy="358626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ECB127A-7D3C-37C0-1122-4A84B009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983" y="3392825"/>
            <a:ext cx="3586265" cy="35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1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F632599-FFBC-CEA6-55FA-A92CF28D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24F5442-5DDD-6F52-0BEC-4A869B441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186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386</Words>
  <Application>Microsoft Office PowerPoint</Application>
  <PresentationFormat>แบบจอกว้าง</PresentationFormat>
  <Paragraphs>25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ธีมของ Office</vt:lpstr>
      <vt:lpstr>ทบทวน เรื่อง จังหวัดเชียงใหม่</vt:lpstr>
      <vt:lpstr>งานนำเสนอ PowerPoint</vt:lpstr>
      <vt:lpstr>6. จงบอกชื่อจังหวัดที่มีพื้นที่ติดกับจังหวัดเชียงใหม่ มา 2 จังหวัด ตอบ 7.จงบอกชื่ออำเภอที่อยู่ในจังหวัดเชียงใหม่ มา 2 อำเภอ ตอบ 8. จงบอกชื่อตำบลในอำเภอสันกำแพง มา 2 ตำบล ตอบ 9. จงบอกชื่อหมู่บ้าน ตำบล อำเภอ และจังหวัดที่นักเรียนอาศัยอยู่มาให้ถูกต้อง ตอบ 10. จงบอกสถานที่ท่องเที่ยวในจังหวัดเชียงใหม่ มา 2 สถานที่ ตอบ 11. จงบอกสถานที่ท่องเที่ยวในอำเภอสันกำแพง มา 2 สถานที่ ตอบ </vt:lpstr>
      <vt:lpstr>12. เชียงใหม่มีทั้งหมดกี่อำเภอ ตอบ 13. จงบอกประเพณีที่สำคัญของจังหวัดเชียงใหม่ มา 2 ประเพณี ตอบ 14. ดอกไม้ประจำจังหวัดเชียงใหม่ คืออะไร ตอบ ดอกทองกวาว 15. คำขวัญจังหวัดเชียงใหม่ คืออะไร ตอบ ดอยสุเทพเป็นศรี ประเพณีเป็นสง่า บุปผชาติล้วนงามตา นามล้ำค่านครพิงค์ 16. แม่น้ำสายสำคัญของจังหวัดเชียงใหม่ คืออะไร ตอบ 17. แม่น้ำปิงอยู่ในอำเภอใดในจังหวัดเชียงใหม่ ตอบ</vt:lpstr>
      <vt:lpstr>18. พืชเมืองหนาวที่สำคัญของจังหวัดเชียงใหม่ คืออะไร ตอบ 19. จงบอกเครื่องดนตรีพื้นเมือง มา 1 อย่าง ตอบ 20. จงบอกชื่ออาหารของภาคเหนือ มา 2 อย่าง ตอบ 21. ในฐานะที่นักเรียนเป็นเด็กรุ่นใหม่ นักเรียนจะอนุรักษ์วัฒนธรรมไทย อย่างไร ตอบ</vt:lpstr>
      <vt:lpstr>ให้นักเรียนเลือกสิ่งที่นักเรียนสนใจจากการเรียน เรื่อง จังหวังเชียงใหม่ มา 1 อย่าง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chonthicha joyjee</dc:creator>
  <cp:lastModifiedBy>chonthicha joyjee</cp:lastModifiedBy>
  <cp:revision>1</cp:revision>
  <dcterms:created xsi:type="dcterms:W3CDTF">2024-03-10T14:02:10Z</dcterms:created>
  <dcterms:modified xsi:type="dcterms:W3CDTF">2024-03-11T13:31:38Z</dcterms:modified>
</cp:coreProperties>
</file>