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5" r:id="rId37"/>
    <p:sldId id="294" r:id="rId38"/>
    <p:sldId id="296" r:id="rId39"/>
    <p:sldId id="291" r:id="rId40"/>
    <p:sldId id="292" r:id="rId41"/>
    <p:sldId id="293" r:id="rId42"/>
  </p:sldIdLst>
  <p:sldSz cx="18288000" cy="10287000"/>
  <p:notesSz cx="6858000" cy="9144000"/>
  <p:embeddedFontLst>
    <p:embeddedFont>
      <p:font typeface="Garuda" panose="020B0604020202020204" charset="-34"/>
      <p:regular r:id="rId43"/>
    </p:embeddedFont>
    <p:embeddedFont>
      <p:font typeface="Pridi Regular" panose="020B0604020202020204" charset="-34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FF500"/>
    <a:srgbClr val="009241"/>
    <a:srgbClr val="DA251C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2.svg"/><Relationship Id="rId21" Type="http://schemas.openxmlformats.org/officeDocument/2006/relationships/image" Target="../media/image25.png"/><Relationship Id="rId7" Type="http://schemas.openxmlformats.org/officeDocument/2006/relationships/image" Target="../media/image16.svg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.svg"/><Relationship Id="rId24" Type="http://schemas.openxmlformats.org/officeDocument/2006/relationships/image" Target="../media/image28.jpeg"/><Relationship Id="rId5" Type="http://schemas.openxmlformats.org/officeDocument/2006/relationships/image" Target="../media/image14.svg"/><Relationship Id="rId15" Type="http://schemas.openxmlformats.org/officeDocument/2006/relationships/image" Target="../media/image19.png"/><Relationship Id="rId23" Type="http://schemas.openxmlformats.org/officeDocument/2006/relationships/image" Target="../media/image27.jpeg"/><Relationship Id="rId10" Type="http://schemas.openxmlformats.org/officeDocument/2006/relationships/image" Target="../media/image1.png"/><Relationship Id="rId19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12.svg"/><Relationship Id="rId21" Type="http://schemas.openxmlformats.org/officeDocument/2006/relationships/image" Target="../media/image43.png"/><Relationship Id="rId7" Type="http://schemas.openxmlformats.org/officeDocument/2006/relationships/image" Target="../media/image32.svg"/><Relationship Id="rId12" Type="http://schemas.openxmlformats.org/officeDocument/2006/relationships/image" Target="../media/image9.png"/><Relationship Id="rId17" Type="http://schemas.openxmlformats.org/officeDocument/2006/relationships/image" Target="../media/image39.png"/><Relationship Id="rId2" Type="http://schemas.openxmlformats.org/officeDocument/2006/relationships/image" Target="../media/image11.pn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.svg"/><Relationship Id="rId5" Type="http://schemas.openxmlformats.org/officeDocument/2006/relationships/image" Target="../media/image30.svg"/><Relationship Id="rId15" Type="http://schemas.openxmlformats.org/officeDocument/2006/relationships/image" Target="../media/image37.png"/><Relationship Id="rId10" Type="http://schemas.openxmlformats.org/officeDocument/2006/relationships/image" Target="../media/image1.png"/><Relationship Id="rId19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9.svg"/><Relationship Id="rId18" Type="http://schemas.openxmlformats.org/officeDocument/2006/relationships/image" Target="../media/image116.svg"/><Relationship Id="rId26" Type="http://schemas.openxmlformats.org/officeDocument/2006/relationships/image" Target="../media/image27.jpeg"/><Relationship Id="rId3" Type="http://schemas.openxmlformats.org/officeDocument/2006/relationships/image" Target="../media/image110.svg"/><Relationship Id="rId21" Type="http://schemas.openxmlformats.org/officeDocument/2006/relationships/image" Target="../media/image119.png"/><Relationship Id="rId7" Type="http://schemas.openxmlformats.org/officeDocument/2006/relationships/image" Target="../media/image2.svg"/><Relationship Id="rId12" Type="http://schemas.openxmlformats.org/officeDocument/2006/relationships/image" Target="../media/image48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image" Target="../media/image109.png"/><Relationship Id="rId16" Type="http://schemas.openxmlformats.org/officeDocument/2006/relationships/image" Target="../media/image114.svg"/><Relationship Id="rId20" Type="http://schemas.openxmlformats.org/officeDocument/2006/relationships/image" Target="../media/image1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24" Type="http://schemas.openxmlformats.org/officeDocument/2006/relationships/image" Target="../media/image122.svg"/><Relationship Id="rId5" Type="http://schemas.openxmlformats.org/officeDocument/2006/relationships/image" Target="../media/image112.sv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7.png"/><Relationship Id="rId19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6.svg"/><Relationship Id="rId14" Type="http://schemas.openxmlformats.org/officeDocument/2006/relationships/image" Target="../media/image9.png"/><Relationship Id="rId22" Type="http://schemas.openxmlformats.org/officeDocument/2006/relationships/image" Target="../media/image120.svg"/><Relationship Id="rId27" Type="http://schemas.openxmlformats.org/officeDocument/2006/relationships/image" Target="../media/image1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3" Type="http://schemas.openxmlformats.org/officeDocument/2006/relationships/image" Target="../media/image47.svg"/><Relationship Id="rId21" Type="http://schemas.openxmlformats.org/officeDocument/2006/relationships/image" Target="../media/image61.png"/><Relationship Id="rId7" Type="http://schemas.openxmlformats.org/officeDocument/2006/relationships/image" Target="../media/image2.svg"/><Relationship Id="rId12" Type="http://schemas.openxmlformats.org/officeDocument/2006/relationships/image" Target="../media/image53.svg"/><Relationship Id="rId17" Type="http://schemas.openxmlformats.org/officeDocument/2006/relationships/image" Target="../media/image58.png"/><Relationship Id="rId2" Type="http://schemas.openxmlformats.org/officeDocument/2006/relationships/image" Target="../media/image46.png"/><Relationship Id="rId16" Type="http://schemas.openxmlformats.org/officeDocument/2006/relationships/image" Target="../media/image57.sv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2.png"/><Relationship Id="rId5" Type="http://schemas.openxmlformats.org/officeDocument/2006/relationships/image" Target="../media/image49.svg"/><Relationship Id="rId15" Type="http://schemas.openxmlformats.org/officeDocument/2006/relationships/image" Target="../media/image56.png"/><Relationship Id="rId10" Type="http://schemas.openxmlformats.org/officeDocument/2006/relationships/image" Target="../media/image51.svg"/><Relationship Id="rId19" Type="http://schemas.openxmlformats.org/officeDocument/2006/relationships/image" Target="../media/image27.jpeg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jpe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1275" y="7857557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83590" y="-1028700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31639" y="-2150496"/>
            <a:ext cx="5789253" cy="4114800"/>
          </a:xfrm>
          <a:custGeom>
            <a:avLst/>
            <a:gdLst/>
            <a:ahLst/>
            <a:cxnLst/>
            <a:rect l="l" t="t" r="r" b="b"/>
            <a:pathLst>
              <a:path w="5789253" h="4114800">
                <a:moveTo>
                  <a:pt x="0" y="0"/>
                </a:moveTo>
                <a:lnTo>
                  <a:pt x="5789253" y="0"/>
                </a:lnTo>
                <a:lnTo>
                  <a:pt x="57892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318997" flipV="1">
            <a:off x="7759524" y="409782"/>
            <a:ext cx="2483843" cy="4114800"/>
          </a:xfrm>
          <a:custGeom>
            <a:avLst/>
            <a:gdLst/>
            <a:ahLst/>
            <a:cxnLst/>
            <a:rect l="l" t="t" r="r" b="b"/>
            <a:pathLst>
              <a:path w="2483843" h="4114800">
                <a:moveTo>
                  <a:pt x="0" y="4114800"/>
                </a:moveTo>
                <a:lnTo>
                  <a:pt x="2483843" y="4114800"/>
                </a:lnTo>
                <a:lnTo>
                  <a:pt x="248384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10880" y="-2607881"/>
            <a:ext cx="6030442" cy="4114800"/>
          </a:xfrm>
          <a:custGeom>
            <a:avLst/>
            <a:gdLst/>
            <a:ahLst/>
            <a:cxnLst/>
            <a:rect l="l" t="t" r="r" b="b"/>
            <a:pathLst>
              <a:path w="6030442" h="4114800">
                <a:moveTo>
                  <a:pt x="0" y="0"/>
                </a:moveTo>
                <a:lnTo>
                  <a:pt x="6030442" y="0"/>
                </a:lnTo>
                <a:lnTo>
                  <a:pt x="60304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42522" y="2714557"/>
            <a:ext cx="7426684" cy="9257800"/>
          </a:xfrm>
          <a:custGeom>
            <a:avLst/>
            <a:gdLst/>
            <a:ahLst/>
            <a:cxnLst/>
            <a:rect l="l" t="t" r="r" b="b"/>
            <a:pathLst>
              <a:path w="7426684" h="9257800">
                <a:moveTo>
                  <a:pt x="0" y="0"/>
                </a:moveTo>
                <a:lnTo>
                  <a:pt x="7426684" y="0"/>
                </a:lnTo>
                <a:lnTo>
                  <a:pt x="7426684" y="9257800"/>
                </a:lnTo>
                <a:lnTo>
                  <a:pt x="0" y="9257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99" t="-12747" r="-4424" b="-1274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569875"/>
            <a:ext cx="4950468" cy="4892958"/>
          </a:xfrm>
          <a:custGeom>
            <a:avLst/>
            <a:gdLst/>
            <a:ahLst/>
            <a:cxnLst/>
            <a:rect l="l" t="t" r="r" b="b"/>
            <a:pathLst>
              <a:path w="4950468" h="4892958">
                <a:moveTo>
                  <a:pt x="0" y="0"/>
                </a:moveTo>
                <a:lnTo>
                  <a:pt x="4950468" y="0"/>
                </a:lnTo>
                <a:lnTo>
                  <a:pt x="4950468" y="4892958"/>
                </a:lnTo>
                <a:lnTo>
                  <a:pt x="0" y="48929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17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3847" y="854907"/>
            <a:ext cx="12630172" cy="206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1E3148"/>
                </a:solidFill>
                <a:cs typeface="Pridi Regular"/>
              </a:rPr>
              <a:t>สัญลักษณ์บนแผนที่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36753" y="757437"/>
            <a:ext cx="777555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3903613"/>
            <a:ext cx="4763530" cy="50416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204910" y="1158362"/>
            <a:ext cx="5560541" cy="669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159" y="3006926"/>
            <a:ext cx="4037389" cy="4273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295988" y="1158362"/>
            <a:ext cx="5306212" cy="1284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 algn="ctr"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7200" y="1790700"/>
            <a:ext cx="762000" cy="1738644"/>
          </a:xfrm>
          <a:custGeom>
            <a:avLst/>
            <a:gdLst/>
            <a:ahLst/>
            <a:cxnLst/>
            <a:rect l="l" t="t" r="r" b="b"/>
            <a:pathLst>
              <a:path w="6203061" h="8229600">
                <a:moveTo>
                  <a:pt x="0" y="0"/>
                </a:moveTo>
                <a:lnTo>
                  <a:pt x="6203061" y="0"/>
                </a:lnTo>
                <a:lnTo>
                  <a:pt x="620306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295988" y="1158362"/>
            <a:ext cx="5992012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3997" y="125198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1" y="0"/>
                </a:lnTo>
                <a:lnTo>
                  <a:pt x="55605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39177" y="2095500"/>
            <a:ext cx="4485303" cy="474721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270078" y="1158362"/>
            <a:ext cx="5865521" cy="3747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2019300"/>
            <a:ext cx="3335286" cy="353004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94191" y="1158362"/>
            <a:ext cx="5965209" cy="4362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4398" y="4914900"/>
            <a:ext cx="3131820" cy="3314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94191" y="1158362"/>
            <a:ext cx="6193809" cy="4362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6328" y="3924300"/>
            <a:ext cx="4507402" cy="477060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94191" y="1158362"/>
            <a:ext cx="5560541" cy="497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3600" y="-190500"/>
            <a:ext cx="3073466" cy="32529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94191" y="1158362"/>
            <a:ext cx="5203209" cy="557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95600" y="1158362"/>
            <a:ext cx="1632950" cy="2514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94191" y="1158362"/>
            <a:ext cx="6651009" cy="6209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94850" y="2654135"/>
            <a:ext cx="23825696" cy="6281983"/>
          </a:xfrm>
          <a:custGeom>
            <a:avLst/>
            <a:gdLst/>
            <a:ahLst/>
            <a:cxnLst/>
            <a:rect l="l" t="t" r="r" b="b"/>
            <a:pathLst>
              <a:path w="23825696" h="6281983">
                <a:moveTo>
                  <a:pt x="0" y="0"/>
                </a:moveTo>
                <a:lnTo>
                  <a:pt x="23825696" y="0"/>
                </a:lnTo>
                <a:lnTo>
                  <a:pt x="23825696" y="6281982"/>
                </a:lnTo>
                <a:lnTo>
                  <a:pt x="0" y="6281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72651" y="5638941"/>
            <a:ext cx="6445399" cy="5782332"/>
          </a:xfrm>
          <a:custGeom>
            <a:avLst/>
            <a:gdLst/>
            <a:ahLst/>
            <a:cxnLst/>
            <a:rect l="l" t="t" r="r" b="b"/>
            <a:pathLst>
              <a:path w="6445399" h="5782332">
                <a:moveTo>
                  <a:pt x="0" y="0"/>
                </a:moveTo>
                <a:lnTo>
                  <a:pt x="6445399" y="0"/>
                </a:lnTo>
                <a:lnTo>
                  <a:pt x="6445399" y="5782332"/>
                </a:lnTo>
                <a:lnTo>
                  <a:pt x="0" y="5782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65535">
            <a:off x="15103186" y="-1430329"/>
            <a:ext cx="5789253" cy="4114800"/>
          </a:xfrm>
          <a:custGeom>
            <a:avLst/>
            <a:gdLst/>
            <a:ahLst/>
            <a:cxnLst/>
            <a:rect l="l" t="t" r="r" b="b"/>
            <a:pathLst>
              <a:path w="5789253" h="4114800">
                <a:moveTo>
                  <a:pt x="0" y="0"/>
                </a:moveTo>
                <a:lnTo>
                  <a:pt x="5789253" y="0"/>
                </a:lnTo>
                <a:lnTo>
                  <a:pt x="57892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65535">
            <a:off x="15102505" y="-1769050"/>
            <a:ext cx="6030442" cy="4114800"/>
          </a:xfrm>
          <a:custGeom>
            <a:avLst/>
            <a:gdLst/>
            <a:ahLst/>
            <a:cxnLst/>
            <a:rect l="l" t="t" r="r" b="b"/>
            <a:pathLst>
              <a:path w="6030442" h="4114800">
                <a:moveTo>
                  <a:pt x="0" y="0"/>
                </a:moveTo>
                <a:lnTo>
                  <a:pt x="6030442" y="0"/>
                </a:lnTo>
                <a:lnTo>
                  <a:pt x="60304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66492" y="-2057400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9409" y="8936117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17670" y="0"/>
            <a:ext cx="3074551" cy="9235078"/>
          </a:xfrm>
          <a:custGeom>
            <a:avLst/>
            <a:gdLst/>
            <a:ahLst/>
            <a:cxnLst/>
            <a:rect l="l" t="t" r="r" b="b"/>
            <a:pathLst>
              <a:path w="3074551" h="9235078">
                <a:moveTo>
                  <a:pt x="0" y="0"/>
                </a:moveTo>
                <a:lnTo>
                  <a:pt x="3074550" y="0"/>
                </a:lnTo>
                <a:lnTo>
                  <a:pt x="3074550" y="9235078"/>
                </a:lnTo>
                <a:lnTo>
                  <a:pt x="0" y="92350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979" t="-30987" r="-453969" b="-1468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5817" y="2057400"/>
            <a:ext cx="1471853" cy="1471853"/>
          </a:xfrm>
          <a:custGeom>
            <a:avLst/>
            <a:gdLst/>
            <a:ahLst/>
            <a:cxnLst/>
            <a:rect l="l" t="t" r="r" b="b"/>
            <a:pathLst>
              <a:path w="1471853" h="1471853">
                <a:moveTo>
                  <a:pt x="0" y="0"/>
                </a:moveTo>
                <a:lnTo>
                  <a:pt x="1471853" y="0"/>
                </a:lnTo>
                <a:lnTo>
                  <a:pt x="1471853" y="1471853"/>
                </a:lnTo>
                <a:lnTo>
                  <a:pt x="0" y="14718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0445" y="330088"/>
            <a:ext cx="1397225" cy="1397225"/>
          </a:xfrm>
          <a:custGeom>
            <a:avLst/>
            <a:gdLst/>
            <a:ahLst/>
            <a:cxnLst/>
            <a:rect l="l" t="t" r="r" b="b"/>
            <a:pathLst>
              <a:path w="1397225" h="1397225">
                <a:moveTo>
                  <a:pt x="0" y="0"/>
                </a:moveTo>
                <a:lnTo>
                  <a:pt x="1397225" y="0"/>
                </a:lnTo>
                <a:lnTo>
                  <a:pt x="1397225" y="1397224"/>
                </a:lnTo>
                <a:lnTo>
                  <a:pt x="0" y="13972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4049" y="3962541"/>
            <a:ext cx="1443621" cy="1443621"/>
          </a:xfrm>
          <a:custGeom>
            <a:avLst/>
            <a:gdLst/>
            <a:ahLst/>
            <a:cxnLst/>
            <a:rect l="l" t="t" r="r" b="b"/>
            <a:pathLst>
              <a:path w="1443621" h="1443621">
                <a:moveTo>
                  <a:pt x="0" y="0"/>
                </a:moveTo>
                <a:lnTo>
                  <a:pt x="1443621" y="0"/>
                </a:lnTo>
                <a:lnTo>
                  <a:pt x="1443621" y="1443621"/>
                </a:lnTo>
                <a:lnTo>
                  <a:pt x="0" y="14436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11896" y="5795126"/>
            <a:ext cx="1405774" cy="1405774"/>
          </a:xfrm>
          <a:custGeom>
            <a:avLst/>
            <a:gdLst/>
            <a:ahLst/>
            <a:cxnLst/>
            <a:rect l="l" t="t" r="r" b="b"/>
            <a:pathLst>
              <a:path w="1405774" h="1405774">
                <a:moveTo>
                  <a:pt x="0" y="0"/>
                </a:moveTo>
                <a:lnTo>
                  <a:pt x="1405774" y="0"/>
                </a:lnTo>
                <a:lnTo>
                  <a:pt x="1405774" y="1405774"/>
                </a:lnTo>
                <a:lnTo>
                  <a:pt x="0" y="140577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0445" y="7391400"/>
            <a:ext cx="1397225" cy="1397225"/>
          </a:xfrm>
          <a:custGeom>
            <a:avLst/>
            <a:gdLst/>
            <a:ahLst/>
            <a:cxnLst/>
            <a:rect l="l" t="t" r="r" b="b"/>
            <a:pathLst>
              <a:path w="1397225" h="1397225">
                <a:moveTo>
                  <a:pt x="0" y="0"/>
                </a:moveTo>
                <a:lnTo>
                  <a:pt x="1397225" y="0"/>
                </a:lnTo>
                <a:lnTo>
                  <a:pt x="1397225" y="1397225"/>
                </a:lnTo>
                <a:lnTo>
                  <a:pt x="0" y="13972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30860" y="1424623"/>
            <a:ext cx="11216401" cy="17774446"/>
          </a:xfrm>
          <a:custGeom>
            <a:avLst/>
            <a:gdLst/>
            <a:ahLst/>
            <a:cxnLst/>
            <a:rect l="l" t="t" r="r" b="b"/>
            <a:pathLst>
              <a:path w="11216401" h="17774446">
                <a:moveTo>
                  <a:pt x="0" y="0"/>
                </a:moveTo>
                <a:lnTo>
                  <a:pt x="11216401" y="0"/>
                </a:lnTo>
                <a:lnTo>
                  <a:pt x="11216401" y="17774446"/>
                </a:lnTo>
                <a:lnTo>
                  <a:pt x="0" y="1777444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t="-611" r="-17597" b="-61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22217" y="627071"/>
            <a:ext cx="2548695" cy="891155"/>
          </a:xfrm>
          <a:custGeom>
            <a:avLst/>
            <a:gdLst/>
            <a:ahLst/>
            <a:cxnLst/>
            <a:rect l="l" t="t" r="r" b="b"/>
            <a:pathLst>
              <a:path w="2548695" h="891155">
                <a:moveTo>
                  <a:pt x="0" y="0"/>
                </a:moveTo>
                <a:lnTo>
                  <a:pt x="2548695" y="0"/>
                </a:lnTo>
                <a:lnTo>
                  <a:pt x="2548695" y="891154"/>
                </a:lnTo>
                <a:lnTo>
                  <a:pt x="0" y="89115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90189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69521" y="531821"/>
            <a:ext cx="69685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u="none">
                <a:solidFill>
                  <a:srgbClr val="000000"/>
                </a:solidFill>
                <a:cs typeface="Pridi Regular"/>
              </a:rPr>
              <a:t>สีน้ำตาล   หมายถึง ภูเขาสูง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92179" y="2558885"/>
            <a:ext cx="673864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สนามบิน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51178" y="4126367"/>
            <a:ext cx="442064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โรงเรียน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51178" y="6006840"/>
            <a:ext cx="302522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วัด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94473" y="7901530"/>
            <a:ext cx="673864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บ้าน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0362" y="271522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94191" y="1158362"/>
            <a:ext cx="6346209" cy="8671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0362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94191" y="1158362"/>
            <a:ext cx="6193809" cy="8671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8080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69770" y="1158362"/>
            <a:ext cx="6446830" cy="9287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69770" y="1158362"/>
            <a:ext cx="7056430" cy="9902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>
              <a:lnSpc>
                <a:spcPts val="4759"/>
              </a:lnSpc>
            </a:pPr>
            <a:r>
              <a:rPr lang="en-US" sz="5400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>
              <a:lnSpc>
                <a:spcPts val="4759"/>
              </a:lnSpc>
            </a:pPr>
            <a:endParaRPr lang="en-US" sz="540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540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44500" y="317237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7200" y="115395"/>
            <a:ext cx="4966853" cy="10495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>
              <a:lnSpc>
                <a:spcPts val="4759"/>
              </a:lnSpc>
            </a:pP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7771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35429" y="114300"/>
            <a:ext cx="6413781" cy="10495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>
              <a:lnSpc>
                <a:spcPts val="4759"/>
              </a:lnSpc>
            </a:pP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44500" y="335824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2000" y="115395"/>
            <a:ext cx="4525979" cy="10479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>
              <a:lnSpc>
                <a:spcPts val="4759"/>
              </a:lnSpc>
            </a:pP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24270" y="457862"/>
            <a:ext cx="3978297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4800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83979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5819" y="115395"/>
            <a:ext cx="3472160" cy="1017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87559" y="578046"/>
            <a:ext cx="5438441" cy="1284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5400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5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Garuda"/>
                <a:cs typeface="Garuda"/>
              </a:rPr>
              <a:t>17.อำเภอดอยเต่า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38409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5819" y="115395"/>
            <a:ext cx="3472160" cy="1046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84039" y="593110"/>
            <a:ext cx="522073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4800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17.อำเภอดอยเต่า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18.อำเภออมก๋อย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1697" y="401140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5819" y="115395"/>
            <a:ext cx="3472160" cy="1017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649200" y="647700"/>
            <a:ext cx="54102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4800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17.อำเภอดอยเต่า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18.อำเภออมก๋อย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19.อำเภอสันกำแพง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94850" y="2654135"/>
            <a:ext cx="23825696" cy="6281983"/>
          </a:xfrm>
          <a:custGeom>
            <a:avLst/>
            <a:gdLst/>
            <a:ahLst/>
            <a:cxnLst/>
            <a:rect l="l" t="t" r="r" b="b"/>
            <a:pathLst>
              <a:path w="23825696" h="6281983">
                <a:moveTo>
                  <a:pt x="0" y="0"/>
                </a:moveTo>
                <a:lnTo>
                  <a:pt x="23825696" y="0"/>
                </a:lnTo>
                <a:lnTo>
                  <a:pt x="23825696" y="6281982"/>
                </a:lnTo>
                <a:lnTo>
                  <a:pt x="0" y="6281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72651" y="5638941"/>
            <a:ext cx="6445399" cy="5782332"/>
          </a:xfrm>
          <a:custGeom>
            <a:avLst/>
            <a:gdLst/>
            <a:ahLst/>
            <a:cxnLst/>
            <a:rect l="l" t="t" r="r" b="b"/>
            <a:pathLst>
              <a:path w="6445399" h="5782332">
                <a:moveTo>
                  <a:pt x="0" y="0"/>
                </a:moveTo>
                <a:lnTo>
                  <a:pt x="6445399" y="0"/>
                </a:lnTo>
                <a:lnTo>
                  <a:pt x="6445399" y="5782332"/>
                </a:lnTo>
                <a:lnTo>
                  <a:pt x="0" y="5782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65535">
            <a:off x="13750477" y="-1346571"/>
            <a:ext cx="5789253" cy="4114800"/>
          </a:xfrm>
          <a:custGeom>
            <a:avLst/>
            <a:gdLst/>
            <a:ahLst/>
            <a:cxnLst/>
            <a:rect l="l" t="t" r="r" b="b"/>
            <a:pathLst>
              <a:path w="5789253" h="4114800">
                <a:moveTo>
                  <a:pt x="0" y="0"/>
                </a:moveTo>
                <a:lnTo>
                  <a:pt x="5789254" y="0"/>
                </a:lnTo>
                <a:lnTo>
                  <a:pt x="57892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65535">
            <a:off x="13509969" y="-2365785"/>
            <a:ext cx="6030442" cy="4114800"/>
          </a:xfrm>
          <a:custGeom>
            <a:avLst/>
            <a:gdLst/>
            <a:ahLst/>
            <a:cxnLst/>
            <a:rect l="l" t="t" r="r" b="b"/>
            <a:pathLst>
              <a:path w="6030442" h="4114800">
                <a:moveTo>
                  <a:pt x="0" y="0"/>
                </a:moveTo>
                <a:lnTo>
                  <a:pt x="6030443" y="0"/>
                </a:lnTo>
                <a:lnTo>
                  <a:pt x="60304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66492" y="-2057400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9409" y="8936117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96474" y="209200"/>
            <a:ext cx="3585777" cy="9258300"/>
          </a:xfrm>
          <a:custGeom>
            <a:avLst/>
            <a:gdLst/>
            <a:ahLst/>
            <a:cxnLst/>
            <a:rect l="l" t="t" r="r" b="b"/>
            <a:pathLst>
              <a:path w="3585777" h="9258300">
                <a:moveTo>
                  <a:pt x="0" y="0"/>
                </a:moveTo>
                <a:lnTo>
                  <a:pt x="3585776" y="0"/>
                </a:lnTo>
                <a:lnTo>
                  <a:pt x="3585776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3699" t="-145654" r="-422019" b="-5845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79601" y="209200"/>
            <a:ext cx="1392015" cy="1392015"/>
          </a:xfrm>
          <a:custGeom>
            <a:avLst/>
            <a:gdLst/>
            <a:ahLst/>
            <a:cxnLst/>
            <a:rect l="l" t="t" r="r" b="b"/>
            <a:pathLst>
              <a:path w="1392015" h="1392015">
                <a:moveTo>
                  <a:pt x="0" y="0"/>
                </a:moveTo>
                <a:lnTo>
                  <a:pt x="1392015" y="0"/>
                </a:lnTo>
                <a:lnTo>
                  <a:pt x="1392015" y="1392015"/>
                </a:lnTo>
                <a:lnTo>
                  <a:pt x="0" y="13920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8274" y="2057400"/>
            <a:ext cx="1452441" cy="1452441"/>
          </a:xfrm>
          <a:custGeom>
            <a:avLst/>
            <a:gdLst/>
            <a:ahLst/>
            <a:cxnLst/>
            <a:rect l="l" t="t" r="r" b="b"/>
            <a:pathLst>
              <a:path w="1452441" h="1452441">
                <a:moveTo>
                  <a:pt x="0" y="0"/>
                </a:moveTo>
                <a:lnTo>
                  <a:pt x="1452441" y="0"/>
                </a:lnTo>
                <a:lnTo>
                  <a:pt x="1452441" y="1452441"/>
                </a:lnTo>
                <a:lnTo>
                  <a:pt x="0" y="14524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9126" y="4022651"/>
            <a:ext cx="1432900" cy="1432900"/>
          </a:xfrm>
          <a:custGeom>
            <a:avLst/>
            <a:gdLst/>
            <a:ahLst/>
            <a:cxnLst/>
            <a:rect l="l" t="t" r="r" b="b"/>
            <a:pathLst>
              <a:path w="1432900" h="1432900">
                <a:moveTo>
                  <a:pt x="0" y="0"/>
                </a:moveTo>
                <a:lnTo>
                  <a:pt x="1432900" y="0"/>
                </a:lnTo>
                <a:lnTo>
                  <a:pt x="1432900" y="1432900"/>
                </a:lnTo>
                <a:lnTo>
                  <a:pt x="0" y="14329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8274" y="6013248"/>
            <a:ext cx="1553752" cy="1553752"/>
          </a:xfrm>
          <a:custGeom>
            <a:avLst/>
            <a:gdLst/>
            <a:ahLst/>
            <a:cxnLst/>
            <a:rect l="l" t="t" r="r" b="b"/>
            <a:pathLst>
              <a:path w="1553752" h="1553752">
                <a:moveTo>
                  <a:pt x="0" y="0"/>
                </a:moveTo>
                <a:lnTo>
                  <a:pt x="1553752" y="0"/>
                </a:lnTo>
                <a:lnTo>
                  <a:pt x="1553752" y="1553752"/>
                </a:lnTo>
                <a:lnTo>
                  <a:pt x="0" y="15537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3517" y="7885545"/>
            <a:ext cx="1581955" cy="1581955"/>
          </a:xfrm>
          <a:custGeom>
            <a:avLst/>
            <a:gdLst/>
            <a:ahLst/>
            <a:cxnLst/>
            <a:rect l="l" t="t" r="r" b="b"/>
            <a:pathLst>
              <a:path w="1581955" h="1581955">
                <a:moveTo>
                  <a:pt x="0" y="0"/>
                </a:moveTo>
                <a:lnTo>
                  <a:pt x="1581955" y="0"/>
                </a:lnTo>
                <a:lnTo>
                  <a:pt x="1581955" y="1581955"/>
                </a:lnTo>
                <a:lnTo>
                  <a:pt x="0" y="158195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785521" y="414035"/>
            <a:ext cx="464730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ทางรถไฟ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52573" y="2558885"/>
            <a:ext cx="79828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ถนนถาวร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25793" y="4568456"/>
            <a:ext cx="79828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ถนนไม่ถาวร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00763" y="6694874"/>
            <a:ext cx="481682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เขตอำเภอ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85521" y="8371205"/>
            <a:ext cx="468213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เขตตำบล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28912" y="428354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5819" y="115395"/>
            <a:ext cx="3472160" cy="1017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24270" y="115395"/>
            <a:ext cx="6592330" cy="372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4800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17.อำเภอดอยเต่า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18.อำเภออมก๋อย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19.อำเภอสันกำแพง</a:t>
            </a:r>
          </a:p>
          <a:p>
            <a:pPr>
              <a:lnSpc>
                <a:spcPts val="4759"/>
              </a:lnSpc>
            </a:pPr>
            <a:r>
              <a:rPr lang="en-US" sz="4800" dirty="0">
                <a:solidFill>
                  <a:srgbClr val="000000"/>
                </a:solidFill>
                <a:latin typeface="Garuda"/>
                <a:cs typeface="Garuda"/>
              </a:rPr>
              <a:t>20.อำเภอเวียงแหง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24270" y="4582911"/>
            <a:ext cx="5657850" cy="4114800"/>
          </a:xfrm>
          <a:custGeom>
            <a:avLst/>
            <a:gdLst/>
            <a:ahLst/>
            <a:cxnLst/>
            <a:rect l="l" t="t" r="r" b="b"/>
            <a:pathLst>
              <a:path w="5657850" h="4114800">
                <a:moveTo>
                  <a:pt x="0" y="0"/>
                </a:moveTo>
                <a:lnTo>
                  <a:pt x="5657850" y="0"/>
                </a:lnTo>
                <a:lnTo>
                  <a:pt x="56578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5819" y="115395"/>
            <a:ext cx="3472160" cy="1017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24270" y="115395"/>
            <a:ext cx="5657850" cy="4324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4400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17.อำเภอดอยเต่า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18.อำเภออมก๋อย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19.อำเภอสันกำแพง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20.อำเภอเวียงแหง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21.อำเภอไชยปราการ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92760" y="4886569"/>
            <a:ext cx="4466540" cy="4114800"/>
          </a:xfrm>
          <a:custGeom>
            <a:avLst/>
            <a:gdLst/>
            <a:ahLst/>
            <a:cxnLst/>
            <a:rect l="l" t="t" r="r" b="b"/>
            <a:pathLst>
              <a:path w="4466540" h="4114800">
                <a:moveTo>
                  <a:pt x="0" y="0"/>
                </a:moveTo>
                <a:lnTo>
                  <a:pt x="4466540" y="0"/>
                </a:lnTo>
                <a:lnTo>
                  <a:pt x="4466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5819" y="115395"/>
            <a:ext cx="3472160" cy="1017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24270" y="115395"/>
            <a:ext cx="6058930" cy="4939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4400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17.อำเภอดอยเต่า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18.อำเภออมก๋อย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19.อำเภอสันกำแพง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20.อำเภอเวียงแหง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21.อำเภอไชยปราการ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22.อำเภอแม่วาง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83979" y="522977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5819" y="115395"/>
            <a:ext cx="3472160" cy="1017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24270" y="115395"/>
            <a:ext cx="5754130" cy="555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4400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17.อำเภอดอยเต่า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18.อำเภออมก๋อย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19.อำเภอสันกำแพง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20.อำเภอเวียงแหง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21.อำเภอไชยปราการ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22.อำเภอแม่วาง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23.อำเภอแม่ออน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47244" y="6086665"/>
            <a:ext cx="3483453" cy="3448618"/>
          </a:xfrm>
          <a:custGeom>
            <a:avLst/>
            <a:gdLst/>
            <a:ahLst/>
            <a:cxnLst/>
            <a:rect l="l" t="t" r="r" b="b"/>
            <a:pathLst>
              <a:path w="3483453" h="3448618">
                <a:moveTo>
                  <a:pt x="0" y="0"/>
                </a:moveTo>
                <a:lnTo>
                  <a:pt x="3483453" y="0"/>
                </a:lnTo>
                <a:lnTo>
                  <a:pt x="3483453" y="3448618"/>
                </a:lnTo>
                <a:lnTo>
                  <a:pt x="0" y="3448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5819" y="115395"/>
            <a:ext cx="3472160" cy="1017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24270" y="115395"/>
            <a:ext cx="6363730" cy="6170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4400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17.อำเภอดอยเต่า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18.อำเภออมก๋อย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19.อำเภอสันกำแพง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20.อำเภอเวียงแหง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21.อำเภอไชยปราการ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22.อำเภอแม่วาง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23.อำเภอแม่ออน</a:t>
            </a:r>
          </a:p>
          <a:p>
            <a:pPr>
              <a:lnSpc>
                <a:spcPts val="4759"/>
              </a:lnSpc>
            </a:pPr>
            <a:r>
              <a:rPr lang="en-US" sz="4400" dirty="0">
                <a:solidFill>
                  <a:srgbClr val="000000"/>
                </a:solidFill>
                <a:latin typeface="Garuda"/>
                <a:cs typeface="Garuda"/>
              </a:rPr>
              <a:t>24.อำเภอดอยหล่อ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Garuda"/>
              <a:cs typeface="Garud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15819" y="115395"/>
            <a:ext cx="3472160" cy="1017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1.อำเภอเมือง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2.อำเภอจอมทอง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3.อำเภอแม่แจ่ม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4.อำเภอเชียงดาว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5.อำเภอดอยสะเก็ด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6.อำเภอแม่แตง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7.อำเภอแม่ริม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8.อำเภอสะเมิง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9.อำเภอฝาง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10.อำเภอแม่อาย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11.อำเภอพร้าว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12.อำเภอสันป่าตอง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13.อำเภอสารภี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14.อำเภอสันทราย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aruda"/>
                <a:cs typeface="Garuda"/>
              </a:rPr>
              <a:t>15.อำเภอหางดง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aruda"/>
              <a:cs typeface="Garud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924270" y="115395"/>
            <a:ext cx="5583967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16. </a:t>
            </a:r>
            <a:r>
              <a:rPr lang="en-US" sz="3399" dirty="0" err="1">
                <a:solidFill>
                  <a:srgbClr val="000000"/>
                </a:solidFill>
                <a:latin typeface="Garuda"/>
                <a:cs typeface="Garuda"/>
              </a:rPr>
              <a:t>อำเภอฮอด</a:t>
            </a:r>
            <a:endParaRPr lang="en-US" sz="3399" dirty="0">
              <a:solidFill>
                <a:srgbClr val="000000"/>
              </a:solidFill>
              <a:latin typeface="Garuda"/>
              <a:cs typeface="Garuda"/>
            </a:endParaRP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17.อำเภอดอยเต่า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18.อำเภออมก๋อย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19.อำเภอสันกำแพง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20.อำเภอเวียงแหง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21.อำเภอไชยปราการ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22.อำเภอแม่วาง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23.อำเภอแม่ออน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24.อำเภอดอยหล่อ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Garuda"/>
                <a:cs typeface="Garuda"/>
              </a:rPr>
              <a:t>25.อำเภอกัลยาณิวัฒนา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059F24A-0938-C99B-2A2A-D21063CFC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" y="7620"/>
            <a:ext cx="18274451" cy="10279380"/>
          </a:xfrm>
          <a:prstGeom prst="rect">
            <a:avLst/>
          </a:prstGeom>
          <a:solidFill>
            <a:srgbClr val="DA251C"/>
          </a:solidFill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E38E254-E965-96D4-6AE0-D283FD236FCF}"/>
              </a:ext>
            </a:extLst>
          </p:cNvPr>
          <p:cNvSpPr txBox="1"/>
          <p:nvPr/>
        </p:nvSpPr>
        <p:spPr>
          <a:xfrm>
            <a:off x="9601200" y="4000500"/>
            <a:ext cx="3505200" cy="646331"/>
          </a:xfrm>
          <a:prstGeom prst="rect">
            <a:avLst/>
          </a:prstGeom>
          <a:solidFill>
            <a:srgbClr val="DA251C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ตำบลห้วยทราย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B15F497-CDB9-F2D8-93D1-0985BEBAA79C}"/>
              </a:ext>
            </a:extLst>
          </p:cNvPr>
          <p:cNvSpPr txBox="1"/>
          <p:nvPr/>
        </p:nvSpPr>
        <p:spPr>
          <a:xfrm>
            <a:off x="7543800" y="4185166"/>
            <a:ext cx="1447800" cy="461665"/>
          </a:xfrm>
          <a:prstGeom prst="rect">
            <a:avLst/>
          </a:prstGeom>
          <a:solidFill>
            <a:srgbClr val="00924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</a:rPr>
              <a:t>ตำบลแม่ปูคา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8539E4B-71C4-4954-7CA0-AE6D98DDFB05}"/>
              </a:ext>
            </a:extLst>
          </p:cNvPr>
          <p:cNvSpPr txBox="1"/>
          <p:nvPr/>
        </p:nvSpPr>
        <p:spPr>
          <a:xfrm>
            <a:off x="8195139" y="6820584"/>
            <a:ext cx="1911270" cy="646331"/>
          </a:xfrm>
          <a:prstGeom prst="rect">
            <a:avLst/>
          </a:prstGeom>
          <a:solidFill>
            <a:srgbClr val="009241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ตำบลแช่ช้าง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32153CB-78BF-0A7C-B1D8-DF257EEC9B65}"/>
              </a:ext>
            </a:extLst>
          </p:cNvPr>
          <p:cNvSpPr txBox="1"/>
          <p:nvPr/>
        </p:nvSpPr>
        <p:spPr>
          <a:xfrm>
            <a:off x="11089511" y="7388304"/>
            <a:ext cx="1981200" cy="584775"/>
          </a:xfrm>
          <a:prstGeom prst="rect">
            <a:avLst/>
          </a:prstGeom>
          <a:solidFill>
            <a:srgbClr val="FFF5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/>
              <a:t>ตำบล</a:t>
            </a:r>
            <a:r>
              <a:rPr lang="th-TH" sz="3200" b="1" dirty="0" err="1"/>
              <a:t>ออน</a:t>
            </a:r>
            <a:r>
              <a:rPr lang="th-TH" sz="3200" b="1" dirty="0"/>
              <a:t>ใต้</a:t>
            </a:r>
            <a:endParaRPr lang="en-US" sz="3200" b="1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B07013D-1160-AAE6-B985-2EB908CC9A70}"/>
              </a:ext>
            </a:extLst>
          </p:cNvPr>
          <p:cNvSpPr txBox="1"/>
          <p:nvPr/>
        </p:nvSpPr>
        <p:spPr>
          <a:xfrm>
            <a:off x="6096000" y="7886700"/>
            <a:ext cx="1981200" cy="584775"/>
          </a:xfrm>
          <a:prstGeom prst="rect">
            <a:avLst/>
          </a:prstGeom>
          <a:solidFill>
            <a:srgbClr val="DA251C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ตำบลบวกค้าง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7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แผนที่จังหวัดเชียงใหม่">
            <a:extLst>
              <a:ext uri="{FF2B5EF4-FFF2-40B4-BE49-F238E27FC236}">
                <a16:creationId xmlns:a16="http://schemas.microsoft.com/office/drawing/2014/main" id="{3B8412AD-BC96-C708-93F9-C1BE32B7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0"/>
            <a:ext cx="723265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54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4745FF3-08BC-5C93-891B-199A0E88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165" y="4046120"/>
            <a:ext cx="7417835" cy="59817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C085C90-CEFA-6A75-8313-DDD3D446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024" y="5273785"/>
            <a:ext cx="4739998" cy="473999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9FF9D5D-36A7-F035-9670-6C4B0B9CA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22032"/>
            <a:ext cx="6477000" cy="64770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22C2271-206F-F023-1D0A-EBF9A5740C8A}"/>
              </a:ext>
            </a:extLst>
          </p:cNvPr>
          <p:cNvSpPr txBox="1"/>
          <p:nvPr/>
        </p:nvSpPr>
        <p:spPr>
          <a:xfrm>
            <a:off x="11109960" y="2370665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dirty="0"/>
              <a:t>วาดรูป ระบายสีให้สวยงาม</a:t>
            </a:r>
            <a:endParaRPr lang="en-US" sz="7200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1839D9D-B0E2-E6CF-29EF-7BEFC9864678}"/>
              </a:ext>
            </a:extLst>
          </p:cNvPr>
          <p:cNvSpPr txBox="1"/>
          <p:nvPr/>
        </p:nvSpPr>
        <p:spPr>
          <a:xfrm>
            <a:off x="2042160" y="1104900"/>
            <a:ext cx="13716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/>
              <a:t>วาดรูปตนเอง สมัยล้านนา (เชียงใหม่โบราณ)</a:t>
            </a:r>
            <a:endParaRPr lang="en-US" sz="7200" b="1" dirty="0"/>
          </a:p>
        </p:txBody>
      </p:sp>
      <p:sp>
        <p:nvSpPr>
          <p:cNvPr id="3" name="คำบรรยายภาพ: สี่เหลี่ยมมุมมน 2">
            <a:extLst>
              <a:ext uri="{FF2B5EF4-FFF2-40B4-BE49-F238E27FC236}">
                <a16:creationId xmlns:a16="http://schemas.microsoft.com/office/drawing/2014/main" id="{3BD0B334-5652-8596-AB6B-4B24F1B88666}"/>
              </a:ext>
            </a:extLst>
          </p:cNvPr>
          <p:cNvSpPr/>
          <p:nvPr/>
        </p:nvSpPr>
        <p:spPr>
          <a:xfrm>
            <a:off x="7147561" y="3532894"/>
            <a:ext cx="3588976" cy="2011780"/>
          </a:xfrm>
          <a:prstGeom prst="wedgeRoundRectCallout">
            <a:avLst>
              <a:gd name="adj1" fmla="val -6395"/>
              <a:gd name="adj2" fmla="val 8674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ข้าเจ้า</a:t>
            </a:r>
            <a:r>
              <a:rPr lang="th-TH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จื่อ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.........................เจ้า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DF182C82-7DAF-8E40-4E14-3813D689757F}"/>
              </a:ext>
            </a:extLst>
          </p:cNvPr>
          <p:cNvSpPr/>
          <p:nvPr/>
        </p:nvSpPr>
        <p:spPr>
          <a:xfrm>
            <a:off x="2011680" y="2760757"/>
            <a:ext cx="3588976" cy="2011780"/>
          </a:xfrm>
          <a:prstGeom prst="wedgeRoundRectCallout">
            <a:avLst>
              <a:gd name="adj1" fmla="val -6395"/>
              <a:gd name="adj2" fmla="val 867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กระผม</a:t>
            </a:r>
            <a:r>
              <a:rPr lang="th-TH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จื่อ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...................ครับ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670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81878" y="-1367760"/>
            <a:ext cx="5789253" cy="4114800"/>
          </a:xfrm>
          <a:custGeom>
            <a:avLst/>
            <a:gdLst/>
            <a:ahLst/>
            <a:cxnLst/>
            <a:rect l="l" t="t" r="r" b="b"/>
            <a:pathLst>
              <a:path w="5789253" h="4114800">
                <a:moveTo>
                  <a:pt x="0" y="0"/>
                </a:moveTo>
                <a:lnTo>
                  <a:pt x="5789254" y="0"/>
                </a:lnTo>
                <a:lnTo>
                  <a:pt x="57892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07387">
            <a:off x="11943268" y="8470179"/>
            <a:ext cx="6690198" cy="4114800"/>
          </a:xfrm>
          <a:custGeom>
            <a:avLst/>
            <a:gdLst/>
            <a:ahLst/>
            <a:cxnLst/>
            <a:rect l="l" t="t" r="r" b="b"/>
            <a:pathLst>
              <a:path w="6690198" h="4114800">
                <a:moveTo>
                  <a:pt x="0" y="0"/>
                </a:moveTo>
                <a:lnTo>
                  <a:pt x="6690197" y="0"/>
                </a:lnTo>
                <a:lnTo>
                  <a:pt x="66901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384053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502133">
            <a:off x="5829650" y="689640"/>
            <a:ext cx="2483843" cy="4114800"/>
          </a:xfrm>
          <a:custGeom>
            <a:avLst/>
            <a:gdLst/>
            <a:ahLst/>
            <a:cxnLst/>
            <a:rect l="l" t="t" r="r" b="b"/>
            <a:pathLst>
              <a:path w="2483843" h="4114800">
                <a:moveTo>
                  <a:pt x="0" y="0"/>
                </a:moveTo>
                <a:lnTo>
                  <a:pt x="2483842" y="0"/>
                </a:lnTo>
                <a:lnTo>
                  <a:pt x="24838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36166" y="-1767162"/>
            <a:ext cx="6030442" cy="4114800"/>
          </a:xfrm>
          <a:custGeom>
            <a:avLst/>
            <a:gdLst/>
            <a:ahLst/>
            <a:cxnLst/>
            <a:rect l="l" t="t" r="r" b="b"/>
            <a:pathLst>
              <a:path w="6030442" h="4114800">
                <a:moveTo>
                  <a:pt x="0" y="0"/>
                </a:moveTo>
                <a:lnTo>
                  <a:pt x="6030443" y="0"/>
                </a:lnTo>
                <a:lnTo>
                  <a:pt x="60304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965149" y="8113309"/>
            <a:ext cx="5786238" cy="4114800"/>
          </a:xfrm>
          <a:custGeom>
            <a:avLst/>
            <a:gdLst/>
            <a:ahLst/>
            <a:cxnLst/>
            <a:rect l="l" t="t" r="r" b="b"/>
            <a:pathLst>
              <a:path w="5786238" h="4114800">
                <a:moveTo>
                  <a:pt x="0" y="0"/>
                </a:moveTo>
                <a:lnTo>
                  <a:pt x="5786238" y="0"/>
                </a:lnTo>
                <a:lnTo>
                  <a:pt x="57862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2302018" y="-74417"/>
            <a:ext cx="3421710" cy="9441453"/>
          </a:xfrm>
          <a:custGeom>
            <a:avLst/>
            <a:gdLst/>
            <a:ahLst/>
            <a:cxnLst/>
            <a:rect l="l" t="t" r="r" b="b"/>
            <a:pathLst>
              <a:path w="3421710" h="9441453">
                <a:moveTo>
                  <a:pt x="3421710" y="0"/>
                </a:moveTo>
                <a:lnTo>
                  <a:pt x="0" y="0"/>
                </a:lnTo>
                <a:lnTo>
                  <a:pt x="0" y="9441453"/>
                </a:lnTo>
                <a:lnTo>
                  <a:pt x="3421710" y="9441453"/>
                </a:lnTo>
                <a:lnTo>
                  <a:pt x="3421710" y="0"/>
                </a:lnTo>
                <a:close/>
              </a:path>
            </a:pathLst>
          </a:custGeom>
          <a:blipFill>
            <a:blip r:embed="rId14"/>
            <a:stretch>
              <a:fillRect l="-406771" t="-129850" r="-28347" b="-4919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7793" y="442996"/>
            <a:ext cx="1370594" cy="1370594"/>
          </a:xfrm>
          <a:custGeom>
            <a:avLst/>
            <a:gdLst/>
            <a:ahLst/>
            <a:cxnLst/>
            <a:rect l="l" t="t" r="r" b="b"/>
            <a:pathLst>
              <a:path w="1370594" h="1370594">
                <a:moveTo>
                  <a:pt x="0" y="0"/>
                </a:moveTo>
                <a:lnTo>
                  <a:pt x="1370594" y="0"/>
                </a:lnTo>
                <a:lnTo>
                  <a:pt x="1370594" y="1370594"/>
                </a:lnTo>
                <a:lnTo>
                  <a:pt x="0" y="13705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94862" y="2424974"/>
            <a:ext cx="1370594" cy="1370594"/>
          </a:xfrm>
          <a:custGeom>
            <a:avLst/>
            <a:gdLst/>
            <a:ahLst/>
            <a:cxnLst/>
            <a:rect l="l" t="t" r="r" b="b"/>
            <a:pathLst>
              <a:path w="1370594" h="1370594">
                <a:moveTo>
                  <a:pt x="0" y="0"/>
                </a:moveTo>
                <a:lnTo>
                  <a:pt x="1370594" y="0"/>
                </a:lnTo>
                <a:lnTo>
                  <a:pt x="1370594" y="1370594"/>
                </a:lnTo>
                <a:lnTo>
                  <a:pt x="0" y="13705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7793" y="4229736"/>
            <a:ext cx="1307456" cy="1307456"/>
          </a:xfrm>
          <a:custGeom>
            <a:avLst/>
            <a:gdLst/>
            <a:ahLst/>
            <a:cxnLst/>
            <a:rect l="l" t="t" r="r" b="b"/>
            <a:pathLst>
              <a:path w="1307456" h="1307456">
                <a:moveTo>
                  <a:pt x="0" y="0"/>
                </a:moveTo>
                <a:lnTo>
                  <a:pt x="1307455" y="0"/>
                </a:lnTo>
                <a:lnTo>
                  <a:pt x="1307455" y="1307456"/>
                </a:lnTo>
                <a:lnTo>
                  <a:pt x="0" y="13074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7793" y="5890965"/>
            <a:ext cx="1247410" cy="1247410"/>
          </a:xfrm>
          <a:custGeom>
            <a:avLst/>
            <a:gdLst/>
            <a:ahLst/>
            <a:cxnLst/>
            <a:rect l="l" t="t" r="r" b="b"/>
            <a:pathLst>
              <a:path w="1247410" h="1247410">
                <a:moveTo>
                  <a:pt x="0" y="0"/>
                </a:moveTo>
                <a:lnTo>
                  <a:pt x="1247409" y="0"/>
                </a:lnTo>
                <a:lnTo>
                  <a:pt x="1247409" y="1247409"/>
                </a:lnTo>
                <a:lnTo>
                  <a:pt x="0" y="12474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94862" y="7748234"/>
            <a:ext cx="1273318" cy="1273318"/>
          </a:xfrm>
          <a:custGeom>
            <a:avLst/>
            <a:gdLst/>
            <a:ahLst/>
            <a:cxnLst/>
            <a:rect l="l" t="t" r="r" b="b"/>
            <a:pathLst>
              <a:path w="1273318" h="1273318">
                <a:moveTo>
                  <a:pt x="0" y="0"/>
                </a:moveTo>
                <a:lnTo>
                  <a:pt x="1273317" y="0"/>
                </a:lnTo>
                <a:lnTo>
                  <a:pt x="1273317" y="1273318"/>
                </a:lnTo>
                <a:lnTo>
                  <a:pt x="0" y="127331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565456" y="4402264"/>
            <a:ext cx="2248860" cy="914267"/>
          </a:xfrm>
          <a:custGeom>
            <a:avLst/>
            <a:gdLst/>
            <a:ahLst/>
            <a:cxnLst/>
            <a:rect l="l" t="t" r="r" b="b"/>
            <a:pathLst>
              <a:path w="2248860" h="914267">
                <a:moveTo>
                  <a:pt x="0" y="0"/>
                </a:moveTo>
                <a:lnTo>
                  <a:pt x="2248860" y="0"/>
                </a:lnTo>
                <a:lnTo>
                  <a:pt x="2248860" y="914268"/>
                </a:lnTo>
                <a:lnTo>
                  <a:pt x="0" y="91426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20440" t="-213439" r="-475874" b="-5032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556330" y="0"/>
            <a:ext cx="12320944" cy="10287000"/>
          </a:xfrm>
          <a:custGeom>
            <a:avLst/>
            <a:gdLst/>
            <a:ahLst/>
            <a:cxnLst/>
            <a:rect l="l" t="t" r="r" b="b"/>
            <a:pathLst>
              <a:path w="12320944" h="10287000">
                <a:moveTo>
                  <a:pt x="0" y="0"/>
                </a:moveTo>
                <a:lnTo>
                  <a:pt x="12320945" y="0"/>
                </a:lnTo>
                <a:lnTo>
                  <a:pt x="123209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31628" t="-238063" r="-83582" b="-13529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921508" y="2424974"/>
            <a:ext cx="2015044" cy="1027649"/>
          </a:xfrm>
          <a:custGeom>
            <a:avLst/>
            <a:gdLst/>
            <a:ahLst/>
            <a:cxnLst/>
            <a:rect l="l" t="t" r="r" b="b"/>
            <a:pathLst>
              <a:path w="2015044" h="1027649">
                <a:moveTo>
                  <a:pt x="0" y="0"/>
                </a:moveTo>
                <a:lnTo>
                  <a:pt x="2015044" y="0"/>
                </a:lnTo>
                <a:lnTo>
                  <a:pt x="2015044" y="1027649"/>
                </a:lnTo>
                <a:lnTo>
                  <a:pt x="0" y="1027649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t="-15360" b="-15360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612558" y="637120"/>
            <a:ext cx="494377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เมืองหลวง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52022" y="2453655"/>
            <a:ext cx="82300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สีฟ้า        หมายถึง แอ่งน้ำ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79927" y="6251279"/>
            <a:ext cx="82300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แม่น้ำ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12558" y="4307014"/>
            <a:ext cx="395391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นาข้าว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14629" y="8018059"/>
            <a:ext cx="405184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สะพาน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03483" y="0"/>
            <a:ext cx="12081034" cy="10180511"/>
          </a:xfrm>
          <a:custGeom>
            <a:avLst/>
            <a:gdLst/>
            <a:ahLst/>
            <a:cxnLst/>
            <a:rect l="l" t="t" r="r" b="b"/>
            <a:pathLst>
              <a:path w="12081034" h="10180511">
                <a:moveTo>
                  <a:pt x="0" y="0"/>
                </a:moveTo>
                <a:lnTo>
                  <a:pt x="12081034" y="0"/>
                </a:lnTo>
                <a:lnTo>
                  <a:pt x="12081034" y="10180511"/>
                </a:lnTo>
                <a:lnTo>
                  <a:pt x="0" y="10180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73172" y="0"/>
            <a:ext cx="7541657" cy="10287000"/>
          </a:xfrm>
          <a:custGeom>
            <a:avLst/>
            <a:gdLst/>
            <a:ahLst/>
            <a:cxnLst/>
            <a:rect l="l" t="t" r="r" b="b"/>
            <a:pathLst>
              <a:path w="7541657" h="10287000">
                <a:moveTo>
                  <a:pt x="0" y="0"/>
                </a:moveTo>
                <a:lnTo>
                  <a:pt x="7541656" y="0"/>
                </a:lnTo>
                <a:lnTo>
                  <a:pt x="75416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84283" y="0"/>
            <a:ext cx="5163972" cy="10564091"/>
          </a:xfrm>
          <a:custGeom>
            <a:avLst/>
            <a:gdLst/>
            <a:ahLst/>
            <a:cxnLst/>
            <a:rect l="l" t="t" r="r" b="b"/>
            <a:pathLst>
              <a:path w="5163972" h="10564091">
                <a:moveTo>
                  <a:pt x="0" y="0"/>
                </a:moveTo>
                <a:lnTo>
                  <a:pt x="5163972" y="0"/>
                </a:lnTo>
                <a:lnTo>
                  <a:pt x="5163972" y="10564091"/>
                </a:lnTo>
                <a:lnTo>
                  <a:pt x="0" y="10564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232" t="-197993" r="-1469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336532"/>
            <a:ext cx="4950468" cy="4950468"/>
          </a:xfrm>
          <a:custGeom>
            <a:avLst/>
            <a:gdLst/>
            <a:ahLst/>
            <a:cxnLst/>
            <a:rect l="l" t="t" r="r" b="b"/>
            <a:pathLst>
              <a:path w="4950468" h="4950468">
                <a:moveTo>
                  <a:pt x="0" y="0"/>
                </a:moveTo>
                <a:lnTo>
                  <a:pt x="4950468" y="0"/>
                </a:lnTo>
                <a:lnTo>
                  <a:pt x="4950468" y="4950468"/>
                </a:lnTo>
                <a:lnTo>
                  <a:pt x="0" y="4950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2946" y="895350"/>
            <a:ext cx="5140226" cy="125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cs typeface="Pridi Regular"/>
              </a:rPr>
              <a:t>ความรู้เพิ่มเติม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1275" y="7857557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83590" y="-1028700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31639" y="-2150496"/>
            <a:ext cx="5789253" cy="4114800"/>
          </a:xfrm>
          <a:custGeom>
            <a:avLst/>
            <a:gdLst/>
            <a:ahLst/>
            <a:cxnLst/>
            <a:rect l="l" t="t" r="r" b="b"/>
            <a:pathLst>
              <a:path w="5789253" h="4114800">
                <a:moveTo>
                  <a:pt x="0" y="0"/>
                </a:moveTo>
                <a:lnTo>
                  <a:pt x="5789253" y="0"/>
                </a:lnTo>
                <a:lnTo>
                  <a:pt x="57892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318997" flipV="1">
            <a:off x="7759524" y="409782"/>
            <a:ext cx="2483843" cy="4114800"/>
          </a:xfrm>
          <a:custGeom>
            <a:avLst/>
            <a:gdLst/>
            <a:ahLst/>
            <a:cxnLst/>
            <a:rect l="l" t="t" r="r" b="b"/>
            <a:pathLst>
              <a:path w="2483843" h="4114800">
                <a:moveTo>
                  <a:pt x="0" y="4114800"/>
                </a:moveTo>
                <a:lnTo>
                  <a:pt x="2483843" y="4114800"/>
                </a:lnTo>
                <a:lnTo>
                  <a:pt x="248384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10880" y="-2607881"/>
            <a:ext cx="6030442" cy="4114800"/>
          </a:xfrm>
          <a:custGeom>
            <a:avLst/>
            <a:gdLst/>
            <a:ahLst/>
            <a:cxnLst/>
            <a:rect l="l" t="t" r="r" b="b"/>
            <a:pathLst>
              <a:path w="6030442" h="4114800">
                <a:moveTo>
                  <a:pt x="0" y="0"/>
                </a:moveTo>
                <a:lnTo>
                  <a:pt x="6030442" y="0"/>
                </a:lnTo>
                <a:lnTo>
                  <a:pt x="60304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22318" y="3086100"/>
            <a:ext cx="6285449" cy="7503169"/>
          </a:xfrm>
          <a:custGeom>
            <a:avLst/>
            <a:gdLst/>
            <a:ahLst/>
            <a:cxnLst/>
            <a:rect l="l" t="t" r="r" b="b"/>
            <a:pathLst>
              <a:path w="6285449" h="7503169">
                <a:moveTo>
                  <a:pt x="0" y="0"/>
                </a:moveTo>
                <a:lnTo>
                  <a:pt x="6285449" y="0"/>
                </a:lnTo>
                <a:lnTo>
                  <a:pt x="6285449" y="7503169"/>
                </a:lnTo>
                <a:lnTo>
                  <a:pt x="0" y="7503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117" t="-12747" b="-1274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13832" y="5394042"/>
            <a:ext cx="4950468" cy="4892958"/>
          </a:xfrm>
          <a:custGeom>
            <a:avLst/>
            <a:gdLst/>
            <a:ahLst/>
            <a:cxnLst/>
            <a:rect l="l" t="t" r="r" b="b"/>
            <a:pathLst>
              <a:path w="4950468" h="4892958">
                <a:moveTo>
                  <a:pt x="0" y="0"/>
                </a:moveTo>
                <a:lnTo>
                  <a:pt x="4950467" y="0"/>
                </a:lnTo>
                <a:lnTo>
                  <a:pt x="4950467" y="4892958"/>
                </a:lnTo>
                <a:lnTo>
                  <a:pt x="0" y="48929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17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3980" y="2676732"/>
            <a:ext cx="12630172" cy="173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47"/>
              </a:lnSpc>
            </a:pPr>
            <a:r>
              <a:rPr lang="en-US" sz="12764">
                <a:solidFill>
                  <a:srgbClr val="1E3148"/>
                </a:solidFill>
                <a:cs typeface="Pridi Regular"/>
              </a:rPr>
              <a:t>สัญลักษณ์บนแผนที่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07387">
            <a:off x="12566062" y="8546000"/>
            <a:ext cx="6690198" cy="4114800"/>
          </a:xfrm>
          <a:custGeom>
            <a:avLst/>
            <a:gdLst/>
            <a:ahLst/>
            <a:cxnLst/>
            <a:rect l="l" t="t" r="r" b="b"/>
            <a:pathLst>
              <a:path w="6690198" h="4114800">
                <a:moveTo>
                  <a:pt x="0" y="0"/>
                </a:moveTo>
                <a:lnTo>
                  <a:pt x="6690198" y="0"/>
                </a:lnTo>
                <a:lnTo>
                  <a:pt x="6690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587943" y="8189130"/>
            <a:ext cx="5786238" cy="4114800"/>
          </a:xfrm>
          <a:custGeom>
            <a:avLst/>
            <a:gdLst/>
            <a:ahLst/>
            <a:cxnLst/>
            <a:rect l="l" t="t" r="r" b="b"/>
            <a:pathLst>
              <a:path w="5786238" h="4114800">
                <a:moveTo>
                  <a:pt x="0" y="0"/>
                </a:moveTo>
                <a:lnTo>
                  <a:pt x="5786239" y="0"/>
                </a:lnTo>
                <a:lnTo>
                  <a:pt x="57862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0953" y="-1773472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2640402" y="-45036"/>
            <a:ext cx="3146614" cy="9298770"/>
          </a:xfrm>
          <a:custGeom>
            <a:avLst/>
            <a:gdLst/>
            <a:ahLst/>
            <a:cxnLst/>
            <a:rect l="l" t="t" r="r" b="b"/>
            <a:pathLst>
              <a:path w="3146614" h="9298770">
                <a:moveTo>
                  <a:pt x="3146614" y="0"/>
                </a:moveTo>
                <a:lnTo>
                  <a:pt x="0" y="0"/>
                </a:lnTo>
                <a:lnTo>
                  <a:pt x="0" y="9298770"/>
                </a:lnTo>
                <a:lnTo>
                  <a:pt x="3146614" y="9298770"/>
                </a:lnTo>
                <a:lnTo>
                  <a:pt x="3146614" y="0"/>
                </a:lnTo>
                <a:close/>
              </a:path>
            </a:pathLst>
          </a:custGeom>
          <a:blipFill>
            <a:blip r:embed="rId8"/>
            <a:stretch>
              <a:fillRect l="-443446" t="-29375" r="-25146" b="-14746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72346" y="267293"/>
            <a:ext cx="1522815" cy="1522815"/>
          </a:xfrm>
          <a:custGeom>
            <a:avLst/>
            <a:gdLst/>
            <a:ahLst/>
            <a:cxnLst/>
            <a:rect l="l" t="t" r="r" b="b"/>
            <a:pathLst>
              <a:path w="1522815" h="1522815">
                <a:moveTo>
                  <a:pt x="0" y="0"/>
                </a:moveTo>
                <a:lnTo>
                  <a:pt x="1522815" y="0"/>
                </a:lnTo>
                <a:lnTo>
                  <a:pt x="1522815" y="1522814"/>
                </a:lnTo>
                <a:lnTo>
                  <a:pt x="0" y="15228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2346" y="1953883"/>
            <a:ext cx="1609545" cy="1609545"/>
          </a:xfrm>
          <a:custGeom>
            <a:avLst/>
            <a:gdLst/>
            <a:ahLst/>
            <a:cxnLst/>
            <a:rect l="l" t="t" r="r" b="b"/>
            <a:pathLst>
              <a:path w="1609545" h="1609545">
                <a:moveTo>
                  <a:pt x="0" y="0"/>
                </a:moveTo>
                <a:lnTo>
                  <a:pt x="1609546" y="0"/>
                </a:lnTo>
                <a:lnTo>
                  <a:pt x="1609546" y="1609545"/>
                </a:lnTo>
                <a:lnTo>
                  <a:pt x="0" y="16095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2346" y="3766149"/>
            <a:ext cx="1676400" cy="1676400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0" y="0"/>
                </a:moveTo>
                <a:lnTo>
                  <a:pt x="1676400" y="0"/>
                </a:lnTo>
                <a:lnTo>
                  <a:pt x="16764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5858774"/>
            <a:ext cx="1520046" cy="1520046"/>
          </a:xfrm>
          <a:custGeom>
            <a:avLst/>
            <a:gdLst/>
            <a:ahLst/>
            <a:cxnLst/>
            <a:rect l="l" t="t" r="r" b="b"/>
            <a:pathLst>
              <a:path w="1520046" h="1520046">
                <a:moveTo>
                  <a:pt x="0" y="0"/>
                </a:moveTo>
                <a:lnTo>
                  <a:pt x="1520046" y="0"/>
                </a:lnTo>
                <a:lnTo>
                  <a:pt x="1520046" y="1520046"/>
                </a:lnTo>
                <a:lnTo>
                  <a:pt x="0" y="1520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7824055"/>
            <a:ext cx="1611702" cy="1611702"/>
          </a:xfrm>
          <a:custGeom>
            <a:avLst/>
            <a:gdLst/>
            <a:ahLst/>
            <a:cxnLst/>
            <a:rect l="l" t="t" r="r" b="b"/>
            <a:pathLst>
              <a:path w="1611702" h="1611702">
                <a:moveTo>
                  <a:pt x="0" y="0"/>
                </a:moveTo>
                <a:lnTo>
                  <a:pt x="1611702" y="0"/>
                </a:lnTo>
                <a:lnTo>
                  <a:pt x="1611702" y="1611702"/>
                </a:lnTo>
                <a:lnTo>
                  <a:pt x="0" y="161170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179125" y="-1356324"/>
            <a:ext cx="13162173" cy="11643324"/>
          </a:xfrm>
          <a:custGeom>
            <a:avLst/>
            <a:gdLst/>
            <a:ahLst/>
            <a:cxnLst/>
            <a:rect l="l" t="t" r="r" b="b"/>
            <a:pathLst>
              <a:path w="13162173" h="11643324">
                <a:moveTo>
                  <a:pt x="0" y="0"/>
                </a:moveTo>
                <a:lnTo>
                  <a:pt x="13162173" y="0"/>
                </a:lnTo>
                <a:lnTo>
                  <a:pt x="13162173" y="11643324"/>
                </a:lnTo>
                <a:lnTo>
                  <a:pt x="0" y="1164332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3614" t="-57733" r="-10335" b="-9507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40402" y="632777"/>
            <a:ext cx="2704519" cy="989033"/>
          </a:xfrm>
          <a:custGeom>
            <a:avLst/>
            <a:gdLst/>
            <a:ahLst/>
            <a:cxnLst/>
            <a:rect l="l" t="t" r="r" b="b"/>
            <a:pathLst>
              <a:path w="2704519" h="989033">
                <a:moveTo>
                  <a:pt x="0" y="0"/>
                </a:moveTo>
                <a:lnTo>
                  <a:pt x="2704519" y="0"/>
                </a:lnTo>
                <a:lnTo>
                  <a:pt x="2704519" y="989034"/>
                </a:lnTo>
                <a:lnTo>
                  <a:pt x="0" y="98903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36188" b="-53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823054" y="2341328"/>
            <a:ext cx="2963962" cy="1016568"/>
          </a:xfrm>
          <a:custGeom>
            <a:avLst/>
            <a:gdLst/>
            <a:ahLst/>
            <a:cxnLst/>
            <a:rect l="l" t="t" r="r" b="b"/>
            <a:pathLst>
              <a:path w="2963962" h="1016568">
                <a:moveTo>
                  <a:pt x="0" y="0"/>
                </a:moveTo>
                <a:lnTo>
                  <a:pt x="2963962" y="0"/>
                </a:lnTo>
                <a:lnTo>
                  <a:pt x="2963962" y="1016568"/>
                </a:lnTo>
                <a:lnTo>
                  <a:pt x="0" y="101656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25391" r="-2649" b="-13630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401142" y="537527"/>
            <a:ext cx="738991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สีเขียว      หมายถึง ที่ราบลุ่ม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48521" y="2246078"/>
            <a:ext cx="717500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สีเหลือง      หมายถึง ที่ดอน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49926" y="4509099"/>
            <a:ext cx="518814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เขตจังหวัด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49926" y="6127624"/>
            <a:ext cx="518814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ที่ตั้งจังหวัด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36023" y="8138734"/>
            <a:ext cx="50159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Pridi Regular"/>
              </a:rPr>
              <a:t>หมายถึง ที่ตั้งอำเภอ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1275" y="7857557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83590" y="-1028700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31639" y="-2150496"/>
            <a:ext cx="5789253" cy="4114800"/>
          </a:xfrm>
          <a:custGeom>
            <a:avLst/>
            <a:gdLst/>
            <a:ahLst/>
            <a:cxnLst/>
            <a:rect l="l" t="t" r="r" b="b"/>
            <a:pathLst>
              <a:path w="5789253" h="4114800">
                <a:moveTo>
                  <a:pt x="0" y="0"/>
                </a:moveTo>
                <a:lnTo>
                  <a:pt x="5789253" y="0"/>
                </a:lnTo>
                <a:lnTo>
                  <a:pt x="57892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318997" flipV="1">
            <a:off x="7759524" y="409782"/>
            <a:ext cx="2483843" cy="4114800"/>
          </a:xfrm>
          <a:custGeom>
            <a:avLst/>
            <a:gdLst/>
            <a:ahLst/>
            <a:cxnLst/>
            <a:rect l="l" t="t" r="r" b="b"/>
            <a:pathLst>
              <a:path w="2483843" h="4114800">
                <a:moveTo>
                  <a:pt x="0" y="4114800"/>
                </a:moveTo>
                <a:lnTo>
                  <a:pt x="2483843" y="4114800"/>
                </a:lnTo>
                <a:lnTo>
                  <a:pt x="248384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10880" y="-2607881"/>
            <a:ext cx="6030442" cy="4114800"/>
          </a:xfrm>
          <a:custGeom>
            <a:avLst/>
            <a:gdLst/>
            <a:ahLst/>
            <a:cxnLst/>
            <a:rect l="l" t="t" r="r" b="b"/>
            <a:pathLst>
              <a:path w="6030442" h="4114800">
                <a:moveTo>
                  <a:pt x="0" y="0"/>
                </a:moveTo>
                <a:lnTo>
                  <a:pt x="6030442" y="0"/>
                </a:lnTo>
                <a:lnTo>
                  <a:pt x="60304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569875"/>
            <a:ext cx="4950468" cy="4892958"/>
          </a:xfrm>
          <a:custGeom>
            <a:avLst/>
            <a:gdLst/>
            <a:ahLst/>
            <a:cxnLst/>
            <a:rect l="l" t="t" r="r" b="b"/>
            <a:pathLst>
              <a:path w="4950468" h="4892958">
                <a:moveTo>
                  <a:pt x="0" y="0"/>
                </a:moveTo>
                <a:lnTo>
                  <a:pt x="4950468" y="0"/>
                </a:lnTo>
                <a:lnTo>
                  <a:pt x="4950468" y="4892958"/>
                </a:lnTo>
                <a:lnTo>
                  <a:pt x="0" y="4892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17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1364618" y="4290140"/>
            <a:ext cx="11323165" cy="183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61"/>
              </a:lnSpc>
            </a:pPr>
            <a:r>
              <a:rPr lang="en-US" sz="10758">
                <a:solidFill>
                  <a:srgbClr val="1E3148"/>
                </a:solidFill>
                <a:cs typeface="Pridi Regular"/>
              </a:rPr>
              <a:t>จังหวัดเชียงใหม่</a:t>
            </a:r>
          </a:p>
        </p:txBody>
      </p:sp>
      <p:sp>
        <p:nvSpPr>
          <p:cNvPr id="9" name="Freeform 9"/>
          <p:cNvSpPr/>
          <p:nvPr/>
        </p:nvSpPr>
        <p:spPr>
          <a:xfrm>
            <a:off x="8510325" y="0"/>
            <a:ext cx="9777675" cy="7857557"/>
          </a:xfrm>
          <a:custGeom>
            <a:avLst/>
            <a:gdLst/>
            <a:ahLst/>
            <a:cxnLst/>
            <a:rect l="l" t="t" r="r" b="b"/>
            <a:pathLst>
              <a:path w="9777675" h="7857557">
                <a:moveTo>
                  <a:pt x="0" y="0"/>
                </a:moveTo>
                <a:lnTo>
                  <a:pt x="9777675" y="0"/>
                </a:lnTo>
                <a:lnTo>
                  <a:pt x="9777675" y="7857557"/>
                </a:lnTo>
                <a:lnTo>
                  <a:pt x="0" y="7857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64" r="-106302" b="-251972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73172" y="0"/>
            <a:ext cx="7541657" cy="10287000"/>
          </a:xfrm>
          <a:custGeom>
            <a:avLst/>
            <a:gdLst/>
            <a:ahLst/>
            <a:cxnLst/>
            <a:rect l="l" t="t" r="r" b="b"/>
            <a:pathLst>
              <a:path w="7541657" h="10287000">
                <a:moveTo>
                  <a:pt x="0" y="0"/>
                </a:moveTo>
                <a:lnTo>
                  <a:pt x="7541656" y="0"/>
                </a:lnTo>
                <a:lnTo>
                  <a:pt x="75416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336532"/>
            <a:ext cx="4950468" cy="4950468"/>
          </a:xfrm>
          <a:custGeom>
            <a:avLst/>
            <a:gdLst/>
            <a:ahLst/>
            <a:cxnLst/>
            <a:rect l="l" t="t" r="r" b="b"/>
            <a:pathLst>
              <a:path w="4950468" h="4950468">
                <a:moveTo>
                  <a:pt x="0" y="0"/>
                </a:moveTo>
                <a:lnTo>
                  <a:pt x="4950468" y="0"/>
                </a:lnTo>
                <a:lnTo>
                  <a:pt x="4950468" y="4950468"/>
                </a:lnTo>
                <a:lnTo>
                  <a:pt x="0" y="4950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3730" y="0"/>
            <a:ext cx="5560541" cy="10287000"/>
          </a:xfrm>
          <a:custGeom>
            <a:avLst/>
            <a:gdLst/>
            <a:ahLst/>
            <a:cxnLst/>
            <a:rect l="l" t="t" r="r" b="b"/>
            <a:pathLst>
              <a:path w="5560541" h="10287000">
                <a:moveTo>
                  <a:pt x="0" y="0"/>
                </a:moveTo>
                <a:lnTo>
                  <a:pt x="5560540" y="0"/>
                </a:lnTo>
                <a:lnTo>
                  <a:pt x="5560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3467100"/>
            <a:ext cx="2695533" cy="2852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1335</Words>
  <Application>Microsoft Office PowerPoint</Application>
  <PresentationFormat>กำหนดเอง</PresentationFormat>
  <Paragraphs>364</Paragraphs>
  <Slides>41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6" baseType="lpstr">
      <vt:lpstr>Calibri</vt:lpstr>
      <vt:lpstr>Pridi Regular</vt:lpstr>
      <vt:lpstr>Garuda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สัญลักษณ์บนแผนที่</dc:title>
  <cp:lastModifiedBy>chonthicha joyjee</cp:lastModifiedBy>
  <cp:revision>8</cp:revision>
  <dcterms:created xsi:type="dcterms:W3CDTF">2006-08-16T00:00:00Z</dcterms:created>
  <dcterms:modified xsi:type="dcterms:W3CDTF">2024-01-23T02:53:53Z</dcterms:modified>
  <dc:identifier>DAE0flZSrko</dc:identifier>
</cp:coreProperties>
</file>