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notesSlides/notesSlide29.xml" ContentType="application/vnd.openxmlformats-officedocument.presentationml.notesSlide+xml"/>
  <Override PartName="/ppt/tags/tag30.xml" ContentType="application/vnd.openxmlformats-officedocument.presentationml.tags+xml"/>
  <Override PartName="/ppt/notesSlides/notesSlide30.xml" ContentType="application/vnd.openxmlformats-officedocument.presentationml.notesSlide+xml"/>
  <Override PartName="/ppt/tags/tag31.xml" ContentType="application/vnd.openxmlformats-officedocument.presentationml.tags+xml"/>
  <Override PartName="/ppt/notesSlides/notesSlide31.xml" ContentType="application/vnd.openxmlformats-officedocument.presentationml.notesSlide+xml"/>
  <Override PartName="/ppt/tags/tag32.xml" ContentType="application/vnd.openxmlformats-officedocument.presentationml.tags+xml"/>
  <Override PartName="/ppt/notesSlides/notesSlide32.xml" ContentType="application/vnd.openxmlformats-officedocument.presentationml.notesSlide+xml"/>
  <Override PartName="/ppt/tags/tag33.xml" ContentType="application/vnd.openxmlformats-officedocument.presentationml.tags+xml"/>
  <Override PartName="/ppt/notesSlides/notesSlide33.xml" ContentType="application/vnd.openxmlformats-officedocument.presentationml.notesSlide+xml"/>
  <Override PartName="/ppt/tags/tag34.xml" ContentType="application/vnd.openxmlformats-officedocument.presentationml.tags+xml"/>
  <Override PartName="/ppt/notesSlides/notesSlide34.xml" ContentType="application/vnd.openxmlformats-officedocument.presentationml.notesSlide+xml"/>
  <Override PartName="/ppt/tags/tag35.xml" ContentType="application/vnd.openxmlformats-officedocument.presentationml.tags+xml"/>
  <Override PartName="/ppt/notesSlides/notesSlide35.xml" ContentType="application/vnd.openxmlformats-officedocument.presentationml.notesSlide+xml"/>
  <Override PartName="/ppt/tags/tag36.xml" ContentType="application/vnd.openxmlformats-officedocument.presentationml.tags+xml"/>
  <Override PartName="/ppt/notesSlides/notesSlide36.xml" ContentType="application/vnd.openxmlformats-officedocument.presentationml.notesSlide+xml"/>
  <Override PartName="/ppt/tags/tag37.xml" ContentType="application/vnd.openxmlformats-officedocument.presentationml.tags+xml"/>
  <Override PartName="/ppt/notesSlides/notesSlide37.xml" ContentType="application/vnd.openxmlformats-officedocument.presentationml.notesSlide+xml"/>
  <Override PartName="/ppt/tags/tag38.xml" ContentType="application/vnd.openxmlformats-officedocument.presentationml.tags+xml"/>
  <Override PartName="/ppt/notesSlides/notesSlide38.xml" ContentType="application/vnd.openxmlformats-officedocument.presentationml.notesSlide+xml"/>
  <Override PartName="/ppt/tags/tag39.xml" ContentType="application/vnd.openxmlformats-officedocument.presentationml.tags+xml"/>
  <Override PartName="/ppt/notesSlides/notesSlide39.xml" ContentType="application/vnd.openxmlformats-officedocument.presentationml.notesSlide+xml"/>
  <Override PartName="/ppt/tags/tag40.xml" ContentType="application/vnd.openxmlformats-officedocument.presentationml.tags+xml"/>
  <Override PartName="/ppt/notesSlides/notesSlide40.xml" ContentType="application/vnd.openxmlformats-officedocument.presentationml.notesSlide+xml"/>
  <Override PartName="/ppt/tags/tag41.xml" ContentType="application/vnd.openxmlformats-officedocument.presentationml.tags+xml"/>
  <Override PartName="/ppt/notesSlides/notesSlide41.xml" ContentType="application/vnd.openxmlformats-officedocument.presentationml.notesSlide+xml"/>
  <Override PartName="/ppt/tags/tag42.xml" ContentType="application/vnd.openxmlformats-officedocument.presentationml.tags+xml"/>
  <Override PartName="/ppt/notesSlides/notesSlide42.xml" ContentType="application/vnd.openxmlformats-officedocument.presentationml.notesSlide+xml"/>
  <Override PartName="/ppt/tags/tag43.xml" ContentType="application/vnd.openxmlformats-officedocument.presentationml.tags+xml"/>
  <Override PartName="/ppt/notesSlides/notesSlide43.xml" ContentType="application/vnd.openxmlformats-officedocument.presentationml.notesSlide+xml"/>
  <Override PartName="/ppt/tags/tag44.xml" ContentType="application/vnd.openxmlformats-officedocument.presentationml.tags+xml"/>
  <Override PartName="/ppt/notesSlides/notesSlide44.xml" ContentType="application/vnd.openxmlformats-officedocument.presentationml.notesSlide+xml"/>
  <Override PartName="/ppt/tags/tag45.xml" ContentType="application/vnd.openxmlformats-officedocument.presentationml.tags+xml"/>
  <Override PartName="/ppt/notesSlides/notesSlide45.xml" ContentType="application/vnd.openxmlformats-officedocument.presentationml.notesSlide+xml"/>
  <Override PartName="/ppt/tags/tag46.xml" ContentType="application/vnd.openxmlformats-officedocument.presentationml.tags+xml"/>
  <Override PartName="/ppt/notesSlides/notesSlide46.xml" ContentType="application/vnd.openxmlformats-officedocument.presentationml.notesSlide+xml"/>
  <Override PartName="/ppt/tags/tag47.xml" ContentType="application/vnd.openxmlformats-officedocument.presentationml.tags+xml"/>
  <Override PartName="/ppt/notesSlides/notesSlide47.xml" ContentType="application/vnd.openxmlformats-officedocument.presentationml.notesSlide+xml"/>
  <Override PartName="/ppt/tags/tag48.xml" ContentType="application/vnd.openxmlformats-officedocument.presentationml.tags+xml"/>
  <Override PartName="/ppt/notesSlides/notesSlide48.xml" ContentType="application/vnd.openxmlformats-officedocument.presentationml.notesSlide+xml"/>
  <Override PartName="/ppt/tags/tag49.xml" ContentType="application/vnd.openxmlformats-officedocument.presentationml.tags+xml"/>
  <Override PartName="/ppt/notesSlides/notesSlide49.xml" ContentType="application/vnd.openxmlformats-officedocument.presentationml.notesSlide+xml"/>
  <Override PartName="/ppt/tags/tag50.xml" ContentType="application/vnd.openxmlformats-officedocument.presentationml.tags+xml"/>
  <Override PartName="/ppt/notesSlides/notesSlide50.xml" ContentType="application/vnd.openxmlformats-officedocument.presentationml.notesSlide+xml"/>
  <Override PartName="/ppt/tags/tag51.xml" ContentType="application/vnd.openxmlformats-officedocument.presentationml.tags+xml"/>
  <Override PartName="/ppt/notesSlides/notesSlide51.xml" ContentType="application/vnd.openxmlformats-officedocument.presentationml.notesSlide+xml"/>
  <Override PartName="/ppt/tags/tag52.xml" ContentType="application/vnd.openxmlformats-officedocument.presentationml.tag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tags/tag53.xml" ContentType="application/vnd.openxmlformats-officedocument.presentationml.tags+xml"/>
  <Override PartName="/ppt/notesSlides/notesSlide55.xml" ContentType="application/vnd.openxmlformats-officedocument.presentationml.notesSlide+xml"/>
  <Override PartName="/ppt/tags/tag54.xml" ContentType="application/vnd.openxmlformats-officedocument.presentationml.tags+xml"/>
  <Override PartName="/ppt/notesSlides/notesSlide56.xml" ContentType="application/vnd.openxmlformats-officedocument.presentationml.notesSlide+xml"/>
  <Override PartName="/ppt/tags/tag55.xml" ContentType="application/vnd.openxmlformats-officedocument.presentationml.tags+xml"/>
  <Override PartName="/ppt/notesSlides/notesSlide57.xml" ContentType="application/vnd.openxmlformats-officedocument.presentationml.notesSlide+xml"/>
  <Override PartName="/ppt/tags/tag56.xml" ContentType="application/vnd.openxmlformats-officedocument.presentationml.tags+xml"/>
  <Override PartName="/ppt/notesSlides/notesSlide58.xml" ContentType="application/vnd.openxmlformats-officedocument.presentationml.notesSlide+xml"/>
  <Override PartName="/ppt/tags/tag57.xml" ContentType="application/vnd.openxmlformats-officedocument.presentationml.tags+xml"/>
  <Override PartName="/ppt/notesSlides/notesSlide59.xml" ContentType="application/vnd.openxmlformats-officedocument.presentationml.notesSlide+xml"/>
  <Override PartName="/ppt/tags/tag58.xml" ContentType="application/vnd.openxmlformats-officedocument.presentationml.tags+xml"/>
  <Override PartName="/ppt/notesSlides/notesSlide60.xml" ContentType="application/vnd.openxmlformats-officedocument.presentationml.notesSlide+xml"/>
  <Override PartName="/ppt/tags/tag59.xml" ContentType="application/vnd.openxmlformats-officedocument.presentationml.tags+xml"/>
  <Override PartName="/ppt/notesSlides/notesSlide61.xml" ContentType="application/vnd.openxmlformats-officedocument.presentationml.notesSlide+xml"/>
  <Override PartName="/ppt/tags/tag60.xml" ContentType="application/vnd.openxmlformats-officedocument.presentationml.tags+xml"/>
  <Override PartName="/ppt/notesSlides/notesSlide62.xml" ContentType="application/vnd.openxmlformats-officedocument.presentationml.notesSlide+xml"/>
  <Override PartName="/ppt/tags/tag61.xml" ContentType="application/vnd.openxmlformats-officedocument.presentationml.tags+xml"/>
  <Override PartName="/ppt/notesSlides/notesSlide63.xml" ContentType="application/vnd.openxmlformats-officedocument.presentationml.notesSlide+xml"/>
  <Override PartName="/ppt/tags/tag62.xml" ContentType="application/vnd.openxmlformats-officedocument.presentationml.tags+xml"/>
  <Override PartName="/ppt/notesSlides/notesSlide64.xml" ContentType="application/vnd.openxmlformats-officedocument.presentationml.notesSlide+xml"/>
  <Override PartName="/ppt/tags/tag63.xml" ContentType="application/vnd.openxmlformats-officedocument.presentationml.tags+xml"/>
  <Override PartName="/ppt/notesSlides/notesSlide65.xml" ContentType="application/vnd.openxmlformats-officedocument.presentationml.notesSlide+xml"/>
  <Override PartName="/ppt/tags/tag64.xml" ContentType="application/vnd.openxmlformats-officedocument.presentationml.tags+xml"/>
  <Override PartName="/ppt/notesSlides/notesSlide66.xml" ContentType="application/vnd.openxmlformats-officedocument.presentationml.notesSlide+xml"/>
  <Override PartName="/ppt/tags/tag65.xml" ContentType="application/vnd.openxmlformats-officedocument.presentationml.tags+xml"/>
  <Override PartName="/ppt/notesSlides/notesSlide67.xml" ContentType="application/vnd.openxmlformats-officedocument.presentationml.notesSlide+xml"/>
  <Override PartName="/ppt/tags/tag66.xml" ContentType="application/vnd.openxmlformats-officedocument.presentationml.tags+xml"/>
  <Override PartName="/ppt/notesSlides/notesSlide68.xml" ContentType="application/vnd.openxmlformats-officedocument.presentationml.notesSlide+xml"/>
  <Override PartName="/ppt/tags/tag67.xml" ContentType="application/vnd.openxmlformats-officedocument.presentationml.tags+xml"/>
  <Override PartName="/ppt/notesSlides/notesSlide69.xml" ContentType="application/vnd.openxmlformats-officedocument.presentationml.notesSlide+xml"/>
  <Override PartName="/ppt/tags/tag68.xml" ContentType="application/vnd.openxmlformats-officedocument.presentationml.tags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tags/tag69.xml" ContentType="application/vnd.openxmlformats-officedocument.presentationml.tags+xml"/>
  <Override PartName="/ppt/notesSlides/notesSlide73.xml" ContentType="application/vnd.openxmlformats-officedocument.presentationml.notesSlide+xml"/>
  <Override PartName="/ppt/tags/tag70.xml" ContentType="application/vnd.openxmlformats-officedocument.presentationml.tags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tags/tag71.xml" ContentType="application/vnd.openxmlformats-officedocument.presentationml.tags+xml"/>
  <Override PartName="/ppt/notesSlides/notesSlide79.xml" ContentType="application/vnd.openxmlformats-officedocument.presentationml.notesSlide+xml"/>
  <Override PartName="/ppt/tags/tag72.xml" ContentType="application/vnd.openxmlformats-officedocument.presentationml.tags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tags/tag73.xml" ContentType="application/vnd.openxmlformats-officedocument.presentationml.tags+xml"/>
  <Override PartName="/ppt/notesSlides/notesSlide86.xml" ContentType="application/vnd.openxmlformats-officedocument.presentationml.notesSlide+xml"/>
  <Override PartName="/ppt/tags/tag74.xml" ContentType="application/vnd.openxmlformats-officedocument.presentationml.tags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tags/tag75.xml" ContentType="application/vnd.openxmlformats-officedocument.presentationml.tags+xml"/>
  <Override PartName="/ppt/notesSlides/notesSlide9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8"/>
  </p:notesMasterIdLst>
  <p:sldIdLst>
    <p:sldId id="256" r:id="rId2"/>
    <p:sldId id="284" r:id="rId3"/>
    <p:sldId id="286" r:id="rId4"/>
    <p:sldId id="371" r:id="rId5"/>
    <p:sldId id="372" r:id="rId6"/>
    <p:sldId id="375" r:id="rId7"/>
    <p:sldId id="374" r:id="rId8"/>
    <p:sldId id="376" r:id="rId9"/>
    <p:sldId id="377" r:id="rId10"/>
    <p:sldId id="382" r:id="rId11"/>
    <p:sldId id="378" r:id="rId12"/>
    <p:sldId id="379" r:id="rId13"/>
    <p:sldId id="380" r:id="rId14"/>
    <p:sldId id="381" r:id="rId15"/>
    <p:sldId id="384" r:id="rId16"/>
    <p:sldId id="383" r:id="rId17"/>
    <p:sldId id="385" r:id="rId18"/>
    <p:sldId id="386" r:id="rId19"/>
    <p:sldId id="387" r:id="rId20"/>
    <p:sldId id="388" r:id="rId21"/>
    <p:sldId id="292" r:id="rId22"/>
    <p:sldId id="293" r:id="rId23"/>
    <p:sldId id="315" r:id="rId24"/>
    <p:sldId id="316" r:id="rId25"/>
    <p:sldId id="317" r:id="rId26"/>
    <p:sldId id="318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327" r:id="rId35"/>
    <p:sldId id="328" r:id="rId36"/>
    <p:sldId id="329" r:id="rId37"/>
    <p:sldId id="330" r:id="rId38"/>
    <p:sldId id="331" r:id="rId39"/>
    <p:sldId id="332" r:id="rId40"/>
    <p:sldId id="333" r:id="rId41"/>
    <p:sldId id="294" r:id="rId42"/>
    <p:sldId id="295" r:id="rId43"/>
    <p:sldId id="364" r:id="rId44"/>
    <p:sldId id="363" r:id="rId45"/>
    <p:sldId id="365" r:id="rId46"/>
    <p:sldId id="366" r:id="rId47"/>
    <p:sldId id="367" r:id="rId48"/>
    <p:sldId id="368" r:id="rId49"/>
    <p:sldId id="369" r:id="rId50"/>
    <p:sldId id="370" r:id="rId51"/>
    <p:sldId id="338" r:id="rId52"/>
    <p:sldId id="296" r:id="rId53"/>
    <p:sldId id="297" r:id="rId54"/>
    <p:sldId id="389" r:id="rId55"/>
    <p:sldId id="391" r:id="rId56"/>
    <p:sldId id="390" r:id="rId57"/>
    <p:sldId id="392" r:id="rId58"/>
    <p:sldId id="393" r:id="rId59"/>
    <p:sldId id="394" r:id="rId60"/>
    <p:sldId id="395" r:id="rId61"/>
    <p:sldId id="396" r:id="rId62"/>
    <p:sldId id="397" r:id="rId63"/>
    <p:sldId id="398" r:id="rId64"/>
    <p:sldId id="399" r:id="rId65"/>
    <p:sldId id="400" r:id="rId66"/>
    <p:sldId id="401" r:id="rId67"/>
    <p:sldId id="402" r:id="rId68"/>
    <p:sldId id="403" r:id="rId69"/>
    <p:sldId id="404" r:id="rId70"/>
    <p:sldId id="405" r:id="rId71"/>
    <p:sldId id="406" r:id="rId72"/>
    <p:sldId id="407" r:id="rId73"/>
    <p:sldId id="408" r:id="rId74"/>
    <p:sldId id="409" r:id="rId75"/>
    <p:sldId id="410" r:id="rId76"/>
    <p:sldId id="411" r:id="rId77"/>
    <p:sldId id="412" r:id="rId78"/>
    <p:sldId id="413" r:id="rId79"/>
    <p:sldId id="416" r:id="rId80"/>
    <p:sldId id="415" r:id="rId81"/>
    <p:sldId id="417" r:id="rId82"/>
    <p:sldId id="418" r:id="rId83"/>
    <p:sldId id="419" r:id="rId84"/>
    <p:sldId id="298" r:id="rId85"/>
    <p:sldId id="299" r:id="rId86"/>
    <p:sldId id="420" r:id="rId87"/>
    <p:sldId id="421" r:id="rId88"/>
    <p:sldId id="422" r:id="rId89"/>
    <p:sldId id="423" r:id="rId90"/>
    <p:sldId id="424" r:id="rId91"/>
    <p:sldId id="425" r:id="rId92"/>
    <p:sldId id="426" r:id="rId93"/>
    <p:sldId id="427" r:id="rId94"/>
    <p:sldId id="428" r:id="rId95"/>
    <p:sldId id="429" r:id="rId96"/>
    <p:sldId id="430" r:id="rId97"/>
    <p:sldId id="432" r:id="rId98"/>
    <p:sldId id="433" r:id="rId99"/>
    <p:sldId id="435" r:id="rId100"/>
    <p:sldId id="436" r:id="rId101"/>
    <p:sldId id="431" r:id="rId102"/>
    <p:sldId id="437" r:id="rId103"/>
    <p:sldId id="438" r:id="rId104"/>
    <p:sldId id="439" r:id="rId105"/>
    <p:sldId id="440" r:id="rId106"/>
    <p:sldId id="852" r:id="rId107"/>
    <p:sldId id="853" r:id="rId108"/>
    <p:sldId id="854" r:id="rId109"/>
    <p:sldId id="855" r:id="rId110"/>
    <p:sldId id="856" r:id="rId111"/>
    <p:sldId id="300" r:id="rId112"/>
    <p:sldId id="301" r:id="rId113"/>
    <p:sldId id="359" r:id="rId114"/>
    <p:sldId id="441" r:id="rId115"/>
    <p:sldId id="442" r:id="rId116"/>
    <p:sldId id="443" r:id="rId117"/>
    <p:sldId id="444" r:id="rId118"/>
    <p:sldId id="445" r:id="rId119"/>
    <p:sldId id="446" r:id="rId120"/>
    <p:sldId id="447" r:id="rId121"/>
    <p:sldId id="448" r:id="rId122"/>
    <p:sldId id="449" r:id="rId123"/>
    <p:sldId id="450" r:id="rId124"/>
    <p:sldId id="451" r:id="rId125"/>
    <p:sldId id="452" r:id="rId126"/>
    <p:sldId id="453" r:id="rId127"/>
    <p:sldId id="455" r:id="rId128"/>
    <p:sldId id="456" r:id="rId129"/>
    <p:sldId id="302" r:id="rId130"/>
    <p:sldId id="303" r:id="rId131"/>
    <p:sldId id="304" r:id="rId132"/>
    <p:sldId id="305" r:id="rId133"/>
    <p:sldId id="457" r:id="rId134"/>
    <p:sldId id="458" r:id="rId135"/>
    <p:sldId id="459" r:id="rId136"/>
    <p:sldId id="460" r:id="rId137"/>
    <p:sldId id="461" r:id="rId138"/>
    <p:sldId id="462" r:id="rId139"/>
    <p:sldId id="463" r:id="rId140"/>
    <p:sldId id="464" r:id="rId141"/>
    <p:sldId id="465" r:id="rId142"/>
    <p:sldId id="466" r:id="rId143"/>
    <p:sldId id="467" r:id="rId144"/>
    <p:sldId id="468" r:id="rId145"/>
    <p:sldId id="469" r:id="rId146"/>
    <p:sldId id="470" r:id="rId147"/>
    <p:sldId id="471" r:id="rId148"/>
    <p:sldId id="743" r:id="rId149"/>
    <p:sldId id="742" r:id="rId150"/>
    <p:sldId id="306" r:id="rId151"/>
    <p:sldId id="307" r:id="rId152"/>
    <p:sldId id="749" r:id="rId153"/>
    <p:sldId id="751" r:id="rId154"/>
    <p:sldId id="750" r:id="rId155"/>
    <p:sldId id="752" r:id="rId156"/>
    <p:sldId id="753" r:id="rId157"/>
    <p:sldId id="754" r:id="rId158"/>
    <p:sldId id="755" r:id="rId159"/>
    <p:sldId id="756" r:id="rId160"/>
    <p:sldId id="757" r:id="rId161"/>
    <p:sldId id="758" r:id="rId162"/>
    <p:sldId id="759" r:id="rId163"/>
    <p:sldId id="760" r:id="rId164"/>
    <p:sldId id="761" r:id="rId165"/>
    <p:sldId id="762" r:id="rId166"/>
    <p:sldId id="763" r:id="rId167"/>
    <p:sldId id="764" r:id="rId168"/>
    <p:sldId id="474" r:id="rId169"/>
    <p:sldId id="765" r:id="rId170"/>
    <p:sldId id="766" r:id="rId171"/>
    <p:sldId id="767" r:id="rId172"/>
    <p:sldId id="768" r:id="rId173"/>
    <p:sldId id="769" r:id="rId174"/>
    <p:sldId id="770" r:id="rId175"/>
    <p:sldId id="771" r:id="rId176"/>
    <p:sldId id="308" r:id="rId177"/>
    <p:sldId id="309" r:id="rId178"/>
    <p:sldId id="816" r:id="rId179"/>
    <p:sldId id="817" r:id="rId180"/>
    <p:sldId id="818" r:id="rId181"/>
    <p:sldId id="819" r:id="rId182"/>
    <p:sldId id="822" r:id="rId183"/>
    <p:sldId id="823" r:id="rId184"/>
    <p:sldId id="820" r:id="rId185"/>
    <p:sldId id="821" r:id="rId186"/>
    <p:sldId id="824" r:id="rId187"/>
    <p:sldId id="825" r:id="rId188"/>
    <p:sldId id="826" r:id="rId189"/>
    <p:sldId id="828" r:id="rId190"/>
    <p:sldId id="310" r:id="rId191"/>
    <p:sldId id="311" r:id="rId192"/>
    <p:sldId id="836" r:id="rId193"/>
    <p:sldId id="837" r:id="rId194"/>
    <p:sldId id="829" r:id="rId195"/>
    <p:sldId id="830" r:id="rId196"/>
    <p:sldId id="831" r:id="rId197"/>
    <p:sldId id="833" r:id="rId198"/>
    <p:sldId id="838" r:id="rId199"/>
    <p:sldId id="839" r:id="rId200"/>
    <p:sldId id="840" r:id="rId201"/>
    <p:sldId id="841" r:id="rId202"/>
    <p:sldId id="312" r:id="rId203"/>
    <p:sldId id="313" r:id="rId204"/>
    <p:sldId id="842" r:id="rId205"/>
    <p:sldId id="832" r:id="rId206"/>
    <p:sldId id="843" r:id="rId207"/>
    <p:sldId id="844" r:id="rId208"/>
    <p:sldId id="845" r:id="rId209"/>
    <p:sldId id="846" r:id="rId210"/>
    <p:sldId id="847" r:id="rId211"/>
    <p:sldId id="848" r:id="rId212"/>
    <p:sldId id="849" r:id="rId213"/>
    <p:sldId id="834" r:id="rId214"/>
    <p:sldId id="850" r:id="rId215"/>
    <p:sldId id="851" r:id="rId216"/>
    <p:sldId id="314" r:id="rId217"/>
  </p:sldIdLst>
  <p:sldSz cx="12192000" cy="6858000"/>
  <p:notesSz cx="6858000" cy="9144000"/>
  <p:embeddedFontLst>
    <p:embeddedFont>
      <p:font typeface="Calibri" panose="020F0502020204030204" pitchFamily="34" charset="0"/>
      <p:regular r:id="rId219"/>
      <p:bold r:id="rId220"/>
      <p:italic r:id="rId221"/>
      <p:boldItalic r:id="rId222"/>
    </p:embeddedFont>
    <p:embeddedFont>
      <p:font typeface="Calibri Light" panose="020F0302020204030204" pitchFamily="34" charset="0"/>
      <p:regular r:id="rId223"/>
      <p:italic r:id="rId224"/>
    </p:embeddedFont>
    <p:embeddedFont>
      <p:font typeface="Itim" panose="00000500000000000000" pitchFamily="2" charset="-34"/>
      <p:regular r:id="rId225"/>
    </p:embeddedFont>
    <p:embeddedFont>
      <p:font typeface="Mali" panose="00000800000000000000" pitchFamily="2" charset="-34"/>
      <p:bold r:id="rId2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FFFD"/>
    <a:srgbClr val="99FF99"/>
    <a:srgbClr val="FF3399"/>
    <a:srgbClr val="00FFCC"/>
    <a:srgbClr val="FF9966"/>
    <a:srgbClr val="66FF99"/>
    <a:srgbClr val="FF9933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5E0781-4422-46F3-AF6E-F1FCB8DEED14}" v="18" dt="2022-02-18T09:26:15.5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3" autoAdjust="0"/>
    <p:restoredTop sz="94660"/>
  </p:normalViewPr>
  <p:slideViewPr>
    <p:cSldViewPr snapToGrid="0">
      <p:cViewPr>
        <p:scale>
          <a:sx n="75" d="100"/>
          <a:sy n="75" d="100"/>
        </p:scale>
        <p:origin x="33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566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font" Target="fonts/font8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viewProps" Target="view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notesMaster" Target="notesMasters/notesMaster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theme" Target="theme/theme1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font" Target="fonts/font1.fntdata"/><Relationship Id="rId230" Type="http://schemas.openxmlformats.org/officeDocument/2006/relationships/tableStyles" Target="tableStyle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font" Target="fonts/font2.fntdata"/><Relationship Id="rId225" Type="http://schemas.openxmlformats.org/officeDocument/2006/relationships/font" Target="fonts/font7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231" Type="http://schemas.microsoft.com/office/2016/11/relationships/changesInfo" Target="changesInfos/changesInfo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font" Target="fonts/font3.fntdata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microsoft.com/office/2015/10/relationships/revisionInfo" Target="revisionInfo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font" Target="fonts/font4.fntdata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font" Target="fonts/font5.fntdata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font" Target="fonts/font6.fntdata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คณิต พี่นา" userId="fd0cb80c2fc1ad3b" providerId="LiveId" clId="{675E0781-4422-46F3-AF6E-F1FCB8DEED14}"/>
    <pc:docChg chg="undo custSel modSld">
      <pc:chgData name="คณิต พี่นา" userId="fd0cb80c2fc1ad3b" providerId="LiveId" clId="{675E0781-4422-46F3-AF6E-F1FCB8DEED14}" dt="2022-02-18T09:26:21.994" v="91" actId="33935"/>
      <pc:docMkLst>
        <pc:docMk/>
      </pc:docMkLst>
      <pc:sldChg chg="modSp">
        <pc:chgData name="คณิต พี่นา" userId="fd0cb80c2fc1ad3b" providerId="LiveId" clId="{675E0781-4422-46F3-AF6E-F1FCB8DEED14}" dt="2021-12-06T18:16:09.042" v="9" actId="20577"/>
        <pc:sldMkLst>
          <pc:docMk/>
          <pc:sldMk cId="2543023881" sldId="310"/>
        </pc:sldMkLst>
        <pc:spChg chg="mod">
          <ac:chgData name="คณิต พี่นา" userId="fd0cb80c2fc1ad3b" providerId="LiveId" clId="{675E0781-4422-46F3-AF6E-F1FCB8DEED14}" dt="2021-12-06T18:16:09.042" v="9" actId="20577"/>
          <ac:spMkLst>
            <pc:docMk/>
            <pc:sldMk cId="2543023881" sldId="310"/>
            <ac:spMk id="14" creationId="{B7A106B7-A363-48AD-9667-C80540837C1A}"/>
          </ac:spMkLst>
        </pc:spChg>
      </pc:sldChg>
      <pc:sldChg chg="modSp">
        <pc:chgData name="คณิต พี่นา" userId="fd0cb80c2fc1ad3b" providerId="LiveId" clId="{675E0781-4422-46F3-AF6E-F1FCB8DEED14}" dt="2021-12-06T18:16:02.790" v="8" actId="20577"/>
        <pc:sldMkLst>
          <pc:docMk/>
          <pc:sldMk cId="595853879" sldId="312"/>
        </pc:sldMkLst>
        <pc:spChg chg="mod">
          <ac:chgData name="คณิต พี่นา" userId="fd0cb80c2fc1ad3b" providerId="LiveId" clId="{675E0781-4422-46F3-AF6E-F1FCB8DEED14}" dt="2021-12-06T18:16:02.790" v="8" actId="20577"/>
          <ac:spMkLst>
            <pc:docMk/>
            <pc:sldMk cId="595853879" sldId="312"/>
            <ac:spMk id="14" creationId="{B7A106B7-A363-48AD-9667-C80540837C1A}"/>
          </ac:spMkLst>
        </pc:spChg>
      </pc:sldChg>
      <pc:sldChg chg="modSp">
        <pc:chgData name="คณิต พี่นา" userId="fd0cb80c2fc1ad3b" providerId="LiveId" clId="{675E0781-4422-46F3-AF6E-F1FCB8DEED14}" dt="2021-12-06T18:15:48.135" v="7" actId="20577"/>
        <pc:sldMkLst>
          <pc:docMk/>
          <pc:sldMk cId="3588603530" sldId="314"/>
        </pc:sldMkLst>
        <pc:spChg chg="mod">
          <ac:chgData name="คณิต พี่นา" userId="fd0cb80c2fc1ad3b" providerId="LiveId" clId="{675E0781-4422-46F3-AF6E-F1FCB8DEED14}" dt="2021-12-06T18:15:48.135" v="7" actId="20577"/>
          <ac:spMkLst>
            <pc:docMk/>
            <pc:sldMk cId="3588603530" sldId="314"/>
            <ac:spMk id="14" creationId="{B7A106B7-A363-48AD-9667-C80540837C1A}"/>
          </ac:spMkLst>
        </pc:spChg>
      </pc:sldChg>
      <pc:sldChg chg="modSp mod">
        <pc:chgData name="คณิต พี่นา" userId="fd0cb80c2fc1ad3b" providerId="LiveId" clId="{675E0781-4422-46F3-AF6E-F1FCB8DEED14}" dt="2022-01-02T11:26:22.615" v="16" actId="33935"/>
        <pc:sldMkLst>
          <pc:docMk/>
          <pc:sldMk cId="391871500" sldId="425"/>
        </pc:sldMkLst>
        <pc:spChg chg="mod modVis">
          <ac:chgData name="คณิต พี่นา" userId="fd0cb80c2fc1ad3b" providerId="LiveId" clId="{675E0781-4422-46F3-AF6E-F1FCB8DEED14}" dt="2022-01-02T11:26:22.615" v="16" actId="33935"/>
          <ac:spMkLst>
            <pc:docMk/>
            <pc:sldMk cId="391871500" sldId="425"/>
            <ac:spMk id="6" creationId="{0040969E-79CA-444A-9932-1393382B7D92}"/>
          </ac:spMkLst>
        </pc:spChg>
        <pc:spChg chg="mod modVis">
          <ac:chgData name="คณิต พี่นา" userId="fd0cb80c2fc1ad3b" providerId="LiveId" clId="{675E0781-4422-46F3-AF6E-F1FCB8DEED14}" dt="2022-01-02T11:26:22.615" v="16" actId="33935"/>
          <ac:spMkLst>
            <pc:docMk/>
            <pc:sldMk cId="391871500" sldId="425"/>
            <ac:spMk id="10" creationId="{EFC35E9D-6925-4C77-9AD7-CF679C9D8A15}"/>
          </ac:spMkLst>
        </pc:spChg>
        <pc:spChg chg="mod">
          <ac:chgData name="คณิต พี่นา" userId="fd0cb80c2fc1ad3b" providerId="LiveId" clId="{675E0781-4422-46F3-AF6E-F1FCB8DEED14}" dt="2022-01-02T11:26:19.941" v="14" actId="20577"/>
          <ac:spMkLst>
            <pc:docMk/>
            <pc:sldMk cId="391871500" sldId="425"/>
            <ac:spMk id="70" creationId="{6564040E-2C65-43BF-A79E-B65A2A365D49}"/>
          </ac:spMkLst>
        </pc:spChg>
        <pc:grpChg chg="mod modVis">
          <ac:chgData name="คณิต พี่นา" userId="fd0cb80c2fc1ad3b" providerId="LiveId" clId="{675E0781-4422-46F3-AF6E-F1FCB8DEED14}" dt="2022-01-02T11:26:22.615" v="16" actId="33935"/>
          <ac:grpSpMkLst>
            <pc:docMk/>
            <pc:sldMk cId="391871500" sldId="425"/>
            <ac:grpSpMk id="9" creationId="{763A61C5-A16B-4F98-9602-567D4B1DDCE6}"/>
          </ac:grpSpMkLst>
        </pc:grpChg>
        <pc:grpChg chg="mod modVis">
          <ac:chgData name="คณิต พี่นา" userId="fd0cb80c2fc1ad3b" providerId="LiveId" clId="{675E0781-4422-46F3-AF6E-F1FCB8DEED14}" dt="2022-01-02T11:26:22.615" v="16" actId="33935"/>
          <ac:grpSpMkLst>
            <pc:docMk/>
            <pc:sldMk cId="391871500" sldId="425"/>
            <ac:grpSpMk id="19" creationId="{D579EC74-9C22-4994-AE0E-19509D277DC4}"/>
          </ac:grpSpMkLst>
        </pc:grpChg>
        <pc:grpChg chg="mod modVis">
          <ac:chgData name="คณิต พี่นา" userId="fd0cb80c2fc1ad3b" providerId="LiveId" clId="{675E0781-4422-46F3-AF6E-F1FCB8DEED14}" dt="2022-01-02T11:26:22.615" v="16" actId="33935"/>
          <ac:grpSpMkLst>
            <pc:docMk/>
            <pc:sldMk cId="391871500" sldId="425"/>
            <ac:grpSpMk id="55" creationId="{3747A326-B435-4CD1-A61A-A9AB3D880ED4}"/>
          </ac:grpSpMkLst>
        </pc:grpChg>
        <pc:grpChg chg="mod modVis">
          <ac:chgData name="คณิต พี่นา" userId="fd0cb80c2fc1ad3b" providerId="LiveId" clId="{675E0781-4422-46F3-AF6E-F1FCB8DEED14}" dt="2022-01-02T11:26:22.615" v="16" actId="33935"/>
          <ac:grpSpMkLst>
            <pc:docMk/>
            <pc:sldMk cId="391871500" sldId="425"/>
            <ac:grpSpMk id="67" creationId="{D80B8242-0E7D-4028-8D12-4D0269D8C066}"/>
          </ac:grpSpMkLst>
        </pc:grpChg>
        <pc:grpChg chg="mod modVis">
          <ac:chgData name="คณิต พี่นา" userId="fd0cb80c2fc1ad3b" providerId="LiveId" clId="{675E0781-4422-46F3-AF6E-F1FCB8DEED14}" dt="2022-01-02T11:26:22.615" v="16" actId="33935"/>
          <ac:grpSpMkLst>
            <pc:docMk/>
            <pc:sldMk cId="391871500" sldId="425"/>
            <ac:grpSpMk id="71" creationId="{7A9A191E-4FE0-4571-BD78-C75BEC3D4233}"/>
          </ac:grpSpMkLst>
        </pc:grpChg>
        <pc:picChg chg="mod modVis">
          <ac:chgData name="คณิต พี่นา" userId="fd0cb80c2fc1ad3b" providerId="LiveId" clId="{675E0781-4422-46F3-AF6E-F1FCB8DEED14}" dt="2022-01-02T11:26:22.615" v="16" actId="33935"/>
          <ac:picMkLst>
            <pc:docMk/>
            <pc:sldMk cId="391871500" sldId="425"/>
            <ac:picMk id="4" creationId="{5C47DEFB-E5D0-4D7B-A0B6-AEF51B6FD1A7}"/>
          </ac:picMkLst>
        </pc:picChg>
        <pc:picChg chg="mod modVis">
          <ac:chgData name="คณิต พี่นา" userId="fd0cb80c2fc1ad3b" providerId="LiveId" clId="{675E0781-4422-46F3-AF6E-F1FCB8DEED14}" dt="2022-01-02T11:26:22.615" v="16" actId="33935"/>
          <ac:picMkLst>
            <pc:docMk/>
            <pc:sldMk cId="391871500" sldId="425"/>
            <ac:picMk id="27" creationId="{5A0B1814-38A8-4645-B0AC-F535C44063CD}"/>
          </ac:picMkLst>
        </pc:picChg>
        <pc:picChg chg="mod modVis">
          <ac:chgData name="คณิต พี่นา" userId="fd0cb80c2fc1ad3b" providerId="LiveId" clId="{675E0781-4422-46F3-AF6E-F1FCB8DEED14}" dt="2022-01-02T11:26:22.615" v="16" actId="33935"/>
          <ac:picMkLst>
            <pc:docMk/>
            <pc:sldMk cId="391871500" sldId="425"/>
            <ac:picMk id="43" creationId="{F66B4B55-06DE-4F8D-A090-F29D24624DD0}"/>
          </ac:picMkLst>
        </pc:picChg>
        <pc:picChg chg="mod modVis">
          <ac:chgData name="คณิต พี่นา" userId="fd0cb80c2fc1ad3b" providerId="LiveId" clId="{675E0781-4422-46F3-AF6E-F1FCB8DEED14}" dt="2022-01-02T11:26:22.615" v="16" actId="33935"/>
          <ac:picMkLst>
            <pc:docMk/>
            <pc:sldMk cId="391871500" sldId="425"/>
            <ac:picMk id="79" creationId="{D084E60E-E3CA-418B-9A13-620F4F7D6D7E}"/>
          </ac:picMkLst>
        </pc:picChg>
        <pc:picChg chg="mod modVis">
          <ac:chgData name="คณิต พี่นา" userId="fd0cb80c2fc1ad3b" providerId="LiveId" clId="{675E0781-4422-46F3-AF6E-F1FCB8DEED14}" dt="2022-01-02T11:26:22.615" v="16" actId="33935"/>
          <ac:picMkLst>
            <pc:docMk/>
            <pc:sldMk cId="391871500" sldId="425"/>
            <ac:picMk id="80" creationId="{93C76499-D64A-4D3C-A033-14922C3DF3DF}"/>
          </ac:picMkLst>
        </pc:picChg>
        <pc:picChg chg="mod modVis">
          <ac:chgData name="คณิต พี่นา" userId="fd0cb80c2fc1ad3b" providerId="LiveId" clId="{675E0781-4422-46F3-AF6E-F1FCB8DEED14}" dt="2022-01-02T11:26:22.615" v="16" actId="33935"/>
          <ac:picMkLst>
            <pc:docMk/>
            <pc:sldMk cId="391871500" sldId="425"/>
            <ac:picMk id="81" creationId="{2AEE7251-40AA-43C5-85EF-6A41EC2CB6A7}"/>
          </ac:picMkLst>
        </pc:picChg>
      </pc:sldChg>
      <pc:sldChg chg="modSp mod">
        <pc:chgData name="คณิต พี่นา" userId="fd0cb80c2fc1ad3b" providerId="LiveId" clId="{675E0781-4422-46F3-AF6E-F1FCB8DEED14}" dt="2022-01-02T11:26:57.010" v="36" actId="33935"/>
        <pc:sldMkLst>
          <pc:docMk/>
          <pc:sldMk cId="419846545" sldId="426"/>
        </pc:sldMkLst>
        <pc:spChg chg="mod">
          <ac:chgData name="คณิต พี่นา" userId="fd0cb80c2fc1ad3b" providerId="LiveId" clId="{675E0781-4422-46F3-AF6E-F1FCB8DEED14}" dt="2022-01-02T11:26:34.660" v="23" actId="20577"/>
          <ac:spMkLst>
            <pc:docMk/>
            <pc:sldMk cId="419846545" sldId="426"/>
            <ac:spMk id="70" creationId="{6564040E-2C65-43BF-A79E-B65A2A365D49}"/>
          </ac:spMkLst>
        </pc:spChg>
        <pc:grpChg chg="mod modVis">
          <ac:chgData name="คณิต พี่นา" userId="fd0cb80c2fc1ad3b" providerId="LiveId" clId="{675E0781-4422-46F3-AF6E-F1FCB8DEED14}" dt="2022-01-02T11:26:31.245" v="20" actId="14429"/>
          <ac:grpSpMkLst>
            <pc:docMk/>
            <pc:sldMk cId="419846545" sldId="426"/>
            <ac:grpSpMk id="67" creationId="{D80B8242-0E7D-4028-8D12-4D0269D8C066}"/>
          </ac:grpSpMkLst>
        </pc:grpChg>
        <pc:picChg chg="mod modVis">
          <ac:chgData name="คณิต พี่นา" userId="fd0cb80c2fc1ad3b" providerId="LiveId" clId="{675E0781-4422-46F3-AF6E-F1FCB8DEED14}" dt="2022-01-02T11:26:57.010" v="36" actId="33935"/>
          <ac:picMkLst>
            <pc:docMk/>
            <pc:sldMk cId="419846545" sldId="426"/>
            <ac:picMk id="79" creationId="{D084E60E-E3CA-418B-9A13-620F4F7D6D7E}"/>
          </ac:picMkLst>
        </pc:picChg>
        <pc:picChg chg="mod modVis">
          <ac:chgData name="คณิต พี่นา" userId="fd0cb80c2fc1ad3b" providerId="LiveId" clId="{675E0781-4422-46F3-AF6E-F1FCB8DEED14}" dt="2022-01-02T11:26:29.207" v="18" actId="14429"/>
          <ac:picMkLst>
            <pc:docMk/>
            <pc:sldMk cId="419846545" sldId="426"/>
            <ac:picMk id="81" creationId="{2AEE7251-40AA-43C5-85EF-6A41EC2CB6A7}"/>
          </ac:picMkLst>
        </pc:picChg>
      </pc:sldChg>
      <pc:sldChg chg="modSp mod">
        <pc:chgData name="คณิต พี่นา" userId="fd0cb80c2fc1ad3b" providerId="LiveId" clId="{675E0781-4422-46F3-AF6E-F1FCB8DEED14}" dt="2022-01-02T11:26:55.457" v="35" actId="33935"/>
        <pc:sldMkLst>
          <pc:docMk/>
          <pc:sldMk cId="3666837956" sldId="427"/>
        </pc:sldMkLst>
        <pc:spChg chg="mod">
          <ac:chgData name="คณิต พี่นา" userId="fd0cb80c2fc1ad3b" providerId="LiveId" clId="{675E0781-4422-46F3-AF6E-F1FCB8DEED14}" dt="2022-01-02T11:26:39.727" v="26" actId="20577"/>
          <ac:spMkLst>
            <pc:docMk/>
            <pc:sldMk cId="3666837956" sldId="427"/>
            <ac:spMk id="70" creationId="{6564040E-2C65-43BF-A79E-B65A2A365D49}"/>
          </ac:spMkLst>
        </pc:spChg>
        <pc:picChg chg="mod modVis">
          <ac:chgData name="คณิต พี่นา" userId="fd0cb80c2fc1ad3b" providerId="LiveId" clId="{675E0781-4422-46F3-AF6E-F1FCB8DEED14}" dt="2022-01-02T11:26:55.457" v="35" actId="33935"/>
          <ac:picMkLst>
            <pc:docMk/>
            <pc:sldMk cId="3666837956" sldId="427"/>
            <ac:picMk id="81" creationId="{2AEE7251-40AA-43C5-85EF-6A41EC2CB6A7}"/>
          </ac:picMkLst>
        </pc:picChg>
      </pc:sldChg>
      <pc:sldChg chg="modSp mod">
        <pc:chgData name="คณิต พี่นา" userId="fd0cb80c2fc1ad3b" providerId="LiveId" clId="{675E0781-4422-46F3-AF6E-F1FCB8DEED14}" dt="2022-01-02T11:26:53.885" v="34" actId="33935"/>
        <pc:sldMkLst>
          <pc:docMk/>
          <pc:sldMk cId="1690367856" sldId="428"/>
        </pc:sldMkLst>
        <pc:spChg chg="mod">
          <ac:chgData name="คณิต พี่นา" userId="fd0cb80c2fc1ad3b" providerId="LiveId" clId="{675E0781-4422-46F3-AF6E-F1FCB8DEED14}" dt="2022-01-02T11:26:44.684" v="29" actId="20577"/>
          <ac:spMkLst>
            <pc:docMk/>
            <pc:sldMk cId="1690367856" sldId="428"/>
            <ac:spMk id="70" creationId="{6564040E-2C65-43BF-A79E-B65A2A365D49}"/>
          </ac:spMkLst>
        </pc:spChg>
        <pc:picChg chg="mod modVis">
          <ac:chgData name="คณิต พี่นา" userId="fd0cb80c2fc1ad3b" providerId="LiveId" clId="{675E0781-4422-46F3-AF6E-F1FCB8DEED14}" dt="2022-01-02T11:26:53.885" v="34" actId="33935"/>
          <ac:picMkLst>
            <pc:docMk/>
            <pc:sldMk cId="1690367856" sldId="428"/>
            <ac:picMk id="81" creationId="{2AEE7251-40AA-43C5-85EF-6A41EC2CB6A7}"/>
          </ac:picMkLst>
        </pc:picChg>
      </pc:sldChg>
      <pc:sldChg chg="modSp mod">
        <pc:chgData name="คณิต พี่นา" userId="fd0cb80c2fc1ad3b" providerId="LiveId" clId="{675E0781-4422-46F3-AF6E-F1FCB8DEED14}" dt="2022-01-02T11:26:51.996" v="33" actId="33935"/>
        <pc:sldMkLst>
          <pc:docMk/>
          <pc:sldMk cId="2987994212" sldId="429"/>
        </pc:sldMkLst>
        <pc:spChg chg="mod">
          <ac:chgData name="คณิต พี่นา" userId="fd0cb80c2fc1ad3b" providerId="LiveId" clId="{675E0781-4422-46F3-AF6E-F1FCB8DEED14}" dt="2022-01-02T11:26:49.857" v="32" actId="20577"/>
          <ac:spMkLst>
            <pc:docMk/>
            <pc:sldMk cId="2987994212" sldId="429"/>
            <ac:spMk id="70" creationId="{6564040E-2C65-43BF-A79E-B65A2A365D49}"/>
          </ac:spMkLst>
        </pc:spChg>
        <pc:picChg chg="mod modVis">
          <ac:chgData name="คณิต พี่นา" userId="fd0cb80c2fc1ad3b" providerId="LiveId" clId="{675E0781-4422-46F3-AF6E-F1FCB8DEED14}" dt="2022-01-02T11:26:51.996" v="33" actId="33935"/>
          <ac:picMkLst>
            <pc:docMk/>
            <pc:sldMk cId="2987994212" sldId="429"/>
            <ac:picMk id="79" creationId="{D084E60E-E3CA-418B-9A13-620F4F7D6D7E}"/>
          </ac:picMkLst>
        </pc:picChg>
      </pc:sldChg>
      <pc:sldChg chg="modSp mod">
        <pc:chgData name="คณิต พี่นา" userId="fd0cb80c2fc1ad3b" providerId="LiveId" clId="{675E0781-4422-46F3-AF6E-F1FCB8DEED14}" dt="2022-01-20T06:21:17.719" v="57" actId="33935"/>
        <pc:sldMkLst>
          <pc:docMk/>
          <pc:sldMk cId="604561081" sldId="448"/>
        </pc:sldMkLst>
        <pc:spChg chg="mod">
          <ac:chgData name="คณิต พี่นา" userId="fd0cb80c2fc1ad3b" providerId="LiveId" clId="{675E0781-4422-46F3-AF6E-F1FCB8DEED14}" dt="2022-01-20T06:21:15.619" v="56" actId="20577"/>
          <ac:spMkLst>
            <pc:docMk/>
            <pc:sldMk cId="604561081" sldId="448"/>
            <ac:spMk id="51" creationId="{AB9C7C3C-98BE-448D-A171-E2D16DEAD0B9}"/>
          </ac:spMkLst>
        </pc:spChg>
        <pc:picChg chg="mod modVis">
          <ac:chgData name="คณิต พี่นา" userId="fd0cb80c2fc1ad3b" providerId="LiveId" clId="{675E0781-4422-46F3-AF6E-F1FCB8DEED14}" dt="2022-01-20T06:21:17.719" v="57" actId="33935"/>
          <ac:picMkLst>
            <pc:docMk/>
            <pc:sldMk cId="604561081" sldId="448"/>
            <ac:picMk id="54" creationId="{A2D60D8D-CF3D-4F47-9777-F3D22D42E7AB}"/>
          </ac:picMkLst>
        </pc:picChg>
      </pc:sldChg>
      <pc:sldChg chg="modSp mod">
        <pc:chgData name="คณิต พี่นา" userId="fd0cb80c2fc1ad3b" providerId="LiveId" clId="{675E0781-4422-46F3-AF6E-F1FCB8DEED14}" dt="2022-01-20T06:22:10.118" v="73" actId="33935"/>
        <pc:sldMkLst>
          <pc:docMk/>
          <pc:sldMk cId="1522071438" sldId="449"/>
        </pc:sldMkLst>
        <pc:spChg chg="mod">
          <ac:chgData name="คณิต พี่นา" userId="fd0cb80c2fc1ad3b" providerId="LiveId" clId="{675E0781-4422-46F3-AF6E-F1FCB8DEED14}" dt="2022-01-20T06:21:21.915" v="60" actId="20577"/>
          <ac:spMkLst>
            <pc:docMk/>
            <pc:sldMk cId="1522071438" sldId="449"/>
            <ac:spMk id="51" creationId="{AB9C7C3C-98BE-448D-A171-E2D16DEAD0B9}"/>
          </ac:spMkLst>
        </pc:spChg>
        <pc:picChg chg="mod modVis">
          <ac:chgData name="คณิต พี่นา" userId="fd0cb80c2fc1ad3b" providerId="LiveId" clId="{675E0781-4422-46F3-AF6E-F1FCB8DEED14}" dt="2022-01-20T06:22:10.118" v="73" actId="33935"/>
          <ac:picMkLst>
            <pc:docMk/>
            <pc:sldMk cId="1522071438" sldId="449"/>
            <ac:picMk id="52" creationId="{72D223D8-F9F8-4347-A58B-95A23A5E1794}"/>
          </ac:picMkLst>
        </pc:picChg>
      </pc:sldChg>
      <pc:sldChg chg="modSp mod">
        <pc:chgData name="คณิต พี่นา" userId="fd0cb80c2fc1ad3b" providerId="LiveId" clId="{675E0781-4422-46F3-AF6E-F1FCB8DEED14}" dt="2022-01-20T06:21:26.246" v="62" actId="14429"/>
        <pc:sldMkLst>
          <pc:docMk/>
          <pc:sldMk cId="4031848460" sldId="450"/>
        </pc:sldMkLst>
        <pc:graphicFrameChg chg="modGraphic">
          <ac:chgData name="คณิต พี่นา" userId="fd0cb80c2fc1ad3b" providerId="LiveId" clId="{675E0781-4422-46F3-AF6E-F1FCB8DEED14}" dt="2022-01-20T06:20:48.805" v="51" actId="20577"/>
          <ac:graphicFrameMkLst>
            <pc:docMk/>
            <pc:sldMk cId="4031848460" sldId="450"/>
            <ac:graphicFrameMk id="2" creationId="{690DE415-9E43-4100-AFFD-5177058E5643}"/>
          </ac:graphicFrameMkLst>
        </pc:graphicFrameChg>
        <pc:picChg chg="mod modVis">
          <ac:chgData name="คณิต พี่นา" userId="fd0cb80c2fc1ad3b" providerId="LiveId" clId="{675E0781-4422-46F3-AF6E-F1FCB8DEED14}" dt="2022-01-20T06:21:26.246" v="62" actId="14429"/>
          <ac:picMkLst>
            <pc:docMk/>
            <pc:sldMk cId="4031848460" sldId="450"/>
            <ac:picMk id="39" creationId="{5C037DE8-ED99-43C0-85A4-032006F4DF82}"/>
          </ac:picMkLst>
        </pc:picChg>
      </pc:sldChg>
      <pc:sldChg chg="modSp mod">
        <pc:chgData name="คณิต พี่นา" userId="fd0cb80c2fc1ad3b" providerId="LiveId" clId="{675E0781-4422-46F3-AF6E-F1FCB8DEED14}" dt="2022-01-20T06:21:31.752" v="66" actId="33935"/>
        <pc:sldMkLst>
          <pc:docMk/>
          <pc:sldMk cId="3408765821" sldId="451"/>
        </pc:sldMkLst>
        <pc:spChg chg="mod">
          <ac:chgData name="คณิต พี่นา" userId="fd0cb80c2fc1ad3b" providerId="LiveId" clId="{675E0781-4422-46F3-AF6E-F1FCB8DEED14}" dt="2022-01-20T06:21:30.299" v="65" actId="20577"/>
          <ac:spMkLst>
            <pc:docMk/>
            <pc:sldMk cId="3408765821" sldId="451"/>
            <ac:spMk id="51" creationId="{AB9C7C3C-98BE-448D-A171-E2D16DEAD0B9}"/>
          </ac:spMkLst>
        </pc:spChg>
        <pc:graphicFrameChg chg="modGraphic">
          <ac:chgData name="คณิต พี่นา" userId="fd0cb80c2fc1ad3b" providerId="LiveId" clId="{675E0781-4422-46F3-AF6E-F1FCB8DEED14}" dt="2022-01-20T06:20:42.972" v="46" actId="20577"/>
          <ac:graphicFrameMkLst>
            <pc:docMk/>
            <pc:sldMk cId="3408765821" sldId="451"/>
            <ac:graphicFrameMk id="2" creationId="{690DE415-9E43-4100-AFFD-5177058E5643}"/>
          </ac:graphicFrameMkLst>
        </pc:graphicFrameChg>
        <pc:picChg chg="mod modVis">
          <ac:chgData name="คณิต พี่นา" userId="fd0cb80c2fc1ad3b" providerId="LiveId" clId="{675E0781-4422-46F3-AF6E-F1FCB8DEED14}" dt="2022-01-20T06:21:31.752" v="66" actId="33935"/>
          <ac:picMkLst>
            <pc:docMk/>
            <pc:sldMk cId="3408765821" sldId="451"/>
            <ac:picMk id="54" creationId="{A2D60D8D-CF3D-4F47-9777-F3D22D42E7AB}"/>
          </ac:picMkLst>
        </pc:picChg>
      </pc:sldChg>
      <pc:sldChg chg="modSp mod">
        <pc:chgData name="คณิต พี่นา" userId="fd0cb80c2fc1ad3b" providerId="LiveId" clId="{675E0781-4422-46F3-AF6E-F1FCB8DEED14}" dt="2022-01-20T06:21:42.022" v="72" actId="33935"/>
        <pc:sldMkLst>
          <pc:docMk/>
          <pc:sldMk cId="144816742" sldId="452"/>
        </pc:sldMkLst>
        <pc:spChg chg="mod">
          <ac:chgData name="คณิต พี่นา" userId="fd0cb80c2fc1ad3b" providerId="LiveId" clId="{675E0781-4422-46F3-AF6E-F1FCB8DEED14}" dt="2022-01-20T06:21:36.516" v="69" actId="20577"/>
          <ac:spMkLst>
            <pc:docMk/>
            <pc:sldMk cId="144816742" sldId="452"/>
            <ac:spMk id="51" creationId="{AB9C7C3C-98BE-448D-A171-E2D16DEAD0B9}"/>
          </ac:spMkLst>
        </pc:spChg>
        <pc:graphicFrameChg chg="modGraphic">
          <ac:chgData name="คณิต พี่นา" userId="fd0cb80c2fc1ad3b" providerId="LiveId" clId="{675E0781-4422-46F3-AF6E-F1FCB8DEED14}" dt="2022-01-20T06:20:40.132" v="43" actId="20577"/>
          <ac:graphicFrameMkLst>
            <pc:docMk/>
            <pc:sldMk cId="144816742" sldId="452"/>
            <ac:graphicFrameMk id="29" creationId="{023FC261-BC3D-489E-80D4-A37D50978A9C}"/>
          </ac:graphicFrameMkLst>
        </pc:graphicFrameChg>
        <pc:picChg chg="mod modVis">
          <ac:chgData name="คณิต พี่นา" userId="fd0cb80c2fc1ad3b" providerId="LiveId" clId="{675E0781-4422-46F3-AF6E-F1FCB8DEED14}" dt="2022-01-20T06:21:42.022" v="72" actId="33935"/>
          <ac:picMkLst>
            <pc:docMk/>
            <pc:sldMk cId="144816742" sldId="452"/>
            <ac:picMk id="54" creationId="{A2D60D8D-CF3D-4F47-9777-F3D22D42E7AB}"/>
          </ac:picMkLst>
        </pc:picChg>
      </pc:sldChg>
      <pc:sldChg chg="modSp mod">
        <pc:chgData name="คณิต พี่นา" userId="fd0cb80c2fc1ad3b" providerId="LiveId" clId="{675E0781-4422-46F3-AF6E-F1FCB8DEED14}" dt="2022-01-20T06:22:45.980" v="75" actId="33935"/>
        <pc:sldMkLst>
          <pc:docMk/>
          <pc:sldMk cId="3513746248" sldId="453"/>
        </pc:sldMkLst>
        <pc:graphicFrameChg chg="modGraphic">
          <ac:chgData name="คณิต พี่นา" userId="fd0cb80c2fc1ad3b" providerId="LiveId" clId="{675E0781-4422-46F3-AF6E-F1FCB8DEED14}" dt="2022-01-20T06:20:31.771" v="40" actId="20577"/>
          <ac:graphicFrameMkLst>
            <pc:docMk/>
            <pc:sldMk cId="3513746248" sldId="453"/>
            <ac:graphicFrameMk id="21" creationId="{2C490D28-850D-4C5C-AEE0-0133568B94A0}"/>
          </ac:graphicFrameMkLst>
        </pc:graphicFrameChg>
        <pc:picChg chg="mod modVis">
          <ac:chgData name="คณิต พี่นา" userId="fd0cb80c2fc1ad3b" providerId="LiveId" clId="{675E0781-4422-46F3-AF6E-F1FCB8DEED14}" dt="2022-01-20T06:22:45.980" v="75" actId="33935"/>
          <ac:picMkLst>
            <pc:docMk/>
            <pc:sldMk cId="3513746248" sldId="453"/>
            <ac:picMk id="56" creationId="{932AA13B-9167-453C-827C-F9A0962D4486}"/>
          </ac:picMkLst>
        </pc:picChg>
      </pc:sldChg>
      <pc:sldChg chg="modTransition">
        <pc:chgData name="คณิต พี่นา" userId="fd0cb80c2fc1ad3b" providerId="LiveId" clId="{675E0781-4422-46F3-AF6E-F1FCB8DEED14}" dt="2022-01-20T06:24:05.362" v="77"/>
        <pc:sldMkLst>
          <pc:docMk/>
          <pc:sldMk cId="3678502954" sldId="457"/>
        </pc:sldMkLst>
      </pc:sldChg>
      <pc:sldChg chg="addSp delSp modSp mod">
        <pc:chgData name="คณิต พี่นา" userId="fd0cb80c2fc1ad3b" providerId="LiveId" clId="{675E0781-4422-46F3-AF6E-F1FCB8DEED14}" dt="2022-02-18T09:25:50.959" v="81"/>
        <pc:sldMkLst>
          <pc:docMk/>
          <pc:sldMk cId="2384280717" sldId="742"/>
        </pc:sldMkLst>
        <pc:grpChg chg="add mod">
          <ac:chgData name="คณิต พี่นา" userId="fd0cb80c2fc1ad3b" providerId="LiveId" clId="{675E0781-4422-46F3-AF6E-F1FCB8DEED14}" dt="2022-02-18T09:25:50.959" v="81"/>
          <ac:grpSpMkLst>
            <pc:docMk/>
            <pc:sldMk cId="2384280717" sldId="742"/>
            <ac:grpSpMk id="47" creationId="{E5AB627D-3433-4121-B01D-FE5C2D8052AC}"/>
          </ac:grpSpMkLst>
        </pc:grpChg>
        <pc:picChg chg="del">
          <ac:chgData name="คณิต พี่นา" userId="fd0cb80c2fc1ad3b" providerId="LiveId" clId="{675E0781-4422-46F3-AF6E-F1FCB8DEED14}" dt="2022-02-18T09:25:49.442" v="80" actId="478"/>
          <ac:picMkLst>
            <pc:docMk/>
            <pc:sldMk cId="2384280717" sldId="742"/>
            <ac:picMk id="46" creationId="{384C8543-F34F-4615-8C62-1316846AA875}"/>
          </ac:picMkLst>
        </pc:picChg>
        <pc:picChg chg="mod">
          <ac:chgData name="คณิต พี่นา" userId="fd0cb80c2fc1ad3b" providerId="LiveId" clId="{675E0781-4422-46F3-AF6E-F1FCB8DEED14}" dt="2022-02-18T09:25:50.959" v="81"/>
          <ac:picMkLst>
            <pc:docMk/>
            <pc:sldMk cId="2384280717" sldId="742"/>
            <ac:picMk id="48" creationId="{16AD89BB-DB68-43CA-BAB5-EE1D48DEDCD4}"/>
          </ac:picMkLst>
        </pc:picChg>
        <pc:picChg chg="mod">
          <ac:chgData name="คณิต พี่นา" userId="fd0cb80c2fc1ad3b" providerId="LiveId" clId="{675E0781-4422-46F3-AF6E-F1FCB8DEED14}" dt="2022-02-18T09:25:50.959" v="81"/>
          <ac:picMkLst>
            <pc:docMk/>
            <pc:sldMk cId="2384280717" sldId="742"/>
            <ac:picMk id="49" creationId="{874E5374-999F-49AA-9C2B-2E3657B3AA98}"/>
          </ac:picMkLst>
        </pc:picChg>
      </pc:sldChg>
      <pc:sldChg chg="addSp delSp modSp mod">
        <pc:chgData name="คณิต พี่นา" userId="fd0cb80c2fc1ad3b" providerId="LiveId" clId="{675E0781-4422-46F3-AF6E-F1FCB8DEED14}" dt="2022-02-18T09:25:46.983" v="79"/>
        <pc:sldMkLst>
          <pc:docMk/>
          <pc:sldMk cId="2905166454" sldId="743"/>
        </pc:sldMkLst>
        <pc:grpChg chg="add mod">
          <ac:chgData name="คณิต พี่นา" userId="fd0cb80c2fc1ad3b" providerId="LiveId" clId="{675E0781-4422-46F3-AF6E-F1FCB8DEED14}" dt="2022-02-18T09:25:46.983" v="79"/>
          <ac:grpSpMkLst>
            <pc:docMk/>
            <pc:sldMk cId="2905166454" sldId="743"/>
            <ac:grpSpMk id="47" creationId="{0537CC87-7B38-4CB5-9411-C7942A4050AD}"/>
          </ac:grpSpMkLst>
        </pc:grpChg>
        <pc:picChg chg="del">
          <ac:chgData name="คณิต พี่นา" userId="fd0cb80c2fc1ad3b" providerId="LiveId" clId="{675E0781-4422-46F3-AF6E-F1FCB8DEED14}" dt="2022-02-18T09:25:46.051" v="78" actId="478"/>
          <ac:picMkLst>
            <pc:docMk/>
            <pc:sldMk cId="2905166454" sldId="743"/>
            <ac:picMk id="46" creationId="{62D26F61-EA22-45FB-BCCD-D67091365580}"/>
          </ac:picMkLst>
        </pc:picChg>
        <pc:picChg chg="mod">
          <ac:chgData name="คณิต พี่นา" userId="fd0cb80c2fc1ad3b" providerId="LiveId" clId="{675E0781-4422-46F3-AF6E-F1FCB8DEED14}" dt="2022-02-18T09:25:46.983" v="79"/>
          <ac:picMkLst>
            <pc:docMk/>
            <pc:sldMk cId="2905166454" sldId="743"/>
            <ac:picMk id="48" creationId="{57DB0B11-FB64-4204-BA8F-CF6B193477FB}"/>
          </ac:picMkLst>
        </pc:picChg>
        <pc:picChg chg="mod">
          <ac:chgData name="คณิต พี่นา" userId="fd0cb80c2fc1ad3b" providerId="LiveId" clId="{675E0781-4422-46F3-AF6E-F1FCB8DEED14}" dt="2022-02-18T09:25:46.983" v="79"/>
          <ac:picMkLst>
            <pc:docMk/>
            <pc:sldMk cId="2905166454" sldId="743"/>
            <ac:picMk id="49" creationId="{C9D6BAF6-1456-4E90-B301-2F87FA1C6828}"/>
          </ac:picMkLst>
        </pc:picChg>
      </pc:sldChg>
      <pc:sldChg chg="addSp delSp modSp mod">
        <pc:chgData name="คณิต พี่นา" userId="fd0cb80c2fc1ad3b" providerId="LiveId" clId="{675E0781-4422-46F3-AF6E-F1FCB8DEED14}" dt="2022-02-18T09:26:21.994" v="91" actId="33935"/>
        <pc:sldMkLst>
          <pc:docMk/>
          <pc:sldMk cId="1172858951" sldId="763"/>
        </pc:sldMkLst>
        <pc:spChg chg="mod modVis">
          <ac:chgData name="คณิต พี่นา" userId="fd0cb80c2fc1ad3b" providerId="LiveId" clId="{675E0781-4422-46F3-AF6E-F1FCB8DEED14}" dt="2022-02-18T09:26:21.994" v="91" actId="33935"/>
          <ac:spMkLst>
            <pc:docMk/>
            <pc:sldMk cId="1172858951" sldId="763"/>
            <ac:spMk id="100" creationId="{2745B9C7-6FAF-4204-894D-3C2C580262CA}"/>
          </ac:spMkLst>
        </pc:spChg>
        <pc:grpChg chg="add mod">
          <ac:chgData name="คณิต พี่นา" userId="fd0cb80c2fc1ad3b" providerId="LiveId" clId="{675E0781-4422-46F3-AF6E-F1FCB8DEED14}" dt="2022-02-18T09:25:58.688" v="83"/>
          <ac:grpSpMkLst>
            <pc:docMk/>
            <pc:sldMk cId="1172858951" sldId="763"/>
            <ac:grpSpMk id="46" creationId="{22FA548B-B59F-48E6-8A35-481C5AF272C8}"/>
          </ac:grpSpMkLst>
        </pc:grpChg>
        <pc:picChg chg="mod">
          <ac:chgData name="คณิต พี่นา" userId="fd0cb80c2fc1ad3b" providerId="LiveId" clId="{675E0781-4422-46F3-AF6E-F1FCB8DEED14}" dt="2022-02-18T09:25:58.688" v="83"/>
          <ac:picMkLst>
            <pc:docMk/>
            <pc:sldMk cId="1172858951" sldId="763"/>
            <ac:picMk id="47" creationId="{0BC8B298-159B-4595-8A4E-EFBFB32C6539}"/>
          </ac:picMkLst>
        </pc:picChg>
        <pc:picChg chg="mod">
          <ac:chgData name="คณิต พี่นา" userId="fd0cb80c2fc1ad3b" providerId="LiveId" clId="{675E0781-4422-46F3-AF6E-F1FCB8DEED14}" dt="2022-02-18T09:25:58.688" v="83"/>
          <ac:picMkLst>
            <pc:docMk/>
            <pc:sldMk cId="1172858951" sldId="763"/>
            <ac:picMk id="48" creationId="{0D78D998-D3BA-4130-A3CE-48B3B68A493C}"/>
          </ac:picMkLst>
        </pc:picChg>
        <pc:picChg chg="del">
          <ac:chgData name="คณิต พี่นา" userId="fd0cb80c2fc1ad3b" providerId="LiveId" clId="{675E0781-4422-46F3-AF6E-F1FCB8DEED14}" dt="2022-02-18T09:25:57.842" v="82" actId="478"/>
          <ac:picMkLst>
            <pc:docMk/>
            <pc:sldMk cId="1172858951" sldId="763"/>
            <ac:picMk id="58" creationId="{D11150A4-7587-4078-B6DC-8B14A0636357}"/>
          </ac:picMkLst>
        </pc:picChg>
      </pc:sldChg>
      <pc:sldChg chg="addSp delSp modSp mod">
        <pc:chgData name="คณิต พี่นา" userId="fd0cb80c2fc1ad3b" providerId="LiveId" clId="{675E0781-4422-46F3-AF6E-F1FCB8DEED14}" dt="2022-02-18T09:26:16.908" v="89" actId="33935"/>
        <pc:sldMkLst>
          <pc:docMk/>
          <pc:sldMk cId="2386810541" sldId="764"/>
        </pc:sldMkLst>
        <pc:spChg chg="mod modVis">
          <ac:chgData name="คณิต พี่นา" userId="fd0cb80c2fc1ad3b" providerId="LiveId" clId="{675E0781-4422-46F3-AF6E-F1FCB8DEED14}" dt="2022-02-18T09:26:16.908" v="89" actId="33935"/>
          <ac:spMkLst>
            <pc:docMk/>
            <pc:sldMk cId="2386810541" sldId="764"/>
            <ac:spMk id="100" creationId="{2745B9C7-6FAF-4204-894D-3C2C580262CA}"/>
          </ac:spMkLst>
        </pc:spChg>
        <pc:grpChg chg="add del mod">
          <ac:chgData name="คณิต พี่นา" userId="fd0cb80c2fc1ad3b" providerId="LiveId" clId="{675E0781-4422-46F3-AF6E-F1FCB8DEED14}" dt="2022-02-18T09:26:02.692" v="86"/>
          <ac:grpSpMkLst>
            <pc:docMk/>
            <pc:sldMk cId="2386810541" sldId="764"/>
            <ac:grpSpMk id="47" creationId="{24A4EAEC-A891-49E8-9670-EF2F9D97406F}"/>
          </ac:grpSpMkLst>
        </pc:grpChg>
        <pc:grpChg chg="add mod">
          <ac:chgData name="คณิต พี่นา" userId="fd0cb80c2fc1ad3b" providerId="LiveId" clId="{675E0781-4422-46F3-AF6E-F1FCB8DEED14}" dt="2022-02-18T09:26:15.519" v="88"/>
          <ac:grpSpMkLst>
            <pc:docMk/>
            <pc:sldMk cId="2386810541" sldId="764"/>
            <ac:grpSpMk id="50" creationId="{DEF354D8-ACC9-4AAF-8870-B4E6702A9446}"/>
          </ac:grpSpMkLst>
        </pc:grpChg>
        <pc:picChg chg="del">
          <ac:chgData name="คณิต พี่นา" userId="fd0cb80c2fc1ad3b" providerId="LiveId" clId="{675E0781-4422-46F3-AF6E-F1FCB8DEED14}" dt="2022-02-18T09:26:00.234" v="84" actId="478"/>
          <ac:picMkLst>
            <pc:docMk/>
            <pc:sldMk cId="2386810541" sldId="764"/>
            <ac:picMk id="46" creationId="{2517FC7C-94A3-4ED4-BF5A-B0AF5151235D}"/>
          </ac:picMkLst>
        </pc:picChg>
        <pc:picChg chg="mod">
          <ac:chgData name="คณิต พี่นา" userId="fd0cb80c2fc1ad3b" providerId="LiveId" clId="{675E0781-4422-46F3-AF6E-F1FCB8DEED14}" dt="2022-02-18T09:26:00.967" v="85"/>
          <ac:picMkLst>
            <pc:docMk/>
            <pc:sldMk cId="2386810541" sldId="764"/>
            <ac:picMk id="48" creationId="{0D3C1F2A-6E11-4A00-A905-DA5F1CC442B2}"/>
          </ac:picMkLst>
        </pc:picChg>
        <pc:picChg chg="mod">
          <ac:chgData name="คณิต พี่นา" userId="fd0cb80c2fc1ad3b" providerId="LiveId" clId="{675E0781-4422-46F3-AF6E-F1FCB8DEED14}" dt="2022-02-18T09:26:00.967" v="85"/>
          <ac:picMkLst>
            <pc:docMk/>
            <pc:sldMk cId="2386810541" sldId="764"/>
            <ac:picMk id="49" creationId="{BB6EBD94-CE27-4BE5-A4D9-B45E51958C15}"/>
          </ac:picMkLst>
        </pc:picChg>
        <pc:picChg chg="mod">
          <ac:chgData name="คณิต พี่นา" userId="fd0cb80c2fc1ad3b" providerId="LiveId" clId="{675E0781-4422-46F3-AF6E-F1FCB8DEED14}" dt="2022-02-18T09:26:15.519" v="88"/>
          <ac:picMkLst>
            <pc:docMk/>
            <pc:sldMk cId="2386810541" sldId="764"/>
            <ac:picMk id="51" creationId="{8625F7BD-00FF-498E-81D7-70A610A017EA}"/>
          </ac:picMkLst>
        </pc:picChg>
        <pc:picChg chg="mod">
          <ac:chgData name="คณิต พี่นา" userId="fd0cb80c2fc1ad3b" providerId="LiveId" clId="{675E0781-4422-46F3-AF6E-F1FCB8DEED14}" dt="2022-02-18T09:26:15.519" v="88"/>
          <ac:picMkLst>
            <pc:docMk/>
            <pc:sldMk cId="2386810541" sldId="764"/>
            <ac:picMk id="52" creationId="{420C7ED8-968A-450F-9106-E8DCB43BE983}"/>
          </ac:picMkLst>
        </pc:picChg>
      </pc:sldChg>
      <pc:sldChg chg="addSp delSp modSp modAnim">
        <pc:chgData name="คณิต พี่นา" userId="fd0cb80c2fc1ad3b" providerId="LiveId" clId="{675E0781-4422-46F3-AF6E-F1FCB8DEED14}" dt="2021-11-18T10:43:06.701" v="6"/>
        <pc:sldMkLst>
          <pc:docMk/>
          <pc:sldMk cId="2427619902" sldId="832"/>
        </pc:sldMkLst>
        <pc:spChg chg="mod topLvl">
          <ac:chgData name="คณิต พี่นา" userId="fd0cb80c2fc1ad3b" providerId="LiveId" clId="{675E0781-4422-46F3-AF6E-F1FCB8DEED14}" dt="2021-11-18T10:42:53.859" v="1" actId="165"/>
          <ac:spMkLst>
            <pc:docMk/>
            <pc:sldMk cId="2427619902" sldId="832"/>
            <ac:spMk id="74" creationId="{16D98A2E-2B7E-406D-8703-FE31C8891499}"/>
          </ac:spMkLst>
        </pc:spChg>
        <pc:spChg chg="mod">
          <ac:chgData name="คณิต พี่นา" userId="fd0cb80c2fc1ad3b" providerId="LiveId" clId="{675E0781-4422-46F3-AF6E-F1FCB8DEED14}" dt="2021-11-18T10:42:55.913" v="2" actId="164"/>
          <ac:spMkLst>
            <pc:docMk/>
            <pc:sldMk cId="2427619902" sldId="832"/>
            <ac:spMk id="75" creationId="{4E751F52-6639-4110-B10E-46557F266D25}"/>
          </ac:spMkLst>
        </pc:spChg>
        <pc:grpChg chg="add mod">
          <ac:chgData name="คณิต พี่นา" userId="fd0cb80c2fc1ad3b" providerId="LiveId" clId="{675E0781-4422-46F3-AF6E-F1FCB8DEED14}" dt="2021-11-18T10:42:55.913" v="2" actId="164"/>
          <ac:grpSpMkLst>
            <pc:docMk/>
            <pc:sldMk cId="2427619902" sldId="832"/>
            <ac:grpSpMk id="3" creationId="{79B5A2F6-C10E-4AD3-9E1E-831CE6D021B3}"/>
          </ac:grpSpMkLst>
        </pc:grpChg>
        <pc:grpChg chg="del">
          <ac:chgData name="คณิต พี่นา" userId="fd0cb80c2fc1ad3b" providerId="LiveId" clId="{675E0781-4422-46F3-AF6E-F1FCB8DEED14}" dt="2021-11-18T10:42:53.859" v="1" actId="165"/>
          <ac:grpSpMkLst>
            <pc:docMk/>
            <pc:sldMk cId="2427619902" sldId="832"/>
            <ac:grpSpMk id="22" creationId="{3EFFD2F0-33DA-4E32-8408-41451BB13292}"/>
          </ac:grpSpMkLst>
        </pc:grpChg>
        <pc:grpChg chg="mod topLvl">
          <ac:chgData name="คณิต พี่นา" userId="fd0cb80c2fc1ad3b" providerId="LiveId" clId="{675E0781-4422-46F3-AF6E-F1FCB8DEED14}" dt="2021-11-18T10:42:55.913" v="2" actId="164"/>
          <ac:grpSpMkLst>
            <pc:docMk/>
            <pc:sldMk cId="2427619902" sldId="832"/>
            <ac:grpSpMk id="71" creationId="{F31FBD95-970A-4042-B370-C5F95A3C4FAF}"/>
          </ac:grpSpMkLst>
        </pc:grpChg>
        <pc:cxnChg chg="mod">
          <ac:chgData name="คณิต พี่นา" userId="fd0cb80c2fc1ad3b" providerId="LiveId" clId="{675E0781-4422-46F3-AF6E-F1FCB8DEED14}" dt="2021-11-18T10:42:53.859" v="1" actId="165"/>
          <ac:cxnSpMkLst>
            <pc:docMk/>
            <pc:sldMk cId="2427619902" sldId="832"/>
            <ac:cxnSpMk id="72" creationId="{DC5BF1BF-02B0-4034-986F-4D97FE370B6C}"/>
          </ac:cxnSpMkLst>
        </pc:cxnChg>
        <pc:cxnChg chg="mod">
          <ac:chgData name="คณิต พี่นา" userId="fd0cb80c2fc1ad3b" providerId="LiveId" clId="{675E0781-4422-46F3-AF6E-F1FCB8DEED14}" dt="2021-11-18T10:42:53.859" v="1" actId="165"/>
          <ac:cxnSpMkLst>
            <pc:docMk/>
            <pc:sldMk cId="2427619902" sldId="832"/>
            <ac:cxnSpMk id="73" creationId="{D5968714-41C0-4D21-8B9F-B58B1B80A3F9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AE3C1-85FC-4558-A427-B6605803491D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B9436-41E9-4804-8417-E95B5E4F2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93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041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789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850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086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16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916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060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974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2095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435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978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3815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9136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0519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7015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3636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3933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57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409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6410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9123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4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629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8510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565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7313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7678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6603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1488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045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4846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5157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11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4215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5292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3961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5077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4677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6599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618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516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4275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5358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4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2176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8021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9026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43949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714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064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47312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0579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87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27494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89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233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78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17215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20300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7059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0549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55908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16192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37625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93165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793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79807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70247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880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3353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24594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24850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54F1A-0927-4596-8F26-B4E8C2E6AB31}" type="slidenum">
              <a:rPr lang="en-US" smtClean="0"/>
              <a:t>182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04474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54F1A-0927-4596-8F26-B4E8C2E6AB31}" type="slidenum">
              <a:rPr lang="en-US" smtClean="0"/>
              <a:t>184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78645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54F1A-0927-4596-8F26-B4E8C2E6AB31}" type="slidenum">
              <a:rPr lang="en-US" smtClean="0"/>
              <a:t>186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536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54F1A-0927-4596-8F26-B4E8C2E6AB31}" type="slidenum">
              <a:rPr lang="en-US" smtClean="0"/>
              <a:t>188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16685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036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1884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55531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54F1A-0927-4596-8F26-B4E8C2E6AB31}" type="slidenum">
              <a:rPr lang="en-US" smtClean="0"/>
              <a:t>192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9440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54F1A-0927-4596-8F26-B4E8C2E6AB31}" type="slidenum">
              <a:rPr lang="en-US" smtClean="0"/>
              <a:t>194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51867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54F1A-0927-4596-8F26-B4E8C2E6AB31}" type="slidenum">
              <a:rPr lang="en-US" smtClean="0"/>
              <a:t>196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7947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54F1A-0927-4596-8F26-B4E8C2E6AB31}" type="slidenum">
              <a:rPr lang="en-US" smtClean="0"/>
              <a:t>198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24089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54F1A-0927-4596-8F26-B4E8C2E6AB31}" type="slidenum">
              <a:rPr lang="en-US" smtClean="0"/>
              <a:t>200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83310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202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68522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203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14494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54F1A-0927-4596-8F26-B4E8C2E6AB31}" type="slidenum">
              <a:rPr lang="en-US" smtClean="0"/>
              <a:t>204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34465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54F1A-0927-4596-8F26-B4E8C2E6AB31}" type="slidenum">
              <a:rPr lang="en-US" smtClean="0"/>
              <a:t>206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026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24374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54F1A-0927-4596-8F26-B4E8C2E6AB31}" type="slidenum">
              <a:rPr lang="en-US" smtClean="0"/>
              <a:t>208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53643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54F1A-0927-4596-8F26-B4E8C2E6AB31}" type="slidenum">
              <a:rPr lang="en-US" smtClean="0"/>
              <a:t>210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45851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54F1A-0927-4596-8F26-B4E8C2E6AB31}" type="slidenum">
              <a:rPr lang="en-US" smtClean="0"/>
              <a:t>212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52683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54F1A-0927-4596-8F26-B4E8C2E6AB31}" type="slidenum">
              <a:rPr lang="en-US" smtClean="0"/>
              <a:t>214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06709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216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048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D12AB-8BC3-4207-9893-C8C3161BD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CFC36E-761D-4967-A1E0-6F58E10990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3B3BB-019B-4B35-86C5-91CF45A0C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078E-5494-4D4D-9DE1-BED8AB7A86B1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46740-F93F-4DEB-89F3-1C8712ACE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5D3E8-261A-4789-A4BE-76427A00B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8732-A789-40E5-854D-13716515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7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DD31B-3136-40DB-AA58-FAAE9559C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8E9C9D-381B-4C63-AF93-64F648C412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B107B-2529-43C1-B2D6-974E600BB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078E-5494-4D4D-9DE1-BED8AB7A86B1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00B67-5BE3-4310-8CCE-1BE47239B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FB24A-6508-4D56-93C8-CFF54EAAD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8732-A789-40E5-854D-13716515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33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F3DF22-877B-4826-B197-DADB486875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41227A-90AA-494B-A8B3-41320D03C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8766B-3380-4A4B-BD57-146930EFF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078E-5494-4D4D-9DE1-BED8AB7A86B1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EF02D-CD34-4A33-B2CC-596D079E9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5BAC1-3B2C-44B1-BE0C-E3449AD31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8732-A789-40E5-854D-13716515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84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1C226-B51D-499E-8261-932531B22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E2662-C8AC-4147-9A02-D8FC925B7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F615D-D575-4100-A1E4-CE300E4AA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078E-5494-4D4D-9DE1-BED8AB7A86B1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650C9-EACC-4224-9963-0077E5C1F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07B65-C234-451B-8B8B-7DB736959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8732-A789-40E5-854D-13716515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03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1BEA9-6B89-4248-AC49-A55FB7272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E964B-5044-4F6A-AEBB-3BEAF839F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BBCEC-B32F-41E9-A239-A1B838340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078E-5494-4D4D-9DE1-BED8AB7A86B1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555E9-E77B-4DD3-A878-6F00E2001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90A4E-CB01-44C4-83E6-04D9444E0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8732-A789-40E5-854D-13716515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49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ED238-BED2-4DFC-953C-F87F9F827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CCCA6-CAE1-4E0B-B12A-9CB334DFCF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787C73-F5D7-46F1-BCDA-A53BCA181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2A8CB-282C-43A6-B368-3B372D947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078E-5494-4D4D-9DE1-BED8AB7A86B1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4CE7AD-FC3B-4E26-8589-5E34176FB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DCDF7-0671-43EB-A485-31BFF414C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8732-A789-40E5-854D-13716515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1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C5EA1-4622-41FE-9BD6-9125AF946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01064-7C9E-44BA-A9D8-42467367E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41194E-7C89-4D30-A3D9-9FB6CE7CC4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4B83CF-9F41-4FBB-972D-BD056A2BC8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EB9920-C4CB-433A-AB75-AA5ED4D705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903452-4DD8-469E-8ABF-5AF24A1E3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078E-5494-4D4D-9DE1-BED8AB7A86B1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A22B4E-3981-4FC1-81B7-3E33E38D0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D55B29-6BB4-4B75-A920-9C36A49E7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8732-A789-40E5-854D-13716515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36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5EF4F-4317-41BB-B599-6CE46A0D2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2B30F3-9C73-4D62-BC34-1A82558E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078E-5494-4D4D-9DE1-BED8AB7A86B1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BAB84D-2AAB-4D44-8E73-5E0AAC23F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E3F969-1947-45D0-B974-8F372CFED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8732-A789-40E5-854D-13716515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14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013A51-6C68-45EC-B276-9A618DC21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078E-5494-4D4D-9DE1-BED8AB7A86B1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E4F2A1-2695-4663-AEE6-92CF16B74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68728-0814-403C-B75B-847CCE48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8732-A789-40E5-854D-13716515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84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A423A-D52D-4E83-A5E1-472A0D64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32FE0-C88F-4ACE-92BB-29518BC28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1D5721-0DF7-4283-A414-90BE34532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40C6-1CAE-4427-A593-D5CF14342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078E-5494-4D4D-9DE1-BED8AB7A86B1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FFC83D-9C3C-4C64-9414-BE69E2BA4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FC88C8-AC3E-43F4-91CD-8D6A5070B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8732-A789-40E5-854D-13716515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89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D711-35C7-40F5-96DE-D496CF62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65D6A4-9A6D-47B5-979F-A89E88C135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41462C-40F1-4CBE-AA43-40204076D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747A30-A58E-43AE-93FF-EFF0386D7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078E-5494-4D4D-9DE1-BED8AB7A86B1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0C5C96-E57C-403C-B133-AA16B2550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DBFDD0-AFEF-4224-83B4-ABFCA8040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8732-A789-40E5-854D-13716515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46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B9E23E-DCD6-437C-ADFE-A05038B3F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8FABD-A65D-449E-814E-B335D1F5C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5EAE2-A2FF-497E-9EE0-01ADF5B1D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F078E-5494-4D4D-9DE1-BED8AB7A86B1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A16C5-700F-4607-9DE5-33D0657CD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75CFD-41B5-4969-A5ED-25C93CB14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8732-A789-40E5-854D-13716515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9.emf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emf"/><Relationship Id="rId13" Type="http://schemas.openxmlformats.org/officeDocument/2006/relationships/image" Target="../media/image155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49.emf"/><Relationship Id="rId12" Type="http://schemas.openxmlformats.org/officeDocument/2006/relationships/image" Target="../media/image154.svg"/><Relationship Id="rId17" Type="http://schemas.openxmlformats.org/officeDocument/2006/relationships/image" Target="../media/image79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8.emf"/><Relationship Id="rId1" Type="http://schemas.openxmlformats.org/officeDocument/2006/relationships/tags" Target="../tags/tag33.xml"/><Relationship Id="rId6" Type="http://schemas.openxmlformats.org/officeDocument/2006/relationships/image" Target="../media/image148.emf"/><Relationship Id="rId11" Type="http://schemas.openxmlformats.org/officeDocument/2006/relationships/image" Target="../media/image153.png"/><Relationship Id="rId5" Type="http://schemas.openxmlformats.org/officeDocument/2006/relationships/audio" Target="../media/audio2.wav"/><Relationship Id="rId15" Type="http://schemas.openxmlformats.org/officeDocument/2006/relationships/image" Target="../media/image157.emf"/><Relationship Id="rId10" Type="http://schemas.openxmlformats.org/officeDocument/2006/relationships/image" Target="../media/image152.svg"/><Relationship Id="rId4" Type="http://schemas.openxmlformats.org/officeDocument/2006/relationships/audio" Target="../media/audio1.wav"/><Relationship Id="rId9" Type="http://schemas.openxmlformats.org/officeDocument/2006/relationships/image" Target="../media/image151.png"/><Relationship Id="rId14" Type="http://schemas.openxmlformats.org/officeDocument/2006/relationships/image" Target="../media/image156.sv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emf"/><Relationship Id="rId13" Type="http://schemas.openxmlformats.org/officeDocument/2006/relationships/image" Target="../media/image155.pn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149.emf"/><Relationship Id="rId12" Type="http://schemas.openxmlformats.org/officeDocument/2006/relationships/image" Target="../media/image154.svg"/><Relationship Id="rId17" Type="http://schemas.openxmlformats.org/officeDocument/2006/relationships/image" Target="../media/image79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8.emf"/><Relationship Id="rId1" Type="http://schemas.openxmlformats.org/officeDocument/2006/relationships/tags" Target="../tags/tag34.xml"/><Relationship Id="rId6" Type="http://schemas.openxmlformats.org/officeDocument/2006/relationships/image" Target="../media/image148.emf"/><Relationship Id="rId11" Type="http://schemas.openxmlformats.org/officeDocument/2006/relationships/image" Target="../media/image153.png"/><Relationship Id="rId5" Type="http://schemas.openxmlformats.org/officeDocument/2006/relationships/audio" Target="../media/audio1.wav"/><Relationship Id="rId15" Type="http://schemas.openxmlformats.org/officeDocument/2006/relationships/image" Target="../media/image157.emf"/><Relationship Id="rId10" Type="http://schemas.openxmlformats.org/officeDocument/2006/relationships/image" Target="../media/image152.svg"/><Relationship Id="rId4" Type="http://schemas.openxmlformats.org/officeDocument/2006/relationships/audio" Target="../media/audio2.wav"/><Relationship Id="rId9" Type="http://schemas.openxmlformats.org/officeDocument/2006/relationships/image" Target="../media/image151.png"/><Relationship Id="rId14" Type="http://schemas.openxmlformats.org/officeDocument/2006/relationships/image" Target="../media/image156.sv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emf"/><Relationship Id="rId13" Type="http://schemas.openxmlformats.org/officeDocument/2006/relationships/image" Target="../media/image155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149.emf"/><Relationship Id="rId12" Type="http://schemas.openxmlformats.org/officeDocument/2006/relationships/image" Target="../media/image154.svg"/><Relationship Id="rId17" Type="http://schemas.openxmlformats.org/officeDocument/2006/relationships/image" Target="../media/image79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8.emf"/><Relationship Id="rId1" Type="http://schemas.openxmlformats.org/officeDocument/2006/relationships/tags" Target="../tags/tag35.xml"/><Relationship Id="rId6" Type="http://schemas.openxmlformats.org/officeDocument/2006/relationships/image" Target="../media/image148.emf"/><Relationship Id="rId11" Type="http://schemas.openxmlformats.org/officeDocument/2006/relationships/image" Target="../media/image153.png"/><Relationship Id="rId5" Type="http://schemas.openxmlformats.org/officeDocument/2006/relationships/audio" Target="../media/audio2.wav"/><Relationship Id="rId15" Type="http://schemas.openxmlformats.org/officeDocument/2006/relationships/image" Target="../media/image157.emf"/><Relationship Id="rId10" Type="http://schemas.openxmlformats.org/officeDocument/2006/relationships/image" Target="../media/image152.svg"/><Relationship Id="rId4" Type="http://schemas.openxmlformats.org/officeDocument/2006/relationships/audio" Target="../media/audio1.wav"/><Relationship Id="rId9" Type="http://schemas.openxmlformats.org/officeDocument/2006/relationships/image" Target="../media/image151.png"/><Relationship Id="rId14" Type="http://schemas.openxmlformats.org/officeDocument/2006/relationships/image" Target="../media/image156.sv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emf"/><Relationship Id="rId13" Type="http://schemas.openxmlformats.org/officeDocument/2006/relationships/image" Target="../media/image155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149.emf"/><Relationship Id="rId12" Type="http://schemas.openxmlformats.org/officeDocument/2006/relationships/image" Target="../media/image154.svg"/><Relationship Id="rId17" Type="http://schemas.openxmlformats.org/officeDocument/2006/relationships/image" Target="../media/image79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8.emf"/><Relationship Id="rId1" Type="http://schemas.openxmlformats.org/officeDocument/2006/relationships/tags" Target="../tags/tag36.xml"/><Relationship Id="rId6" Type="http://schemas.openxmlformats.org/officeDocument/2006/relationships/image" Target="../media/image148.emf"/><Relationship Id="rId11" Type="http://schemas.openxmlformats.org/officeDocument/2006/relationships/image" Target="../media/image153.png"/><Relationship Id="rId5" Type="http://schemas.openxmlformats.org/officeDocument/2006/relationships/audio" Target="../media/audio1.wav"/><Relationship Id="rId15" Type="http://schemas.openxmlformats.org/officeDocument/2006/relationships/image" Target="../media/image157.emf"/><Relationship Id="rId10" Type="http://schemas.openxmlformats.org/officeDocument/2006/relationships/image" Target="../media/image152.svg"/><Relationship Id="rId4" Type="http://schemas.openxmlformats.org/officeDocument/2006/relationships/audio" Target="../media/audio2.wav"/><Relationship Id="rId9" Type="http://schemas.openxmlformats.org/officeDocument/2006/relationships/image" Target="../media/image151.png"/><Relationship Id="rId14" Type="http://schemas.openxmlformats.org/officeDocument/2006/relationships/image" Target="../media/image15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29.emf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emf"/><Relationship Id="rId13" Type="http://schemas.openxmlformats.org/officeDocument/2006/relationships/image" Target="../media/image155.pn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149.emf"/><Relationship Id="rId12" Type="http://schemas.openxmlformats.org/officeDocument/2006/relationships/image" Target="../media/image154.svg"/><Relationship Id="rId17" Type="http://schemas.openxmlformats.org/officeDocument/2006/relationships/image" Target="../media/image79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8.emf"/><Relationship Id="rId1" Type="http://schemas.openxmlformats.org/officeDocument/2006/relationships/tags" Target="../tags/tag37.xml"/><Relationship Id="rId6" Type="http://schemas.openxmlformats.org/officeDocument/2006/relationships/image" Target="../media/image148.emf"/><Relationship Id="rId11" Type="http://schemas.openxmlformats.org/officeDocument/2006/relationships/image" Target="../media/image153.png"/><Relationship Id="rId5" Type="http://schemas.openxmlformats.org/officeDocument/2006/relationships/audio" Target="../media/audio1.wav"/><Relationship Id="rId15" Type="http://schemas.openxmlformats.org/officeDocument/2006/relationships/image" Target="../media/image157.emf"/><Relationship Id="rId10" Type="http://schemas.openxmlformats.org/officeDocument/2006/relationships/image" Target="../media/image152.svg"/><Relationship Id="rId4" Type="http://schemas.openxmlformats.org/officeDocument/2006/relationships/audio" Target="../media/audio2.wav"/><Relationship Id="rId9" Type="http://schemas.openxmlformats.org/officeDocument/2006/relationships/image" Target="../media/image151.png"/><Relationship Id="rId14" Type="http://schemas.openxmlformats.org/officeDocument/2006/relationships/image" Target="../media/image156.sv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emf"/><Relationship Id="rId13" Type="http://schemas.openxmlformats.org/officeDocument/2006/relationships/image" Target="../media/image174.png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169.emf"/><Relationship Id="rId12" Type="http://schemas.openxmlformats.org/officeDocument/2006/relationships/image" Target="../media/image17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6" Type="http://schemas.openxmlformats.org/officeDocument/2006/relationships/image" Target="../media/image168.png"/><Relationship Id="rId11" Type="http://schemas.openxmlformats.org/officeDocument/2006/relationships/image" Target="../media/image172.jpg"/><Relationship Id="rId5" Type="http://schemas.openxmlformats.org/officeDocument/2006/relationships/image" Target="../media/image167.png"/><Relationship Id="rId10" Type="http://schemas.microsoft.com/office/2007/relationships/hdphoto" Target="../media/hdphoto4.wdp"/><Relationship Id="rId4" Type="http://schemas.openxmlformats.org/officeDocument/2006/relationships/image" Target="../media/image166.png"/><Relationship Id="rId9" Type="http://schemas.openxmlformats.org/officeDocument/2006/relationships/image" Target="../media/image171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emf"/><Relationship Id="rId13" Type="http://schemas.openxmlformats.org/officeDocument/2006/relationships/image" Target="../media/image174.png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169.emf"/><Relationship Id="rId12" Type="http://schemas.openxmlformats.org/officeDocument/2006/relationships/image" Target="../media/image17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Relationship Id="rId6" Type="http://schemas.openxmlformats.org/officeDocument/2006/relationships/image" Target="../media/image168.png"/><Relationship Id="rId11" Type="http://schemas.openxmlformats.org/officeDocument/2006/relationships/image" Target="../media/image172.jpg"/><Relationship Id="rId5" Type="http://schemas.openxmlformats.org/officeDocument/2006/relationships/image" Target="../media/image167.png"/><Relationship Id="rId10" Type="http://schemas.microsoft.com/office/2007/relationships/hdphoto" Target="../media/hdphoto4.wdp"/><Relationship Id="rId4" Type="http://schemas.openxmlformats.org/officeDocument/2006/relationships/image" Target="../media/image166.png"/><Relationship Id="rId9" Type="http://schemas.openxmlformats.org/officeDocument/2006/relationships/image" Target="../media/image171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emf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169.emf"/><Relationship Id="rId12" Type="http://schemas.openxmlformats.org/officeDocument/2006/relationships/image" Target="../media/image17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5" Type="http://schemas.openxmlformats.org/officeDocument/2006/relationships/image" Target="../media/image167.png"/><Relationship Id="rId10" Type="http://schemas.openxmlformats.org/officeDocument/2006/relationships/image" Target="../media/image176.png"/><Relationship Id="rId4" Type="http://schemas.openxmlformats.org/officeDocument/2006/relationships/image" Target="../media/image166.png"/><Relationship Id="rId9" Type="http://schemas.openxmlformats.org/officeDocument/2006/relationships/image" Target="../media/image175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173.png"/><Relationship Id="rId12" Type="http://schemas.openxmlformats.org/officeDocument/2006/relationships/image" Target="../media/image16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6" Type="http://schemas.openxmlformats.org/officeDocument/2006/relationships/image" Target="../media/image170.emf"/><Relationship Id="rId11" Type="http://schemas.openxmlformats.org/officeDocument/2006/relationships/image" Target="../media/image167.png"/><Relationship Id="rId5" Type="http://schemas.openxmlformats.org/officeDocument/2006/relationships/image" Target="../media/image169.emf"/><Relationship Id="rId10" Type="http://schemas.openxmlformats.org/officeDocument/2006/relationships/image" Target="../media/image176.png"/><Relationship Id="rId4" Type="http://schemas.openxmlformats.org/officeDocument/2006/relationships/image" Target="../media/image166.png"/><Relationship Id="rId9" Type="http://schemas.openxmlformats.org/officeDocument/2006/relationships/image" Target="../media/image175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68.png"/><Relationship Id="rId3" Type="http://schemas.openxmlformats.org/officeDocument/2006/relationships/audio" Target="../media/audio2.wav"/><Relationship Id="rId7" Type="http://schemas.openxmlformats.org/officeDocument/2006/relationships/image" Target="../media/image180.png"/><Relationship Id="rId12" Type="http://schemas.openxmlformats.org/officeDocument/2006/relationships/image" Target="../media/image167.png"/><Relationship Id="rId2" Type="http://schemas.openxmlformats.org/officeDocument/2006/relationships/audio" Target="../media/audio1.wav"/><Relationship Id="rId16" Type="http://schemas.openxmlformats.org/officeDocument/2006/relationships/image" Target="../media/image1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.svg"/><Relationship Id="rId11" Type="http://schemas.openxmlformats.org/officeDocument/2006/relationships/image" Target="../media/image78.emf"/><Relationship Id="rId5" Type="http://schemas.openxmlformats.org/officeDocument/2006/relationships/image" Target="../media/image178.png"/><Relationship Id="rId15" Type="http://schemas.openxmlformats.org/officeDocument/2006/relationships/image" Target="../media/image79.emf"/><Relationship Id="rId10" Type="http://schemas.openxmlformats.org/officeDocument/2006/relationships/image" Target="../media/image149.emf"/><Relationship Id="rId4" Type="http://schemas.openxmlformats.org/officeDocument/2006/relationships/image" Target="../media/image177.emf"/><Relationship Id="rId9" Type="http://schemas.openxmlformats.org/officeDocument/2006/relationships/image" Target="../media/image182.emf"/><Relationship Id="rId14" Type="http://schemas.openxmlformats.org/officeDocument/2006/relationships/image" Target="../media/image183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openxmlformats.org/officeDocument/2006/relationships/image" Target="../media/image168.png"/><Relationship Id="rId3" Type="http://schemas.openxmlformats.org/officeDocument/2006/relationships/audio" Target="../media/audio2.wav"/><Relationship Id="rId7" Type="http://schemas.openxmlformats.org/officeDocument/2006/relationships/image" Target="../media/image185.png"/><Relationship Id="rId12" Type="http://schemas.openxmlformats.org/officeDocument/2006/relationships/image" Target="../media/image167.png"/><Relationship Id="rId2" Type="http://schemas.openxmlformats.org/officeDocument/2006/relationships/audio" Target="../media/audio1.wav"/><Relationship Id="rId16" Type="http://schemas.openxmlformats.org/officeDocument/2006/relationships/image" Target="../media/image1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.svg"/><Relationship Id="rId11" Type="http://schemas.openxmlformats.org/officeDocument/2006/relationships/image" Target="../media/image78.emf"/><Relationship Id="rId5" Type="http://schemas.openxmlformats.org/officeDocument/2006/relationships/image" Target="../media/image178.png"/><Relationship Id="rId15" Type="http://schemas.openxmlformats.org/officeDocument/2006/relationships/image" Target="../media/image79.emf"/><Relationship Id="rId10" Type="http://schemas.openxmlformats.org/officeDocument/2006/relationships/image" Target="../media/image149.emf"/><Relationship Id="rId4" Type="http://schemas.openxmlformats.org/officeDocument/2006/relationships/image" Target="../media/image177.emf"/><Relationship Id="rId9" Type="http://schemas.openxmlformats.org/officeDocument/2006/relationships/image" Target="../media/image182.emf"/><Relationship Id="rId14" Type="http://schemas.openxmlformats.org/officeDocument/2006/relationships/image" Target="../media/image183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68.png"/><Relationship Id="rId3" Type="http://schemas.openxmlformats.org/officeDocument/2006/relationships/audio" Target="../media/audio2.wav"/><Relationship Id="rId7" Type="http://schemas.openxmlformats.org/officeDocument/2006/relationships/image" Target="../media/image187.png"/><Relationship Id="rId12" Type="http://schemas.openxmlformats.org/officeDocument/2006/relationships/image" Target="../media/image167.png"/><Relationship Id="rId2" Type="http://schemas.openxmlformats.org/officeDocument/2006/relationships/audio" Target="../media/audio1.wav"/><Relationship Id="rId16" Type="http://schemas.openxmlformats.org/officeDocument/2006/relationships/image" Target="../media/image1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.svg"/><Relationship Id="rId11" Type="http://schemas.openxmlformats.org/officeDocument/2006/relationships/image" Target="../media/image78.emf"/><Relationship Id="rId5" Type="http://schemas.openxmlformats.org/officeDocument/2006/relationships/image" Target="../media/image178.png"/><Relationship Id="rId15" Type="http://schemas.openxmlformats.org/officeDocument/2006/relationships/image" Target="../media/image79.emf"/><Relationship Id="rId10" Type="http://schemas.openxmlformats.org/officeDocument/2006/relationships/image" Target="../media/image149.emf"/><Relationship Id="rId4" Type="http://schemas.openxmlformats.org/officeDocument/2006/relationships/image" Target="../media/image177.emf"/><Relationship Id="rId9" Type="http://schemas.openxmlformats.org/officeDocument/2006/relationships/image" Target="../media/image182.emf"/><Relationship Id="rId14" Type="http://schemas.openxmlformats.org/officeDocument/2006/relationships/image" Target="../media/image18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29.emf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168.png"/><Relationship Id="rId3" Type="http://schemas.openxmlformats.org/officeDocument/2006/relationships/audio" Target="../media/audio2.wav"/><Relationship Id="rId7" Type="http://schemas.openxmlformats.org/officeDocument/2006/relationships/image" Target="../media/image189.png"/><Relationship Id="rId12" Type="http://schemas.openxmlformats.org/officeDocument/2006/relationships/image" Target="../media/image167.png"/><Relationship Id="rId2" Type="http://schemas.openxmlformats.org/officeDocument/2006/relationships/audio" Target="../media/audio1.wav"/><Relationship Id="rId16" Type="http://schemas.openxmlformats.org/officeDocument/2006/relationships/image" Target="../media/image1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.svg"/><Relationship Id="rId11" Type="http://schemas.openxmlformats.org/officeDocument/2006/relationships/image" Target="../media/image78.emf"/><Relationship Id="rId5" Type="http://schemas.openxmlformats.org/officeDocument/2006/relationships/image" Target="../media/image178.png"/><Relationship Id="rId15" Type="http://schemas.openxmlformats.org/officeDocument/2006/relationships/image" Target="../media/image79.emf"/><Relationship Id="rId10" Type="http://schemas.openxmlformats.org/officeDocument/2006/relationships/image" Target="../media/image149.emf"/><Relationship Id="rId4" Type="http://schemas.openxmlformats.org/officeDocument/2006/relationships/image" Target="../media/image177.emf"/><Relationship Id="rId9" Type="http://schemas.openxmlformats.org/officeDocument/2006/relationships/image" Target="../media/image182.emf"/><Relationship Id="rId14" Type="http://schemas.openxmlformats.org/officeDocument/2006/relationships/image" Target="../media/image183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audio" Target="../media/audio2.wav"/><Relationship Id="rId7" Type="http://schemas.openxmlformats.org/officeDocument/2006/relationships/image" Target="../media/image78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77.emf"/><Relationship Id="rId9" Type="http://schemas.openxmlformats.org/officeDocument/2006/relationships/image" Target="../media/image149.emf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audio" Target="../media/audio2.wav"/><Relationship Id="rId7" Type="http://schemas.openxmlformats.org/officeDocument/2006/relationships/image" Target="../media/image79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emf"/><Relationship Id="rId5" Type="http://schemas.openxmlformats.org/officeDocument/2006/relationships/image" Target="../media/image192.png"/><Relationship Id="rId4" Type="http://schemas.openxmlformats.org/officeDocument/2006/relationships/image" Target="../media/image177.emf"/><Relationship Id="rId9" Type="http://schemas.openxmlformats.org/officeDocument/2006/relationships/image" Target="../media/image149.emf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audio" Target="../media/audio1.wav"/><Relationship Id="rId7" Type="http://schemas.openxmlformats.org/officeDocument/2006/relationships/image" Target="../media/image79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1.png"/><Relationship Id="rId5" Type="http://schemas.openxmlformats.org/officeDocument/2006/relationships/image" Target="../media/image193.png"/><Relationship Id="rId4" Type="http://schemas.openxmlformats.org/officeDocument/2006/relationships/image" Target="../media/image177.emf"/><Relationship Id="rId9" Type="http://schemas.openxmlformats.org/officeDocument/2006/relationships/image" Target="../media/image149.emf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audio" Target="../media/audio2.wav"/><Relationship Id="rId7" Type="http://schemas.openxmlformats.org/officeDocument/2006/relationships/image" Target="../media/image78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77.emf"/><Relationship Id="rId9" Type="http://schemas.openxmlformats.org/officeDocument/2006/relationships/image" Target="../media/image149.emf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audio" Target="../media/audio2.wav"/><Relationship Id="rId7" Type="http://schemas.openxmlformats.org/officeDocument/2006/relationships/image" Target="../media/image79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emf"/><Relationship Id="rId5" Type="http://schemas.openxmlformats.org/officeDocument/2006/relationships/image" Target="../media/image192.png"/><Relationship Id="rId4" Type="http://schemas.openxmlformats.org/officeDocument/2006/relationships/image" Target="../media/image177.emf"/><Relationship Id="rId9" Type="http://schemas.openxmlformats.org/officeDocument/2006/relationships/image" Target="../media/image149.emf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audio" Target="../media/audio2.wav"/><Relationship Id="rId7" Type="http://schemas.openxmlformats.org/officeDocument/2006/relationships/image" Target="../media/image79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1.png"/><Relationship Id="rId5" Type="http://schemas.openxmlformats.org/officeDocument/2006/relationships/image" Target="../media/image193.png"/><Relationship Id="rId4" Type="http://schemas.openxmlformats.org/officeDocument/2006/relationships/image" Target="../media/image177.emf"/><Relationship Id="rId9" Type="http://schemas.openxmlformats.org/officeDocument/2006/relationships/image" Target="../media/image149.emf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8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emf"/><Relationship Id="rId5" Type="http://schemas.openxmlformats.org/officeDocument/2006/relationships/image" Target="../media/image79.emf"/><Relationship Id="rId4" Type="http://schemas.openxmlformats.org/officeDocument/2006/relationships/image" Target="../media/image194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49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image" Target="../media/image194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29.emf"/><Relationship Id="rId5" Type="http://schemas.openxmlformats.org/officeDocument/2006/relationships/image" Target="../media/image41.png"/><Relationship Id="rId4" Type="http://schemas.openxmlformats.org/officeDocument/2006/relationships/image" Target="../media/image34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emf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svg"/><Relationship Id="rId4" Type="http://schemas.openxmlformats.org/officeDocument/2006/relationships/image" Target="../media/image197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emf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svg"/><Relationship Id="rId4" Type="http://schemas.openxmlformats.org/officeDocument/2006/relationships/image" Target="../media/image197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emf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svg"/><Relationship Id="rId4" Type="http://schemas.openxmlformats.org/officeDocument/2006/relationships/image" Target="../media/image197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emf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svg"/><Relationship Id="rId4" Type="http://schemas.openxmlformats.org/officeDocument/2006/relationships/image" Target="../media/image197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emf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svg"/><Relationship Id="rId4" Type="http://schemas.openxmlformats.org/officeDocument/2006/relationships/image" Target="../media/image197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emf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svg"/><Relationship Id="rId4" Type="http://schemas.openxmlformats.org/officeDocument/2006/relationships/image" Target="../media/image197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emf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svg"/><Relationship Id="rId4" Type="http://schemas.openxmlformats.org/officeDocument/2006/relationships/image" Target="../media/image19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29.emf"/><Relationship Id="rId5" Type="http://schemas.openxmlformats.org/officeDocument/2006/relationships/image" Target="../media/image43.png"/><Relationship Id="rId4" Type="http://schemas.openxmlformats.org/officeDocument/2006/relationships/image" Target="../media/image34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emf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svg"/><Relationship Id="rId4" Type="http://schemas.openxmlformats.org/officeDocument/2006/relationships/image" Target="../media/image197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emf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svg"/><Relationship Id="rId4" Type="http://schemas.openxmlformats.org/officeDocument/2006/relationships/image" Target="../media/image197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emf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svg"/><Relationship Id="rId4" Type="http://schemas.openxmlformats.org/officeDocument/2006/relationships/image" Target="../media/image197.pn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emf"/><Relationship Id="rId13" Type="http://schemas.openxmlformats.org/officeDocument/2006/relationships/image" Target="../media/image155.png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149.emf"/><Relationship Id="rId12" Type="http://schemas.openxmlformats.org/officeDocument/2006/relationships/image" Target="../media/image154.svg"/><Relationship Id="rId17" Type="http://schemas.openxmlformats.org/officeDocument/2006/relationships/image" Target="../media/image79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8.emf"/><Relationship Id="rId1" Type="http://schemas.openxmlformats.org/officeDocument/2006/relationships/tags" Target="../tags/tag48.xml"/><Relationship Id="rId6" Type="http://schemas.openxmlformats.org/officeDocument/2006/relationships/image" Target="../media/image148.emf"/><Relationship Id="rId11" Type="http://schemas.openxmlformats.org/officeDocument/2006/relationships/image" Target="../media/image153.png"/><Relationship Id="rId5" Type="http://schemas.openxmlformats.org/officeDocument/2006/relationships/audio" Target="../media/audio1.wav"/><Relationship Id="rId15" Type="http://schemas.openxmlformats.org/officeDocument/2006/relationships/image" Target="../media/image157.emf"/><Relationship Id="rId10" Type="http://schemas.openxmlformats.org/officeDocument/2006/relationships/image" Target="../media/image152.svg"/><Relationship Id="rId4" Type="http://schemas.openxmlformats.org/officeDocument/2006/relationships/audio" Target="../media/audio2.wav"/><Relationship Id="rId9" Type="http://schemas.openxmlformats.org/officeDocument/2006/relationships/image" Target="../media/image151.png"/><Relationship Id="rId14" Type="http://schemas.openxmlformats.org/officeDocument/2006/relationships/image" Target="../media/image156.sv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emf"/><Relationship Id="rId13" Type="http://schemas.openxmlformats.org/officeDocument/2006/relationships/image" Target="../media/image155.png"/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149.emf"/><Relationship Id="rId12" Type="http://schemas.openxmlformats.org/officeDocument/2006/relationships/image" Target="../media/image154.svg"/><Relationship Id="rId17" Type="http://schemas.openxmlformats.org/officeDocument/2006/relationships/image" Target="../media/image79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8.emf"/><Relationship Id="rId1" Type="http://schemas.openxmlformats.org/officeDocument/2006/relationships/tags" Target="../tags/tag49.xml"/><Relationship Id="rId6" Type="http://schemas.openxmlformats.org/officeDocument/2006/relationships/image" Target="../media/image148.emf"/><Relationship Id="rId11" Type="http://schemas.openxmlformats.org/officeDocument/2006/relationships/image" Target="../media/image153.png"/><Relationship Id="rId5" Type="http://schemas.openxmlformats.org/officeDocument/2006/relationships/audio" Target="../media/audio2.wav"/><Relationship Id="rId15" Type="http://schemas.openxmlformats.org/officeDocument/2006/relationships/image" Target="../media/image157.emf"/><Relationship Id="rId10" Type="http://schemas.openxmlformats.org/officeDocument/2006/relationships/image" Target="../media/image152.svg"/><Relationship Id="rId4" Type="http://schemas.openxmlformats.org/officeDocument/2006/relationships/audio" Target="../media/audio1.wav"/><Relationship Id="rId9" Type="http://schemas.openxmlformats.org/officeDocument/2006/relationships/image" Target="../media/image151.png"/><Relationship Id="rId14" Type="http://schemas.openxmlformats.org/officeDocument/2006/relationships/image" Target="../media/image156.svg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emf"/><Relationship Id="rId13" Type="http://schemas.openxmlformats.org/officeDocument/2006/relationships/image" Target="../media/image155.png"/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149.emf"/><Relationship Id="rId12" Type="http://schemas.openxmlformats.org/officeDocument/2006/relationships/image" Target="../media/image154.svg"/><Relationship Id="rId17" Type="http://schemas.openxmlformats.org/officeDocument/2006/relationships/image" Target="../media/image79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8.emf"/><Relationship Id="rId1" Type="http://schemas.openxmlformats.org/officeDocument/2006/relationships/tags" Target="../tags/tag50.xml"/><Relationship Id="rId6" Type="http://schemas.openxmlformats.org/officeDocument/2006/relationships/image" Target="../media/image148.emf"/><Relationship Id="rId11" Type="http://schemas.openxmlformats.org/officeDocument/2006/relationships/image" Target="../media/image153.png"/><Relationship Id="rId5" Type="http://schemas.openxmlformats.org/officeDocument/2006/relationships/audio" Target="../media/audio2.wav"/><Relationship Id="rId15" Type="http://schemas.openxmlformats.org/officeDocument/2006/relationships/image" Target="../media/image157.emf"/><Relationship Id="rId10" Type="http://schemas.openxmlformats.org/officeDocument/2006/relationships/image" Target="../media/image152.svg"/><Relationship Id="rId4" Type="http://schemas.openxmlformats.org/officeDocument/2006/relationships/audio" Target="../media/audio1.wav"/><Relationship Id="rId9" Type="http://schemas.openxmlformats.org/officeDocument/2006/relationships/image" Target="../media/image151.png"/><Relationship Id="rId14" Type="http://schemas.openxmlformats.org/officeDocument/2006/relationships/image" Target="../media/image156.sv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emf"/><Relationship Id="rId13" Type="http://schemas.openxmlformats.org/officeDocument/2006/relationships/image" Target="../media/image155.png"/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149.emf"/><Relationship Id="rId12" Type="http://schemas.openxmlformats.org/officeDocument/2006/relationships/image" Target="../media/image154.svg"/><Relationship Id="rId17" Type="http://schemas.openxmlformats.org/officeDocument/2006/relationships/image" Target="../media/image79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8.emf"/><Relationship Id="rId1" Type="http://schemas.openxmlformats.org/officeDocument/2006/relationships/tags" Target="../tags/tag51.xml"/><Relationship Id="rId6" Type="http://schemas.openxmlformats.org/officeDocument/2006/relationships/image" Target="../media/image148.emf"/><Relationship Id="rId11" Type="http://schemas.openxmlformats.org/officeDocument/2006/relationships/image" Target="../media/image153.png"/><Relationship Id="rId5" Type="http://schemas.openxmlformats.org/officeDocument/2006/relationships/audio" Target="../media/audio1.wav"/><Relationship Id="rId15" Type="http://schemas.openxmlformats.org/officeDocument/2006/relationships/image" Target="../media/image157.emf"/><Relationship Id="rId10" Type="http://schemas.openxmlformats.org/officeDocument/2006/relationships/image" Target="../media/image152.svg"/><Relationship Id="rId4" Type="http://schemas.openxmlformats.org/officeDocument/2006/relationships/audio" Target="../media/audio2.wav"/><Relationship Id="rId9" Type="http://schemas.openxmlformats.org/officeDocument/2006/relationships/image" Target="../media/image151.png"/><Relationship Id="rId14" Type="http://schemas.openxmlformats.org/officeDocument/2006/relationships/image" Target="../media/image156.svg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emf"/><Relationship Id="rId13" Type="http://schemas.openxmlformats.org/officeDocument/2006/relationships/image" Target="../media/image155.png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149.emf"/><Relationship Id="rId12" Type="http://schemas.openxmlformats.org/officeDocument/2006/relationships/image" Target="../media/image154.svg"/><Relationship Id="rId17" Type="http://schemas.openxmlformats.org/officeDocument/2006/relationships/image" Target="../media/image79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8.emf"/><Relationship Id="rId1" Type="http://schemas.openxmlformats.org/officeDocument/2006/relationships/tags" Target="../tags/tag52.xml"/><Relationship Id="rId6" Type="http://schemas.openxmlformats.org/officeDocument/2006/relationships/image" Target="../media/image148.emf"/><Relationship Id="rId11" Type="http://schemas.openxmlformats.org/officeDocument/2006/relationships/image" Target="../media/image153.png"/><Relationship Id="rId5" Type="http://schemas.openxmlformats.org/officeDocument/2006/relationships/audio" Target="../media/audio2.wav"/><Relationship Id="rId15" Type="http://schemas.openxmlformats.org/officeDocument/2006/relationships/image" Target="../media/image157.emf"/><Relationship Id="rId10" Type="http://schemas.openxmlformats.org/officeDocument/2006/relationships/image" Target="../media/image152.svg"/><Relationship Id="rId4" Type="http://schemas.openxmlformats.org/officeDocument/2006/relationships/audio" Target="../media/audio1.wav"/><Relationship Id="rId9" Type="http://schemas.openxmlformats.org/officeDocument/2006/relationships/image" Target="../media/image151.png"/><Relationship Id="rId14" Type="http://schemas.openxmlformats.org/officeDocument/2006/relationships/image" Target="../media/image156.svg"/></Relationships>
</file>

<file path=ppt/slides/_rels/slide14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9.png"/><Relationship Id="rId7" Type="http://schemas.openxmlformats.org/officeDocument/2006/relationships/image" Target="../media/image20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49.emf"/></Relationships>
</file>

<file path=ppt/slides/_rels/slide14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9.png"/><Relationship Id="rId7" Type="http://schemas.openxmlformats.org/officeDocument/2006/relationships/image" Target="../media/image20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1.png"/><Relationship Id="rId5" Type="http://schemas.openxmlformats.org/officeDocument/2006/relationships/image" Target="../media/image203.png"/><Relationship Id="rId4" Type="http://schemas.openxmlformats.org/officeDocument/2006/relationships/image" Target="../media/image14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29.emf"/><Relationship Id="rId5" Type="http://schemas.openxmlformats.org/officeDocument/2006/relationships/image" Target="../media/image45.png"/><Relationship Id="rId4" Type="http://schemas.openxmlformats.org/officeDocument/2006/relationships/image" Target="../media/image34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3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198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5.xml"/><Relationship Id="rId6" Type="http://schemas.openxmlformats.org/officeDocument/2006/relationships/image" Target="../media/image197.png"/><Relationship Id="rId5" Type="http://schemas.openxmlformats.org/officeDocument/2006/relationships/image" Target="../media/image196.emf"/><Relationship Id="rId4" Type="http://schemas.openxmlformats.org/officeDocument/2006/relationships/image" Target="../media/image195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198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6.xml"/><Relationship Id="rId6" Type="http://schemas.openxmlformats.org/officeDocument/2006/relationships/image" Target="../media/image197.png"/><Relationship Id="rId5" Type="http://schemas.openxmlformats.org/officeDocument/2006/relationships/image" Target="../media/image196.emf"/><Relationship Id="rId4" Type="http://schemas.openxmlformats.org/officeDocument/2006/relationships/image" Target="../media/image195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198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7.xml"/><Relationship Id="rId6" Type="http://schemas.openxmlformats.org/officeDocument/2006/relationships/image" Target="../media/image197.png"/><Relationship Id="rId5" Type="http://schemas.openxmlformats.org/officeDocument/2006/relationships/image" Target="../media/image196.emf"/><Relationship Id="rId4" Type="http://schemas.openxmlformats.org/officeDocument/2006/relationships/image" Target="../media/image195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198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6" Type="http://schemas.openxmlformats.org/officeDocument/2006/relationships/image" Target="../media/image197.png"/><Relationship Id="rId5" Type="http://schemas.openxmlformats.org/officeDocument/2006/relationships/image" Target="../media/image196.emf"/><Relationship Id="rId4" Type="http://schemas.openxmlformats.org/officeDocument/2006/relationships/image" Target="../media/image195.pn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notesSlide" Target="../notesSlides/notesSlide61.xml"/><Relationship Id="rId7" Type="http://schemas.openxmlformats.org/officeDocument/2006/relationships/image" Target="../media/image198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6" Type="http://schemas.openxmlformats.org/officeDocument/2006/relationships/image" Target="../media/image197.png"/><Relationship Id="rId5" Type="http://schemas.openxmlformats.org/officeDocument/2006/relationships/image" Target="../media/image196.emf"/><Relationship Id="rId4" Type="http://schemas.openxmlformats.org/officeDocument/2006/relationships/image" Target="../media/image195.png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198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6" Type="http://schemas.openxmlformats.org/officeDocument/2006/relationships/image" Target="../media/image197.png"/><Relationship Id="rId5" Type="http://schemas.openxmlformats.org/officeDocument/2006/relationships/image" Target="../media/image196.emf"/><Relationship Id="rId4" Type="http://schemas.openxmlformats.org/officeDocument/2006/relationships/image" Target="../media/image195.pn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notesSlide" Target="../notesSlides/notesSlide63.xml"/><Relationship Id="rId7" Type="http://schemas.openxmlformats.org/officeDocument/2006/relationships/image" Target="../media/image198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Relationship Id="rId6" Type="http://schemas.openxmlformats.org/officeDocument/2006/relationships/image" Target="../media/image197.png"/><Relationship Id="rId5" Type="http://schemas.openxmlformats.org/officeDocument/2006/relationships/image" Target="../media/image196.emf"/><Relationship Id="rId4" Type="http://schemas.openxmlformats.org/officeDocument/2006/relationships/image" Target="../media/image195.png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notesSlide" Target="../notesSlides/notesSlide64.xml"/><Relationship Id="rId7" Type="http://schemas.openxmlformats.org/officeDocument/2006/relationships/image" Target="../media/image198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Relationship Id="rId6" Type="http://schemas.openxmlformats.org/officeDocument/2006/relationships/image" Target="../media/image197.png"/><Relationship Id="rId5" Type="http://schemas.openxmlformats.org/officeDocument/2006/relationships/image" Target="../media/image196.emf"/><Relationship Id="rId4" Type="http://schemas.openxmlformats.org/officeDocument/2006/relationships/image" Target="../media/image19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29.emf"/><Relationship Id="rId5" Type="http://schemas.openxmlformats.org/officeDocument/2006/relationships/image" Target="../media/image47.png"/><Relationship Id="rId4" Type="http://schemas.openxmlformats.org/officeDocument/2006/relationships/image" Target="../media/image34.png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notesSlide" Target="../notesSlides/notesSlide65.xml"/><Relationship Id="rId7" Type="http://schemas.openxmlformats.org/officeDocument/2006/relationships/image" Target="../media/image198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197.png"/><Relationship Id="rId5" Type="http://schemas.openxmlformats.org/officeDocument/2006/relationships/image" Target="../media/image196.emf"/><Relationship Id="rId4" Type="http://schemas.openxmlformats.org/officeDocument/2006/relationships/image" Target="../media/image195.png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notesSlide" Target="../notesSlides/notesSlide66.xml"/><Relationship Id="rId7" Type="http://schemas.openxmlformats.org/officeDocument/2006/relationships/image" Target="../media/image198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197.png"/><Relationship Id="rId5" Type="http://schemas.openxmlformats.org/officeDocument/2006/relationships/image" Target="../media/image196.emf"/><Relationship Id="rId4" Type="http://schemas.openxmlformats.org/officeDocument/2006/relationships/image" Target="../media/image195.png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notesSlide" Target="../notesSlides/notesSlide67.xml"/><Relationship Id="rId7" Type="http://schemas.openxmlformats.org/officeDocument/2006/relationships/image" Target="../media/image198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197.png"/><Relationship Id="rId5" Type="http://schemas.openxmlformats.org/officeDocument/2006/relationships/image" Target="../media/image196.emf"/><Relationship Id="rId4" Type="http://schemas.openxmlformats.org/officeDocument/2006/relationships/image" Target="../media/image195.png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notesSlide" Target="../notesSlides/notesSlide68.xml"/><Relationship Id="rId7" Type="http://schemas.openxmlformats.org/officeDocument/2006/relationships/image" Target="../media/image198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197.png"/><Relationship Id="rId5" Type="http://schemas.openxmlformats.org/officeDocument/2006/relationships/image" Target="../media/image196.emf"/><Relationship Id="rId4" Type="http://schemas.openxmlformats.org/officeDocument/2006/relationships/image" Target="../media/image195.pn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notesSlide" Target="../notesSlides/notesSlide69.xml"/><Relationship Id="rId7" Type="http://schemas.openxmlformats.org/officeDocument/2006/relationships/image" Target="../media/image198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6" Type="http://schemas.openxmlformats.org/officeDocument/2006/relationships/image" Target="../media/image197.png"/><Relationship Id="rId5" Type="http://schemas.openxmlformats.org/officeDocument/2006/relationships/image" Target="../media/image196.emf"/><Relationship Id="rId4" Type="http://schemas.openxmlformats.org/officeDocument/2006/relationships/image" Target="../media/image195.png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notesSlide" Target="../notesSlides/notesSlide70.xml"/><Relationship Id="rId7" Type="http://schemas.openxmlformats.org/officeDocument/2006/relationships/image" Target="../media/image198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6" Type="http://schemas.openxmlformats.org/officeDocument/2006/relationships/image" Target="../media/image197.png"/><Relationship Id="rId5" Type="http://schemas.openxmlformats.org/officeDocument/2006/relationships/image" Target="../media/image196.emf"/><Relationship Id="rId4" Type="http://schemas.openxmlformats.org/officeDocument/2006/relationships/image" Target="../media/image195.pn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99.png"/><Relationship Id="rId7" Type="http://schemas.microsoft.com/office/2007/relationships/hdphoto" Target="../media/hdphoto5.wdp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149.emf"/></Relationships>
</file>

<file path=ppt/slides/_rels/slide16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9.png"/><Relationship Id="rId7" Type="http://schemas.openxmlformats.org/officeDocument/2006/relationships/image" Target="../media/image20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1.png"/><Relationship Id="rId5" Type="http://schemas.openxmlformats.org/officeDocument/2006/relationships/image" Target="../media/image207.png"/><Relationship Id="rId4" Type="http://schemas.openxmlformats.org/officeDocument/2006/relationships/image" Target="../media/image149.emf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16.png"/><Relationship Id="rId3" Type="http://schemas.openxmlformats.org/officeDocument/2006/relationships/audio" Target="../media/audio1.wav"/><Relationship Id="rId7" Type="http://schemas.openxmlformats.org/officeDocument/2006/relationships/image" Target="../media/image149.emf"/><Relationship Id="rId12" Type="http://schemas.openxmlformats.org/officeDocument/2006/relationships/image" Target="../media/image215.png"/><Relationship Id="rId2" Type="http://schemas.openxmlformats.org/officeDocument/2006/relationships/audio" Target="../media/audio2.wav"/><Relationship Id="rId16" Type="http://schemas.openxmlformats.org/officeDocument/2006/relationships/image" Target="../media/image2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11" Type="http://schemas.openxmlformats.org/officeDocument/2006/relationships/image" Target="../media/image214.png"/><Relationship Id="rId5" Type="http://schemas.openxmlformats.org/officeDocument/2006/relationships/image" Target="../media/image209.png"/><Relationship Id="rId15" Type="http://schemas.openxmlformats.org/officeDocument/2006/relationships/image" Target="../media/image78.emf"/><Relationship Id="rId10" Type="http://schemas.openxmlformats.org/officeDocument/2006/relationships/image" Target="../media/image213.png"/><Relationship Id="rId4" Type="http://schemas.openxmlformats.org/officeDocument/2006/relationships/image" Target="../media/image208.png"/><Relationship Id="rId9" Type="http://schemas.openxmlformats.org/officeDocument/2006/relationships/image" Target="../media/image212.png"/><Relationship Id="rId14" Type="http://schemas.openxmlformats.org/officeDocument/2006/relationships/image" Target="../media/image79.emf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16.png"/><Relationship Id="rId3" Type="http://schemas.openxmlformats.org/officeDocument/2006/relationships/audio" Target="../media/audio1.wav"/><Relationship Id="rId7" Type="http://schemas.openxmlformats.org/officeDocument/2006/relationships/image" Target="../media/image149.emf"/><Relationship Id="rId12" Type="http://schemas.openxmlformats.org/officeDocument/2006/relationships/image" Target="../media/image215.png"/><Relationship Id="rId2" Type="http://schemas.openxmlformats.org/officeDocument/2006/relationships/audio" Target="../media/audio2.wav"/><Relationship Id="rId16" Type="http://schemas.openxmlformats.org/officeDocument/2006/relationships/image" Target="../media/image2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11" Type="http://schemas.openxmlformats.org/officeDocument/2006/relationships/image" Target="../media/image214.png"/><Relationship Id="rId5" Type="http://schemas.openxmlformats.org/officeDocument/2006/relationships/image" Target="../media/image209.png"/><Relationship Id="rId15" Type="http://schemas.openxmlformats.org/officeDocument/2006/relationships/image" Target="../media/image78.emf"/><Relationship Id="rId10" Type="http://schemas.openxmlformats.org/officeDocument/2006/relationships/image" Target="../media/image213.png"/><Relationship Id="rId4" Type="http://schemas.openxmlformats.org/officeDocument/2006/relationships/image" Target="../media/image208.png"/><Relationship Id="rId9" Type="http://schemas.openxmlformats.org/officeDocument/2006/relationships/image" Target="../media/image212.png"/><Relationship Id="rId14" Type="http://schemas.openxmlformats.org/officeDocument/2006/relationships/image" Target="../media/image7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29.emf"/><Relationship Id="rId5" Type="http://schemas.openxmlformats.org/officeDocument/2006/relationships/image" Target="../media/image49.png"/><Relationship Id="rId4" Type="http://schemas.openxmlformats.org/officeDocument/2006/relationships/image" Target="../media/image34.png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16.png"/><Relationship Id="rId3" Type="http://schemas.openxmlformats.org/officeDocument/2006/relationships/audio" Target="../media/audio1.wav"/><Relationship Id="rId7" Type="http://schemas.openxmlformats.org/officeDocument/2006/relationships/image" Target="../media/image149.emf"/><Relationship Id="rId12" Type="http://schemas.openxmlformats.org/officeDocument/2006/relationships/image" Target="../media/image215.png"/><Relationship Id="rId2" Type="http://schemas.openxmlformats.org/officeDocument/2006/relationships/audio" Target="../media/audio2.wav"/><Relationship Id="rId16" Type="http://schemas.openxmlformats.org/officeDocument/2006/relationships/image" Target="../media/image2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11" Type="http://schemas.openxmlformats.org/officeDocument/2006/relationships/image" Target="../media/image214.png"/><Relationship Id="rId5" Type="http://schemas.openxmlformats.org/officeDocument/2006/relationships/image" Target="../media/image209.png"/><Relationship Id="rId15" Type="http://schemas.openxmlformats.org/officeDocument/2006/relationships/image" Target="../media/image78.emf"/><Relationship Id="rId10" Type="http://schemas.openxmlformats.org/officeDocument/2006/relationships/image" Target="../media/image213.png"/><Relationship Id="rId4" Type="http://schemas.openxmlformats.org/officeDocument/2006/relationships/image" Target="../media/image208.png"/><Relationship Id="rId9" Type="http://schemas.openxmlformats.org/officeDocument/2006/relationships/image" Target="../media/image212.png"/><Relationship Id="rId14" Type="http://schemas.openxmlformats.org/officeDocument/2006/relationships/image" Target="../media/image79.emf"/></Relationships>
</file>

<file path=ppt/slides/_rels/slide1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16.png"/><Relationship Id="rId3" Type="http://schemas.openxmlformats.org/officeDocument/2006/relationships/audio" Target="../media/audio1.wav"/><Relationship Id="rId7" Type="http://schemas.openxmlformats.org/officeDocument/2006/relationships/image" Target="../media/image149.emf"/><Relationship Id="rId12" Type="http://schemas.openxmlformats.org/officeDocument/2006/relationships/image" Target="../media/image215.png"/><Relationship Id="rId2" Type="http://schemas.openxmlformats.org/officeDocument/2006/relationships/audio" Target="../media/audio2.wav"/><Relationship Id="rId16" Type="http://schemas.openxmlformats.org/officeDocument/2006/relationships/image" Target="../media/image2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11" Type="http://schemas.openxmlformats.org/officeDocument/2006/relationships/image" Target="../media/image214.png"/><Relationship Id="rId5" Type="http://schemas.openxmlformats.org/officeDocument/2006/relationships/image" Target="../media/image209.png"/><Relationship Id="rId15" Type="http://schemas.openxmlformats.org/officeDocument/2006/relationships/image" Target="../media/image78.emf"/><Relationship Id="rId10" Type="http://schemas.openxmlformats.org/officeDocument/2006/relationships/image" Target="../media/image213.png"/><Relationship Id="rId4" Type="http://schemas.openxmlformats.org/officeDocument/2006/relationships/image" Target="../media/image208.png"/><Relationship Id="rId9" Type="http://schemas.openxmlformats.org/officeDocument/2006/relationships/image" Target="../media/image212.png"/><Relationship Id="rId14" Type="http://schemas.openxmlformats.org/officeDocument/2006/relationships/image" Target="../media/image79.emf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16.png"/><Relationship Id="rId3" Type="http://schemas.openxmlformats.org/officeDocument/2006/relationships/audio" Target="../media/audio1.wav"/><Relationship Id="rId7" Type="http://schemas.openxmlformats.org/officeDocument/2006/relationships/image" Target="../media/image149.emf"/><Relationship Id="rId12" Type="http://schemas.openxmlformats.org/officeDocument/2006/relationships/image" Target="../media/image215.png"/><Relationship Id="rId2" Type="http://schemas.openxmlformats.org/officeDocument/2006/relationships/audio" Target="../media/audio2.wav"/><Relationship Id="rId16" Type="http://schemas.openxmlformats.org/officeDocument/2006/relationships/image" Target="../media/image2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11" Type="http://schemas.openxmlformats.org/officeDocument/2006/relationships/image" Target="../media/image214.png"/><Relationship Id="rId5" Type="http://schemas.openxmlformats.org/officeDocument/2006/relationships/image" Target="../media/image209.png"/><Relationship Id="rId15" Type="http://schemas.openxmlformats.org/officeDocument/2006/relationships/image" Target="../media/image78.emf"/><Relationship Id="rId10" Type="http://schemas.openxmlformats.org/officeDocument/2006/relationships/image" Target="../media/image213.png"/><Relationship Id="rId4" Type="http://schemas.openxmlformats.org/officeDocument/2006/relationships/image" Target="../media/image208.png"/><Relationship Id="rId9" Type="http://schemas.openxmlformats.org/officeDocument/2006/relationships/image" Target="../media/image212.png"/><Relationship Id="rId14" Type="http://schemas.openxmlformats.org/officeDocument/2006/relationships/image" Target="../media/image79.emf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16.png"/><Relationship Id="rId3" Type="http://schemas.openxmlformats.org/officeDocument/2006/relationships/audio" Target="../media/audio1.wav"/><Relationship Id="rId7" Type="http://schemas.openxmlformats.org/officeDocument/2006/relationships/image" Target="../media/image149.emf"/><Relationship Id="rId12" Type="http://schemas.openxmlformats.org/officeDocument/2006/relationships/image" Target="../media/image215.png"/><Relationship Id="rId2" Type="http://schemas.openxmlformats.org/officeDocument/2006/relationships/audio" Target="../media/audio2.wav"/><Relationship Id="rId16" Type="http://schemas.openxmlformats.org/officeDocument/2006/relationships/image" Target="../media/image2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11" Type="http://schemas.openxmlformats.org/officeDocument/2006/relationships/image" Target="../media/image214.png"/><Relationship Id="rId5" Type="http://schemas.openxmlformats.org/officeDocument/2006/relationships/image" Target="../media/image209.png"/><Relationship Id="rId15" Type="http://schemas.openxmlformats.org/officeDocument/2006/relationships/image" Target="../media/image78.emf"/><Relationship Id="rId10" Type="http://schemas.openxmlformats.org/officeDocument/2006/relationships/image" Target="../media/image213.png"/><Relationship Id="rId4" Type="http://schemas.openxmlformats.org/officeDocument/2006/relationships/image" Target="../media/image208.png"/><Relationship Id="rId9" Type="http://schemas.openxmlformats.org/officeDocument/2006/relationships/image" Target="../media/image212.png"/><Relationship Id="rId14" Type="http://schemas.openxmlformats.org/officeDocument/2006/relationships/image" Target="../media/image79.emf"/></Relationships>
</file>

<file path=ppt/slides/_rels/slide1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16.png"/><Relationship Id="rId3" Type="http://schemas.openxmlformats.org/officeDocument/2006/relationships/audio" Target="../media/audio1.wav"/><Relationship Id="rId7" Type="http://schemas.openxmlformats.org/officeDocument/2006/relationships/image" Target="../media/image149.emf"/><Relationship Id="rId12" Type="http://schemas.openxmlformats.org/officeDocument/2006/relationships/image" Target="../media/image215.png"/><Relationship Id="rId2" Type="http://schemas.openxmlformats.org/officeDocument/2006/relationships/audio" Target="../media/audio2.wav"/><Relationship Id="rId16" Type="http://schemas.openxmlformats.org/officeDocument/2006/relationships/image" Target="../media/image2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11" Type="http://schemas.openxmlformats.org/officeDocument/2006/relationships/image" Target="../media/image214.png"/><Relationship Id="rId5" Type="http://schemas.openxmlformats.org/officeDocument/2006/relationships/image" Target="../media/image209.png"/><Relationship Id="rId15" Type="http://schemas.openxmlformats.org/officeDocument/2006/relationships/image" Target="../media/image78.emf"/><Relationship Id="rId10" Type="http://schemas.openxmlformats.org/officeDocument/2006/relationships/image" Target="../media/image213.png"/><Relationship Id="rId4" Type="http://schemas.openxmlformats.org/officeDocument/2006/relationships/image" Target="../media/image208.png"/><Relationship Id="rId9" Type="http://schemas.openxmlformats.org/officeDocument/2006/relationships/image" Target="../media/image212.png"/><Relationship Id="rId14" Type="http://schemas.openxmlformats.org/officeDocument/2006/relationships/image" Target="../media/image79.emf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16.png"/><Relationship Id="rId3" Type="http://schemas.openxmlformats.org/officeDocument/2006/relationships/audio" Target="../media/audio1.wav"/><Relationship Id="rId7" Type="http://schemas.openxmlformats.org/officeDocument/2006/relationships/image" Target="../media/image149.emf"/><Relationship Id="rId12" Type="http://schemas.openxmlformats.org/officeDocument/2006/relationships/image" Target="../media/image215.png"/><Relationship Id="rId2" Type="http://schemas.openxmlformats.org/officeDocument/2006/relationships/audio" Target="../media/audio2.wav"/><Relationship Id="rId16" Type="http://schemas.openxmlformats.org/officeDocument/2006/relationships/image" Target="../media/image2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11" Type="http://schemas.openxmlformats.org/officeDocument/2006/relationships/image" Target="../media/image214.png"/><Relationship Id="rId5" Type="http://schemas.openxmlformats.org/officeDocument/2006/relationships/image" Target="../media/image209.png"/><Relationship Id="rId15" Type="http://schemas.openxmlformats.org/officeDocument/2006/relationships/image" Target="../media/image78.emf"/><Relationship Id="rId10" Type="http://schemas.openxmlformats.org/officeDocument/2006/relationships/image" Target="../media/image213.png"/><Relationship Id="rId4" Type="http://schemas.openxmlformats.org/officeDocument/2006/relationships/image" Target="../media/image208.png"/><Relationship Id="rId9" Type="http://schemas.openxmlformats.org/officeDocument/2006/relationships/image" Target="../media/image212.png"/><Relationship Id="rId14" Type="http://schemas.openxmlformats.org/officeDocument/2006/relationships/image" Target="../media/image79.emf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svg"/><Relationship Id="rId5" Type="http://schemas.openxmlformats.org/officeDocument/2006/relationships/image" Target="../media/image197.png"/><Relationship Id="rId4" Type="http://schemas.openxmlformats.org/officeDocument/2006/relationships/image" Target="../media/image218.emf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svg"/><Relationship Id="rId5" Type="http://schemas.openxmlformats.org/officeDocument/2006/relationships/image" Target="../media/image197.png"/><Relationship Id="rId4" Type="http://schemas.openxmlformats.org/officeDocument/2006/relationships/image" Target="../media/image2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29.emf"/><Relationship Id="rId5" Type="http://schemas.openxmlformats.org/officeDocument/2006/relationships/image" Target="../media/image51.png"/><Relationship Id="rId4" Type="http://schemas.openxmlformats.org/officeDocument/2006/relationships/image" Target="../media/image34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svg"/><Relationship Id="rId5" Type="http://schemas.openxmlformats.org/officeDocument/2006/relationships/image" Target="../media/image197.png"/><Relationship Id="rId4" Type="http://schemas.openxmlformats.org/officeDocument/2006/relationships/image" Target="../media/image218.emf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svg"/><Relationship Id="rId5" Type="http://schemas.openxmlformats.org/officeDocument/2006/relationships/image" Target="../media/image197.png"/><Relationship Id="rId4" Type="http://schemas.openxmlformats.org/officeDocument/2006/relationships/image" Target="../media/image218.emf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8.sv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218.emf"/><Relationship Id="rId4" Type="http://schemas.openxmlformats.org/officeDocument/2006/relationships/image" Target="../media/image12.sv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svg"/><Relationship Id="rId5" Type="http://schemas.openxmlformats.org/officeDocument/2006/relationships/image" Target="../media/image197.png"/><Relationship Id="rId4" Type="http://schemas.openxmlformats.org/officeDocument/2006/relationships/image" Target="../media/image218.emf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8.sv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218.emf"/><Relationship Id="rId4" Type="http://schemas.openxmlformats.org/officeDocument/2006/relationships/image" Target="../media/image12.sv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svg"/><Relationship Id="rId5" Type="http://schemas.openxmlformats.org/officeDocument/2006/relationships/image" Target="../media/image197.png"/><Relationship Id="rId4" Type="http://schemas.openxmlformats.org/officeDocument/2006/relationships/image" Target="../media/image218.emf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8.sv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218.emf"/><Relationship Id="rId4" Type="http://schemas.openxmlformats.org/officeDocument/2006/relationships/image" Target="../media/image12.sv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svg"/><Relationship Id="rId5" Type="http://schemas.openxmlformats.org/officeDocument/2006/relationships/image" Target="../media/image197.png"/><Relationship Id="rId4" Type="http://schemas.openxmlformats.org/officeDocument/2006/relationships/image" Target="../media/image218.emf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8.sv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218.emf"/><Relationship Id="rId4" Type="http://schemas.openxmlformats.org/officeDocument/2006/relationships/image" Target="../media/image12.sv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svg"/><Relationship Id="rId5" Type="http://schemas.openxmlformats.org/officeDocument/2006/relationships/image" Target="../media/image197.png"/><Relationship Id="rId4" Type="http://schemas.openxmlformats.org/officeDocument/2006/relationships/image" Target="../media/image21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29.emf"/><Relationship Id="rId5" Type="http://schemas.openxmlformats.org/officeDocument/2006/relationships/image" Target="../media/image53.png"/><Relationship Id="rId4" Type="http://schemas.openxmlformats.org/officeDocument/2006/relationships/image" Target="../media/image34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8.sv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218.emf"/><Relationship Id="rId4" Type="http://schemas.openxmlformats.org/officeDocument/2006/relationships/image" Target="../media/image12.sv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svg"/><Relationship Id="rId5" Type="http://schemas.openxmlformats.org/officeDocument/2006/relationships/image" Target="../media/image197.png"/><Relationship Id="rId4" Type="http://schemas.openxmlformats.org/officeDocument/2006/relationships/image" Target="../media/image218.emf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8.sv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218.emf"/><Relationship Id="rId4" Type="http://schemas.openxmlformats.org/officeDocument/2006/relationships/image" Target="../media/image12.sv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svg"/><Relationship Id="rId5" Type="http://schemas.openxmlformats.org/officeDocument/2006/relationships/image" Target="../media/image197.png"/><Relationship Id="rId4" Type="http://schemas.openxmlformats.org/officeDocument/2006/relationships/image" Target="../media/image218.emf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8.sv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218.emf"/><Relationship Id="rId4" Type="http://schemas.openxmlformats.org/officeDocument/2006/relationships/image" Target="../media/image12.sv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svg"/><Relationship Id="rId5" Type="http://schemas.openxmlformats.org/officeDocument/2006/relationships/image" Target="../media/image197.png"/><Relationship Id="rId4" Type="http://schemas.openxmlformats.org/officeDocument/2006/relationships/image" Target="../media/image218.emf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8.sv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218.emf"/><Relationship Id="rId4" Type="http://schemas.openxmlformats.org/officeDocument/2006/relationships/image" Target="../media/image12.sv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svg"/><Relationship Id="rId5" Type="http://schemas.openxmlformats.org/officeDocument/2006/relationships/image" Target="../media/image197.png"/><Relationship Id="rId4" Type="http://schemas.openxmlformats.org/officeDocument/2006/relationships/image" Target="../media/image21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29.emf"/><Relationship Id="rId5" Type="http://schemas.openxmlformats.org/officeDocument/2006/relationships/image" Target="../media/image55.png"/><Relationship Id="rId4" Type="http://schemas.openxmlformats.org/officeDocument/2006/relationships/image" Target="../media/image34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8.sv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218.emf"/><Relationship Id="rId4" Type="http://schemas.openxmlformats.org/officeDocument/2006/relationships/image" Target="../media/image12.sv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svg"/><Relationship Id="rId5" Type="http://schemas.openxmlformats.org/officeDocument/2006/relationships/image" Target="../media/image197.png"/><Relationship Id="rId4" Type="http://schemas.openxmlformats.org/officeDocument/2006/relationships/image" Target="../media/image218.emf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8.sv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218.emf"/><Relationship Id="rId4" Type="http://schemas.openxmlformats.org/officeDocument/2006/relationships/image" Target="../media/image12.sv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svg"/><Relationship Id="rId5" Type="http://schemas.openxmlformats.org/officeDocument/2006/relationships/image" Target="../media/image197.png"/><Relationship Id="rId4" Type="http://schemas.openxmlformats.org/officeDocument/2006/relationships/image" Target="../media/image218.emf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8.sv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218.emf"/><Relationship Id="rId4" Type="http://schemas.openxmlformats.org/officeDocument/2006/relationships/image" Target="../media/image12.sv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svg"/><Relationship Id="rId5" Type="http://schemas.openxmlformats.org/officeDocument/2006/relationships/image" Target="../media/image197.png"/><Relationship Id="rId4" Type="http://schemas.openxmlformats.org/officeDocument/2006/relationships/image" Target="../media/image218.emf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8.sv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218.emf"/><Relationship Id="rId4" Type="http://schemas.openxmlformats.org/officeDocument/2006/relationships/image" Target="../media/image12.sv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svg"/><Relationship Id="rId5" Type="http://schemas.openxmlformats.org/officeDocument/2006/relationships/image" Target="../media/image197.png"/><Relationship Id="rId4" Type="http://schemas.openxmlformats.org/officeDocument/2006/relationships/image" Target="../media/image21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8.sv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218.emf"/><Relationship Id="rId4" Type="http://schemas.openxmlformats.org/officeDocument/2006/relationships/image" Target="../media/image12.sv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9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218.emf"/><Relationship Id="rId4" Type="http://schemas.openxmlformats.org/officeDocument/2006/relationships/image" Target="../media/image204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8.sv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218.emf"/><Relationship Id="rId4" Type="http://schemas.openxmlformats.org/officeDocument/2006/relationships/image" Target="../media/image12.sv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9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218.emf"/><Relationship Id="rId4" Type="http://schemas.openxmlformats.org/officeDocument/2006/relationships/image" Target="../media/image204.pn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8.sv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218.emf"/><Relationship Id="rId4" Type="http://schemas.openxmlformats.org/officeDocument/2006/relationships/image" Target="../media/image12.sv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9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218.emf"/><Relationship Id="rId4" Type="http://schemas.openxmlformats.org/officeDocument/2006/relationships/image" Target="../media/image204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2.svg"/><Relationship Id="rId7" Type="http://schemas.openxmlformats.org/officeDocument/2006/relationships/image" Target="../media/image7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emf"/><Relationship Id="rId3" Type="http://schemas.openxmlformats.org/officeDocument/2006/relationships/audio" Target="../media/audio2.wav"/><Relationship Id="rId7" Type="http://schemas.openxmlformats.org/officeDocument/2006/relationships/image" Target="../media/image70.png"/><Relationship Id="rId12" Type="http://schemas.openxmlformats.org/officeDocument/2006/relationships/image" Target="../media/image7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5" Type="http://schemas.openxmlformats.org/officeDocument/2006/relationships/image" Target="../media/image80.png"/><Relationship Id="rId10" Type="http://schemas.openxmlformats.org/officeDocument/2006/relationships/image" Target="../media/image68.png"/><Relationship Id="rId4" Type="http://schemas.openxmlformats.org/officeDocument/2006/relationships/image" Target="../media/image73.png"/><Relationship Id="rId9" Type="http://schemas.openxmlformats.org/officeDocument/2006/relationships/image" Target="../media/image75.emf"/><Relationship Id="rId14" Type="http://schemas.openxmlformats.org/officeDocument/2006/relationships/image" Target="../media/image79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emf"/><Relationship Id="rId3" Type="http://schemas.openxmlformats.org/officeDocument/2006/relationships/audio" Target="../media/audio2.wav"/><Relationship Id="rId7" Type="http://schemas.openxmlformats.org/officeDocument/2006/relationships/image" Target="../media/image70.png"/><Relationship Id="rId12" Type="http://schemas.openxmlformats.org/officeDocument/2006/relationships/image" Target="../media/image8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5" Type="http://schemas.openxmlformats.org/officeDocument/2006/relationships/image" Target="../media/image80.png"/><Relationship Id="rId10" Type="http://schemas.openxmlformats.org/officeDocument/2006/relationships/image" Target="../media/image68.png"/><Relationship Id="rId4" Type="http://schemas.openxmlformats.org/officeDocument/2006/relationships/image" Target="../media/image73.png"/><Relationship Id="rId9" Type="http://schemas.openxmlformats.org/officeDocument/2006/relationships/image" Target="../media/image75.emf"/><Relationship Id="rId14" Type="http://schemas.openxmlformats.org/officeDocument/2006/relationships/image" Target="../media/image79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emf"/><Relationship Id="rId3" Type="http://schemas.openxmlformats.org/officeDocument/2006/relationships/audio" Target="../media/audio2.wav"/><Relationship Id="rId7" Type="http://schemas.openxmlformats.org/officeDocument/2006/relationships/image" Target="../media/image70.png"/><Relationship Id="rId12" Type="http://schemas.openxmlformats.org/officeDocument/2006/relationships/image" Target="../media/image8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5" Type="http://schemas.openxmlformats.org/officeDocument/2006/relationships/image" Target="../media/image80.png"/><Relationship Id="rId10" Type="http://schemas.openxmlformats.org/officeDocument/2006/relationships/image" Target="../media/image68.png"/><Relationship Id="rId4" Type="http://schemas.openxmlformats.org/officeDocument/2006/relationships/image" Target="../media/image73.png"/><Relationship Id="rId9" Type="http://schemas.openxmlformats.org/officeDocument/2006/relationships/image" Target="../media/image75.emf"/><Relationship Id="rId14" Type="http://schemas.openxmlformats.org/officeDocument/2006/relationships/image" Target="../media/image79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emf"/><Relationship Id="rId3" Type="http://schemas.openxmlformats.org/officeDocument/2006/relationships/audio" Target="../media/audio2.wav"/><Relationship Id="rId7" Type="http://schemas.openxmlformats.org/officeDocument/2006/relationships/image" Target="../media/image70.png"/><Relationship Id="rId12" Type="http://schemas.openxmlformats.org/officeDocument/2006/relationships/image" Target="../media/image78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5" Type="http://schemas.openxmlformats.org/officeDocument/2006/relationships/image" Target="../media/image80.png"/><Relationship Id="rId10" Type="http://schemas.openxmlformats.org/officeDocument/2006/relationships/image" Target="../media/image68.png"/><Relationship Id="rId4" Type="http://schemas.openxmlformats.org/officeDocument/2006/relationships/image" Target="../media/image73.png"/><Relationship Id="rId9" Type="http://schemas.openxmlformats.org/officeDocument/2006/relationships/image" Target="../media/image75.emf"/><Relationship Id="rId1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emf"/><Relationship Id="rId3" Type="http://schemas.openxmlformats.org/officeDocument/2006/relationships/audio" Target="../media/audio2.wav"/><Relationship Id="rId7" Type="http://schemas.openxmlformats.org/officeDocument/2006/relationships/image" Target="../media/image70.png"/><Relationship Id="rId12" Type="http://schemas.openxmlformats.org/officeDocument/2006/relationships/image" Target="../media/image78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5" Type="http://schemas.openxmlformats.org/officeDocument/2006/relationships/image" Target="../media/image80.png"/><Relationship Id="rId10" Type="http://schemas.openxmlformats.org/officeDocument/2006/relationships/image" Target="../media/image68.png"/><Relationship Id="rId4" Type="http://schemas.openxmlformats.org/officeDocument/2006/relationships/image" Target="../media/image73.png"/><Relationship Id="rId9" Type="http://schemas.openxmlformats.org/officeDocument/2006/relationships/image" Target="../media/image75.emf"/><Relationship Id="rId1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emf"/><Relationship Id="rId3" Type="http://schemas.openxmlformats.org/officeDocument/2006/relationships/audio" Target="../media/audio2.wav"/><Relationship Id="rId7" Type="http://schemas.openxmlformats.org/officeDocument/2006/relationships/image" Target="../media/image70.png"/><Relationship Id="rId12" Type="http://schemas.openxmlformats.org/officeDocument/2006/relationships/image" Target="../media/image78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5" Type="http://schemas.openxmlformats.org/officeDocument/2006/relationships/image" Target="../media/image80.png"/><Relationship Id="rId10" Type="http://schemas.openxmlformats.org/officeDocument/2006/relationships/image" Target="../media/image68.png"/><Relationship Id="rId4" Type="http://schemas.openxmlformats.org/officeDocument/2006/relationships/image" Target="../media/image73.png"/><Relationship Id="rId9" Type="http://schemas.openxmlformats.org/officeDocument/2006/relationships/image" Target="../media/image75.emf"/><Relationship Id="rId1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emf"/><Relationship Id="rId3" Type="http://schemas.openxmlformats.org/officeDocument/2006/relationships/audio" Target="../media/audio2.wav"/><Relationship Id="rId7" Type="http://schemas.openxmlformats.org/officeDocument/2006/relationships/image" Target="../media/image70.png"/><Relationship Id="rId12" Type="http://schemas.openxmlformats.org/officeDocument/2006/relationships/image" Target="../media/image8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5" Type="http://schemas.openxmlformats.org/officeDocument/2006/relationships/image" Target="../media/image80.png"/><Relationship Id="rId10" Type="http://schemas.openxmlformats.org/officeDocument/2006/relationships/image" Target="../media/image68.png"/><Relationship Id="rId4" Type="http://schemas.openxmlformats.org/officeDocument/2006/relationships/image" Target="../media/image73.png"/><Relationship Id="rId9" Type="http://schemas.openxmlformats.org/officeDocument/2006/relationships/image" Target="../media/image75.emf"/><Relationship Id="rId14" Type="http://schemas.openxmlformats.org/officeDocument/2006/relationships/image" Target="../media/image79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emf"/><Relationship Id="rId3" Type="http://schemas.openxmlformats.org/officeDocument/2006/relationships/audio" Target="../media/audio2.wav"/><Relationship Id="rId7" Type="http://schemas.openxmlformats.org/officeDocument/2006/relationships/image" Target="../media/image70.png"/><Relationship Id="rId12" Type="http://schemas.openxmlformats.org/officeDocument/2006/relationships/image" Target="../media/image8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5" Type="http://schemas.openxmlformats.org/officeDocument/2006/relationships/image" Target="../media/image80.png"/><Relationship Id="rId10" Type="http://schemas.openxmlformats.org/officeDocument/2006/relationships/image" Target="../media/image68.png"/><Relationship Id="rId4" Type="http://schemas.openxmlformats.org/officeDocument/2006/relationships/image" Target="../media/image73.png"/><Relationship Id="rId9" Type="http://schemas.openxmlformats.org/officeDocument/2006/relationships/image" Target="../media/image75.emf"/><Relationship Id="rId14" Type="http://schemas.openxmlformats.org/officeDocument/2006/relationships/image" Target="../media/image7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0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75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74.png"/><Relationship Id="rId5" Type="http://schemas.openxmlformats.org/officeDocument/2006/relationships/image" Target="../media/image94.png"/><Relationship Id="rId15" Type="http://schemas.openxmlformats.org/officeDocument/2006/relationships/image" Target="../media/image102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95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5.png"/><Relationship Id="rId3" Type="http://schemas.openxmlformats.org/officeDocument/2006/relationships/image" Target="../media/image102.png"/><Relationship Id="rId7" Type="http://schemas.openxmlformats.org/officeDocument/2006/relationships/image" Target="../media/image95.png"/><Relationship Id="rId12" Type="http://schemas.openxmlformats.org/officeDocument/2006/relationships/image" Target="../media/image97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104.png"/><Relationship Id="rId5" Type="http://schemas.openxmlformats.org/officeDocument/2006/relationships/image" Target="../media/image93.png"/><Relationship Id="rId15" Type="http://schemas.openxmlformats.org/officeDocument/2006/relationships/image" Target="../media/image106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103.png"/><Relationship Id="rId14" Type="http://schemas.openxmlformats.org/officeDocument/2006/relationships/image" Target="../media/image9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99.png"/><Relationship Id="rId7" Type="http://schemas.openxmlformats.org/officeDocument/2006/relationships/image" Target="../media/image107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7.png"/><Relationship Id="rId4" Type="http://schemas.openxmlformats.org/officeDocument/2006/relationships/image" Target="../media/image98.png"/><Relationship Id="rId9" Type="http://schemas.openxmlformats.org/officeDocument/2006/relationships/image" Target="../media/image7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8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97.png"/><Relationship Id="rId4" Type="http://schemas.openxmlformats.org/officeDocument/2006/relationships/image" Target="../media/image9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7.png"/><Relationship Id="rId4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png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0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emf"/><Relationship Id="rId13" Type="http://schemas.openxmlformats.org/officeDocument/2006/relationships/image" Target="../media/image155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49.emf"/><Relationship Id="rId12" Type="http://schemas.openxmlformats.org/officeDocument/2006/relationships/image" Target="../media/image154.svg"/><Relationship Id="rId17" Type="http://schemas.openxmlformats.org/officeDocument/2006/relationships/image" Target="../media/image79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8.emf"/><Relationship Id="rId1" Type="http://schemas.openxmlformats.org/officeDocument/2006/relationships/tags" Target="../tags/tag26.xml"/><Relationship Id="rId6" Type="http://schemas.openxmlformats.org/officeDocument/2006/relationships/image" Target="../media/image148.emf"/><Relationship Id="rId11" Type="http://schemas.openxmlformats.org/officeDocument/2006/relationships/image" Target="../media/image153.png"/><Relationship Id="rId5" Type="http://schemas.openxmlformats.org/officeDocument/2006/relationships/audio" Target="../media/audio2.wav"/><Relationship Id="rId15" Type="http://schemas.openxmlformats.org/officeDocument/2006/relationships/image" Target="../media/image157.emf"/><Relationship Id="rId10" Type="http://schemas.openxmlformats.org/officeDocument/2006/relationships/image" Target="../media/image152.svg"/><Relationship Id="rId4" Type="http://schemas.openxmlformats.org/officeDocument/2006/relationships/audio" Target="../media/audio1.wav"/><Relationship Id="rId9" Type="http://schemas.openxmlformats.org/officeDocument/2006/relationships/image" Target="../media/image151.png"/><Relationship Id="rId14" Type="http://schemas.openxmlformats.org/officeDocument/2006/relationships/image" Target="../media/image15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2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emf"/><Relationship Id="rId13" Type="http://schemas.openxmlformats.org/officeDocument/2006/relationships/image" Target="../media/image155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49.emf"/><Relationship Id="rId12" Type="http://schemas.openxmlformats.org/officeDocument/2006/relationships/image" Target="../media/image154.svg"/><Relationship Id="rId17" Type="http://schemas.openxmlformats.org/officeDocument/2006/relationships/image" Target="../media/image79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8.emf"/><Relationship Id="rId1" Type="http://schemas.openxmlformats.org/officeDocument/2006/relationships/tags" Target="../tags/tag27.xml"/><Relationship Id="rId6" Type="http://schemas.openxmlformats.org/officeDocument/2006/relationships/image" Target="../media/image148.emf"/><Relationship Id="rId11" Type="http://schemas.openxmlformats.org/officeDocument/2006/relationships/image" Target="../media/image153.png"/><Relationship Id="rId5" Type="http://schemas.openxmlformats.org/officeDocument/2006/relationships/audio" Target="../media/audio1.wav"/><Relationship Id="rId15" Type="http://schemas.openxmlformats.org/officeDocument/2006/relationships/image" Target="../media/image157.emf"/><Relationship Id="rId10" Type="http://schemas.openxmlformats.org/officeDocument/2006/relationships/image" Target="../media/image152.svg"/><Relationship Id="rId4" Type="http://schemas.openxmlformats.org/officeDocument/2006/relationships/audio" Target="../media/audio2.wav"/><Relationship Id="rId9" Type="http://schemas.openxmlformats.org/officeDocument/2006/relationships/image" Target="../media/image151.png"/><Relationship Id="rId14" Type="http://schemas.openxmlformats.org/officeDocument/2006/relationships/image" Target="../media/image156.sv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emf"/><Relationship Id="rId13" Type="http://schemas.openxmlformats.org/officeDocument/2006/relationships/image" Target="../media/image155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49.emf"/><Relationship Id="rId12" Type="http://schemas.openxmlformats.org/officeDocument/2006/relationships/image" Target="../media/image154.svg"/><Relationship Id="rId17" Type="http://schemas.openxmlformats.org/officeDocument/2006/relationships/image" Target="../media/image79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8.emf"/><Relationship Id="rId1" Type="http://schemas.openxmlformats.org/officeDocument/2006/relationships/tags" Target="../tags/tag28.xml"/><Relationship Id="rId6" Type="http://schemas.openxmlformats.org/officeDocument/2006/relationships/image" Target="../media/image148.emf"/><Relationship Id="rId11" Type="http://schemas.openxmlformats.org/officeDocument/2006/relationships/image" Target="../media/image153.png"/><Relationship Id="rId5" Type="http://schemas.openxmlformats.org/officeDocument/2006/relationships/audio" Target="../media/audio2.wav"/><Relationship Id="rId15" Type="http://schemas.openxmlformats.org/officeDocument/2006/relationships/image" Target="../media/image157.emf"/><Relationship Id="rId10" Type="http://schemas.openxmlformats.org/officeDocument/2006/relationships/image" Target="../media/image152.svg"/><Relationship Id="rId4" Type="http://schemas.openxmlformats.org/officeDocument/2006/relationships/audio" Target="../media/audio1.wav"/><Relationship Id="rId9" Type="http://schemas.openxmlformats.org/officeDocument/2006/relationships/image" Target="../media/image151.png"/><Relationship Id="rId14" Type="http://schemas.openxmlformats.org/officeDocument/2006/relationships/image" Target="../media/image156.sv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emf"/><Relationship Id="rId13" Type="http://schemas.openxmlformats.org/officeDocument/2006/relationships/image" Target="../media/image155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49.emf"/><Relationship Id="rId12" Type="http://schemas.openxmlformats.org/officeDocument/2006/relationships/image" Target="../media/image154.svg"/><Relationship Id="rId17" Type="http://schemas.openxmlformats.org/officeDocument/2006/relationships/image" Target="../media/image79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8.emf"/><Relationship Id="rId1" Type="http://schemas.openxmlformats.org/officeDocument/2006/relationships/tags" Target="../tags/tag29.xml"/><Relationship Id="rId6" Type="http://schemas.openxmlformats.org/officeDocument/2006/relationships/image" Target="../media/image148.emf"/><Relationship Id="rId11" Type="http://schemas.openxmlformats.org/officeDocument/2006/relationships/image" Target="../media/image153.png"/><Relationship Id="rId5" Type="http://schemas.openxmlformats.org/officeDocument/2006/relationships/audio" Target="../media/audio1.wav"/><Relationship Id="rId15" Type="http://schemas.openxmlformats.org/officeDocument/2006/relationships/image" Target="../media/image157.emf"/><Relationship Id="rId10" Type="http://schemas.openxmlformats.org/officeDocument/2006/relationships/image" Target="../media/image152.svg"/><Relationship Id="rId4" Type="http://schemas.openxmlformats.org/officeDocument/2006/relationships/audio" Target="../media/audio2.wav"/><Relationship Id="rId9" Type="http://schemas.openxmlformats.org/officeDocument/2006/relationships/image" Target="../media/image151.png"/><Relationship Id="rId14" Type="http://schemas.openxmlformats.org/officeDocument/2006/relationships/image" Target="../media/image156.sv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emf"/><Relationship Id="rId13" Type="http://schemas.openxmlformats.org/officeDocument/2006/relationships/image" Target="../media/image155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49.emf"/><Relationship Id="rId12" Type="http://schemas.openxmlformats.org/officeDocument/2006/relationships/image" Target="../media/image154.svg"/><Relationship Id="rId17" Type="http://schemas.openxmlformats.org/officeDocument/2006/relationships/image" Target="../media/image79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8.emf"/><Relationship Id="rId1" Type="http://schemas.openxmlformats.org/officeDocument/2006/relationships/tags" Target="../tags/tag30.xml"/><Relationship Id="rId6" Type="http://schemas.openxmlformats.org/officeDocument/2006/relationships/image" Target="../media/image148.emf"/><Relationship Id="rId11" Type="http://schemas.openxmlformats.org/officeDocument/2006/relationships/image" Target="../media/image153.png"/><Relationship Id="rId5" Type="http://schemas.openxmlformats.org/officeDocument/2006/relationships/audio" Target="../media/audio1.wav"/><Relationship Id="rId15" Type="http://schemas.openxmlformats.org/officeDocument/2006/relationships/image" Target="../media/image157.emf"/><Relationship Id="rId10" Type="http://schemas.openxmlformats.org/officeDocument/2006/relationships/image" Target="../media/image152.svg"/><Relationship Id="rId4" Type="http://schemas.openxmlformats.org/officeDocument/2006/relationships/audio" Target="../media/audio2.wav"/><Relationship Id="rId9" Type="http://schemas.openxmlformats.org/officeDocument/2006/relationships/image" Target="../media/image151.png"/><Relationship Id="rId14" Type="http://schemas.openxmlformats.org/officeDocument/2006/relationships/image" Target="../media/image156.sv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9.em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7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audio" Target="../media/audio2.wav"/><Relationship Id="rId7" Type="http://schemas.openxmlformats.org/officeDocument/2006/relationships/image" Target="../media/image1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10" Type="http://schemas.openxmlformats.org/officeDocument/2006/relationships/image" Target="../media/image80.png"/><Relationship Id="rId4" Type="http://schemas.openxmlformats.org/officeDocument/2006/relationships/image" Target="../media/image163.png"/><Relationship Id="rId9" Type="http://schemas.openxmlformats.org/officeDocument/2006/relationships/image" Target="../media/image79.emf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audio" Target="../media/audio2.wav"/><Relationship Id="rId7" Type="http://schemas.openxmlformats.org/officeDocument/2006/relationships/image" Target="../media/image1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10" Type="http://schemas.openxmlformats.org/officeDocument/2006/relationships/image" Target="../media/image80.png"/><Relationship Id="rId4" Type="http://schemas.openxmlformats.org/officeDocument/2006/relationships/image" Target="../media/image163.png"/><Relationship Id="rId9" Type="http://schemas.openxmlformats.org/officeDocument/2006/relationships/image" Target="../media/image79.emf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audio" Target="../media/audio1.wav"/><Relationship Id="rId7" Type="http://schemas.openxmlformats.org/officeDocument/2006/relationships/image" Target="../media/image1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10" Type="http://schemas.openxmlformats.org/officeDocument/2006/relationships/image" Target="../media/image80.png"/><Relationship Id="rId4" Type="http://schemas.openxmlformats.org/officeDocument/2006/relationships/image" Target="../media/image163.png"/><Relationship Id="rId9" Type="http://schemas.openxmlformats.org/officeDocument/2006/relationships/image" Target="../media/image79.emf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audio" Target="../media/audio1.wav"/><Relationship Id="rId7" Type="http://schemas.openxmlformats.org/officeDocument/2006/relationships/image" Target="../media/image1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10" Type="http://schemas.openxmlformats.org/officeDocument/2006/relationships/image" Target="../media/image80.png"/><Relationship Id="rId4" Type="http://schemas.openxmlformats.org/officeDocument/2006/relationships/image" Target="../media/image163.png"/><Relationship Id="rId9" Type="http://schemas.openxmlformats.org/officeDocument/2006/relationships/image" Target="../media/image79.emf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audio" Target="../media/audio2.wav"/><Relationship Id="rId7" Type="http://schemas.openxmlformats.org/officeDocument/2006/relationships/image" Target="../media/image1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10" Type="http://schemas.openxmlformats.org/officeDocument/2006/relationships/image" Target="../media/image80.png"/><Relationship Id="rId4" Type="http://schemas.openxmlformats.org/officeDocument/2006/relationships/image" Target="../media/image163.png"/><Relationship Id="rId9" Type="http://schemas.openxmlformats.org/officeDocument/2006/relationships/image" Target="../media/image79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A6F2582-3E31-43F7-BC84-25545E6FEA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" r="73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8C7C9461-4C31-45B8-8436-60C1F7367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206" y="777026"/>
            <a:ext cx="8267243" cy="4215928"/>
          </a:xfrm>
          <a:prstGeom prst="rect">
            <a:avLst/>
          </a:prstGeom>
        </p:spPr>
      </p:pic>
      <p:pic>
        <p:nvPicPr>
          <p:cNvPr id="13" name="Picture 12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D0BE5930-A530-42F5-B1C4-EAD960D30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663" y="2174367"/>
            <a:ext cx="1535750" cy="845700"/>
          </a:xfrm>
          <a:prstGeom prst="rect">
            <a:avLst/>
          </a:prstGeom>
        </p:spPr>
      </p:pic>
      <p:pic>
        <p:nvPicPr>
          <p:cNvPr id="17" name="Picture 16" descr="A picture containing clipart&#10;&#10;Description automatically generated">
            <a:extLst>
              <a:ext uri="{FF2B5EF4-FFF2-40B4-BE49-F238E27FC236}">
                <a16:creationId xmlns:a16="http://schemas.microsoft.com/office/drawing/2014/main" id="{FA42D93D-1EFD-455D-91CC-758CBBF514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4438">
            <a:off x="416927" y="659805"/>
            <a:ext cx="1316906" cy="8505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E64967-49EC-4B13-AE5A-CA606EBFB5BE}"/>
              </a:ext>
            </a:extLst>
          </p:cNvPr>
          <p:cNvSpPr txBox="1"/>
          <p:nvPr/>
        </p:nvSpPr>
        <p:spPr>
          <a:xfrm>
            <a:off x="2123225" y="1314742"/>
            <a:ext cx="79455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000" dirty="0">
                <a:latin typeface="Itim" panose="00000500000000000000" pitchFamily="2" charset="-34"/>
                <a:cs typeface="Itim" panose="00000500000000000000" pitchFamily="2" charset="-34"/>
              </a:rPr>
              <a:t>บทที่ 10</a:t>
            </a:r>
            <a:endParaRPr lang="en-US" sz="9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754B1C-5EC9-4C11-971D-0CB305BCEC94}"/>
              </a:ext>
            </a:extLst>
          </p:cNvPr>
          <p:cNvSpPr txBox="1"/>
          <p:nvPr/>
        </p:nvSpPr>
        <p:spPr>
          <a:xfrm>
            <a:off x="104172" y="2838690"/>
            <a:ext cx="120878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000" dirty="0">
                <a:latin typeface="Itim" panose="00000500000000000000" pitchFamily="2" charset="-34"/>
                <a:cs typeface="Itim" panose="00000500000000000000" pitchFamily="2" charset="-34"/>
              </a:rPr>
              <a:t>การวัดน้ำหนัก</a:t>
            </a:r>
            <a:endParaRPr lang="en-US" sz="9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3142472D-0384-48A2-AD7B-F873882EE8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678" y="4223855"/>
            <a:ext cx="967499" cy="1312573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ED3FB50-F8BF-4957-9F7D-5D5060BD15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257" y="339104"/>
            <a:ext cx="1560282" cy="149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2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Motion origin="layout" path="M 0 4.44444E-6 L 0 -0.07223 " pathEditMode="relative" rAng="0" ptsTypes="AA">
                                      <p:cBhvr>
                                        <p:cTn id="14" dur="2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75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35 0.05811 L -0.02435 0.05834 C -0.03112 0.05764 -0.03777 0.05718 -0.04441 0.05649 C -0.04688 0.05602 -0.05612 0.05371 -0.05873 0.05301 C -0.06433 0.05348 -0.07006 0.05371 -0.07579 0.05463 C -0.07904 0.05533 -0.08152 0.06088 -0.08425 0.0632 C -0.08568 0.06436 -0.08737 0.06436 -0.08907 0.06482 L -0.09753 0.06158 C -0.10131 0.05996 -0.10495 0.05695 -0.10899 0.05649 L -0.12409 0.05811 C -0.12513 0.05926 -0.12592 0.06065 -0.12696 0.06158 C -0.13099 0.06459 -0.13269 0.06274 -0.13737 0.06158 C -0.1405 0.05926 -0.14362 0.05556 -0.14688 0.05463 C -0.1504 0.05394 -0.1612 0.05695 -0.16589 0.05811 C -0.17136 0.05764 -0.17683 0.05764 -0.18204 0.05649 C -0.1862 0.05533 -0.19011 0.05186 -0.19441 0.05139 L -0.2086 0.05301 C -0.21003 0.05348 -0.2112 0.05487 -0.21237 0.05463 C -0.21967 0.05417 -0.23425 0.05139 -0.23425 0.05162 C -0.24219 0.05301 -0.25 0.05579 -0.25795 0.05649 C -0.26172 0.05672 -0.27839 0.05394 -0.2836 0.05301 C -0.28803 0.05348 -0.29258 0.05301 -0.29688 0.05463 C -0.2987 0.05533 -0.29974 0.05973 -0.3017 0.05973 C -0.3073 0.06019 -0.31303 0.05741 -0.31888 0.05649 C -0.32318 0.05556 -0.32761 0.05533 -0.33204 0.05463 C -0.33607 0.05533 -0.34037 0.05487 -0.34441 0.05649 C -0.34675 0.05718 -0.3487 0.05996 -0.35105 0.06158 C -0.35196 0.06204 -0.353 0.0625 -0.35391 0.0632 C -0.36628 0.06088 -0.37852 0.05718 -0.39089 0.05649 C -0.39883 0.05602 -0.40665 0.05903 -0.41459 0.05973 C -0.42318 0.06065 -0.43165 0.06088 -0.44024 0.06158 L -0.48204 0.06482 C -0.50183 0.07662 -0.48581 0.06806 -0.5323 0.07153 C -0.54388 0.08195 -0.53451 0.075 -0.56172 0.06991 C -0.56524 0.06922 -0.56875 0.06875 -0.57214 0.06829 C -0.575 0.06875 -0.578 0.07037 -0.58073 0.06991 C -0.58269 0.06968 -0.58464 0.0676 -0.58646 0.06667 C -0.58998 0.06482 -0.59323 0.06204 -0.59688 0.06158 C -0.6073 0.05973 -0.61719 0.06042 -0.62722 0.05973 C -0.67527 0.05116 -0.6129 0.05996 -0.67097 0.06158 C -0.68412 0.06181 -0.69688 0.05926 -0.7099 0.05811 C -0.72032 0.06737 -0.71016 0.05973 -0.73451 0.05973 C -0.74271 0.05973 -0.75105 0.06088 -0.75925 0.06158 C -0.76042 0.06227 -0.76902 0.06875 -0.77162 0.06829 C -0.78138 0.06621 -0.80105 0.05973 -0.80105 0.05996 L -0.82383 0.0632 C -0.82566 0.06343 -0.82761 0.06482 -0.82943 0.06482 C -0.83868 0.06482 -0.84779 0.06366 -0.85704 0.0632 C -0.86094 0.06343 -0.88777 0.05741 -0.90066 0.06667 C -0.90287 0.06806 -0.90508 0.06991 -0.9073 0.07153 C -0.91172 0.07061 -0.91615 0.06852 -0.92058 0.06829 C -0.92722 0.06783 -0.93399 0.07107 -0.9405 0.06991 C -0.95013 0.06829 -0.95105 0.05394 -0.96055 0.04954 C -0.9711 0.04468 -0.99271 0.04283 -0.99271 0.04306 C -0.99688 0.03727 -1.00131 0.03195 -1.00508 0.02593 C -1.01472 0.01135 -1.00782 0.01551 -1.01654 0.0125 L -1.03829 0.02084 C -1.03933 0.0213 -1.04024 0.02292 -1.04115 0.02246 C -1.04441 0.02176 -1.04753 0.01922 -1.05066 0.01737 C -1.06875 0.02107 -1.05144 0.01436 -1.06394 0.02755 C -1.06745 0.03125 -1.07527 0.03612 -1.07527 0.03635 C -1.07943 0.04237 -1.08282 0.04792 -1.08764 0.05301 C -1.0918 0.05764 -1.09284 0.05811 -1.09701 0.05973 C -1.10196 0.06181 -1.1004 0.06158 -1.10378 0.06158 " pathEditMode="relative" rAng="0" ptsTypes="AAAAAAAAAAAAAAAAAAAAAAAAAAAAAAAAAAAAAAAAAAAAAAAAAAAAAAAAAAAAAAAA">
                                      <p:cBhvr>
                                        <p:cTn id="26" dur="8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71" y="-134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raphic 220">
            <a:extLst>
              <a:ext uri="{FF2B5EF4-FFF2-40B4-BE49-F238E27FC236}">
                <a16:creationId xmlns:a16="http://schemas.microsoft.com/office/drawing/2014/main" id="{086A5312-6696-48B3-9614-D39608A63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CD7F4A-8B69-4E4F-9F6C-30FBF45BD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461" y="2301169"/>
            <a:ext cx="3458547" cy="296710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AB8BD35-CFE1-476A-8819-03224770D371}"/>
              </a:ext>
            </a:extLst>
          </p:cNvPr>
          <p:cNvGrpSpPr/>
          <p:nvPr/>
        </p:nvGrpSpPr>
        <p:grpSpPr>
          <a:xfrm>
            <a:off x="2057400" y="778556"/>
            <a:ext cx="8077200" cy="979124"/>
            <a:chOff x="2057400" y="778556"/>
            <a:chExt cx="8077200" cy="97912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8A0C7AC-DE1E-4ED8-AA93-6B4AC3061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5">
                  <a:lumMod val="40000"/>
                  <a:lumOff val="6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057400" y="778556"/>
              <a:ext cx="8077200" cy="97912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0608AD-3320-489B-B6A3-59D5699207EC}"/>
                </a:ext>
              </a:extLst>
            </p:cNvPr>
            <p:cNvSpPr txBox="1"/>
            <p:nvPr/>
          </p:nvSpPr>
          <p:spPr>
            <a:xfrm>
              <a:off x="2194560" y="954280"/>
              <a:ext cx="780288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dirty="0">
                  <a:effectLst>
                    <a:glow rad="1397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เครื่องชั่งดิจิทัลหรือเครื่องชั่งแบบใช้ตัวเลข</a:t>
              </a:r>
              <a:endParaRPr lang="en-US" sz="3600" dirty="0">
                <a:effectLst>
                  <a:glow rad="1397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4B970C1-F859-4D3B-80B2-DB35CEE43F09}"/>
              </a:ext>
            </a:extLst>
          </p:cNvPr>
          <p:cNvSpPr txBox="1"/>
          <p:nvPr/>
        </p:nvSpPr>
        <p:spPr>
          <a:xfrm>
            <a:off x="6837680" y="2196154"/>
            <a:ext cx="273894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9.784 กิโลกรัม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E29498-7FF7-4216-9314-DD703F346298}"/>
              </a:ext>
            </a:extLst>
          </p:cNvPr>
          <p:cNvGrpSpPr/>
          <p:nvPr/>
        </p:nvGrpSpPr>
        <p:grpSpPr>
          <a:xfrm>
            <a:off x="4494277" y="4034822"/>
            <a:ext cx="7092622" cy="584775"/>
            <a:chOff x="4196080" y="3628088"/>
            <a:chExt cx="7092622" cy="5847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90E9FD-2EBF-4255-90A8-DDA03EC24A95}"/>
                </a:ext>
              </a:extLst>
            </p:cNvPr>
            <p:cNvSpPr txBox="1"/>
            <p:nvPr/>
          </p:nvSpPr>
          <p:spPr>
            <a:xfrm>
              <a:off x="4196080" y="3628088"/>
              <a:ext cx="155448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หมายถึง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F83B5C-0491-46FF-BD98-03C0983D8BDD}"/>
                </a:ext>
              </a:extLst>
            </p:cNvPr>
            <p:cNvSpPr txBox="1"/>
            <p:nvPr/>
          </p:nvSpPr>
          <p:spPr>
            <a:xfrm>
              <a:off x="5648959" y="3628088"/>
              <a:ext cx="563974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น้ำหนัก ........ กิโลกรัม .......... กรัม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A2E2940-C4FD-4DDB-A010-F8B84AF8EB79}"/>
              </a:ext>
            </a:extLst>
          </p:cNvPr>
          <p:cNvSpPr txBox="1"/>
          <p:nvPr/>
        </p:nvSpPr>
        <p:spPr>
          <a:xfrm>
            <a:off x="7337094" y="3928930"/>
            <a:ext cx="7301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1A3D8E-8748-48D1-AB34-31DCB0D71648}"/>
              </a:ext>
            </a:extLst>
          </p:cNvPr>
          <p:cNvSpPr txBox="1"/>
          <p:nvPr/>
        </p:nvSpPr>
        <p:spPr>
          <a:xfrm>
            <a:off x="9530321" y="3928930"/>
            <a:ext cx="114217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784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6FF0E8-EEB8-444F-9D46-E623F649B0A4}"/>
              </a:ext>
            </a:extLst>
          </p:cNvPr>
          <p:cNvSpPr txBox="1"/>
          <p:nvPr/>
        </p:nvSpPr>
        <p:spPr>
          <a:xfrm>
            <a:off x="4615333" y="3182943"/>
            <a:ext cx="756982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อ่านว่า ...................................................... 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34EAF4-40F5-4199-BE03-71B25A4E5D9D}"/>
              </a:ext>
            </a:extLst>
          </p:cNvPr>
          <p:cNvSpPr txBox="1"/>
          <p:nvPr/>
        </p:nvSpPr>
        <p:spPr>
          <a:xfrm>
            <a:off x="5796783" y="2975308"/>
            <a:ext cx="44876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เก้าจุดเจ็ดแปดสี่กิโลกรัม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4024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6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2E56972-3453-4507-929D-8CFCDB20A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96"/>
            <a:ext cx="12192000" cy="7037406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EF3DE63-371A-49A5-AD9A-FC6D8BD43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6"/>
          <a:stretch/>
        </p:blipFill>
        <p:spPr>
          <a:xfrm>
            <a:off x="0" y="-92597"/>
            <a:ext cx="12192000" cy="99769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45EC9D7-7FCB-43EB-9A0D-F11F3A5F7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4"/>
          <a:stretch/>
        </p:blipFill>
        <p:spPr>
          <a:xfrm rot="10800000">
            <a:off x="0" y="6062862"/>
            <a:ext cx="12192000" cy="88194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DA8ED8B-6264-467C-8604-7147507A3050}"/>
              </a:ext>
            </a:extLst>
          </p:cNvPr>
          <p:cNvGrpSpPr/>
          <p:nvPr/>
        </p:nvGrpSpPr>
        <p:grpSpPr>
          <a:xfrm>
            <a:off x="1769412" y="1233717"/>
            <a:ext cx="8653177" cy="792000"/>
            <a:chOff x="6153794" y="244452"/>
            <a:chExt cx="5350981" cy="68741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EDE114-3BB5-4714-B1DF-B7F43B66443C}"/>
                </a:ext>
              </a:extLst>
            </p:cNvPr>
            <p:cNvSpPr/>
            <p:nvPr/>
          </p:nvSpPr>
          <p:spPr>
            <a:xfrm>
              <a:off x="6269177" y="244452"/>
              <a:ext cx="5120215" cy="68741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6BB6D1-6A49-46E9-855B-D460DF0BE767}"/>
                </a:ext>
              </a:extLst>
            </p:cNvPr>
            <p:cNvSpPr txBox="1"/>
            <p:nvPr/>
          </p:nvSpPr>
          <p:spPr>
            <a:xfrm>
              <a:off x="6153794" y="357681"/>
              <a:ext cx="5350981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40 ตัน 80 กิโลกรัม เท่ากับน้ำหนักกี่กิโลกรัม</a:t>
              </a: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6CDA431F-7A2E-445E-86A1-630ED2651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9" y="2377400"/>
            <a:ext cx="11100722" cy="3492000"/>
          </a:xfrm>
          <a:prstGeom prst="rect">
            <a:avLst/>
          </a:prstGeom>
        </p:spPr>
      </p:pic>
      <p:pic>
        <p:nvPicPr>
          <p:cNvPr id="17" name="Picture 16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70455DA-B43B-41B5-9556-361F18FCD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336" y="1155249"/>
            <a:ext cx="972000" cy="972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22564B5-8937-46A0-AB56-E5FCCFEA5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19" y="1155249"/>
            <a:ext cx="972000" cy="97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7DC9D6-41DD-437B-9F29-C1EBD63E41B4}"/>
              </a:ext>
            </a:extLst>
          </p:cNvPr>
          <p:cNvSpPr txBox="1"/>
          <p:nvPr/>
        </p:nvSpPr>
        <p:spPr>
          <a:xfrm>
            <a:off x="2376950" y="2785674"/>
            <a:ext cx="7438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1 ตัน เท่ากับ น้ำหนัก ................ กิโลกรัม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53B383-0F71-42B2-8676-1FED145A06EE}"/>
              </a:ext>
            </a:extLst>
          </p:cNvPr>
          <p:cNvSpPr txBox="1"/>
          <p:nvPr/>
        </p:nvSpPr>
        <p:spPr>
          <a:xfrm>
            <a:off x="2376950" y="3518074"/>
            <a:ext cx="78043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น้ำหนัก 40 ตัน เท่ากับ น้ำหนัก ................ กิโลกรัม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6BB8A1-FEBB-4F1F-BCA3-91C650C36DBD}"/>
              </a:ext>
            </a:extLst>
          </p:cNvPr>
          <p:cNvGrpSpPr/>
          <p:nvPr/>
        </p:nvGrpSpPr>
        <p:grpSpPr>
          <a:xfrm>
            <a:off x="2376949" y="4250474"/>
            <a:ext cx="6824924" cy="553998"/>
            <a:chOff x="1299499" y="4229122"/>
            <a:chExt cx="6824924" cy="5539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AED206-AF06-451B-9C96-FF6C91F6E8C9}"/>
                </a:ext>
              </a:extLst>
            </p:cNvPr>
            <p:cNvSpPr txBox="1"/>
            <p:nvPr/>
          </p:nvSpPr>
          <p:spPr>
            <a:xfrm>
              <a:off x="1299499" y="4229122"/>
              <a:ext cx="112874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ดังนั้น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E38717-3707-4D69-9718-6A74770FB97C}"/>
                </a:ext>
              </a:extLst>
            </p:cNvPr>
            <p:cNvSpPr txBox="1"/>
            <p:nvPr/>
          </p:nvSpPr>
          <p:spPr>
            <a:xfrm>
              <a:off x="2440435" y="4229122"/>
              <a:ext cx="568398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40 ตัน 80 กิโลกรัม เท่ากับ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D59F6C0-1397-40E9-871F-0AF166CEDA25}"/>
              </a:ext>
            </a:extLst>
          </p:cNvPr>
          <p:cNvSpPr txBox="1"/>
          <p:nvPr/>
        </p:nvSpPr>
        <p:spPr>
          <a:xfrm>
            <a:off x="3520965" y="4982875"/>
            <a:ext cx="71856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...................................</a:t>
            </a:r>
            <a:r>
              <a: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...</a:t>
            </a: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...... กิโลกรัม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44E5A2-6F0F-4B84-8AD4-4E2C1D81072F}"/>
              </a:ext>
            </a:extLst>
          </p:cNvPr>
          <p:cNvSpPr txBox="1"/>
          <p:nvPr/>
        </p:nvSpPr>
        <p:spPr>
          <a:xfrm>
            <a:off x="6670040" y="2652983"/>
            <a:ext cx="16464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1,000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9833F4-D759-432B-8076-F779B2DF1B3A}"/>
              </a:ext>
            </a:extLst>
          </p:cNvPr>
          <p:cNvSpPr txBox="1"/>
          <p:nvPr/>
        </p:nvSpPr>
        <p:spPr>
          <a:xfrm>
            <a:off x="6991109" y="3385383"/>
            <a:ext cx="14706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40,000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9FD8BB-EE4D-4F4F-A562-304DC23CAEB4}"/>
              </a:ext>
            </a:extLst>
          </p:cNvPr>
          <p:cNvSpPr txBox="1"/>
          <p:nvPr/>
        </p:nvSpPr>
        <p:spPr>
          <a:xfrm>
            <a:off x="4862576" y="4848350"/>
            <a:ext cx="29619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40,000 + 80 </a:t>
            </a:r>
            <a:r>
              <a:rPr lang="en-US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DD1652-8B7D-4B7C-8675-CADBBF711095}"/>
              </a:ext>
            </a:extLst>
          </p:cNvPr>
          <p:cNvSpPr txBox="1"/>
          <p:nvPr/>
        </p:nvSpPr>
        <p:spPr>
          <a:xfrm>
            <a:off x="7344807" y="4848350"/>
            <a:ext cx="16939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40</a:t>
            </a:r>
            <a:r>
              <a:rPr lang="en-US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080</a:t>
            </a:r>
          </a:p>
        </p:txBody>
      </p:sp>
    </p:spTree>
    <p:extLst>
      <p:ext uri="{BB962C8B-B14F-4D97-AF65-F5344CB8AC3E}">
        <p14:creationId xmlns:p14="http://schemas.microsoft.com/office/powerpoint/2010/main" val="3874473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  <p:bldP spid="26" grpId="0"/>
      <p:bldP spid="27" grpId="0"/>
      <p:bldP spid="28" grpId="0"/>
      <p:bldP spid="29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56972-3453-4507-929D-8CFCDB20A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88"/>
            <a:ext cx="12192000" cy="6849438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EF3DE63-371A-49A5-AD9A-FC6D8BD43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6"/>
          <a:stretch/>
        </p:blipFill>
        <p:spPr>
          <a:xfrm>
            <a:off x="0" y="-92597"/>
            <a:ext cx="12192000" cy="99769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45EC9D7-7FCB-43EB-9A0D-F11F3A5F7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4"/>
          <a:stretch/>
        </p:blipFill>
        <p:spPr>
          <a:xfrm rot="10800000">
            <a:off x="0" y="6062862"/>
            <a:ext cx="12192000" cy="88194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DA8ED8B-6264-467C-8604-7147507A3050}"/>
              </a:ext>
            </a:extLst>
          </p:cNvPr>
          <p:cNvGrpSpPr/>
          <p:nvPr/>
        </p:nvGrpSpPr>
        <p:grpSpPr>
          <a:xfrm>
            <a:off x="1902000" y="1233717"/>
            <a:ext cx="8388000" cy="792000"/>
            <a:chOff x="6317483" y="244452"/>
            <a:chExt cx="5187000" cy="68741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EDE114-3BB5-4714-B1DF-B7F43B66443C}"/>
                </a:ext>
              </a:extLst>
            </p:cNvPr>
            <p:cNvSpPr/>
            <p:nvPr/>
          </p:nvSpPr>
          <p:spPr>
            <a:xfrm>
              <a:off x="6317483" y="244452"/>
              <a:ext cx="5187000" cy="68741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6BB6D1-6A49-46E9-855B-D460DF0BE767}"/>
                </a:ext>
              </a:extLst>
            </p:cNvPr>
            <p:cNvSpPr txBox="1"/>
            <p:nvPr/>
          </p:nvSpPr>
          <p:spPr>
            <a:xfrm>
              <a:off x="6317485" y="357681"/>
              <a:ext cx="5142476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2,647 กิโลกรัม เท่ากับน้ำหนักกี่ตัน กี่กิโลกรัม</a:t>
              </a: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6CDA431F-7A2E-445E-86A1-630ED2651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9" y="2377400"/>
            <a:ext cx="11100722" cy="3492000"/>
          </a:xfrm>
          <a:prstGeom prst="rect">
            <a:avLst/>
          </a:prstGeom>
        </p:spPr>
      </p:pic>
      <p:pic>
        <p:nvPicPr>
          <p:cNvPr id="17" name="Picture 16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70455DA-B43B-41B5-9556-361F18FCD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76" y="1155249"/>
            <a:ext cx="972000" cy="972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22564B5-8937-46A0-AB56-E5FCCFEA5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59" y="1155249"/>
            <a:ext cx="972000" cy="97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7DC9D6-41DD-437B-9F29-C1EBD63E41B4}"/>
              </a:ext>
            </a:extLst>
          </p:cNvPr>
          <p:cNvSpPr txBox="1"/>
          <p:nvPr/>
        </p:nvSpPr>
        <p:spPr>
          <a:xfrm>
            <a:off x="2423249" y="2785674"/>
            <a:ext cx="86305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1,000 กิโลกรัม เท่ากับ น้ำหนัก ......... ตัน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53B383-0F71-42B2-8676-1FED145A06EE}"/>
              </a:ext>
            </a:extLst>
          </p:cNvPr>
          <p:cNvSpPr txBox="1"/>
          <p:nvPr/>
        </p:nvSpPr>
        <p:spPr>
          <a:xfrm>
            <a:off x="2423249" y="3518074"/>
            <a:ext cx="7804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น้ำหนัก 2,000 กิโลกรัม เท่ากับ น้ำหนัก ......... ตัน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6BB8A1-FEBB-4F1F-BCA3-91C650C36DBD}"/>
              </a:ext>
            </a:extLst>
          </p:cNvPr>
          <p:cNvGrpSpPr/>
          <p:nvPr/>
        </p:nvGrpSpPr>
        <p:grpSpPr>
          <a:xfrm>
            <a:off x="2423249" y="4250474"/>
            <a:ext cx="6635461" cy="553998"/>
            <a:chOff x="1299499" y="4229122"/>
            <a:chExt cx="6635461" cy="5539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AED206-AF06-451B-9C96-FF6C91F6E8C9}"/>
                </a:ext>
              </a:extLst>
            </p:cNvPr>
            <p:cNvSpPr txBox="1"/>
            <p:nvPr/>
          </p:nvSpPr>
          <p:spPr>
            <a:xfrm>
              <a:off x="1299499" y="4229122"/>
              <a:ext cx="112874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ดังนั้น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E38717-3707-4D69-9718-6A74770FB97C}"/>
                </a:ext>
              </a:extLst>
            </p:cNvPr>
            <p:cNvSpPr txBox="1"/>
            <p:nvPr/>
          </p:nvSpPr>
          <p:spPr>
            <a:xfrm>
              <a:off x="2440435" y="4229122"/>
              <a:ext cx="54945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2,647 กิโลกรัม เท่ากับ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D59F6C0-1397-40E9-871F-0AF166CEDA25}"/>
              </a:ext>
            </a:extLst>
          </p:cNvPr>
          <p:cNvSpPr txBox="1"/>
          <p:nvPr/>
        </p:nvSpPr>
        <p:spPr>
          <a:xfrm>
            <a:off x="3567265" y="4982875"/>
            <a:ext cx="65353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....... ตัน .............. กิโลกรัม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44E5A2-6F0F-4B84-8AD4-4E2C1D81072F}"/>
              </a:ext>
            </a:extLst>
          </p:cNvPr>
          <p:cNvSpPr txBox="1"/>
          <p:nvPr/>
        </p:nvSpPr>
        <p:spPr>
          <a:xfrm>
            <a:off x="8229600" y="2652983"/>
            <a:ext cx="10069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9833F4-D759-432B-8076-F779B2DF1B3A}"/>
              </a:ext>
            </a:extLst>
          </p:cNvPr>
          <p:cNvSpPr txBox="1"/>
          <p:nvPr/>
        </p:nvSpPr>
        <p:spPr>
          <a:xfrm>
            <a:off x="8229600" y="3408533"/>
            <a:ext cx="10069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9FD8BB-EE4D-4F4F-A562-304DC23CAEB4}"/>
              </a:ext>
            </a:extLst>
          </p:cNvPr>
          <p:cNvSpPr txBox="1"/>
          <p:nvPr/>
        </p:nvSpPr>
        <p:spPr>
          <a:xfrm>
            <a:off x="4791020" y="4859990"/>
            <a:ext cx="772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DD1652-8B7D-4B7C-8675-CADBBF711095}"/>
              </a:ext>
            </a:extLst>
          </p:cNvPr>
          <p:cNvSpPr txBox="1"/>
          <p:nvPr/>
        </p:nvSpPr>
        <p:spPr>
          <a:xfrm>
            <a:off x="6108820" y="4859990"/>
            <a:ext cx="14957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647</a:t>
            </a:r>
          </a:p>
        </p:txBody>
      </p:sp>
    </p:spTree>
    <p:extLst>
      <p:ext uri="{BB962C8B-B14F-4D97-AF65-F5344CB8AC3E}">
        <p14:creationId xmlns:p14="http://schemas.microsoft.com/office/powerpoint/2010/main" val="3931493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  <p:bldP spid="26" grpId="0"/>
      <p:bldP spid="27" grpId="0"/>
      <p:bldP spid="28" grpId="0"/>
      <p:bldP spid="29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56972-3453-4507-929D-8CFCDB20A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88"/>
            <a:ext cx="12192000" cy="6849438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EF3DE63-371A-49A5-AD9A-FC6D8BD43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6"/>
          <a:stretch/>
        </p:blipFill>
        <p:spPr>
          <a:xfrm>
            <a:off x="0" y="-92597"/>
            <a:ext cx="12192000" cy="99769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45EC9D7-7FCB-43EB-9A0D-F11F3A5F7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4"/>
          <a:stretch/>
        </p:blipFill>
        <p:spPr>
          <a:xfrm rot="10800000">
            <a:off x="0" y="6062862"/>
            <a:ext cx="12192000" cy="88194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DA8ED8B-6264-467C-8604-7147507A3050}"/>
              </a:ext>
            </a:extLst>
          </p:cNvPr>
          <p:cNvGrpSpPr/>
          <p:nvPr/>
        </p:nvGrpSpPr>
        <p:grpSpPr>
          <a:xfrm>
            <a:off x="1776000" y="1233717"/>
            <a:ext cx="8640000" cy="792000"/>
            <a:chOff x="6317483" y="244452"/>
            <a:chExt cx="5342834" cy="68741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EDE114-3BB5-4714-B1DF-B7F43B66443C}"/>
                </a:ext>
              </a:extLst>
            </p:cNvPr>
            <p:cNvSpPr/>
            <p:nvPr/>
          </p:nvSpPr>
          <p:spPr>
            <a:xfrm>
              <a:off x="6317483" y="244452"/>
              <a:ext cx="5342834" cy="68741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6BB6D1-6A49-46E9-855B-D460DF0BE767}"/>
                </a:ext>
              </a:extLst>
            </p:cNvPr>
            <p:cNvSpPr txBox="1"/>
            <p:nvPr/>
          </p:nvSpPr>
          <p:spPr>
            <a:xfrm>
              <a:off x="6417662" y="357681"/>
              <a:ext cx="5142476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14,078 กิโลกรัม เท่ากับน้ำหนักกี่ตัน กี่กิโลกรัม</a:t>
              </a: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6CDA431F-7A2E-445E-86A1-630ED2651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9" y="2377400"/>
            <a:ext cx="11100722" cy="3492000"/>
          </a:xfrm>
          <a:prstGeom prst="rect">
            <a:avLst/>
          </a:prstGeom>
        </p:spPr>
      </p:pic>
      <p:pic>
        <p:nvPicPr>
          <p:cNvPr id="17" name="Picture 16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70455DA-B43B-41B5-9556-361F18FCD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76" y="1155249"/>
            <a:ext cx="972000" cy="972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22564B5-8937-46A0-AB56-E5FCCFEA5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84" y="1155249"/>
            <a:ext cx="972000" cy="97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7DC9D6-41DD-437B-9F29-C1EBD63E41B4}"/>
              </a:ext>
            </a:extLst>
          </p:cNvPr>
          <p:cNvSpPr txBox="1"/>
          <p:nvPr/>
        </p:nvSpPr>
        <p:spPr>
          <a:xfrm>
            <a:off x="2423249" y="2785674"/>
            <a:ext cx="86305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1,000 กิโลกรัม เท่ากับ น้ำหนัก ......... ตัน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53B383-0F71-42B2-8676-1FED145A06EE}"/>
              </a:ext>
            </a:extLst>
          </p:cNvPr>
          <p:cNvSpPr txBox="1"/>
          <p:nvPr/>
        </p:nvSpPr>
        <p:spPr>
          <a:xfrm>
            <a:off x="2423249" y="3518074"/>
            <a:ext cx="7804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น้ำหนัก 14,000 กิโลกรัม เท่ากับ น้ำหนัก ......... ตัน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6BB8A1-FEBB-4F1F-BCA3-91C650C36DBD}"/>
              </a:ext>
            </a:extLst>
          </p:cNvPr>
          <p:cNvGrpSpPr/>
          <p:nvPr/>
        </p:nvGrpSpPr>
        <p:grpSpPr>
          <a:xfrm>
            <a:off x="2423249" y="4250474"/>
            <a:ext cx="6635461" cy="553998"/>
            <a:chOff x="1299499" y="4229122"/>
            <a:chExt cx="6635461" cy="5539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AED206-AF06-451B-9C96-FF6C91F6E8C9}"/>
                </a:ext>
              </a:extLst>
            </p:cNvPr>
            <p:cNvSpPr txBox="1"/>
            <p:nvPr/>
          </p:nvSpPr>
          <p:spPr>
            <a:xfrm>
              <a:off x="1299499" y="4229122"/>
              <a:ext cx="112874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ดังนั้น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E38717-3707-4D69-9718-6A74770FB97C}"/>
                </a:ext>
              </a:extLst>
            </p:cNvPr>
            <p:cNvSpPr txBox="1"/>
            <p:nvPr/>
          </p:nvSpPr>
          <p:spPr>
            <a:xfrm>
              <a:off x="2440435" y="4229122"/>
              <a:ext cx="54945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14,078 กิโลกรัม เท่ากับ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D59F6C0-1397-40E9-871F-0AF166CEDA25}"/>
              </a:ext>
            </a:extLst>
          </p:cNvPr>
          <p:cNvSpPr txBox="1"/>
          <p:nvPr/>
        </p:nvSpPr>
        <p:spPr>
          <a:xfrm>
            <a:off x="3567265" y="4982875"/>
            <a:ext cx="65353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....... ตัน .............. กิโลกรัม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44E5A2-6F0F-4B84-8AD4-4E2C1D81072F}"/>
              </a:ext>
            </a:extLst>
          </p:cNvPr>
          <p:cNvSpPr txBox="1"/>
          <p:nvPr/>
        </p:nvSpPr>
        <p:spPr>
          <a:xfrm>
            <a:off x="8229600" y="2652983"/>
            <a:ext cx="10069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9833F4-D759-432B-8076-F779B2DF1B3A}"/>
              </a:ext>
            </a:extLst>
          </p:cNvPr>
          <p:cNvSpPr txBox="1"/>
          <p:nvPr/>
        </p:nvSpPr>
        <p:spPr>
          <a:xfrm>
            <a:off x="8414795" y="3408533"/>
            <a:ext cx="11227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9FD8BB-EE4D-4F4F-A562-304DC23CAEB4}"/>
              </a:ext>
            </a:extLst>
          </p:cNvPr>
          <p:cNvSpPr txBox="1"/>
          <p:nvPr/>
        </p:nvSpPr>
        <p:spPr>
          <a:xfrm>
            <a:off x="4791020" y="4859990"/>
            <a:ext cx="772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DD1652-8B7D-4B7C-8675-CADBBF711095}"/>
              </a:ext>
            </a:extLst>
          </p:cNvPr>
          <p:cNvSpPr txBox="1"/>
          <p:nvPr/>
        </p:nvSpPr>
        <p:spPr>
          <a:xfrm>
            <a:off x="6108820" y="4859990"/>
            <a:ext cx="14957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78</a:t>
            </a:r>
          </a:p>
        </p:txBody>
      </p:sp>
    </p:spTree>
    <p:extLst>
      <p:ext uri="{BB962C8B-B14F-4D97-AF65-F5344CB8AC3E}">
        <p14:creationId xmlns:p14="http://schemas.microsoft.com/office/powerpoint/2010/main" val="4215877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  <p:bldP spid="26" grpId="0"/>
      <p:bldP spid="27" grpId="0"/>
      <p:bldP spid="28" grpId="0"/>
      <p:bldP spid="29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56972-3453-4507-929D-8CFCDB20A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88"/>
            <a:ext cx="12192000" cy="6849438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EF3DE63-371A-49A5-AD9A-FC6D8BD43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6"/>
          <a:stretch/>
        </p:blipFill>
        <p:spPr>
          <a:xfrm>
            <a:off x="0" y="-92597"/>
            <a:ext cx="12192000" cy="99769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45EC9D7-7FCB-43EB-9A0D-F11F3A5F7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4"/>
          <a:stretch/>
        </p:blipFill>
        <p:spPr>
          <a:xfrm rot="10800000">
            <a:off x="0" y="6062862"/>
            <a:ext cx="12192000" cy="88194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DA8ED8B-6264-467C-8604-7147507A3050}"/>
              </a:ext>
            </a:extLst>
          </p:cNvPr>
          <p:cNvGrpSpPr/>
          <p:nvPr/>
        </p:nvGrpSpPr>
        <p:grpSpPr>
          <a:xfrm>
            <a:off x="1776000" y="1233717"/>
            <a:ext cx="8640000" cy="792000"/>
            <a:chOff x="6317483" y="244452"/>
            <a:chExt cx="5342834" cy="68741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EDE114-3BB5-4714-B1DF-B7F43B66443C}"/>
                </a:ext>
              </a:extLst>
            </p:cNvPr>
            <p:cNvSpPr/>
            <p:nvPr/>
          </p:nvSpPr>
          <p:spPr>
            <a:xfrm>
              <a:off x="6317483" y="244452"/>
              <a:ext cx="5342834" cy="68741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6BB6D1-6A49-46E9-855B-D460DF0BE767}"/>
                </a:ext>
              </a:extLst>
            </p:cNvPr>
            <p:cNvSpPr txBox="1"/>
            <p:nvPr/>
          </p:nvSpPr>
          <p:spPr>
            <a:xfrm>
              <a:off x="6417662" y="357681"/>
              <a:ext cx="5142476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31,006 กิโลกรัม เท่ากับน้ำหนักกี่ตัน กี่กิโลกรัม</a:t>
              </a: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6CDA431F-7A2E-445E-86A1-630ED2651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9" y="2377400"/>
            <a:ext cx="11100722" cy="3492000"/>
          </a:xfrm>
          <a:prstGeom prst="rect">
            <a:avLst/>
          </a:prstGeom>
        </p:spPr>
      </p:pic>
      <p:pic>
        <p:nvPicPr>
          <p:cNvPr id="17" name="Picture 16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70455DA-B43B-41B5-9556-361F18FCD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76" y="1155249"/>
            <a:ext cx="972000" cy="972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22564B5-8937-46A0-AB56-E5FCCFEA5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84" y="1155249"/>
            <a:ext cx="972000" cy="97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7DC9D6-41DD-437B-9F29-C1EBD63E41B4}"/>
              </a:ext>
            </a:extLst>
          </p:cNvPr>
          <p:cNvSpPr txBox="1"/>
          <p:nvPr/>
        </p:nvSpPr>
        <p:spPr>
          <a:xfrm>
            <a:off x="2423249" y="2785674"/>
            <a:ext cx="86305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1,000 กิโลกรัม เท่ากับ น้ำหนัก ......... ตัน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53B383-0F71-42B2-8676-1FED145A06EE}"/>
              </a:ext>
            </a:extLst>
          </p:cNvPr>
          <p:cNvSpPr txBox="1"/>
          <p:nvPr/>
        </p:nvSpPr>
        <p:spPr>
          <a:xfrm>
            <a:off x="2423249" y="3518074"/>
            <a:ext cx="7804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น้ำหนัก 31,000 กิโลกรัม เท่ากับ น้ำหนัก ......... ตัน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6BB8A1-FEBB-4F1F-BCA3-91C650C36DBD}"/>
              </a:ext>
            </a:extLst>
          </p:cNvPr>
          <p:cNvGrpSpPr/>
          <p:nvPr/>
        </p:nvGrpSpPr>
        <p:grpSpPr>
          <a:xfrm>
            <a:off x="2423249" y="4250474"/>
            <a:ext cx="6635461" cy="553998"/>
            <a:chOff x="1299499" y="4229122"/>
            <a:chExt cx="6635461" cy="5539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AED206-AF06-451B-9C96-FF6C91F6E8C9}"/>
                </a:ext>
              </a:extLst>
            </p:cNvPr>
            <p:cNvSpPr txBox="1"/>
            <p:nvPr/>
          </p:nvSpPr>
          <p:spPr>
            <a:xfrm>
              <a:off x="1299499" y="4229122"/>
              <a:ext cx="112874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ดังนั้น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E38717-3707-4D69-9718-6A74770FB97C}"/>
                </a:ext>
              </a:extLst>
            </p:cNvPr>
            <p:cNvSpPr txBox="1"/>
            <p:nvPr/>
          </p:nvSpPr>
          <p:spPr>
            <a:xfrm>
              <a:off x="2440435" y="4229122"/>
              <a:ext cx="54945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31,006 กิโลกรัม เท่ากับ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D59F6C0-1397-40E9-871F-0AF166CEDA25}"/>
              </a:ext>
            </a:extLst>
          </p:cNvPr>
          <p:cNvSpPr txBox="1"/>
          <p:nvPr/>
        </p:nvSpPr>
        <p:spPr>
          <a:xfrm>
            <a:off x="3567265" y="4982875"/>
            <a:ext cx="65353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....... ตัน .............. กิโลกรัม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44E5A2-6F0F-4B84-8AD4-4E2C1D81072F}"/>
              </a:ext>
            </a:extLst>
          </p:cNvPr>
          <p:cNvSpPr txBox="1"/>
          <p:nvPr/>
        </p:nvSpPr>
        <p:spPr>
          <a:xfrm>
            <a:off x="8229600" y="2652983"/>
            <a:ext cx="10069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9833F4-D759-432B-8076-F779B2DF1B3A}"/>
              </a:ext>
            </a:extLst>
          </p:cNvPr>
          <p:cNvSpPr txBox="1"/>
          <p:nvPr/>
        </p:nvSpPr>
        <p:spPr>
          <a:xfrm>
            <a:off x="8414795" y="3408533"/>
            <a:ext cx="11227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31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9FD8BB-EE4D-4F4F-A562-304DC23CAEB4}"/>
              </a:ext>
            </a:extLst>
          </p:cNvPr>
          <p:cNvSpPr txBox="1"/>
          <p:nvPr/>
        </p:nvSpPr>
        <p:spPr>
          <a:xfrm>
            <a:off x="4791020" y="4859990"/>
            <a:ext cx="772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DD1652-8B7D-4B7C-8675-CADBBF711095}"/>
              </a:ext>
            </a:extLst>
          </p:cNvPr>
          <p:cNvSpPr txBox="1"/>
          <p:nvPr/>
        </p:nvSpPr>
        <p:spPr>
          <a:xfrm>
            <a:off x="6108820" y="4859990"/>
            <a:ext cx="14957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91093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  <p:bldP spid="26" grpId="0"/>
      <p:bldP spid="27" grpId="0"/>
      <p:bldP spid="28" grpId="0"/>
      <p:bldP spid="29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56972-3453-4507-929D-8CFCDB20A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88"/>
            <a:ext cx="12192000" cy="6849438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EF3DE63-371A-49A5-AD9A-FC6D8BD43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6"/>
          <a:stretch/>
        </p:blipFill>
        <p:spPr>
          <a:xfrm>
            <a:off x="0" y="-92597"/>
            <a:ext cx="12192000" cy="99769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45EC9D7-7FCB-43EB-9A0D-F11F3A5F7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4"/>
          <a:stretch/>
        </p:blipFill>
        <p:spPr>
          <a:xfrm rot="10800000">
            <a:off x="0" y="6062862"/>
            <a:ext cx="12192000" cy="88194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DA8ED8B-6264-467C-8604-7147507A3050}"/>
              </a:ext>
            </a:extLst>
          </p:cNvPr>
          <p:cNvGrpSpPr/>
          <p:nvPr/>
        </p:nvGrpSpPr>
        <p:grpSpPr>
          <a:xfrm>
            <a:off x="1776000" y="1233717"/>
            <a:ext cx="8640000" cy="792000"/>
            <a:chOff x="6317483" y="244452"/>
            <a:chExt cx="5342834" cy="68741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EDE114-3BB5-4714-B1DF-B7F43B66443C}"/>
                </a:ext>
              </a:extLst>
            </p:cNvPr>
            <p:cNvSpPr/>
            <p:nvPr/>
          </p:nvSpPr>
          <p:spPr>
            <a:xfrm>
              <a:off x="6317483" y="244452"/>
              <a:ext cx="5342834" cy="68741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6BB6D1-6A49-46E9-855B-D460DF0BE767}"/>
                </a:ext>
              </a:extLst>
            </p:cNvPr>
            <p:cNvSpPr txBox="1"/>
            <p:nvPr/>
          </p:nvSpPr>
          <p:spPr>
            <a:xfrm>
              <a:off x="6417662" y="357681"/>
              <a:ext cx="5142476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47,000 กิโลกรัม เท่ากับน้ำหนักกี่ตัน กี่กิโลกรัม</a:t>
              </a: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6CDA431F-7A2E-445E-86A1-630ED2651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9" y="2377400"/>
            <a:ext cx="11100722" cy="3492000"/>
          </a:xfrm>
          <a:prstGeom prst="rect">
            <a:avLst/>
          </a:prstGeom>
        </p:spPr>
      </p:pic>
      <p:pic>
        <p:nvPicPr>
          <p:cNvPr id="17" name="Picture 16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70455DA-B43B-41B5-9556-361F18FCD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76" y="1155249"/>
            <a:ext cx="972000" cy="972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22564B5-8937-46A0-AB56-E5FCCFEA5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84" y="1155249"/>
            <a:ext cx="972000" cy="97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7DC9D6-41DD-437B-9F29-C1EBD63E41B4}"/>
              </a:ext>
            </a:extLst>
          </p:cNvPr>
          <p:cNvSpPr txBox="1"/>
          <p:nvPr/>
        </p:nvSpPr>
        <p:spPr>
          <a:xfrm>
            <a:off x="2423249" y="2785674"/>
            <a:ext cx="86305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1,000 กิโลกรัม เท่ากับ น้ำหนัก ......... ตัน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53B383-0F71-42B2-8676-1FED145A06EE}"/>
              </a:ext>
            </a:extLst>
          </p:cNvPr>
          <p:cNvSpPr txBox="1"/>
          <p:nvPr/>
        </p:nvSpPr>
        <p:spPr>
          <a:xfrm>
            <a:off x="2423249" y="3518074"/>
            <a:ext cx="7804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น้ำหนัก 47,000 กิโลกรัม เท่ากับ น้ำหนัก ......... ตัน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6BB8A1-FEBB-4F1F-BCA3-91C650C36DBD}"/>
              </a:ext>
            </a:extLst>
          </p:cNvPr>
          <p:cNvGrpSpPr/>
          <p:nvPr/>
        </p:nvGrpSpPr>
        <p:grpSpPr>
          <a:xfrm>
            <a:off x="2423249" y="4250474"/>
            <a:ext cx="6635461" cy="553998"/>
            <a:chOff x="1299499" y="4229122"/>
            <a:chExt cx="6635461" cy="5539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AED206-AF06-451B-9C96-FF6C91F6E8C9}"/>
                </a:ext>
              </a:extLst>
            </p:cNvPr>
            <p:cNvSpPr txBox="1"/>
            <p:nvPr/>
          </p:nvSpPr>
          <p:spPr>
            <a:xfrm>
              <a:off x="1299499" y="4229122"/>
              <a:ext cx="112874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ดังนั้น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E38717-3707-4D69-9718-6A74770FB97C}"/>
                </a:ext>
              </a:extLst>
            </p:cNvPr>
            <p:cNvSpPr txBox="1"/>
            <p:nvPr/>
          </p:nvSpPr>
          <p:spPr>
            <a:xfrm>
              <a:off x="2440435" y="4229122"/>
              <a:ext cx="54945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47,000 กิโลกรัม เท่ากับ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D59F6C0-1397-40E9-871F-0AF166CEDA25}"/>
              </a:ext>
            </a:extLst>
          </p:cNvPr>
          <p:cNvSpPr txBox="1"/>
          <p:nvPr/>
        </p:nvSpPr>
        <p:spPr>
          <a:xfrm>
            <a:off x="3567265" y="4982875"/>
            <a:ext cx="65353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....... ตัน .............. กิโลกรัม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44E5A2-6F0F-4B84-8AD4-4E2C1D81072F}"/>
              </a:ext>
            </a:extLst>
          </p:cNvPr>
          <p:cNvSpPr txBox="1"/>
          <p:nvPr/>
        </p:nvSpPr>
        <p:spPr>
          <a:xfrm>
            <a:off x="8229600" y="2652983"/>
            <a:ext cx="10069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9833F4-D759-432B-8076-F779B2DF1B3A}"/>
              </a:ext>
            </a:extLst>
          </p:cNvPr>
          <p:cNvSpPr txBox="1"/>
          <p:nvPr/>
        </p:nvSpPr>
        <p:spPr>
          <a:xfrm>
            <a:off x="8414795" y="3408533"/>
            <a:ext cx="11227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47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9FD8BB-EE4D-4F4F-A562-304DC23CAEB4}"/>
              </a:ext>
            </a:extLst>
          </p:cNvPr>
          <p:cNvSpPr txBox="1"/>
          <p:nvPr/>
        </p:nvSpPr>
        <p:spPr>
          <a:xfrm>
            <a:off x="4791020" y="4859990"/>
            <a:ext cx="772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47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DD1652-8B7D-4B7C-8675-CADBBF711095}"/>
              </a:ext>
            </a:extLst>
          </p:cNvPr>
          <p:cNvSpPr txBox="1"/>
          <p:nvPr/>
        </p:nvSpPr>
        <p:spPr>
          <a:xfrm>
            <a:off x="6108820" y="4859990"/>
            <a:ext cx="14957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663825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  <p:bldP spid="26" grpId="0"/>
      <p:bldP spid="27" grpId="0"/>
      <p:bldP spid="28" grpId="0"/>
      <p:bldP spid="29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56972-3453-4507-929D-8CFCDB20A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88"/>
            <a:ext cx="12192000" cy="6849438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EF3DE63-371A-49A5-AD9A-FC6D8BD43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6"/>
          <a:stretch/>
        </p:blipFill>
        <p:spPr>
          <a:xfrm>
            <a:off x="0" y="-92597"/>
            <a:ext cx="12192000" cy="99769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45EC9D7-7FCB-43EB-9A0D-F11F3A5F7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4"/>
          <a:stretch/>
        </p:blipFill>
        <p:spPr>
          <a:xfrm rot="10800000">
            <a:off x="0" y="6062862"/>
            <a:ext cx="12192000" cy="88194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DA8ED8B-6264-467C-8604-7147507A3050}"/>
              </a:ext>
            </a:extLst>
          </p:cNvPr>
          <p:cNvGrpSpPr/>
          <p:nvPr/>
        </p:nvGrpSpPr>
        <p:grpSpPr>
          <a:xfrm>
            <a:off x="1776000" y="1233717"/>
            <a:ext cx="8640000" cy="792000"/>
            <a:chOff x="6317483" y="244452"/>
            <a:chExt cx="5342834" cy="68741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EDE114-3BB5-4714-B1DF-B7F43B66443C}"/>
                </a:ext>
              </a:extLst>
            </p:cNvPr>
            <p:cNvSpPr/>
            <p:nvPr/>
          </p:nvSpPr>
          <p:spPr>
            <a:xfrm>
              <a:off x="6317483" y="244452"/>
              <a:ext cx="5342834" cy="68741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6BB6D1-6A49-46E9-855B-D460DF0BE767}"/>
                </a:ext>
              </a:extLst>
            </p:cNvPr>
            <p:cNvSpPr txBox="1"/>
            <p:nvPr/>
          </p:nvSpPr>
          <p:spPr>
            <a:xfrm>
              <a:off x="6417662" y="357681"/>
              <a:ext cx="5142476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50,003 กิโลกรัม เท่ากับน้ำหนักกี่ตัน กี่กิโลกรัม</a:t>
              </a: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6CDA431F-7A2E-445E-86A1-630ED2651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9" y="2377400"/>
            <a:ext cx="11100722" cy="3492000"/>
          </a:xfrm>
          <a:prstGeom prst="rect">
            <a:avLst/>
          </a:prstGeom>
        </p:spPr>
      </p:pic>
      <p:pic>
        <p:nvPicPr>
          <p:cNvPr id="17" name="Picture 16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70455DA-B43B-41B5-9556-361F18FCD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76" y="1155249"/>
            <a:ext cx="972000" cy="972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22564B5-8937-46A0-AB56-E5FCCFEA5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84" y="1155249"/>
            <a:ext cx="972000" cy="97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7DC9D6-41DD-437B-9F29-C1EBD63E41B4}"/>
              </a:ext>
            </a:extLst>
          </p:cNvPr>
          <p:cNvSpPr txBox="1"/>
          <p:nvPr/>
        </p:nvSpPr>
        <p:spPr>
          <a:xfrm>
            <a:off x="2423249" y="2785674"/>
            <a:ext cx="86305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1,000 กิโลกรัม เท่ากับ น้ำหนัก ......... ตัน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53B383-0F71-42B2-8676-1FED145A06EE}"/>
              </a:ext>
            </a:extLst>
          </p:cNvPr>
          <p:cNvSpPr txBox="1"/>
          <p:nvPr/>
        </p:nvSpPr>
        <p:spPr>
          <a:xfrm>
            <a:off x="2423249" y="3518074"/>
            <a:ext cx="7804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น้ำหนัก 50,000 กิโลกรัม เท่ากับ น้ำหนัก ......... ตัน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6BB8A1-FEBB-4F1F-BCA3-91C650C36DBD}"/>
              </a:ext>
            </a:extLst>
          </p:cNvPr>
          <p:cNvGrpSpPr/>
          <p:nvPr/>
        </p:nvGrpSpPr>
        <p:grpSpPr>
          <a:xfrm>
            <a:off x="2423249" y="4250474"/>
            <a:ext cx="6635461" cy="553998"/>
            <a:chOff x="1299499" y="4229122"/>
            <a:chExt cx="6635461" cy="5539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AED206-AF06-451B-9C96-FF6C91F6E8C9}"/>
                </a:ext>
              </a:extLst>
            </p:cNvPr>
            <p:cNvSpPr txBox="1"/>
            <p:nvPr/>
          </p:nvSpPr>
          <p:spPr>
            <a:xfrm>
              <a:off x="1299499" y="4229122"/>
              <a:ext cx="112874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ดังนั้น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E38717-3707-4D69-9718-6A74770FB97C}"/>
                </a:ext>
              </a:extLst>
            </p:cNvPr>
            <p:cNvSpPr txBox="1"/>
            <p:nvPr/>
          </p:nvSpPr>
          <p:spPr>
            <a:xfrm>
              <a:off x="2440435" y="4229122"/>
              <a:ext cx="54945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50,003 กิโลกรัม เท่ากับ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D59F6C0-1397-40E9-871F-0AF166CEDA25}"/>
              </a:ext>
            </a:extLst>
          </p:cNvPr>
          <p:cNvSpPr txBox="1"/>
          <p:nvPr/>
        </p:nvSpPr>
        <p:spPr>
          <a:xfrm>
            <a:off x="3567265" y="4982875"/>
            <a:ext cx="65353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....... ตัน .............. กิโลกรัม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44E5A2-6F0F-4B84-8AD4-4E2C1D81072F}"/>
              </a:ext>
            </a:extLst>
          </p:cNvPr>
          <p:cNvSpPr txBox="1"/>
          <p:nvPr/>
        </p:nvSpPr>
        <p:spPr>
          <a:xfrm>
            <a:off x="8229600" y="2652983"/>
            <a:ext cx="10069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9833F4-D759-432B-8076-F779B2DF1B3A}"/>
              </a:ext>
            </a:extLst>
          </p:cNvPr>
          <p:cNvSpPr txBox="1"/>
          <p:nvPr/>
        </p:nvSpPr>
        <p:spPr>
          <a:xfrm>
            <a:off x="8414795" y="3408533"/>
            <a:ext cx="11227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50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9FD8BB-EE4D-4F4F-A562-304DC23CAEB4}"/>
              </a:ext>
            </a:extLst>
          </p:cNvPr>
          <p:cNvSpPr txBox="1"/>
          <p:nvPr/>
        </p:nvSpPr>
        <p:spPr>
          <a:xfrm>
            <a:off x="4791020" y="4859990"/>
            <a:ext cx="772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50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DD1652-8B7D-4B7C-8675-CADBBF711095}"/>
              </a:ext>
            </a:extLst>
          </p:cNvPr>
          <p:cNvSpPr txBox="1"/>
          <p:nvPr/>
        </p:nvSpPr>
        <p:spPr>
          <a:xfrm>
            <a:off x="6108820" y="4859990"/>
            <a:ext cx="14957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36800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  <p:bldP spid="26" grpId="0"/>
      <p:bldP spid="27" grpId="0"/>
      <p:bldP spid="28" grpId="0"/>
      <p:bldP spid="29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079618-4ED5-4420-9BF1-E87A775E2D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t="7932" r="5625" b="8524"/>
          <a:stretch/>
        </p:blipFill>
        <p:spPr>
          <a:xfrm>
            <a:off x="0" y="0"/>
            <a:ext cx="12185952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EA647AEB-0A1B-4CC5-A0A9-025B09DD14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duotone>
              <a:prstClr val="black"/>
              <a:srgbClr val="FF5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51" y="721373"/>
            <a:ext cx="5353207" cy="1080000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3362451" y="709798"/>
            <a:ext cx="5646463" cy="9031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ถูกหรือผิดกันนะ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4895" y="3953983"/>
            <a:ext cx="2380345" cy="2808000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5313" y="3953983"/>
            <a:ext cx="2380345" cy="2808000"/>
          </a:xfrm>
          <a:prstGeom prst="rect">
            <a:avLst/>
          </a:prstGeom>
        </p:spPr>
      </p:pic>
      <p:grpSp>
        <p:nvGrpSpPr>
          <p:cNvPr id="1143" name="Group 1142">
            <a:extLst>
              <a:ext uri="{FF2B5EF4-FFF2-40B4-BE49-F238E27FC236}">
                <a16:creationId xmlns:a16="http://schemas.microsoft.com/office/drawing/2014/main" id="{E8B96AE3-6BDB-4A5A-B261-0798D53EE350}"/>
              </a:ext>
            </a:extLst>
          </p:cNvPr>
          <p:cNvGrpSpPr/>
          <p:nvPr/>
        </p:nvGrpSpPr>
        <p:grpSpPr>
          <a:xfrm>
            <a:off x="1827526" y="531331"/>
            <a:ext cx="1534925" cy="1304350"/>
            <a:chOff x="2542062" y="891779"/>
            <a:chExt cx="1534925" cy="1304350"/>
          </a:xfrm>
        </p:grpSpPr>
        <p:pic>
          <p:nvPicPr>
            <p:cNvPr id="1142" name="Graphic 1141">
              <a:extLst>
                <a:ext uri="{FF2B5EF4-FFF2-40B4-BE49-F238E27FC236}">
                  <a16:creationId xmlns:a16="http://schemas.microsoft.com/office/drawing/2014/main" id="{864FCD0B-8F24-4DB4-9014-B25B59F3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42062" y="898583"/>
              <a:ext cx="1534925" cy="1297546"/>
            </a:xfrm>
            <a:prstGeom prst="rect">
              <a:avLst/>
            </a:prstGeom>
          </p:spPr>
        </p:pic>
        <p:sp>
          <p:nvSpPr>
            <p:cNvPr id="1138" name="หัวข้อ">
              <a:extLst>
                <a:ext uri="{FF2B5EF4-FFF2-40B4-BE49-F238E27FC236}">
                  <a16:creationId xmlns:a16="http://schemas.microsoft.com/office/drawing/2014/main" id="{93CF6388-72C1-4D59-BC28-F14C838D4F6E}"/>
                </a:ext>
              </a:extLst>
            </p:cNvPr>
            <p:cNvSpPr txBox="1"/>
            <p:nvPr/>
          </p:nvSpPr>
          <p:spPr>
            <a:xfrm>
              <a:off x="2932501" y="891779"/>
              <a:ext cx="758977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latin typeface="Mali" panose="00000800000000000000" pitchFamily="2" charset="-34"/>
                  <a:cs typeface="Mali" panose="00000800000000000000" pitchFamily="2" charset="-34"/>
                </a:rPr>
                <a:t>1</a:t>
              </a:r>
              <a:endParaRPr lang="en-US" sz="4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06FBC-6DAE-44C5-B715-D421098C1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1" y="2058989"/>
            <a:ext cx="9758732" cy="1639251"/>
          </a:xfrm>
          <a:prstGeom prst="rect">
            <a:avLst/>
          </a:prstGeom>
        </p:spPr>
      </p:pic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CE938FA7-DF65-44B4-A506-6DAD1BD4489E}"/>
              </a:ext>
            </a:extLst>
          </p:cNvPr>
          <p:cNvSpPr txBox="1"/>
          <p:nvPr/>
        </p:nvSpPr>
        <p:spPr>
          <a:xfrm>
            <a:off x="1634051" y="2384104"/>
            <a:ext cx="8995072" cy="10823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8 ตัน</a:t>
            </a:r>
            <a:r>
              <a:rPr lang="en-US" sz="2800" b="1" dirty="0"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450 กิโลกรัม เท่ากับ</a:t>
            </a:r>
          </a:p>
          <a:p>
            <a:pPr algn="ctr">
              <a:spcBef>
                <a:spcPts val="1000"/>
              </a:spcBef>
            </a:pP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845 กิโลกรัม</a:t>
            </a:r>
          </a:p>
        </p:txBody>
      </p:sp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546" y="4747176"/>
            <a:ext cx="1061888" cy="1061888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07" y="4747176"/>
            <a:ext cx="1061888" cy="106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8701730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2.96296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079618-4ED5-4420-9BF1-E87A775E2D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t="7932" r="5625" b="8524"/>
          <a:stretch/>
        </p:blipFill>
        <p:spPr>
          <a:xfrm>
            <a:off x="0" y="0"/>
            <a:ext cx="12185952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EA647AEB-0A1B-4CC5-A0A9-025B09DD14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duotone>
              <a:prstClr val="black"/>
              <a:srgbClr val="FF5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51" y="721373"/>
            <a:ext cx="5353207" cy="1080000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3362451" y="709798"/>
            <a:ext cx="5646463" cy="9031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ถูกหรือผิดกันนะ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4895" y="3953983"/>
            <a:ext cx="2380345" cy="2808000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5313" y="3953983"/>
            <a:ext cx="2380345" cy="2808000"/>
          </a:xfrm>
          <a:prstGeom prst="rect">
            <a:avLst/>
          </a:prstGeom>
        </p:spPr>
      </p:pic>
      <p:grpSp>
        <p:nvGrpSpPr>
          <p:cNvPr id="1143" name="Group 1142">
            <a:extLst>
              <a:ext uri="{FF2B5EF4-FFF2-40B4-BE49-F238E27FC236}">
                <a16:creationId xmlns:a16="http://schemas.microsoft.com/office/drawing/2014/main" id="{E8B96AE3-6BDB-4A5A-B261-0798D53EE350}"/>
              </a:ext>
            </a:extLst>
          </p:cNvPr>
          <p:cNvGrpSpPr/>
          <p:nvPr/>
        </p:nvGrpSpPr>
        <p:grpSpPr>
          <a:xfrm>
            <a:off x="1827526" y="531331"/>
            <a:ext cx="1534925" cy="1304350"/>
            <a:chOff x="2542062" y="891779"/>
            <a:chExt cx="1534925" cy="1304350"/>
          </a:xfrm>
        </p:grpSpPr>
        <p:pic>
          <p:nvPicPr>
            <p:cNvPr id="1142" name="Graphic 1141">
              <a:extLst>
                <a:ext uri="{FF2B5EF4-FFF2-40B4-BE49-F238E27FC236}">
                  <a16:creationId xmlns:a16="http://schemas.microsoft.com/office/drawing/2014/main" id="{864FCD0B-8F24-4DB4-9014-B25B59F3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42062" y="898583"/>
              <a:ext cx="1534925" cy="1297546"/>
            </a:xfrm>
            <a:prstGeom prst="rect">
              <a:avLst/>
            </a:prstGeom>
          </p:spPr>
        </p:pic>
        <p:sp>
          <p:nvSpPr>
            <p:cNvPr id="1138" name="หัวข้อ">
              <a:extLst>
                <a:ext uri="{FF2B5EF4-FFF2-40B4-BE49-F238E27FC236}">
                  <a16:creationId xmlns:a16="http://schemas.microsoft.com/office/drawing/2014/main" id="{93CF6388-72C1-4D59-BC28-F14C838D4F6E}"/>
                </a:ext>
              </a:extLst>
            </p:cNvPr>
            <p:cNvSpPr txBox="1"/>
            <p:nvPr/>
          </p:nvSpPr>
          <p:spPr>
            <a:xfrm>
              <a:off x="2909351" y="891779"/>
              <a:ext cx="758977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latin typeface="Mali" panose="00000800000000000000" pitchFamily="2" charset="-34"/>
                  <a:cs typeface="Mali" panose="00000800000000000000" pitchFamily="2" charset="-34"/>
                </a:rPr>
                <a:t>2</a:t>
              </a:r>
              <a:endParaRPr lang="en-US" sz="4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06FBC-6DAE-44C5-B715-D421098C1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1" y="2058989"/>
            <a:ext cx="9758732" cy="1639251"/>
          </a:xfrm>
          <a:prstGeom prst="rect">
            <a:avLst/>
          </a:prstGeom>
        </p:spPr>
      </p:pic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CE938FA7-DF65-44B4-A506-6DAD1BD4489E}"/>
              </a:ext>
            </a:extLst>
          </p:cNvPr>
          <p:cNvSpPr txBox="1"/>
          <p:nvPr/>
        </p:nvSpPr>
        <p:spPr>
          <a:xfrm>
            <a:off x="1634051" y="2384104"/>
            <a:ext cx="8995072" cy="10823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90,480 กิโลกรัม เท่ากับ</a:t>
            </a:r>
          </a:p>
          <a:p>
            <a:pPr algn="ctr">
              <a:spcBef>
                <a:spcPts val="1000"/>
              </a:spcBef>
            </a:pP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90 ตัน</a:t>
            </a:r>
            <a:r>
              <a:rPr lang="en-US" sz="2800" b="1" dirty="0"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480 กิโลกรัม</a:t>
            </a:r>
          </a:p>
        </p:txBody>
      </p:sp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394" y="4695341"/>
            <a:ext cx="1061888" cy="1061888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134" y="4747176"/>
            <a:ext cx="1061888" cy="106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704490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2.96296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079618-4ED5-4420-9BF1-E87A775E2D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t="7932" r="5625" b="8524"/>
          <a:stretch/>
        </p:blipFill>
        <p:spPr>
          <a:xfrm>
            <a:off x="0" y="0"/>
            <a:ext cx="12185952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EA647AEB-0A1B-4CC5-A0A9-025B09DD14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duotone>
              <a:prstClr val="black"/>
              <a:srgbClr val="FF5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51" y="721373"/>
            <a:ext cx="5353207" cy="1080000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3362451" y="709798"/>
            <a:ext cx="5646463" cy="9031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ถูกหรือผิดกันนะ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4895" y="3953983"/>
            <a:ext cx="2380345" cy="2808000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5313" y="3953983"/>
            <a:ext cx="2380345" cy="2808000"/>
          </a:xfrm>
          <a:prstGeom prst="rect">
            <a:avLst/>
          </a:prstGeom>
        </p:spPr>
      </p:pic>
      <p:grpSp>
        <p:nvGrpSpPr>
          <p:cNvPr id="1143" name="Group 1142">
            <a:extLst>
              <a:ext uri="{FF2B5EF4-FFF2-40B4-BE49-F238E27FC236}">
                <a16:creationId xmlns:a16="http://schemas.microsoft.com/office/drawing/2014/main" id="{E8B96AE3-6BDB-4A5A-B261-0798D53EE350}"/>
              </a:ext>
            </a:extLst>
          </p:cNvPr>
          <p:cNvGrpSpPr/>
          <p:nvPr/>
        </p:nvGrpSpPr>
        <p:grpSpPr>
          <a:xfrm>
            <a:off x="1827526" y="531331"/>
            <a:ext cx="1534925" cy="1304350"/>
            <a:chOff x="2542062" y="891779"/>
            <a:chExt cx="1534925" cy="1304350"/>
          </a:xfrm>
        </p:grpSpPr>
        <p:pic>
          <p:nvPicPr>
            <p:cNvPr id="1142" name="Graphic 1141">
              <a:extLst>
                <a:ext uri="{FF2B5EF4-FFF2-40B4-BE49-F238E27FC236}">
                  <a16:creationId xmlns:a16="http://schemas.microsoft.com/office/drawing/2014/main" id="{864FCD0B-8F24-4DB4-9014-B25B59F3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42062" y="898583"/>
              <a:ext cx="1534925" cy="1297546"/>
            </a:xfrm>
            <a:prstGeom prst="rect">
              <a:avLst/>
            </a:prstGeom>
          </p:spPr>
        </p:pic>
        <p:sp>
          <p:nvSpPr>
            <p:cNvPr id="1138" name="หัวข้อ">
              <a:extLst>
                <a:ext uri="{FF2B5EF4-FFF2-40B4-BE49-F238E27FC236}">
                  <a16:creationId xmlns:a16="http://schemas.microsoft.com/office/drawing/2014/main" id="{93CF6388-72C1-4D59-BC28-F14C838D4F6E}"/>
                </a:ext>
              </a:extLst>
            </p:cNvPr>
            <p:cNvSpPr txBox="1"/>
            <p:nvPr/>
          </p:nvSpPr>
          <p:spPr>
            <a:xfrm>
              <a:off x="2932501" y="891779"/>
              <a:ext cx="758977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latin typeface="Mali" panose="00000800000000000000" pitchFamily="2" charset="-34"/>
                  <a:cs typeface="Mali" panose="00000800000000000000" pitchFamily="2" charset="-34"/>
                </a:rPr>
                <a:t>3</a:t>
              </a:r>
              <a:endParaRPr lang="en-US" sz="4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06FBC-6DAE-44C5-B715-D421098C1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1" y="2058989"/>
            <a:ext cx="9758732" cy="1639251"/>
          </a:xfrm>
          <a:prstGeom prst="rect">
            <a:avLst/>
          </a:prstGeom>
        </p:spPr>
      </p:pic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CE938FA7-DF65-44B4-A506-6DAD1BD4489E}"/>
              </a:ext>
            </a:extLst>
          </p:cNvPr>
          <p:cNvSpPr txBox="1"/>
          <p:nvPr/>
        </p:nvSpPr>
        <p:spPr>
          <a:xfrm>
            <a:off x="1634051" y="2384104"/>
            <a:ext cx="8995072" cy="10823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158 กิโลกรัม เท่ากับ</a:t>
            </a:r>
          </a:p>
          <a:p>
            <a:pPr algn="ctr">
              <a:spcBef>
                <a:spcPts val="1000"/>
              </a:spcBef>
            </a:pP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15 ตัน</a:t>
            </a:r>
            <a:r>
              <a:rPr lang="en-US" sz="2800" b="1" dirty="0"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8 กิโลกรัม</a:t>
            </a:r>
          </a:p>
        </p:txBody>
      </p:sp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546" y="4747176"/>
            <a:ext cx="1061888" cy="1061888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07" y="4747176"/>
            <a:ext cx="1061888" cy="106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9866197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2.96296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079618-4ED5-4420-9BF1-E87A775E2D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t="7932" r="5625" b="8524"/>
          <a:stretch/>
        </p:blipFill>
        <p:spPr>
          <a:xfrm>
            <a:off x="0" y="0"/>
            <a:ext cx="12185952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EA647AEB-0A1B-4CC5-A0A9-025B09DD14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duotone>
              <a:prstClr val="black"/>
              <a:srgbClr val="FF5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51" y="721373"/>
            <a:ext cx="5353207" cy="1080000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3362451" y="709798"/>
            <a:ext cx="5646463" cy="9031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ถูกหรือผิดกันนะ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4895" y="3953983"/>
            <a:ext cx="2380345" cy="2808000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5313" y="3953983"/>
            <a:ext cx="2380345" cy="2808000"/>
          </a:xfrm>
          <a:prstGeom prst="rect">
            <a:avLst/>
          </a:prstGeom>
        </p:spPr>
      </p:pic>
      <p:grpSp>
        <p:nvGrpSpPr>
          <p:cNvPr id="1143" name="Group 1142">
            <a:extLst>
              <a:ext uri="{FF2B5EF4-FFF2-40B4-BE49-F238E27FC236}">
                <a16:creationId xmlns:a16="http://schemas.microsoft.com/office/drawing/2014/main" id="{E8B96AE3-6BDB-4A5A-B261-0798D53EE350}"/>
              </a:ext>
            </a:extLst>
          </p:cNvPr>
          <p:cNvGrpSpPr/>
          <p:nvPr/>
        </p:nvGrpSpPr>
        <p:grpSpPr>
          <a:xfrm>
            <a:off x="1827526" y="531331"/>
            <a:ext cx="1534925" cy="1304350"/>
            <a:chOff x="2542062" y="891779"/>
            <a:chExt cx="1534925" cy="1304350"/>
          </a:xfrm>
        </p:grpSpPr>
        <p:pic>
          <p:nvPicPr>
            <p:cNvPr id="1142" name="Graphic 1141">
              <a:extLst>
                <a:ext uri="{FF2B5EF4-FFF2-40B4-BE49-F238E27FC236}">
                  <a16:creationId xmlns:a16="http://schemas.microsoft.com/office/drawing/2014/main" id="{864FCD0B-8F24-4DB4-9014-B25B59F3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42062" y="898583"/>
              <a:ext cx="1534925" cy="1297546"/>
            </a:xfrm>
            <a:prstGeom prst="rect">
              <a:avLst/>
            </a:prstGeom>
          </p:spPr>
        </p:pic>
        <p:sp>
          <p:nvSpPr>
            <p:cNvPr id="1138" name="หัวข้อ">
              <a:extLst>
                <a:ext uri="{FF2B5EF4-FFF2-40B4-BE49-F238E27FC236}">
                  <a16:creationId xmlns:a16="http://schemas.microsoft.com/office/drawing/2014/main" id="{93CF6388-72C1-4D59-BC28-F14C838D4F6E}"/>
                </a:ext>
              </a:extLst>
            </p:cNvPr>
            <p:cNvSpPr txBox="1"/>
            <p:nvPr/>
          </p:nvSpPr>
          <p:spPr>
            <a:xfrm>
              <a:off x="2909351" y="891779"/>
              <a:ext cx="758977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latin typeface="Mali" panose="00000800000000000000" pitchFamily="2" charset="-34"/>
                  <a:cs typeface="Mali" panose="00000800000000000000" pitchFamily="2" charset="-34"/>
                </a:rPr>
                <a:t>4</a:t>
              </a:r>
              <a:endParaRPr lang="en-US" sz="4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06FBC-6DAE-44C5-B715-D421098C1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1" y="2058989"/>
            <a:ext cx="9758732" cy="1639251"/>
          </a:xfrm>
          <a:prstGeom prst="rect">
            <a:avLst/>
          </a:prstGeom>
        </p:spPr>
      </p:pic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CE938FA7-DF65-44B4-A506-6DAD1BD4489E}"/>
              </a:ext>
            </a:extLst>
          </p:cNvPr>
          <p:cNvSpPr txBox="1"/>
          <p:nvPr/>
        </p:nvSpPr>
        <p:spPr>
          <a:xfrm>
            <a:off x="1634051" y="2384104"/>
            <a:ext cx="8995072" cy="10823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12 ตัน</a:t>
            </a:r>
            <a:r>
              <a:rPr lang="en-US" sz="2800" b="1" dirty="0"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706 กิโลกรัม เท่ากับ</a:t>
            </a:r>
          </a:p>
          <a:p>
            <a:pPr algn="ctr">
              <a:spcBef>
                <a:spcPts val="1000"/>
              </a:spcBef>
            </a:pP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12,706 กิโลกรัม</a:t>
            </a:r>
          </a:p>
        </p:txBody>
      </p:sp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394" y="4695341"/>
            <a:ext cx="1061888" cy="1061888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134" y="4747176"/>
            <a:ext cx="1061888" cy="106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4760581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2.96296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raphic 220">
            <a:extLst>
              <a:ext uri="{FF2B5EF4-FFF2-40B4-BE49-F238E27FC236}">
                <a16:creationId xmlns:a16="http://schemas.microsoft.com/office/drawing/2014/main" id="{086A5312-6696-48B3-9614-D39608A63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CD7F4A-8B69-4E4F-9F6C-30FBF45BD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215" y="2344333"/>
            <a:ext cx="3180544" cy="31686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AB8BD35-CFE1-476A-8819-03224770D371}"/>
              </a:ext>
            </a:extLst>
          </p:cNvPr>
          <p:cNvGrpSpPr/>
          <p:nvPr/>
        </p:nvGrpSpPr>
        <p:grpSpPr>
          <a:xfrm>
            <a:off x="2427794" y="778556"/>
            <a:ext cx="8136000" cy="986252"/>
            <a:chOff x="2057400" y="778556"/>
            <a:chExt cx="8136000" cy="98625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8A0C7AC-DE1E-4ED8-AA93-6B4AC3061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057400" y="778556"/>
              <a:ext cx="8136000" cy="98625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0608AD-3320-489B-B6A3-59D5699207EC}"/>
                </a:ext>
              </a:extLst>
            </p:cNvPr>
            <p:cNvSpPr txBox="1"/>
            <p:nvPr/>
          </p:nvSpPr>
          <p:spPr>
            <a:xfrm>
              <a:off x="2194560" y="954280"/>
              <a:ext cx="799884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dirty="0">
                  <a:effectLst>
                    <a:glow rad="1397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เครื่องชั่งดิจิทัลหรือเครื่องชั่งแบบใช้ตัวเลข</a:t>
              </a:r>
              <a:endParaRPr lang="en-US" sz="3600" dirty="0">
                <a:effectLst>
                  <a:glow rad="1397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BC7C82C-56BC-4284-AF7B-983BBFC56496}"/>
              </a:ext>
            </a:extLst>
          </p:cNvPr>
          <p:cNvSpPr txBox="1"/>
          <p:nvPr/>
        </p:nvSpPr>
        <p:spPr>
          <a:xfrm>
            <a:off x="6561126" y="2084958"/>
            <a:ext cx="245726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69.7 กิโลกรัม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775F87D-CD3B-4864-B694-2BF3FE2FA487}"/>
              </a:ext>
            </a:extLst>
          </p:cNvPr>
          <p:cNvGrpSpPr/>
          <p:nvPr/>
        </p:nvGrpSpPr>
        <p:grpSpPr>
          <a:xfrm>
            <a:off x="4196080" y="3750906"/>
            <a:ext cx="6849872" cy="584775"/>
            <a:chOff x="4196080" y="3628088"/>
            <a:chExt cx="6849872" cy="58477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F7C18EB-8CCC-4453-9F76-57A156F599F5}"/>
                </a:ext>
              </a:extLst>
            </p:cNvPr>
            <p:cNvSpPr txBox="1"/>
            <p:nvPr/>
          </p:nvSpPr>
          <p:spPr>
            <a:xfrm>
              <a:off x="4196080" y="3628088"/>
              <a:ext cx="155448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หมายถึง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CE4219F-CF79-47AF-8F0F-3DC934DC04C6}"/>
                </a:ext>
              </a:extLst>
            </p:cNvPr>
            <p:cNvSpPr txBox="1"/>
            <p:nvPr/>
          </p:nvSpPr>
          <p:spPr>
            <a:xfrm>
              <a:off x="5659120" y="3628088"/>
              <a:ext cx="538683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น้ำหนัก ........ กิโลกรัม .......... ขีด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D2A01CF-F68F-4C23-B181-7E823EF818B0}"/>
              </a:ext>
            </a:extLst>
          </p:cNvPr>
          <p:cNvGrpSpPr/>
          <p:nvPr/>
        </p:nvGrpSpPr>
        <p:grpSpPr>
          <a:xfrm>
            <a:off x="4196080" y="4572304"/>
            <a:ext cx="7569822" cy="584775"/>
            <a:chOff x="4196080" y="4501184"/>
            <a:chExt cx="7569822" cy="584775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EB0A262-064F-4D66-8EC7-8FB789C3BE6C}"/>
                </a:ext>
              </a:extLst>
            </p:cNvPr>
            <p:cNvSpPr txBox="1"/>
            <p:nvPr/>
          </p:nvSpPr>
          <p:spPr>
            <a:xfrm>
              <a:off x="4196080" y="4501184"/>
              <a:ext cx="155448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หรือ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AA34C8C-8C03-4E72-A370-314471E45C1D}"/>
                </a:ext>
              </a:extLst>
            </p:cNvPr>
            <p:cNvSpPr txBox="1"/>
            <p:nvPr/>
          </p:nvSpPr>
          <p:spPr>
            <a:xfrm>
              <a:off x="5659120" y="4501184"/>
              <a:ext cx="610678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น้ำหนัก ........ กิโลกรัม .......... กรัม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3ACB9EB-1A0E-4B4B-BA1D-A688C3DC21FA}"/>
              </a:ext>
            </a:extLst>
          </p:cNvPr>
          <p:cNvSpPr txBox="1"/>
          <p:nvPr/>
        </p:nvSpPr>
        <p:spPr>
          <a:xfrm>
            <a:off x="7038897" y="3645014"/>
            <a:ext cx="7301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69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5A0178-A578-4AEF-A458-2F074181E21D}"/>
              </a:ext>
            </a:extLst>
          </p:cNvPr>
          <p:cNvSpPr txBox="1"/>
          <p:nvPr/>
        </p:nvSpPr>
        <p:spPr>
          <a:xfrm>
            <a:off x="9232124" y="3645014"/>
            <a:ext cx="11828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5F344B-E2F7-45F4-9266-B8F00FD34334}"/>
              </a:ext>
            </a:extLst>
          </p:cNvPr>
          <p:cNvSpPr txBox="1"/>
          <p:nvPr/>
        </p:nvSpPr>
        <p:spPr>
          <a:xfrm>
            <a:off x="7038897" y="4484616"/>
            <a:ext cx="7301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69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516C92-67E4-4CD2-AF1B-AD354EB18B42}"/>
              </a:ext>
            </a:extLst>
          </p:cNvPr>
          <p:cNvSpPr txBox="1"/>
          <p:nvPr/>
        </p:nvSpPr>
        <p:spPr>
          <a:xfrm>
            <a:off x="9154785" y="4484616"/>
            <a:ext cx="126023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700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27BF36-7120-4BDA-B44A-814821EAE12E}"/>
              </a:ext>
            </a:extLst>
          </p:cNvPr>
          <p:cNvSpPr txBox="1"/>
          <p:nvPr/>
        </p:nvSpPr>
        <p:spPr>
          <a:xfrm>
            <a:off x="4270836" y="2929507"/>
            <a:ext cx="756982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อ่านว่า ...................................................... 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9CE609-5BA0-4196-A25E-E8647E09D133}"/>
              </a:ext>
            </a:extLst>
          </p:cNvPr>
          <p:cNvSpPr txBox="1"/>
          <p:nvPr/>
        </p:nvSpPr>
        <p:spPr>
          <a:xfrm>
            <a:off x="5452286" y="2733445"/>
            <a:ext cx="44876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หกสิบเก้าจุดเจ็ดกิโลกรัม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8AD2FE51-EC06-4FE4-AE7C-ABA2ADE059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87" y="692118"/>
            <a:ext cx="1242513" cy="115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8265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  <p:bldP spid="19" grpId="0"/>
      <p:bldP spid="31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079618-4ED5-4420-9BF1-E87A775E2D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t="7932" r="5625" b="8524"/>
          <a:stretch/>
        </p:blipFill>
        <p:spPr>
          <a:xfrm>
            <a:off x="0" y="0"/>
            <a:ext cx="12185952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EA647AEB-0A1B-4CC5-A0A9-025B09DD14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duotone>
              <a:prstClr val="black"/>
              <a:srgbClr val="FF5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51" y="721373"/>
            <a:ext cx="5353207" cy="1080000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3362451" y="709798"/>
            <a:ext cx="5646463" cy="9031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ถูกหรือผิดกันนะ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4895" y="3953983"/>
            <a:ext cx="2380345" cy="2808000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5313" y="3953983"/>
            <a:ext cx="2380345" cy="2808000"/>
          </a:xfrm>
          <a:prstGeom prst="rect">
            <a:avLst/>
          </a:prstGeom>
        </p:spPr>
      </p:pic>
      <p:grpSp>
        <p:nvGrpSpPr>
          <p:cNvPr id="1143" name="Group 1142">
            <a:extLst>
              <a:ext uri="{FF2B5EF4-FFF2-40B4-BE49-F238E27FC236}">
                <a16:creationId xmlns:a16="http://schemas.microsoft.com/office/drawing/2014/main" id="{E8B96AE3-6BDB-4A5A-B261-0798D53EE350}"/>
              </a:ext>
            </a:extLst>
          </p:cNvPr>
          <p:cNvGrpSpPr/>
          <p:nvPr/>
        </p:nvGrpSpPr>
        <p:grpSpPr>
          <a:xfrm>
            <a:off x="1827526" y="531331"/>
            <a:ext cx="1534925" cy="1304350"/>
            <a:chOff x="2542062" y="891779"/>
            <a:chExt cx="1534925" cy="1304350"/>
          </a:xfrm>
        </p:grpSpPr>
        <p:pic>
          <p:nvPicPr>
            <p:cNvPr id="1142" name="Graphic 1141">
              <a:extLst>
                <a:ext uri="{FF2B5EF4-FFF2-40B4-BE49-F238E27FC236}">
                  <a16:creationId xmlns:a16="http://schemas.microsoft.com/office/drawing/2014/main" id="{864FCD0B-8F24-4DB4-9014-B25B59F3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42062" y="898583"/>
              <a:ext cx="1534925" cy="1297546"/>
            </a:xfrm>
            <a:prstGeom prst="rect">
              <a:avLst/>
            </a:prstGeom>
          </p:spPr>
        </p:pic>
        <p:sp>
          <p:nvSpPr>
            <p:cNvPr id="1138" name="หัวข้อ">
              <a:extLst>
                <a:ext uri="{FF2B5EF4-FFF2-40B4-BE49-F238E27FC236}">
                  <a16:creationId xmlns:a16="http://schemas.microsoft.com/office/drawing/2014/main" id="{93CF6388-72C1-4D59-BC28-F14C838D4F6E}"/>
                </a:ext>
              </a:extLst>
            </p:cNvPr>
            <p:cNvSpPr txBox="1"/>
            <p:nvPr/>
          </p:nvSpPr>
          <p:spPr>
            <a:xfrm>
              <a:off x="2932501" y="891779"/>
              <a:ext cx="758977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latin typeface="Mali" panose="00000800000000000000" pitchFamily="2" charset="-34"/>
                  <a:cs typeface="Mali" panose="00000800000000000000" pitchFamily="2" charset="-34"/>
                </a:rPr>
                <a:t>5</a:t>
              </a:r>
              <a:endParaRPr lang="en-US" sz="4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06FBC-6DAE-44C5-B715-D421098C1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1" y="2058989"/>
            <a:ext cx="9758732" cy="1639251"/>
          </a:xfrm>
          <a:prstGeom prst="rect">
            <a:avLst/>
          </a:prstGeom>
        </p:spPr>
      </p:pic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CE938FA7-DF65-44B4-A506-6DAD1BD4489E}"/>
              </a:ext>
            </a:extLst>
          </p:cNvPr>
          <p:cNvSpPr txBox="1"/>
          <p:nvPr/>
        </p:nvSpPr>
        <p:spPr>
          <a:xfrm>
            <a:off x="1634051" y="2384104"/>
            <a:ext cx="8995072" cy="10823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60,045 กิโลกรัม เท่ากับ</a:t>
            </a:r>
          </a:p>
          <a:p>
            <a:pPr algn="ctr">
              <a:spcBef>
                <a:spcPts val="1000"/>
              </a:spcBef>
            </a:pP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60 ตัน</a:t>
            </a:r>
            <a:r>
              <a:rPr lang="en-US" sz="2800" b="1" dirty="0"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45 กิโลกรัม</a:t>
            </a:r>
          </a:p>
        </p:txBody>
      </p:sp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394" y="4695341"/>
            <a:ext cx="1061888" cy="1061888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134" y="4747176"/>
            <a:ext cx="1061888" cy="106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6768618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2.96296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4555DD-2422-4C6D-A3A0-FA90571C31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2" r="484" b="2029"/>
          <a:stretch/>
        </p:blipFill>
        <p:spPr>
          <a:xfrm>
            <a:off x="-14339" y="0"/>
            <a:ext cx="121920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2825158" y="1740603"/>
            <a:ext cx="7107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0BA83B-73CC-455C-AED9-111E40657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0852" y="2864346"/>
            <a:ext cx="2146754" cy="38832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96DAE7-549A-4AF2-836F-D2A8E9DF9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866" y="4578423"/>
            <a:ext cx="2589890" cy="21582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A106B7-A363-48AD-9667-C80540837C1A}"/>
              </a:ext>
            </a:extLst>
          </p:cNvPr>
          <p:cNvSpPr txBox="1"/>
          <p:nvPr/>
        </p:nvSpPr>
        <p:spPr>
          <a:xfrm>
            <a:off x="2633842" y="2482404"/>
            <a:ext cx="74900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         การบอกน้ำหนักของสิ่งต่าง ๆ อาจบอก</a:t>
            </a:r>
          </a:p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เป็นเมตริกตันและกิโลกรัมหรือบอกเป็น</a:t>
            </a:r>
          </a:p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กิโลกรัมโดยใช้ความสัมพันธ์ </a:t>
            </a:r>
          </a:p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 เมตริกตัน เท่ากับ 1,000  กิโลกรัม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819847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F72F6C4-279B-4072-ABA4-8015091A6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DBD35AB-B219-4B8A-AABA-680E0237E2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3541" y="407383"/>
            <a:ext cx="1574156" cy="1500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F2C2DD-6420-4EC8-BFBE-A7A33860C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41" y="3888299"/>
            <a:ext cx="948267" cy="948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60B92C-1096-47FF-B293-8666383462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25" y="4539536"/>
            <a:ext cx="694963" cy="6949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2B3C2F-FDFE-48BD-916F-326D90B2C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89" y="4270682"/>
            <a:ext cx="845679" cy="8456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1C6DD9-0ADF-4D2A-A520-B5C90A4D1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337" y="4379347"/>
            <a:ext cx="1005187" cy="10051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AB2C0A-76DB-4103-8DE2-3C307D9FD7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016" y="3841878"/>
            <a:ext cx="1005187" cy="10051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62CB68-A2C0-4B9A-844C-D114FCC5D2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917" y="4568574"/>
            <a:ext cx="815960" cy="8159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2542309" y="2371784"/>
            <a:ext cx="71073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การเปรียบเทียบน้ำหนัก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4B79D5-3374-4107-8A4A-72F52BA9F270}"/>
              </a:ext>
            </a:extLst>
          </p:cNvPr>
          <p:cNvSpPr txBox="1"/>
          <p:nvPr/>
        </p:nvSpPr>
        <p:spPr>
          <a:xfrm>
            <a:off x="2807743" y="3771608"/>
            <a:ext cx="7164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      เปรียบเทียบน้ำหนักโดยใช้ความสัมพันธ์ระหว่างกิโลกรัมกับกรัม เมตริกตันกับกิโลกรัม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4A6806-4BBB-4B7B-9D32-7F954BBB7C3C}"/>
              </a:ext>
            </a:extLst>
          </p:cNvPr>
          <p:cNvSpPr txBox="1"/>
          <p:nvPr/>
        </p:nvSpPr>
        <p:spPr>
          <a:xfrm>
            <a:off x="4898021" y="3136612"/>
            <a:ext cx="2395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endParaRPr lang="th-TH" sz="30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1175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Picture 538">
            <a:extLst>
              <a:ext uri="{FF2B5EF4-FFF2-40B4-BE49-F238E27FC236}">
                <a16:creationId xmlns:a16="http://schemas.microsoft.com/office/drawing/2014/main" id="{61CB34E8-887D-4D91-B4FC-7A3A401203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" r="3823"/>
          <a:stretch/>
        </p:blipFill>
        <p:spPr>
          <a:xfrm>
            <a:off x="0" y="-12457"/>
            <a:ext cx="12192000" cy="694642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71BBB6E-8A7C-4C49-B069-E181C76CD35F}"/>
              </a:ext>
            </a:extLst>
          </p:cNvPr>
          <p:cNvGrpSpPr/>
          <p:nvPr/>
        </p:nvGrpSpPr>
        <p:grpSpPr>
          <a:xfrm>
            <a:off x="493452" y="5024364"/>
            <a:ext cx="1568219" cy="1991318"/>
            <a:chOff x="260468" y="4758484"/>
            <a:chExt cx="1906991" cy="2421490"/>
          </a:xfrm>
        </p:grpSpPr>
        <p:pic>
          <p:nvPicPr>
            <p:cNvPr id="260" name="Picture 259">
              <a:extLst>
                <a:ext uri="{FF2B5EF4-FFF2-40B4-BE49-F238E27FC236}">
                  <a16:creationId xmlns:a16="http://schemas.microsoft.com/office/drawing/2014/main" id="{ACB84BE6-D38D-4355-ADD8-FBBB4BDD5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239" y="6262617"/>
              <a:ext cx="1022992" cy="917357"/>
            </a:xfrm>
            <a:prstGeom prst="rect">
              <a:avLst/>
            </a:prstGeom>
          </p:spPr>
        </p:pic>
        <p:pic>
          <p:nvPicPr>
            <p:cNvPr id="259" name="Picture 258">
              <a:extLst>
                <a:ext uri="{FF2B5EF4-FFF2-40B4-BE49-F238E27FC236}">
                  <a16:creationId xmlns:a16="http://schemas.microsoft.com/office/drawing/2014/main" id="{48EC1B17-866B-4446-8485-B1B36A82B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68" y="4758484"/>
              <a:ext cx="1906991" cy="1829155"/>
            </a:xfrm>
            <a:prstGeom prst="rect">
              <a:avLst/>
            </a:prstGeom>
          </p:spPr>
        </p:pic>
      </p:grpSp>
      <p:pic>
        <p:nvPicPr>
          <p:cNvPr id="262" name="Picture 261">
            <a:extLst>
              <a:ext uri="{FF2B5EF4-FFF2-40B4-BE49-F238E27FC236}">
                <a16:creationId xmlns:a16="http://schemas.microsoft.com/office/drawing/2014/main" id="{F0B238E8-C4E4-4CC9-86A6-AFEA125BF6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" y="1590322"/>
            <a:ext cx="1365956" cy="1365956"/>
          </a:xfrm>
          <a:prstGeom prst="rect">
            <a:avLst/>
          </a:prstGeom>
        </p:spPr>
      </p:pic>
      <p:pic>
        <p:nvPicPr>
          <p:cNvPr id="268" name="Picture 267">
            <a:extLst>
              <a:ext uri="{FF2B5EF4-FFF2-40B4-BE49-F238E27FC236}">
                <a16:creationId xmlns:a16="http://schemas.microsoft.com/office/drawing/2014/main" id="{4BC89896-04F3-49E4-93E9-FD81AF2281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84" y="1669344"/>
            <a:ext cx="1207911" cy="1207911"/>
          </a:xfrm>
          <a:prstGeom prst="rect">
            <a:avLst/>
          </a:prstGeom>
        </p:spPr>
      </p:pic>
      <p:pic>
        <p:nvPicPr>
          <p:cNvPr id="543" name="Picture 542" descr="A picture containing vegetable, cabbage, indoor, green&#10;&#10;Description automatically generated">
            <a:extLst>
              <a:ext uri="{FF2B5EF4-FFF2-40B4-BE49-F238E27FC236}">
                <a16:creationId xmlns:a16="http://schemas.microsoft.com/office/drawing/2014/main" id="{AA5B9323-D52B-433B-AB13-AF8D4B1BD0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28" b="99522" l="5752" r="94248">
                        <a14:foregroundMark x1="56195" y1="21531" x2="68584" y2="18660"/>
                        <a14:foregroundMark x1="51770" y1="12440" x2="69027" y2="10526"/>
                        <a14:foregroundMark x1="66814" y1="9569" x2="66814" y2="4306"/>
                        <a14:foregroundMark x1="17699" y1="59809" x2="13274" y2="82775"/>
                        <a14:foregroundMark x1="7522" y1="62679" x2="6195" y2="52632"/>
                        <a14:foregroundMark x1="6195" y1="47368" x2="10619" y2="53110"/>
                        <a14:foregroundMark x1="12832" y1="84689" x2="71681" y2="93780"/>
                        <a14:foregroundMark x1="71681" y1="93780" x2="89381" y2="79426"/>
                        <a14:foregroundMark x1="12389" y1="86603" x2="57080" y2="99522"/>
                        <a14:foregroundMark x1="88053" y1="78947" x2="88496" y2="28708"/>
                        <a14:foregroundMark x1="87611" y1="28708" x2="94690" y2="70335"/>
                        <a14:foregroundMark x1="94690" y1="70335" x2="85398" y2="84211"/>
                        <a14:foregroundMark x1="8850" y1="51675" x2="45133" y2="37321"/>
                        <a14:foregroundMark x1="44248" y1="33971" x2="56637" y2="5263"/>
                        <a14:foregroundMark x1="56637" y1="5263" x2="70796" y2="5263"/>
                        <a14:foregroundMark x1="5752" y1="54545" x2="7522" y2="82775"/>
                        <a14:foregroundMark x1="7522" y1="82775" x2="36726" y2="95694"/>
                        <a14:foregroundMark x1="36726" y1="95694" x2="43805" y2="94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122" y="1564434"/>
            <a:ext cx="1607258" cy="1486359"/>
          </a:xfrm>
          <a:prstGeom prst="rect">
            <a:avLst/>
          </a:prstGeom>
        </p:spPr>
      </p:pic>
      <p:sp>
        <p:nvSpPr>
          <p:cNvPr id="546" name="TextBox 545">
            <a:extLst>
              <a:ext uri="{FF2B5EF4-FFF2-40B4-BE49-F238E27FC236}">
                <a16:creationId xmlns:a16="http://schemas.microsoft.com/office/drawing/2014/main" id="{BB928D85-3A57-4E67-825B-DA0106816007}"/>
              </a:ext>
            </a:extLst>
          </p:cNvPr>
          <p:cNvSpPr txBox="1"/>
          <p:nvPr/>
        </p:nvSpPr>
        <p:spPr>
          <a:xfrm>
            <a:off x="2229294" y="328198"/>
            <a:ext cx="7951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การเปรียบเทียบน้ำหนัก</a:t>
            </a:r>
          </a:p>
        </p:txBody>
      </p:sp>
      <p:pic>
        <p:nvPicPr>
          <p:cNvPr id="548" name="Picture 547" descr="A pile of carrots&#10;&#10;Description automatically generated">
            <a:extLst>
              <a:ext uri="{FF2B5EF4-FFF2-40B4-BE49-F238E27FC236}">
                <a16:creationId xmlns:a16="http://schemas.microsoft.com/office/drawing/2014/main" id="{64FA8CFE-9B15-4E89-8244-ED44E4BA03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961" y="1594469"/>
            <a:ext cx="2240567" cy="1496436"/>
          </a:xfrm>
          <a:prstGeom prst="rect">
            <a:avLst/>
          </a:prstGeom>
        </p:spPr>
      </p:pic>
      <p:sp>
        <p:nvSpPr>
          <p:cNvPr id="552" name="TextBox 551">
            <a:extLst>
              <a:ext uri="{FF2B5EF4-FFF2-40B4-BE49-F238E27FC236}">
                <a16:creationId xmlns:a16="http://schemas.microsoft.com/office/drawing/2014/main" id="{0EE52D2A-5F1E-4696-BFB3-3F24E546A2EE}"/>
              </a:ext>
            </a:extLst>
          </p:cNvPr>
          <p:cNvSpPr txBox="1"/>
          <p:nvPr/>
        </p:nvSpPr>
        <p:spPr>
          <a:xfrm>
            <a:off x="2495135" y="3222049"/>
            <a:ext cx="42385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3 กิโลกรัม 500 กรัม </a:t>
            </a:r>
          </a:p>
        </p:txBody>
      </p:sp>
      <p:sp>
        <p:nvSpPr>
          <p:cNvPr id="553" name="TextBox 552">
            <a:extLst>
              <a:ext uri="{FF2B5EF4-FFF2-40B4-BE49-F238E27FC236}">
                <a16:creationId xmlns:a16="http://schemas.microsoft.com/office/drawing/2014/main" id="{21D3B89F-9560-4965-A799-7E9763B0B1B3}"/>
              </a:ext>
            </a:extLst>
          </p:cNvPr>
          <p:cNvSpPr txBox="1"/>
          <p:nvPr/>
        </p:nvSpPr>
        <p:spPr>
          <a:xfrm>
            <a:off x="6290311" y="3222049"/>
            <a:ext cx="42385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2,800 กรัม </a:t>
            </a:r>
          </a:p>
        </p:txBody>
      </p:sp>
      <p:sp>
        <p:nvSpPr>
          <p:cNvPr id="549" name="TextBox 548">
            <a:extLst>
              <a:ext uri="{FF2B5EF4-FFF2-40B4-BE49-F238E27FC236}">
                <a16:creationId xmlns:a16="http://schemas.microsoft.com/office/drawing/2014/main" id="{E79571AE-85CA-4CBE-9F0B-1E6559176DAA}"/>
              </a:ext>
            </a:extLst>
          </p:cNvPr>
          <p:cNvSpPr txBox="1"/>
          <p:nvPr/>
        </p:nvSpPr>
        <p:spPr>
          <a:xfrm>
            <a:off x="2022141" y="1588791"/>
            <a:ext cx="24917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0070C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ผักกาดขาว</a:t>
            </a:r>
          </a:p>
        </p:txBody>
      </p:sp>
      <p:sp>
        <p:nvSpPr>
          <p:cNvPr id="550" name="TextBox 549">
            <a:extLst>
              <a:ext uri="{FF2B5EF4-FFF2-40B4-BE49-F238E27FC236}">
                <a16:creationId xmlns:a16="http://schemas.microsoft.com/office/drawing/2014/main" id="{CF70F726-EDBF-4366-8AD0-8BEF38F85271}"/>
              </a:ext>
            </a:extLst>
          </p:cNvPr>
          <p:cNvSpPr txBox="1"/>
          <p:nvPr/>
        </p:nvSpPr>
        <p:spPr>
          <a:xfrm>
            <a:off x="6329864" y="1469149"/>
            <a:ext cx="24917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0070C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แครอท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C259C1-E9F8-4BAC-972E-91D0691AB525}"/>
              </a:ext>
            </a:extLst>
          </p:cNvPr>
          <p:cNvGrpSpPr/>
          <p:nvPr/>
        </p:nvGrpSpPr>
        <p:grpSpPr>
          <a:xfrm>
            <a:off x="1929237" y="4827019"/>
            <a:ext cx="4122188" cy="987048"/>
            <a:chOff x="1796542" y="599392"/>
            <a:chExt cx="4122188" cy="98704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A2F2F87-5D55-4C4B-9A11-C400E4C7D2F0}"/>
                </a:ext>
              </a:extLst>
            </p:cNvPr>
            <p:cNvGrpSpPr/>
            <p:nvPr/>
          </p:nvGrpSpPr>
          <p:grpSpPr>
            <a:xfrm>
              <a:off x="1796542" y="599392"/>
              <a:ext cx="3945746" cy="987048"/>
              <a:chOff x="1796542" y="599392"/>
              <a:chExt cx="3945746" cy="987048"/>
            </a:xfrm>
          </p:grpSpPr>
          <p:sp>
            <p:nvSpPr>
              <p:cNvPr id="26" name="Rectangle: Rounded Corners 18">
                <a:extLst>
                  <a:ext uri="{FF2B5EF4-FFF2-40B4-BE49-F238E27FC236}">
                    <a16:creationId xmlns:a16="http://schemas.microsoft.com/office/drawing/2014/main" id="{703B7972-5196-4BE9-A472-4A05E0F5A527}"/>
                  </a:ext>
                </a:extLst>
              </p:cNvPr>
              <p:cNvSpPr/>
              <p:nvPr/>
            </p:nvSpPr>
            <p:spPr>
              <a:xfrm>
                <a:off x="2061173" y="599392"/>
                <a:ext cx="3681115" cy="80996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9EE3316E-9F0B-414A-A0ED-47DF6BB15C19}"/>
                  </a:ext>
                </a:extLst>
              </p:cNvPr>
              <p:cNvSpPr/>
              <p:nvPr/>
            </p:nvSpPr>
            <p:spPr>
              <a:xfrm rot="13921374">
                <a:off x="2049758" y="701918"/>
                <a:ext cx="631306" cy="113773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67958FC-D1CE-4827-BB2A-7789EB946AA1}"/>
                </a:ext>
              </a:extLst>
            </p:cNvPr>
            <p:cNvSpPr txBox="1"/>
            <p:nvPr/>
          </p:nvSpPr>
          <p:spPr>
            <a:xfrm>
              <a:off x="2210879" y="717215"/>
              <a:ext cx="370785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ผักกาดขาวหนักเท่าไร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7E5C0AF-E3DC-4940-98A7-5305CBB3239A}"/>
              </a:ext>
            </a:extLst>
          </p:cNvPr>
          <p:cNvGrpSpPr/>
          <p:nvPr/>
        </p:nvGrpSpPr>
        <p:grpSpPr>
          <a:xfrm>
            <a:off x="10085238" y="5039004"/>
            <a:ext cx="1376579" cy="1987958"/>
            <a:chOff x="10173666" y="4843619"/>
            <a:chExt cx="1643390" cy="237326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007FED4-72CC-4EF4-9F25-B38B8D251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16155" y="6328756"/>
              <a:ext cx="1000021" cy="88813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F9A014D-F6B9-4A04-A21B-A18A3C16D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73666" y="4843619"/>
              <a:ext cx="1643390" cy="1524506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D07FF3D-72DA-4DDD-842A-CCEA0D53C56B}"/>
              </a:ext>
            </a:extLst>
          </p:cNvPr>
          <p:cNvGrpSpPr/>
          <p:nvPr/>
        </p:nvGrpSpPr>
        <p:grpSpPr>
          <a:xfrm>
            <a:off x="6301314" y="5383763"/>
            <a:ext cx="3849068" cy="840861"/>
            <a:chOff x="2061174" y="599392"/>
            <a:chExt cx="3849068" cy="84086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729F31-BD72-41F3-92FE-97AAB9A5E8F7}"/>
                </a:ext>
              </a:extLst>
            </p:cNvPr>
            <p:cNvGrpSpPr/>
            <p:nvPr/>
          </p:nvGrpSpPr>
          <p:grpSpPr>
            <a:xfrm>
              <a:off x="2061174" y="599392"/>
              <a:ext cx="3849068" cy="840861"/>
              <a:chOff x="2061174" y="599392"/>
              <a:chExt cx="3849068" cy="840861"/>
            </a:xfrm>
          </p:grpSpPr>
          <p:sp>
            <p:nvSpPr>
              <p:cNvPr id="35" name="Rectangle: Rounded Corners 18">
                <a:extLst>
                  <a:ext uri="{FF2B5EF4-FFF2-40B4-BE49-F238E27FC236}">
                    <a16:creationId xmlns:a16="http://schemas.microsoft.com/office/drawing/2014/main" id="{EE8D9B16-EBF8-4480-AA1F-6ED3296A33E4}"/>
                  </a:ext>
                </a:extLst>
              </p:cNvPr>
              <p:cNvSpPr/>
              <p:nvPr/>
            </p:nvSpPr>
            <p:spPr>
              <a:xfrm>
                <a:off x="2061174" y="599392"/>
                <a:ext cx="3441838" cy="80996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36" name="Isosceles Triangle 35">
                <a:extLst>
                  <a:ext uri="{FF2B5EF4-FFF2-40B4-BE49-F238E27FC236}">
                    <a16:creationId xmlns:a16="http://schemas.microsoft.com/office/drawing/2014/main" id="{23B610E1-A4D7-4AFB-8C27-02DB65DEA1BA}"/>
                  </a:ext>
                </a:extLst>
              </p:cNvPr>
              <p:cNvSpPr/>
              <p:nvPr/>
            </p:nvSpPr>
            <p:spPr>
              <a:xfrm rot="7176592">
                <a:off x="5324546" y="854557"/>
                <a:ext cx="389924" cy="781468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DECE650-68B3-43C1-95DC-1AD0C52E9970}"/>
                </a:ext>
              </a:extLst>
            </p:cNvPr>
            <p:cNvSpPr txBox="1"/>
            <p:nvPr/>
          </p:nvSpPr>
          <p:spPr>
            <a:xfrm>
              <a:off x="2221040" y="747695"/>
              <a:ext cx="329213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3 กิโลกรัม 500 กรัม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D68951E-1975-43AB-B632-9973948A487D}"/>
              </a:ext>
            </a:extLst>
          </p:cNvPr>
          <p:cNvGrpSpPr/>
          <p:nvPr/>
        </p:nvGrpSpPr>
        <p:grpSpPr>
          <a:xfrm>
            <a:off x="1915429" y="4849711"/>
            <a:ext cx="4122188" cy="987048"/>
            <a:chOff x="1796542" y="599392"/>
            <a:chExt cx="4122188" cy="98704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6B479D-AD52-45C4-BDDA-C5D07B801832}"/>
                </a:ext>
              </a:extLst>
            </p:cNvPr>
            <p:cNvGrpSpPr/>
            <p:nvPr/>
          </p:nvGrpSpPr>
          <p:grpSpPr>
            <a:xfrm>
              <a:off x="1796542" y="599392"/>
              <a:ext cx="3370736" cy="987048"/>
              <a:chOff x="1796542" y="599392"/>
              <a:chExt cx="3370736" cy="987048"/>
            </a:xfrm>
          </p:grpSpPr>
          <p:sp>
            <p:nvSpPr>
              <p:cNvPr id="40" name="Rectangle: Rounded Corners 18">
                <a:extLst>
                  <a:ext uri="{FF2B5EF4-FFF2-40B4-BE49-F238E27FC236}">
                    <a16:creationId xmlns:a16="http://schemas.microsoft.com/office/drawing/2014/main" id="{FF0E794A-63C4-442E-AAF7-D4A6E612F55D}"/>
                  </a:ext>
                </a:extLst>
              </p:cNvPr>
              <p:cNvSpPr/>
              <p:nvPr/>
            </p:nvSpPr>
            <p:spPr>
              <a:xfrm>
                <a:off x="2061173" y="599392"/>
                <a:ext cx="3106105" cy="80996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0A92F0B8-23A0-434D-8053-4152B5AECCBD}"/>
                  </a:ext>
                </a:extLst>
              </p:cNvPr>
              <p:cNvSpPr/>
              <p:nvPr/>
            </p:nvSpPr>
            <p:spPr>
              <a:xfrm rot="13921374">
                <a:off x="2049758" y="701918"/>
                <a:ext cx="631306" cy="113773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A9FF391-42CF-4306-92BB-10BAF525B9CE}"/>
                </a:ext>
              </a:extLst>
            </p:cNvPr>
            <p:cNvSpPr txBox="1"/>
            <p:nvPr/>
          </p:nvSpPr>
          <p:spPr>
            <a:xfrm>
              <a:off x="2210879" y="717215"/>
              <a:ext cx="370785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แครอทหนักเท่าไร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5A1DF01-1E86-4027-8AFB-235185CBB5FF}"/>
              </a:ext>
            </a:extLst>
          </p:cNvPr>
          <p:cNvGrpSpPr/>
          <p:nvPr/>
        </p:nvGrpSpPr>
        <p:grpSpPr>
          <a:xfrm>
            <a:off x="7456267" y="5345297"/>
            <a:ext cx="2685238" cy="840861"/>
            <a:chOff x="3225004" y="599392"/>
            <a:chExt cx="2685238" cy="84086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F1254CF-B85F-4D57-A837-1DE31890CAC8}"/>
                </a:ext>
              </a:extLst>
            </p:cNvPr>
            <p:cNvGrpSpPr/>
            <p:nvPr/>
          </p:nvGrpSpPr>
          <p:grpSpPr>
            <a:xfrm>
              <a:off x="3225004" y="599392"/>
              <a:ext cx="2685238" cy="840861"/>
              <a:chOff x="3225004" y="599392"/>
              <a:chExt cx="2685238" cy="840861"/>
            </a:xfrm>
          </p:grpSpPr>
          <p:sp>
            <p:nvSpPr>
              <p:cNvPr id="45" name="Rectangle: Rounded Corners 18">
                <a:extLst>
                  <a:ext uri="{FF2B5EF4-FFF2-40B4-BE49-F238E27FC236}">
                    <a16:creationId xmlns:a16="http://schemas.microsoft.com/office/drawing/2014/main" id="{36FD06EB-A1AF-4FB8-AA08-C3FD5A22E0E2}"/>
                  </a:ext>
                </a:extLst>
              </p:cNvPr>
              <p:cNvSpPr/>
              <p:nvPr/>
            </p:nvSpPr>
            <p:spPr>
              <a:xfrm>
                <a:off x="3225004" y="599392"/>
                <a:ext cx="2278008" cy="80996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D1F9B32B-4348-493D-B948-E1683B9FA547}"/>
                  </a:ext>
                </a:extLst>
              </p:cNvPr>
              <p:cNvSpPr/>
              <p:nvPr/>
            </p:nvSpPr>
            <p:spPr>
              <a:xfrm rot="7176592">
                <a:off x="5324546" y="854557"/>
                <a:ext cx="389924" cy="781468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57D29C2-6868-4333-8DD8-37521B55D616}"/>
                </a:ext>
              </a:extLst>
            </p:cNvPr>
            <p:cNvSpPr txBox="1"/>
            <p:nvPr/>
          </p:nvSpPr>
          <p:spPr>
            <a:xfrm>
              <a:off x="3477034" y="724610"/>
              <a:ext cx="214776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2,800 กรัม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9913B3E-9406-48DD-8485-4DEEB2D69630}"/>
              </a:ext>
            </a:extLst>
          </p:cNvPr>
          <p:cNvGrpSpPr/>
          <p:nvPr/>
        </p:nvGrpSpPr>
        <p:grpSpPr>
          <a:xfrm>
            <a:off x="1902584" y="4786149"/>
            <a:ext cx="8626808" cy="987048"/>
            <a:chOff x="1796542" y="599392"/>
            <a:chExt cx="8626808" cy="98704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CE11588-48CB-4887-9D9C-DEC9BC9A1E37}"/>
                </a:ext>
              </a:extLst>
            </p:cNvPr>
            <p:cNvGrpSpPr/>
            <p:nvPr/>
          </p:nvGrpSpPr>
          <p:grpSpPr>
            <a:xfrm>
              <a:off x="1796542" y="599392"/>
              <a:ext cx="8164933" cy="987048"/>
              <a:chOff x="1796542" y="599392"/>
              <a:chExt cx="8164933" cy="987048"/>
            </a:xfrm>
          </p:grpSpPr>
          <p:sp>
            <p:nvSpPr>
              <p:cNvPr id="50" name="Rectangle: Rounded Corners 18">
                <a:extLst>
                  <a:ext uri="{FF2B5EF4-FFF2-40B4-BE49-F238E27FC236}">
                    <a16:creationId xmlns:a16="http://schemas.microsoft.com/office/drawing/2014/main" id="{9E53663C-D8C2-4F95-8C43-B1FF0EC65A33}"/>
                  </a:ext>
                </a:extLst>
              </p:cNvPr>
              <p:cNvSpPr/>
              <p:nvPr/>
            </p:nvSpPr>
            <p:spPr>
              <a:xfrm>
                <a:off x="2061172" y="599392"/>
                <a:ext cx="7900303" cy="80996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51" name="Isosceles Triangle 50">
                <a:extLst>
                  <a:ext uri="{FF2B5EF4-FFF2-40B4-BE49-F238E27FC236}">
                    <a16:creationId xmlns:a16="http://schemas.microsoft.com/office/drawing/2014/main" id="{157F0FC9-A2F1-4F9E-9612-771CAFD6EC3A}"/>
                  </a:ext>
                </a:extLst>
              </p:cNvPr>
              <p:cNvSpPr/>
              <p:nvPr/>
            </p:nvSpPr>
            <p:spPr>
              <a:xfrm rot="13921374">
                <a:off x="2049758" y="701918"/>
                <a:ext cx="631306" cy="113773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5B653F0-9000-4207-8C3C-7349B1FC3437}"/>
                </a:ext>
              </a:extLst>
            </p:cNvPr>
            <p:cNvSpPr txBox="1"/>
            <p:nvPr/>
          </p:nvSpPr>
          <p:spPr>
            <a:xfrm>
              <a:off x="2210879" y="740365"/>
              <a:ext cx="821247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ผักสองชนิดนี้มีหน่วยน้ำหนักเหมือนกันหรือต่างกัน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8D1513A-365D-4BAD-A7B5-B0D5770B3072}"/>
              </a:ext>
            </a:extLst>
          </p:cNvPr>
          <p:cNvGrpSpPr/>
          <p:nvPr/>
        </p:nvGrpSpPr>
        <p:grpSpPr>
          <a:xfrm>
            <a:off x="7908997" y="5792781"/>
            <a:ext cx="2108214" cy="809965"/>
            <a:chOff x="3823780" y="599392"/>
            <a:chExt cx="2108214" cy="80996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813AF12-1861-468A-864B-D4F1E008A880}"/>
                </a:ext>
              </a:extLst>
            </p:cNvPr>
            <p:cNvGrpSpPr/>
            <p:nvPr/>
          </p:nvGrpSpPr>
          <p:grpSpPr>
            <a:xfrm>
              <a:off x="3823780" y="599392"/>
              <a:ext cx="2108214" cy="809965"/>
              <a:chOff x="3823780" y="599392"/>
              <a:chExt cx="2108214" cy="809965"/>
            </a:xfrm>
          </p:grpSpPr>
          <p:sp>
            <p:nvSpPr>
              <p:cNvPr id="55" name="Rectangle: Rounded Corners 18">
                <a:extLst>
                  <a:ext uri="{FF2B5EF4-FFF2-40B4-BE49-F238E27FC236}">
                    <a16:creationId xmlns:a16="http://schemas.microsoft.com/office/drawing/2014/main" id="{39FABF5E-1D94-46E9-B49F-343D19E3ACA8}"/>
                  </a:ext>
                </a:extLst>
              </p:cNvPr>
              <p:cNvSpPr/>
              <p:nvPr/>
            </p:nvSpPr>
            <p:spPr>
              <a:xfrm>
                <a:off x="3823780" y="599392"/>
                <a:ext cx="1679231" cy="80996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56" name="Isosceles Triangle 55">
                <a:extLst>
                  <a:ext uri="{FF2B5EF4-FFF2-40B4-BE49-F238E27FC236}">
                    <a16:creationId xmlns:a16="http://schemas.microsoft.com/office/drawing/2014/main" id="{D9FFCD39-E418-46A4-B7E3-6511C399B95A}"/>
                  </a:ext>
                </a:extLst>
              </p:cNvPr>
              <p:cNvSpPr/>
              <p:nvPr/>
            </p:nvSpPr>
            <p:spPr>
              <a:xfrm rot="4842215">
                <a:off x="5346298" y="552246"/>
                <a:ext cx="389924" cy="781468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303E9E4-D6C2-4EEF-86B8-B99B3D582ED1}"/>
                </a:ext>
              </a:extLst>
            </p:cNvPr>
            <p:cNvSpPr txBox="1"/>
            <p:nvPr/>
          </p:nvSpPr>
          <p:spPr>
            <a:xfrm>
              <a:off x="4020550" y="747695"/>
              <a:ext cx="14926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ต่างกัน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B391A15-474E-4497-8CA6-861CECB40447}"/>
              </a:ext>
            </a:extLst>
          </p:cNvPr>
          <p:cNvGrpSpPr/>
          <p:nvPr/>
        </p:nvGrpSpPr>
        <p:grpSpPr>
          <a:xfrm>
            <a:off x="1965680" y="4545444"/>
            <a:ext cx="5925596" cy="1337469"/>
            <a:chOff x="1787437" y="599392"/>
            <a:chExt cx="5925596" cy="133746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6159106-9606-4DC1-B3A4-0FB7C4208AB4}"/>
                </a:ext>
              </a:extLst>
            </p:cNvPr>
            <p:cNvGrpSpPr/>
            <p:nvPr/>
          </p:nvGrpSpPr>
          <p:grpSpPr>
            <a:xfrm>
              <a:off x="1787437" y="599392"/>
              <a:ext cx="5925596" cy="1337469"/>
              <a:chOff x="1787437" y="599392"/>
              <a:chExt cx="5925596" cy="1337469"/>
            </a:xfrm>
          </p:grpSpPr>
          <p:sp>
            <p:nvSpPr>
              <p:cNvPr id="60" name="Rectangle: Rounded Corners 18">
                <a:extLst>
                  <a:ext uri="{FF2B5EF4-FFF2-40B4-BE49-F238E27FC236}">
                    <a16:creationId xmlns:a16="http://schemas.microsoft.com/office/drawing/2014/main" id="{D108AAF4-9866-4F29-A645-2C069B26D625}"/>
                  </a:ext>
                </a:extLst>
              </p:cNvPr>
              <p:cNvSpPr/>
              <p:nvPr/>
            </p:nvSpPr>
            <p:spPr>
              <a:xfrm>
                <a:off x="2061172" y="599392"/>
                <a:ext cx="5651861" cy="1337469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61" name="Isosceles Triangle 60">
                <a:extLst>
                  <a:ext uri="{FF2B5EF4-FFF2-40B4-BE49-F238E27FC236}">
                    <a16:creationId xmlns:a16="http://schemas.microsoft.com/office/drawing/2014/main" id="{06971C47-C501-4D08-B572-9A5ECFEE5227}"/>
                  </a:ext>
                </a:extLst>
              </p:cNvPr>
              <p:cNvSpPr/>
              <p:nvPr/>
            </p:nvSpPr>
            <p:spPr>
              <a:xfrm rot="13921374">
                <a:off x="2111096" y="1004232"/>
                <a:ext cx="490419" cy="113773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6EA7AE4-BE7A-438B-937D-D472F4D86939}"/>
                </a:ext>
              </a:extLst>
            </p:cNvPr>
            <p:cNvSpPr txBox="1"/>
            <p:nvPr/>
          </p:nvSpPr>
          <p:spPr>
            <a:xfrm>
              <a:off x="2339783" y="744173"/>
              <a:ext cx="5373250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ถ้าต้องการเปรียบเทียบน้ำหนัก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ของผักทั้งสองชนิดต้องทำอย่างไร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155D8EA-0E2C-4DBF-8242-21DF247AEA27}"/>
              </a:ext>
            </a:extLst>
          </p:cNvPr>
          <p:cNvGrpSpPr/>
          <p:nvPr/>
        </p:nvGrpSpPr>
        <p:grpSpPr>
          <a:xfrm>
            <a:off x="2990882" y="5961109"/>
            <a:ext cx="7265874" cy="778868"/>
            <a:chOff x="-1275727" y="599393"/>
            <a:chExt cx="7265874" cy="778868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FE6F3F4-33EA-4CC0-BED1-89E91647B8A5}"/>
                </a:ext>
              </a:extLst>
            </p:cNvPr>
            <p:cNvGrpSpPr/>
            <p:nvPr/>
          </p:nvGrpSpPr>
          <p:grpSpPr>
            <a:xfrm>
              <a:off x="-1275727" y="599393"/>
              <a:ext cx="7265874" cy="778868"/>
              <a:chOff x="-1275727" y="599393"/>
              <a:chExt cx="7265874" cy="778868"/>
            </a:xfrm>
          </p:grpSpPr>
          <p:sp>
            <p:nvSpPr>
              <p:cNvPr id="65" name="Rectangle: Rounded Corners 18">
                <a:extLst>
                  <a:ext uri="{FF2B5EF4-FFF2-40B4-BE49-F238E27FC236}">
                    <a16:creationId xmlns:a16="http://schemas.microsoft.com/office/drawing/2014/main" id="{5A21ED67-D370-47AA-9B9B-7F286B3759D3}"/>
                  </a:ext>
                </a:extLst>
              </p:cNvPr>
              <p:cNvSpPr/>
              <p:nvPr/>
            </p:nvSpPr>
            <p:spPr>
              <a:xfrm>
                <a:off x="-1275727" y="599393"/>
                <a:ext cx="6778740" cy="778868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66" name="Isosceles Triangle 65">
                <a:extLst>
                  <a:ext uri="{FF2B5EF4-FFF2-40B4-BE49-F238E27FC236}">
                    <a16:creationId xmlns:a16="http://schemas.microsoft.com/office/drawing/2014/main" id="{24FCFBAF-A349-4A6C-A841-969FDAAC6512}"/>
                  </a:ext>
                </a:extLst>
              </p:cNvPr>
              <p:cNvSpPr/>
              <p:nvPr/>
            </p:nvSpPr>
            <p:spPr>
              <a:xfrm rot="4842215">
                <a:off x="5404451" y="572053"/>
                <a:ext cx="389924" cy="781468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FB8CCFA-0456-40A1-812D-CF616845FD1C}"/>
                </a:ext>
              </a:extLst>
            </p:cNvPr>
            <p:cNvSpPr txBox="1"/>
            <p:nvPr/>
          </p:nvSpPr>
          <p:spPr>
            <a:xfrm>
              <a:off x="-1003423" y="707135"/>
              <a:ext cx="660283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เปลี่ยนหน่วยน้ำหนักให้เป็นหน่วยเดียวกัน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9324353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Picture 538">
            <a:extLst>
              <a:ext uri="{FF2B5EF4-FFF2-40B4-BE49-F238E27FC236}">
                <a16:creationId xmlns:a16="http://schemas.microsoft.com/office/drawing/2014/main" id="{61CB34E8-887D-4D91-B4FC-7A3A401203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" r="3823"/>
          <a:stretch/>
        </p:blipFill>
        <p:spPr>
          <a:xfrm>
            <a:off x="0" y="-12457"/>
            <a:ext cx="12192000" cy="694642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71BBB6E-8A7C-4C49-B069-E181C76CD35F}"/>
              </a:ext>
            </a:extLst>
          </p:cNvPr>
          <p:cNvGrpSpPr/>
          <p:nvPr/>
        </p:nvGrpSpPr>
        <p:grpSpPr>
          <a:xfrm>
            <a:off x="493452" y="5024364"/>
            <a:ext cx="1568219" cy="1991318"/>
            <a:chOff x="260468" y="4758484"/>
            <a:chExt cx="1906991" cy="2421490"/>
          </a:xfrm>
        </p:grpSpPr>
        <p:pic>
          <p:nvPicPr>
            <p:cNvPr id="260" name="Picture 259">
              <a:extLst>
                <a:ext uri="{FF2B5EF4-FFF2-40B4-BE49-F238E27FC236}">
                  <a16:creationId xmlns:a16="http://schemas.microsoft.com/office/drawing/2014/main" id="{ACB84BE6-D38D-4355-ADD8-FBBB4BDD5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239" y="6262617"/>
              <a:ext cx="1022992" cy="917357"/>
            </a:xfrm>
            <a:prstGeom prst="rect">
              <a:avLst/>
            </a:prstGeom>
          </p:spPr>
        </p:pic>
        <p:pic>
          <p:nvPicPr>
            <p:cNvPr id="259" name="Picture 258">
              <a:extLst>
                <a:ext uri="{FF2B5EF4-FFF2-40B4-BE49-F238E27FC236}">
                  <a16:creationId xmlns:a16="http://schemas.microsoft.com/office/drawing/2014/main" id="{48EC1B17-866B-4446-8485-B1B36A82B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68" y="4758484"/>
              <a:ext cx="1906991" cy="1829155"/>
            </a:xfrm>
            <a:prstGeom prst="rect">
              <a:avLst/>
            </a:prstGeom>
          </p:spPr>
        </p:pic>
      </p:grpSp>
      <p:pic>
        <p:nvPicPr>
          <p:cNvPr id="262" name="Picture 261">
            <a:extLst>
              <a:ext uri="{FF2B5EF4-FFF2-40B4-BE49-F238E27FC236}">
                <a16:creationId xmlns:a16="http://schemas.microsoft.com/office/drawing/2014/main" id="{F0B238E8-C4E4-4CC9-86A6-AFEA125BF6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" y="1590322"/>
            <a:ext cx="1365956" cy="1365956"/>
          </a:xfrm>
          <a:prstGeom prst="rect">
            <a:avLst/>
          </a:prstGeom>
        </p:spPr>
      </p:pic>
      <p:pic>
        <p:nvPicPr>
          <p:cNvPr id="268" name="Picture 267">
            <a:extLst>
              <a:ext uri="{FF2B5EF4-FFF2-40B4-BE49-F238E27FC236}">
                <a16:creationId xmlns:a16="http://schemas.microsoft.com/office/drawing/2014/main" id="{4BC89896-04F3-49E4-93E9-FD81AF2281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84" y="1669344"/>
            <a:ext cx="1207911" cy="1207911"/>
          </a:xfrm>
          <a:prstGeom prst="rect">
            <a:avLst/>
          </a:prstGeom>
        </p:spPr>
      </p:pic>
      <p:pic>
        <p:nvPicPr>
          <p:cNvPr id="543" name="Picture 542" descr="A picture containing vegetable, cabbage, indoor, green&#10;&#10;Description automatically generated">
            <a:extLst>
              <a:ext uri="{FF2B5EF4-FFF2-40B4-BE49-F238E27FC236}">
                <a16:creationId xmlns:a16="http://schemas.microsoft.com/office/drawing/2014/main" id="{AA5B9323-D52B-433B-AB13-AF8D4B1BD0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28" b="99522" l="5752" r="94248">
                        <a14:foregroundMark x1="56195" y1="21531" x2="68584" y2="18660"/>
                        <a14:foregroundMark x1="51770" y1="12440" x2="69027" y2="10526"/>
                        <a14:foregroundMark x1="66814" y1="9569" x2="66814" y2="4306"/>
                        <a14:foregroundMark x1="17699" y1="59809" x2="13274" y2="82775"/>
                        <a14:foregroundMark x1="7522" y1="62679" x2="6195" y2="52632"/>
                        <a14:foregroundMark x1="6195" y1="47368" x2="10619" y2="53110"/>
                        <a14:foregroundMark x1="12832" y1="84689" x2="71681" y2="93780"/>
                        <a14:foregroundMark x1="71681" y1="93780" x2="89381" y2="79426"/>
                        <a14:foregroundMark x1="12389" y1="86603" x2="57080" y2="99522"/>
                        <a14:foregroundMark x1="88053" y1="78947" x2="88496" y2="28708"/>
                        <a14:foregroundMark x1="87611" y1="28708" x2="94690" y2="70335"/>
                        <a14:foregroundMark x1="94690" y1="70335" x2="85398" y2="84211"/>
                        <a14:foregroundMark x1="8850" y1="51675" x2="45133" y2="37321"/>
                        <a14:foregroundMark x1="44248" y1="33971" x2="56637" y2="5263"/>
                        <a14:foregroundMark x1="56637" y1="5263" x2="70796" y2="5263"/>
                        <a14:foregroundMark x1="5752" y1="54545" x2="7522" y2="82775"/>
                        <a14:foregroundMark x1="7522" y1="82775" x2="36726" y2="95694"/>
                        <a14:foregroundMark x1="36726" y1="95694" x2="43805" y2="94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122" y="1564434"/>
            <a:ext cx="1607258" cy="1486359"/>
          </a:xfrm>
          <a:prstGeom prst="rect">
            <a:avLst/>
          </a:prstGeom>
        </p:spPr>
      </p:pic>
      <p:sp>
        <p:nvSpPr>
          <p:cNvPr id="546" name="TextBox 545">
            <a:extLst>
              <a:ext uri="{FF2B5EF4-FFF2-40B4-BE49-F238E27FC236}">
                <a16:creationId xmlns:a16="http://schemas.microsoft.com/office/drawing/2014/main" id="{BB928D85-3A57-4E67-825B-DA0106816007}"/>
              </a:ext>
            </a:extLst>
          </p:cNvPr>
          <p:cNvSpPr txBox="1"/>
          <p:nvPr/>
        </p:nvSpPr>
        <p:spPr>
          <a:xfrm>
            <a:off x="2229294" y="328198"/>
            <a:ext cx="7951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การเปรียบเทียบน้ำหนัก</a:t>
            </a:r>
          </a:p>
        </p:txBody>
      </p:sp>
      <p:pic>
        <p:nvPicPr>
          <p:cNvPr id="548" name="Picture 547" descr="A pile of carrots&#10;&#10;Description automatically generated">
            <a:extLst>
              <a:ext uri="{FF2B5EF4-FFF2-40B4-BE49-F238E27FC236}">
                <a16:creationId xmlns:a16="http://schemas.microsoft.com/office/drawing/2014/main" id="{64FA8CFE-9B15-4E89-8244-ED44E4BA03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961" y="1594469"/>
            <a:ext cx="2240567" cy="1496436"/>
          </a:xfrm>
          <a:prstGeom prst="rect">
            <a:avLst/>
          </a:prstGeom>
        </p:spPr>
      </p:pic>
      <p:sp>
        <p:nvSpPr>
          <p:cNvPr id="552" name="TextBox 551">
            <a:extLst>
              <a:ext uri="{FF2B5EF4-FFF2-40B4-BE49-F238E27FC236}">
                <a16:creationId xmlns:a16="http://schemas.microsoft.com/office/drawing/2014/main" id="{0EE52D2A-5F1E-4696-BFB3-3F24E546A2EE}"/>
              </a:ext>
            </a:extLst>
          </p:cNvPr>
          <p:cNvSpPr txBox="1"/>
          <p:nvPr/>
        </p:nvSpPr>
        <p:spPr>
          <a:xfrm>
            <a:off x="2495135" y="3222049"/>
            <a:ext cx="42385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3 กิโลกรัม 500 กรัม </a:t>
            </a:r>
          </a:p>
        </p:txBody>
      </p:sp>
      <p:sp>
        <p:nvSpPr>
          <p:cNvPr id="553" name="TextBox 552">
            <a:extLst>
              <a:ext uri="{FF2B5EF4-FFF2-40B4-BE49-F238E27FC236}">
                <a16:creationId xmlns:a16="http://schemas.microsoft.com/office/drawing/2014/main" id="{21D3B89F-9560-4965-A799-7E9763B0B1B3}"/>
              </a:ext>
            </a:extLst>
          </p:cNvPr>
          <p:cNvSpPr txBox="1"/>
          <p:nvPr/>
        </p:nvSpPr>
        <p:spPr>
          <a:xfrm>
            <a:off x="6290311" y="3222049"/>
            <a:ext cx="42385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2,800 กรัม </a:t>
            </a:r>
          </a:p>
        </p:txBody>
      </p:sp>
      <p:sp>
        <p:nvSpPr>
          <p:cNvPr id="549" name="TextBox 548">
            <a:extLst>
              <a:ext uri="{FF2B5EF4-FFF2-40B4-BE49-F238E27FC236}">
                <a16:creationId xmlns:a16="http://schemas.microsoft.com/office/drawing/2014/main" id="{E79571AE-85CA-4CBE-9F0B-1E6559176DAA}"/>
              </a:ext>
            </a:extLst>
          </p:cNvPr>
          <p:cNvSpPr txBox="1"/>
          <p:nvPr/>
        </p:nvSpPr>
        <p:spPr>
          <a:xfrm>
            <a:off x="2022141" y="1588791"/>
            <a:ext cx="24917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0070C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ผักกาดขาว</a:t>
            </a:r>
          </a:p>
        </p:txBody>
      </p:sp>
      <p:sp>
        <p:nvSpPr>
          <p:cNvPr id="550" name="TextBox 549">
            <a:extLst>
              <a:ext uri="{FF2B5EF4-FFF2-40B4-BE49-F238E27FC236}">
                <a16:creationId xmlns:a16="http://schemas.microsoft.com/office/drawing/2014/main" id="{CF70F726-EDBF-4366-8AD0-8BEF38F85271}"/>
              </a:ext>
            </a:extLst>
          </p:cNvPr>
          <p:cNvSpPr txBox="1"/>
          <p:nvPr/>
        </p:nvSpPr>
        <p:spPr>
          <a:xfrm>
            <a:off x="6329864" y="1469149"/>
            <a:ext cx="24917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0070C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แครอท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C259C1-E9F8-4BAC-972E-91D0691AB525}"/>
              </a:ext>
            </a:extLst>
          </p:cNvPr>
          <p:cNvGrpSpPr/>
          <p:nvPr/>
        </p:nvGrpSpPr>
        <p:grpSpPr>
          <a:xfrm>
            <a:off x="1825666" y="4827019"/>
            <a:ext cx="8209114" cy="1404647"/>
            <a:chOff x="1692971" y="599392"/>
            <a:chExt cx="8209114" cy="140464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A2F2F87-5D55-4C4B-9A11-C400E4C7D2F0}"/>
                </a:ext>
              </a:extLst>
            </p:cNvPr>
            <p:cNvGrpSpPr/>
            <p:nvPr/>
          </p:nvGrpSpPr>
          <p:grpSpPr>
            <a:xfrm>
              <a:off x="1692971" y="599392"/>
              <a:ext cx="8013854" cy="1404647"/>
              <a:chOff x="1692971" y="599392"/>
              <a:chExt cx="8013854" cy="1404647"/>
            </a:xfrm>
          </p:grpSpPr>
          <p:sp>
            <p:nvSpPr>
              <p:cNvPr id="26" name="Rectangle: Rounded Corners 18">
                <a:extLst>
                  <a:ext uri="{FF2B5EF4-FFF2-40B4-BE49-F238E27FC236}">
                    <a16:creationId xmlns:a16="http://schemas.microsoft.com/office/drawing/2014/main" id="{703B7972-5196-4BE9-A472-4A05E0F5A527}"/>
                  </a:ext>
                </a:extLst>
              </p:cNvPr>
              <p:cNvSpPr/>
              <p:nvPr/>
            </p:nvSpPr>
            <p:spPr>
              <a:xfrm>
                <a:off x="1985364" y="599392"/>
                <a:ext cx="7721461" cy="1404647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9EE3316E-9F0B-414A-A0ED-47DF6BB15C19}"/>
                  </a:ext>
                </a:extLst>
              </p:cNvPr>
              <p:cNvSpPr/>
              <p:nvPr/>
            </p:nvSpPr>
            <p:spPr>
              <a:xfrm rot="14980807">
                <a:off x="1946187" y="1010061"/>
                <a:ext cx="631306" cy="113773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67958FC-D1CE-4827-BB2A-7789EB946AA1}"/>
                </a:ext>
              </a:extLst>
            </p:cNvPr>
            <p:cNvSpPr txBox="1"/>
            <p:nvPr/>
          </p:nvSpPr>
          <p:spPr>
            <a:xfrm>
              <a:off x="2180624" y="777176"/>
              <a:ext cx="7721461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นักเรียนสามารถเปลี่ยนหน่วย ผักกาดขาวเป็นกรัม 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หรือเปลี่ยนแครอทเป็นกิโลกรัมและกรัม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D68951E-1975-43AB-B632-9973948A487D}"/>
              </a:ext>
            </a:extLst>
          </p:cNvPr>
          <p:cNvGrpSpPr/>
          <p:nvPr/>
        </p:nvGrpSpPr>
        <p:grpSpPr>
          <a:xfrm>
            <a:off x="1734994" y="4790984"/>
            <a:ext cx="7171629" cy="1354853"/>
            <a:chOff x="1654482" y="599392"/>
            <a:chExt cx="7171629" cy="135485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6B479D-AD52-45C4-BDDA-C5D07B801832}"/>
                </a:ext>
              </a:extLst>
            </p:cNvPr>
            <p:cNvGrpSpPr/>
            <p:nvPr/>
          </p:nvGrpSpPr>
          <p:grpSpPr>
            <a:xfrm>
              <a:off x="1654482" y="599392"/>
              <a:ext cx="7114643" cy="1354853"/>
              <a:chOff x="1654482" y="599392"/>
              <a:chExt cx="7114643" cy="1354853"/>
            </a:xfrm>
          </p:grpSpPr>
          <p:sp>
            <p:nvSpPr>
              <p:cNvPr id="40" name="Rectangle: Rounded Corners 18">
                <a:extLst>
                  <a:ext uri="{FF2B5EF4-FFF2-40B4-BE49-F238E27FC236}">
                    <a16:creationId xmlns:a16="http://schemas.microsoft.com/office/drawing/2014/main" id="{FF0E794A-63C4-442E-AAF7-D4A6E612F55D}"/>
                  </a:ext>
                </a:extLst>
              </p:cNvPr>
              <p:cNvSpPr/>
              <p:nvPr/>
            </p:nvSpPr>
            <p:spPr>
              <a:xfrm>
                <a:off x="2061173" y="599392"/>
                <a:ext cx="6707952" cy="135485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0A92F0B8-23A0-434D-8053-4152B5AECCBD}"/>
                  </a:ext>
                </a:extLst>
              </p:cNvPr>
              <p:cNvSpPr/>
              <p:nvPr/>
            </p:nvSpPr>
            <p:spPr>
              <a:xfrm rot="14630877">
                <a:off x="1907698" y="765638"/>
                <a:ext cx="631306" cy="113773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A9FF391-42CF-4306-92BB-10BAF525B9CE}"/>
                </a:ext>
              </a:extLst>
            </p:cNvPr>
            <p:cNvSpPr txBox="1"/>
            <p:nvPr/>
          </p:nvSpPr>
          <p:spPr>
            <a:xfrm>
              <a:off x="2267864" y="773587"/>
              <a:ext cx="6558247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ถ้าเปลี่ยนหน่วยน้ำหนักผักกาดขาวเป็นกรัม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จะได้ผักกาดขาวกี่กรัม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5A1DF01-1E86-4027-8AFB-235185CBB5FF}"/>
              </a:ext>
            </a:extLst>
          </p:cNvPr>
          <p:cNvGrpSpPr/>
          <p:nvPr/>
        </p:nvGrpSpPr>
        <p:grpSpPr>
          <a:xfrm>
            <a:off x="7297283" y="5719330"/>
            <a:ext cx="2720093" cy="809965"/>
            <a:chOff x="3225004" y="599392"/>
            <a:chExt cx="2720093" cy="80996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F1254CF-B85F-4D57-A837-1DE31890CAC8}"/>
                </a:ext>
              </a:extLst>
            </p:cNvPr>
            <p:cNvGrpSpPr/>
            <p:nvPr/>
          </p:nvGrpSpPr>
          <p:grpSpPr>
            <a:xfrm>
              <a:off x="3225004" y="599392"/>
              <a:ext cx="2720093" cy="809965"/>
              <a:chOff x="3225004" y="599392"/>
              <a:chExt cx="2720093" cy="809965"/>
            </a:xfrm>
          </p:grpSpPr>
          <p:sp>
            <p:nvSpPr>
              <p:cNvPr id="45" name="Rectangle: Rounded Corners 18">
                <a:extLst>
                  <a:ext uri="{FF2B5EF4-FFF2-40B4-BE49-F238E27FC236}">
                    <a16:creationId xmlns:a16="http://schemas.microsoft.com/office/drawing/2014/main" id="{36FD06EB-A1AF-4FB8-AA08-C3FD5A22E0E2}"/>
                  </a:ext>
                </a:extLst>
              </p:cNvPr>
              <p:cNvSpPr/>
              <p:nvPr/>
            </p:nvSpPr>
            <p:spPr>
              <a:xfrm>
                <a:off x="3225004" y="599392"/>
                <a:ext cx="2278008" cy="80996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D1F9B32B-4348-493D-B948-E1683B9FA547}"/>
                  </a:ext>
                </a:extLst>
              </p:cNvPr>
              <p:cNvSpPr/>
              <p:nvPr/>
            </p:nvSpPr>
            <p:spPr>
              <a:xfrm rot="5400000">
                <a:off x="5359401" y="622862"/>
                <a:ext cx="389924" cy="781468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57D29C2-6868-4333-8DD8-37521B55D616}"/>
                </a:ext>
              </a:extLst>
            </p:cNvPr>
            <p:cNvSpPr txBox="1"/>
            <p:nvPr/>
          </p:nvSpPr>
          <p:spPr>
            <a:xfrm>
              <a:off x="3477034" y="724610"/>
              <a:ext cx="214776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3,500 กรัม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9913B3E-9406-48DD-8485-4DEEB2D69630}"/>
              </a:ext>
            </a:extLst>
          </p:cNvPr>
          <p:cNvGrpSpPr/>
          <p:nvPr/>
        </p:nvGrpSpPr>
        <p:grpSpPr>
          <a:xfrm>
            <a:off x="1963829" y="4817297"/>
            <a:ext cx="6399192" cy="987048"/>
            <a:chOff x="1796542" y="599392"/>
            <a:chExt cx="6399192" cy="98704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CE11588-48CB-4887-9D9C-DEC9BC9A1E37}"/>
                </a:ext>
              </a:extLst>
            </p:cNvPr>
            <p:cNvGrpSpPr/>
            <p:nvPr/>
          </p:nvGrpSpPr>
          <p:grpSpPr>
            <a:xfrm>
              <a:off x="1796542" y="599392"/>
              <a:ext cx="6387937" cy="987048"/>
              <a:chOff x="1796542" y="599392"/>
              <a:chExt cx="6387937" cy="987048"/>
            </a:xfrm>
          </p:grpSpPr>
          <p:sp>
            <p:nvSpPr>
              <p:cNvPr id="50" name="Rectangle: Rounded Corners 18">
                <a:extLst>
                  <a:ext uri="{FF2B5EF4-FFF2-40B4-BE49-F238E27FC236}">
                    <a16:creationId xmlns:a16="http://schemas.microsoft.com/office/drawing/2014/main" id="{9E53663C-D8C2-4F95-8C43-B1FF0EC65A33}"/>
                  </a:ext>
                </a:extLst>
              </p:cNvPr>
              <p:cNvSpPr/>
              <p:nvPr/>
            </p:nvSpPr>
            <p:spPr>
              <a:xfrm>
                <a:off x="2061172" y="599392"/>
                <a:ext cx="6123307" cy="80996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51" name="Isosceles Triangle 50">
                <a:extLst>
                  <a:ext uri="{FF2B5EF4-FFF2-40B4-BE49-F238E27FC236}">
                    <a16:creationId xmlns:a16="http://schemas.microsoft.com/office/drawing/2014/main" id="{157F0FC9-A2F1-4F9E-9612-771CAFD6EC3A}"/>
                  </a:ext>
                </a:extLst>
              </p:cNvPr>
              <p:cNvSpPr/>
              <p:nvPr/>
            </p:nvSpPr>
            <p:spPr>
              <a:xfrm rot="13921374">
                <a:off x="2049758" y="701918"/>
                <a:ext cx="631306" cy="113773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5B653F0-9000-4207-8C3C-7349B1FC3437}"/>
                </a:ext>
              </a:extLst>
            </p:cNvPr>
            <p:cNvSpPr txBox="1"/>
            <p:nvPr/>
          </p:nvSpPr>
          <p:spPr>
            <a:xfrm>
              <a:off x="2210880" y="740365"/>
              <a:ext cx="59848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ผักกาดขาวเบากว่าหรือหนักกว่าแครอท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8D1513A-365D-4BAD-A7B5-B0D5770B3072}"/>
              </a:ext>
            </a:extLst>
          </p:cNvPr>
          <p:cNvGrpSpPr/>
          <p:nvPr/>
        </p:nvGrpSpPr>
        <p:grpSpPr>
          <a:xfrm>
            <a:off x="5349735" y="5812409"/>
            <a:ext cx="4870595" cy="809965"/>
            <a:chOff x="3823780" y="599392"/>
            <a:chExt cx="1250325" cy="80996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813AF12-1861-468A-864B-D4F1E008A880}"/>
                </a:ext>
              </a:extLst>
            </p:cNvPr>
            <p:cNvGrpSpPr/>
            <p:nvPr/>
          </p:nvGrpSpPr>
          <p:grpSpPr>
            <a:xfrm>
              <a:off x="3823780" y="599392"/>
              <a:ext cx="1250325" cy="809965"/>
              <a:chOff x="3823780" y="599392"/>
              <a:chExt cx="1250325" cy="809965"/>
            </a:xfrm>
          </p:grpSpPr>
          <p:sp>
            <p:nvSpPr>
              <p:cNvPr id="55" name="Rectangle: Rounded Corners 18">
                <a:extLst>
                  <a:ext uri="{FF2B5EF4-FFF2-40B4-BE49-F238E27FC236}">
                    <a16:creationId xmlns:a16="http://schemas.microsoft.com/office/drawing/2014/main" id="{39FABF5E-1D94-46E9-B49F-343D19E3ACA8}"/>
                  </a:ext>
                </a:extLst>
              </p:cNvPr>
              <p:cNvSpPr/>
              <p:nvPr/>
            </p:nvSpPr>
            <p:spPr>
              <a:xfrm>
                <a:off x="3823780" y="599392"/>
                <a:ext cx="1145568" cy="80996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56" name="Isosceles Triangle 55">
                <a:extLst>
                  <a:ext uri="{FF2B5EF4-FFF2-40B4-BE49-F238E27FC236}">
                    <a16:creationId xmlns:a16="http://schemas.microsoft.com/office/drawing/2014/main" id="{D9FFCD39-E418-46A4-B7E3-6511C399B95A}"/>
                  </a:ext>
                </a:extLst>
              </p:cNvPr>
              <p:cNvSpPr/>
              <p:nvPr/>
            </p:nvSpPr>
            <p:spPr>
              <a:xfrm rot="4842215">
                <a:off x="4815180" y="949206"/>
                <a:ext cx="351203" cy="166646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303E9E4-D6C2-4EEF-86B8-B99B3D582ED1}"/>
                </a:ext>
              </a:extLst>
            </p:cNvPr>
            <p:cNvSpPr txBox="1"/>
            <p:nvPr/>
          </p:nvSpPr>
          <p:spPr>
            <a:xfrm>
              <a:off x="3881102" y="747695"/>
              <a:ext cx="108824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ผักกาดขาวหนักกว่าแครอท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69B5EB94-CBF4-499C-BA0F-18087C8479BD}"/>
              </a:ext>
            </a:extLst>
          </p:cNvPr>
          <p:cNvSpPr txBox="1"/>
          <p:nvPr/>
        </p:nvSpPr>
        <p:spPr>
          <a:xfrm>
            <a:off x="3139440" y="3709163"/>
            <a:ext cx="2956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3,500 กรัม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C46FC3E-C99A-4BE7-8484-4AED3F2B3D5B}"/>
              </a:ext>
            </a:extLst>
          </p:cNvPr>
          <p:cNvGrpSpPr/>
          <p:nvPr/>
        </p:nvGrpSpPr>
        <p:grpSpPr>
          <a:xfrm>
            <a:off x="1814819" y="4712025"/>
            <a:ext cx="8825853" cy="1354853"/>
            <a:chOff x="1654482" y="599392"/>
            <a:chExt cx="8825853" cy="1354853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F7373F96-5C3B-4036-93F8-74791F9A7F6D}"/>
                </a:ext>
              </a:extLst>
            </p:cNvPr>
            <p:cNvGrpSpPr/>
            <p:nvPr/>
          </p:nvGrpSpPr>
          <p:grpSpPr>
            <a:xfrm>
              <a:off x="1654482" y="599392"/>
              <a:ext cx="8548907" cy="1354853"/>
              <a:chOff x="1654482" y="599392"/>
              <a:chExt cx="8548907" cy="1354853"/>
            </a:xfrm>
          </p:grpSpPr>
          <p:sp>
            <p:nvSpPr>
              <p:cNvPr id="77" name="Rectangle: Rounded Corners 18">
                <a:extLst>
                  <a:ext uri="{FF2B5EF4-FFF2-40B4-BE49-F238E27FC236}">
                    <a16:creationId xmlns:a16="http://schemas.microsoft.com/office/drawing/2014/main" id="{3A857E59-6EC0-4BC0-A4BE-0CFCA4CFFFA8}"/>
                  </a:ext>
                </a:extLst>
              </p:cNvPr>
              <p:cNvSpPr/>
              <p:nvPr/>
            </p:nvSpPr>
            <p:spPr>
              <a:xfrm>
                <a:off x="2061173" y="599392"/>
                <a:ext cx="8142216" cy="135485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/>
              </a:p>
            </p:txBody>
          </p:sp>
          <p:sp>
            <p:nvSpPr>
              <p:cNvPr id="78" name="Isosceles Triangle 77">
                <a:extLst>
                  <a:ext uri="{FF2B5EF4-FFF2-40B4-BE49-F238E27FC236}">
                    <a16:creationId xmlns:a16="http://schemas.microsoft.com/office/drawing/2014/main" id="{853EF9AC-077E-4ADD-9498-B8A3CAABCF94}"/>
                  </a:ext>
                </a:extLst>
              </p:cNvPr>
              <p:cNvSpPr/>
              <p:nvPr/>
            </p:nvSpPr>
            <p:spPr>
              <a:xfrm rot="14630877">
                <a:off x="1907698" y="765638"/>
                <a:ext cx="631306" cy="113773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E71B84E-7314-4E1D-BD41-41AE4A003001}"/>
                </a:ext>
              </a:extLst>
            </p:cNvPr>
            <p:cNvSpPr txBox="1"/>
            <p:nvPr/>
          </p:nvSpPr>
          <p:spPr>
            <a:xfrm>
              <a:off x="2267864" y="773587"/>
              <a:ext cx="8212471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ถ้าเปลี่ยนหน่วยน้ำหนักแครอทเป็นกิโลกรัมและกรัม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จะได้แครอทหนักกี่กิโลกรัม กี่กรัม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421775E-EF47-42A6-92A2-C1C25654BBF9}"/>
              </a:ext>
            </a:extLst>
          </p:cNvPr>
          <p:cNvGrpSpPr/>
          <p:nvPr/>
        </p:nvGrpSpPr>
        <p:grpSpPr>
          <a:xfrm>
            <a:off x="6456557" y="5929557"/>
            <a:ext cx="3776988" cy="809965"/>
            <a:chOff x="2168110" y="599392"/>
            <a:chExt cx="3776988" cy="809965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0AAD8803-BD5A-4D16-B2CA-01F1F84DBD4A}"/>
                </a:ext>
              </a:extLst>
            </p:cNvPr>
            <p:cNvGrpSpPr/>
            <p:nvPr/>
          </p:nvGrpSpPr>
          <p:grpSpPr>
            <a:xfrm>
              <a:off x="2168110" y="599392"/>
              <a:ext cx="3776988" cy="809965"/>
              <a:chOff x="2168110" y="599392"/>
              <a:chExt cx="3776988" cy="809965"/>
            </a:xfrm>
          </p:grpSpPr>
          <p:sp>
            <p:nvSpPr>
              <p:cNvPr id="82" name="Rectangle: Rounded Corners 18">
                <a:extLst>
                  <a:ext uri="{FF2B5EF4-FFF2-40B4-BE49-F238E27FC236}">
                    <a16:creationId xmlns:a16="http://schemas.microsoft.com/office/drawing/2014/main" id="{F8F3A73E-2BEA-4E02-9E2F-7AB09AB52977}"/>
                  </a:ext>
                </a:extLst>
              </p:cNvPr>
              <p:cNvSpPr/>
              <p:nvPr/>
            </p:nvSpPr>
            <p:spPr>
              <a:xfrm>
                <a:off x="2168110" y="599392"/>
                <a:ext cx="3334902" cy="80996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83" name="Isosceles Triangle 82">
                <a:extLst>
                  <a:ext uri="{FF2B5EF4-FFF2-40B4-BE49-F238E27FC236}">
                    <a16:creationId xmlns:a16="http://schemas.microsoft.com/office/drawing/2014/main" id="{F2DF63B0-2C06-4AD5-A807-CF1D896C16F1}"/>
                  </a:ext>
                </a:extLst>
              </p:cNvPr>
              <p:cNvSpPr/>
              <p:nvPr/>
            </p:nvSpPr>
            <p:spPr>
              <a:xfrm rot="4864449">
                <a:off x="5359402" y="610068"/>
                <a:ext cx="389924" cy="781468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2BBB3F0-6D9F-4FCD-8F14-11D76A45C279}"/>
                </a:ext>
              </a:extLst>
            </p:cNvPr>
            <p:cNvSpPr txBox="1"/>
            <p:nvPr/>
          </p:nvSpPr>
          <p:spPr>
            <a:xfrm>
              <a:off x="2253884" y="724610"/>
              <a:ext cx="337091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2 กิโลกรัม 800 กรัม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20DC72E-8927-4784-B906-51CC591F1E36}"/>
              </a:ext>
            </a:extLst>
          </p:cNvPr>
          <p:cNvSpPr txBox="1"/>
          <p:nvPr/>
        </p:nvSpPr>
        <p:spPr>
          <a:xfrm>
            <a:off x="6738007" y="3709163"/>
            <a:ext cx="33787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 กิโลกรัม 800 กรัม 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A6769E7-3E1B-4848-8218-544BDCF9251C}"/>
              </a:ext>
            </a:extLst>
          </p:cNvPr>
          <p:cNvGrpSpPr/>
          <p:nvPr/>
        </p:nvGrpSpPr>
        <p:grpSpPr>
          <a:xfrm>
            <a:off x="1940203" y="4764129"/>
            <a:ext cx="6399192" cy="987048"/>
            <a:chOff x="1796542" y="599392"/>
            <a:chExt cx="6399192" cy="987048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E84D7E6-1334-4796-96B2-84454A2A81A9}"/>
                </a:ext>
              </a:extLst>
            </p:cNvPr>
            <p:cNvGrpSpPr/>
            <p:nvPr/>
          </p:nvGrpSpPr>
          <p:grpSpPr>
            <a:xfrm>
              <a:off x="1796542" y="599392"/>
              <a:ext cx="6387937" cy="987048"/>
              <a:chOff x="1796542" y="599392"/>
              <a:chExt cx="6387937" cy="987048"/>
            </a:xfrm>
          </p:grpSpPr>
          <p:sp>
            <p:nvSpPr>
              <p:cNvPr id="88" name="Rectangle: Rounded Corners 18">
                <a:extLst>
                  <a:ext uri="{FF2B5EF4-FFF2-40B4-BE49-F238E27FC236}">
                    <a16:creationId xmlns:a16="http://schemas.microsoft.com/office/drawing/2014/main" id="{DB3E0FB8-3346-4040-9D9E-E6B43E024607}"/>
                  </a:ext>
                </a:extLst>
              </p:cNvPr>
              <p:cNvSpPr/>
              <p:nvPr/>
            </p:nvSpPr>
            <p:spPr>
              <a:xfrm>
                <a:off x="2061172" y="599392"/>
                <a:ext cx="6123307" cy="80996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89" name="Isosceles Triangle 88">
                <a:extLst>
                  <a:ext uri="{FF2B5EF4-FFF2-40B4-BE49-F238E27FC236}">
                    <a16:creationId xmlns:a16="http://schemas.microsoft.com/office/drawing/2014/main" id="{D4833F1B-0179-447B-8ADF-14501A5C983F}"/>
                  </a:ext>
                </a:extLst>
              </p:cNvPr>
              <p:cNvSpPr/>
              <p:nvPr/>
            </p:nvSpPr>
            <p:spPr>
              <a:xfrm rot="13921374">
                <a:off x="2049758" y="701918"/>
                <a:ext cx="631306" cy="113773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8244A56-202A-4B2D-B9DA-2936ADA0584E}"/>
                </a:ext>
              </a:extLst>
            </p:cNvPr>
            <p:cNvSpPr txBox="1"/>
            <p:nvPr/>
          </p:nvSpPr>
          <p:spPr>
            <a:xfrm>
              <a:off x="2210880" y="740365"/>
              <a:ext cx="59848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ผักกาดขาวเบากว่าหรือหนักกว่าแครอท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D034024-A90D-48A7-8AC8-B27917D01B7D}"/>
              </a:ext>
            </a:extLst>
          </p:cNvPr>
          <p:cNvGrpSpPr/>
          <p:nvPr/>
        </p:nvGrpSpPr>
        <p:grpSpPr>
          <a:xfrm>
            <a:off x="4946558" y="5669903"/>
            <a:ext cx="5023932" cy="809965"/>
            <a:chOff x="3823780" y="599392"/>
            <a:chExt cx="1289688" cy="809965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8E609FED-0A37-45E7-98F2-32FD556F144E}"/>
                </a:ext>
              </a:extLst>
            </p:cNvPr>
            <p:cNvGrpSpPr/>
            <p:nvPr/>
          </p:nvGrpSpPr>
          <p:grpSpPr>
            <a:xfrm>
              <a:off x="3823780" y="599392"/>
              <a:ext cx="1289688" cy="809965"/>
              <a:chOff x="3823780" y="599392"/>
              <a:chExt cx="1289688" cy="809965"/>
            </a:xfrm>
          </p:grpSpPr>
          <p:sp>
            <p:nvSpPr>
              <p:cNvPr id="93" name="Rectangle: Rounded Corners 18">
                <a:extLst>
                  <a:ext uri="{FF2B5EF4-FFF2-40B4-BE49-F238E27FC236}">
                    <a16:creationId xmlns:a16="http://schemas.microsoft.com/office/drawing/2014/main" id="{7E5F4D6A-1A2D-4D56-9EC9-2031B8C383B4}"/>
                  </a:ext>
                </a:extLst>
              </p:cNvPr>
              <p:cNvSpPr/>
              <p:nvPr/>
            </p:nvSpPr>
            <p:spPr>
              <a:xfrm>
                <a:off x="3823780" y="599392"/>
                <a:ext cx="1145568" cy="80996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94" name="Isosceles Triangle 93">
                <a:extLst>
                  <a:ext uri="{FF2B5EF4-FFF2-40B4-BE49-F238E27FC236}">
                    <a16:creationId xmlns:a16="http://schemas.microsoft.com/office/drawing/2014/main" id="{4CFDE84F-9276-4F99-9039-27CBFB26EE7B}"/>
                  </a:ext>
                </a:extLst>
              </p:cNvPr>
              <p:cNvSpPr/>
              <p:nvPr/>
            </p:nvSpPr>
            <p:spPr>
              <a:xfrm rot="4842215">
                <a:off x="4850092" y="900911"/>
                <a:ext cx="319827" cy="206924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A301133-D39B-4BB5-918F-D1A356CC9A12}"/>
                </a:ext>
              </a:extLst>
            </p:cNvPr>
            <p:cNvSpPr txBox="1"/>
            <p:nvPr/>
          </p:nvSpPr>
          <p:spPr>
            <a:xfrm>
              <a:off x="3881102" y="747695"/>
              <a:ext cx="108824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ผักกาดขาวหนักกว่าแครอท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7E5C0AF-E3DC-4940-98A7-5305CBB3239A}"/>
              </a:ext>
            </a:extLst>
          </p:cNvPr>
          <p:cNvGrpSpPr/>
          <p:nvPr/>
        </p:nvGrpSpPr>
        <p:grpSpPr>
          <a:xfrm>
            <a:off x="10027371" y="5046078"/>
            <a:ext cx="1376579" cy="1987958"/>
            <a:chOff x="10173666" y="4843619"/>
            <a:chExt cx="1643390" cy="237326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007FED4-72CC-4EF4-9F25-B38B8D251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16155" y="6328756"/>
              <a:ext cx="1000021" cy="88813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F9A014D-F6B9-4A04-A21B-A18A3C16D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73666" y="4843619"/>
              <a:ext cx="1643390" cy="152450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8632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84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Picture 538">
            <a:extLst>
              <a:ext uri="{FF2B5EF4-FFF2-40B4-BE49-F238E27FC236}">
                <a16:creationId xmlns:a16="http://schemas.microsoft.com/office/drawing/2014/main" id="{61CB34E8-887D-4D91-B4FC-7A3A401203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" r="3823"/>
          <a:stretch/>
        </p:blipFill>
        <p:spPr>
          <a:xfrm>
            <a:off x="0" y="-12457"/>
            <a:ext cx="12192000" cy="694642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71BBB6E-8A7C-4C49-B069-E181C76CD35F}"/>
              </a:ext>
            </a:extLst>
          </p:cNvPr>
          <p:cNvGrpSpPr/>
          <p:nvPr/>
        </p:nvGrpSpPr>
        <p:grpSpPr>
          <a:xfrm>
            <a:off x="493452" y="5024364"/>
            <a:ext cx="1568219" cy="1991318"/>
            <a:chOff x="260468" y="4758484"/>
            <a:chExt cx="1906991" cy="2421490"/>
          </a:xfrm>
        </p:grpSpPr>
        <p:pic>
          <p:nvPicPr>
            <p:cNvPr id="260" name="Picture 259">
              <a:extLst>
                <a:ext uri="{FF2B5EF4-FFF2-40B4-BE49-F238E27FC236}">
                  <a16:creationId xmlns:a16="http://schemas.microsoft.com/office/drawing/2014/main" id="{ACB84BE6-D38D-4355-ADD8-FBBB4BDD5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67" y="6262617"/>
              <a:ext cx="1022992" cy="917357"/>
            </a:xfrm>
            <a:prstGeom prst="rect">
              <a:avLst/>
            </a:prstGeom>
          </p:spPr>
        </p:pic>
        <p:pic>
          <p:nvPicPr>
            <p:cNvPr id="259" name="Picture 258">
              <a:extLst>
                <a:ext uri="{FF2B5EF4-FFF2-40B4-BE49-F238E27FC236}">
                  <a16:creationId xmlns:a16="http://schemas.microsoft.com/office/drawing/2014/main" id="{48EC1B17-866B-4446-8485-B1B36A82B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68" y="4758484"/>
              <a:ext cx="1906991" cy="1829155"/>
            </a:xfrm>
            <a:prstGeom prst="rect">
              <a:avLst/>
            </a:prstGeom>
          </p:spPr>
        </p:pic>
      </p:grpSp>
      <p:pic>
        <p:nvPicPr>
          <p:cNvPr id="262" name="Picture 261">
            <a:extLst>
              <a:ext uri="{FF2B5EF4-FFF2-40B4-BE49-F238E27FC236}">
                <a16:creationId xmlns:a16="http://schemas.microsoft.com/office/drawing/2014/main" id="{F0B238E8-C4E4-4CC9-86A6-AFEA125BF6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" y="1590322"/>
            <a:ext cx="1365956" cy="1365956"/>
          </a:xfrm>
          <a:prstGeom prst="rect">
            <a:avLst/>
          </a:prstGeom>
        </p:spPr>
      </p:pic>
      <p:pic>
        <p:nvPicPr>
          <p:cNvPr id="268" name="Picture 267">
            <a:extLst>
              <a:ext uri="{FF2B5EF4-FFF2-40B4-BE49-F238E27FC236}">
                <a16:creationId xmlns:a16="http://schemas.microsoft.com/office/drawing/2014/main" id="{4BC89896-04F3-49E4-93E9-FD81AF2281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84" y="1669344"/>
            <a:ext cx="1207911" cy="1207911"/>
          </a:xfrm>
          <a:prstGeom prst="rect">
            <a:avLst/>
          </a:prstGeom>
        </p:spPr>
      </p:pic>
      <p:sp>
        <p:nvSpPr>
          <p:cNvPr id="546" name="TextBox 545">
            <a:extLst>
              <a:ext uri="{FF2B5EF4-FFF2-40B4-BE49-F238E27FC236}">
                <a16:creationId xmlns:a16="http://schemas.microsoft.com/office/drawing/2014/main" id="{BB928D85-3A57-4E67-825B-DA0106816007}"/>
              </a:ext>
            </a:extLst>
          </p:cNvPr>
          <p:cNvSpPr txBox="1"/>
          <p:nvPr/>
        </p:nvSpPr>
        <p:spPr>
          <a:xfrm>
            <a:off x="2229294" y="328198"/>
            <a:ext cx="7951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การเปรียบเทียบน้ำหนัก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F4BEBC-FEF4-419A-9373-8A881F22C0F3}"/>
              </a:ext>
            </a:extLst>
          </p:cNvPr>
          <p:cNvGrpSpPr/>
          <p:nvPr/>
        </p:nvGrpSpPr>
        <p:grpSpPr>
          <a:xfrm>
            <a:off x="3133312" y="1468993"/>
            <a:ext cx="2594101" cy="2307054"/>
            <a:chOff x="3133312" y="1468993"/>
            <a:chExt cx="2594101" cy="2307054"/>
          </a:xfrm>
        </p:grpSpPr>
        <p:pic>
          <p:nvPicPr>
            <p:cNvPr id="543" name="Picture 542">
              <a:extLst>
                <a:ext uri="{FF2B5EF4-FFF2-40B4-BE49-F238E27FC236}">
                  <a16:creationId xmlns:a16="http://schemas.microsoft.com/office/drawing/2014/main" id="{AA5B9323-D52B-433B-AB13-AF8D4B1BD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89806" y="2055853"/>
              <a:ext cx="2481113" cy="1150961"/>
            </a:xfrm>
            <a:prstGeom prst="rect">
              <a:avLst/>
            </a:prstGeom>
          </p:spPr>
        </p:pic>
        <p:sp>
          <p:nvSpPr>
            <p:cNvPr id="552" name="TextBox 551">
              <a:extLst>
                <a:ext uri="{FF2B5EF4-FFF2-40B4-BE49-F238E27FC236}">
                  <a16:creationId xmlns:a16="http://schemas.microsoft.com/office/drawing/2014/main" id="{0EE52D2A-5F1E-4696-BFB3-3F24E546A2EE}"/>
                </a:ext>
              </a:extLst>
            </p:cNvPr>
            <p:cNvSpPr txBox="1"/>
            <p:nvPr/>
          </p:nvSpPr>
          <p:spPr>
            <a:xfrm>
              <a:off x="3133312" y="3222049"/>
              <a:ext cx="259410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2,580 กิโลกรัม</a:t>
              </a:r>
            </a:p>
          </p:txBody>
        </p:sp>
        <p:sp>
          <p:nvSpPr>
            <p:cNvPr id="549" name="TextBox 548">
              <a:extLst>
                <a:ext uri="{FF2B5EF4-FFF2-40B4-BE49-F238E27FC236}">
                  <a16:creationId xmlns:a16="http://schemas.microsoft.com/office/drawing/2014/main" id="{E79571AE-85CA-4CBE-9F0B-1E6559176DAA}"/>
                </a:ext>
              </a:extLst>
            </p:cNvPr>
            <p:cNvSpPr txBox="1"/>
            <p:nvPr/>
          </p:nvSpPr>
          <p:spPr>
            <a:xfrm>
              <a:off x="3184466" y="1468993"/>
              <a:ext cx="249179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rgbClr val="0070C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รถกระบะ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90CF00-6F92-438F-81A5-CA9DCB681FA1}"/>
              </a:ext>
            </a:extLst>
          </p:cNvPr>
          <p:cNvGrpSpPr/>
          <p:nvPr/>
        </p:nvGrpSpPr>
        <p:grpSpPr>
          <a:xfrm>
            <a:off x="6509105" y="1468993"/>
            <a:ext cx="3167725" cy="2307054"/>
            <a:chOff x="6509105" y="1468993"/>
            <a:chExt cx="3167725" cy="2307054"/>
          </a:xfrm>
        </p:grpSpPr>
        <p:pic>
          <p:nvPicPr>
            <p:cNvPr id="548" name="Picture 547">
              <a:extLst>
                <a:ext uri="{FF2B5EF4-FFF2-40B4-BE49-F238E27FC236}">
                  <a16:creationId xmlns:a16="http://schemas.microsoft.com/office/drawing/2014/main" id="{64FA8CFE-9B15-4E89-8244-ED44E4BA0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14896" y="2055853"/>
              <a:ext cx="1956142" cy="1151134"/>
            </a:xfrm>
            <a:prstGeom prst="rect">
              <a:avLst/>
            </a:prstGeom>
          </p:spPr>
        </p:pic>
        <p:sp>
          <p:nvSpPr>
            <p:cNvPr id="553" name="TextBox 552">
              <a:extLst>
                <a:ext uri="{FF2B5EF4-FFF2-40B4-BE49-F238E27FC236}">
                  <a16:creationId xmlns:a16="http://schemas.microsoft.com/office/drawing/2014/main" id="{21D3B89F-9560-4965-A799-7E9763B0B1B3}"/>
                </a:ext>
              </a:extLst>
            </p:cNvPr>
            <p:cNvSpPr txBox="1"/>
            <p:nvPr/>
          </p:nvSpPr>
          <p:spPr>
            <a:xfrm>
              <a:off x="6509105" y="3222049"/>
              <a:ext cx="31677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5 ตัน 240 กิโลกรัม </a:t>
              </a:r>
            </a:p>
          </p:txBody>
        </p:sp>
        <p:sp>
          <p:nvSpPr>
            <p:cNvPr id="550" name="TextBox 549">
              <a:extLst>
                <a:ext uri="{FF2B5EF4-FFF2-40B4-BE49-F238E27FC236}">
                  <a16:creationId xmlns:a16="http://schemas.microsoft.com/office/drawing/2014/main" id="{CF70F726-EDBF-4366-8AD0-8BEF38F85271}"/>
                </a:ext>
              </a:extLst>
            </p:cNvPr>
            <p:cNvSpPr txBox="1"/>
            <p:nvPr/>
          </p:nvSpPr>
          <p:spPr>
            <a:xfrm>
              <a:off x="6847071" y="1468993"/>
              <a:ext cx="249179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rgbClr val="0070C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รถบรรทุก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C259C1-E9F8-4BAC-972E-91D0691AB525}"/>
              </a:ext>
            </a:extLst>
          </p:cNvPr>
          <p:cNvGrpSpPr/>
          <p:nvPr/>
        </p:nvGrpSpPr>
        <p:grpSpPr>
          <a:xfrm>
            <a:off x="1929237" y="4827019"/>
            <a:ext cx="4060489" cy="987048"/>
            <a:chOff x="1796542" y="599392"/>
            <a:chExt cx="4060489" cy="98704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A2F2F87-5D55-4C4B-9A11-C400E4C7D2F0}"/>
                </a:ext>
              </a:extLst>
            </p:cNvPr>
            <p:cNvGrpSpPr/>
            <p:nvPr/>
          </p:nvGrpSpPr>
          <p:grpSpPr>
            <a:xfrm>
              <a:off x="1796542" y="599392"/>
              <a:ext cx="3496060" cy="987048"/>
              <a:chOff x="1796542" y="599392"/>
              <a:chExt cx="3496060" cy="987048"/>
            </a:xfrm>
          </p:grpSpPr>
          <p:sp>
            <p:nvSpPr>
              <p:cNvPr id="26" name="Rectangle: Rounded Corners 18">
                <a:extLst>
                  <a:ext uri="{FF2B5EF4-FFF2-40B4-BE49-F238E27FC236}">
                    <a16:creationId xmlns:a16="http://schemas.microsoft.com/office/drawing/2014/main" id="{703B7972-5196-4BE9-A472-4A05E0F5A527}"/>
                  </a:ext>
                </a:extLst>
              </p:cNvPr>
              <p:cNvSpPr/>
              <p:nvPr/>
            </p:nvSpPr>
            <p:spPr>
              <a:xfrm>
                <a:off x="2061174" y="599392"/>
                <a:ext cx="3231428" cy="80996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9EE3316E-9F0B-414A-A0ED-47DF6BB15C19}"/>
                  </a:ext>
                </a:extLst>
              </p:cNvPr>
              <p:cNvSpPr/>
              <p:nvPr/>
            </p:nvSpPr>
            <p:spPr>
              <a:xfrm rot="13921374">
                <a:off x="2049758" y="701918"/>
                <a:ext cx="631306" cy="113773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67958FC-D1CE-4827-BB2A-7789EB946AA1}"/>
                </a:ext>
              </a:extLst>
            </p:cNvPr>
            <p:cNvSpPr txBox="1"/>
            <p:nvPr/>
          </p:nvSpPr>
          <p:spPr>
            <a:xfrm>
              <a:off x="2149180" y="728364"/>
              <a:ext cx="370785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รถกระบะหนักเท่าไร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D07FF3D-72DA-4DDD-842A-CCEA0D53C56B}"/>
              </a:ext>
            </a:extLst>
          </p:cNvPr>
          <p:cNvGrpSpPr/>
          <p:nvPr/>
        </p:nvGrpSpPr>
        <p:grpSpPr>
          <a:xfrm>
            <a:off x="6967958" y="5383763"/>
            <a:ext cx="3182424" cy="840861"/>
            <a:chOff x="2727818" y="599392"/>
            <a:chExt cx="3182424" cy="84086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729F31-BD72-41F3-92FE-97AAB9A5E8F7}"/>
                </a:ext>
              </a:extLst>
            </p:cNvPr>
            <p:cNvGrpSpPr/>
            <p:nvPr/>
          </p:nvGrpSpPr>
          <p:grpSpPr>
            <a:xfrm>
              <a:off x="2727818" y="599392"/>
              <a:ext cx="3182424" cy="840861"/>
              <a:chOff x="2727818" y="599392"/>
              <a:chExt cx="3182424" cy="840861"/>
            </a:xfrm>
          </p:grpSpPr>
          <p:sp>
            <p:nvSpPr>
              <p:cNvPr id="35" name="Rectangle: Rounded Corners 18">
                <a:extLst>
                  <a:ext uri="{FF2B5EF4-FFF2-40B4-BE49-F238E27FC236}">
                    <a16:creationId xmlns:a16="http://schemas.microsoft.com/office/drawing/2014/main" id="{EE8D9B16-EBF8-4480-AA1F-6ED3296A33E4}"/>
                  </a:ext>
                </a:extLst>
              </p:cNvPr>
              <p:cNvSpPr/>
              <p:nvPr/>
            </p:nvSpPr>
            <p:spPr>
              <a:xfrm>
                <a:off x="2727818" y="599392"/>
                <a:ext cx="2775193" cy="80996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36" name="Isosceles Triangle 35">
                <a:extLst>
                  <a:ext uri="{FF2B5EF4-FFF2-40B4-BE49-F238E27FC236}">
                    <a16:creationId xmlns:a16="http://schemas.microsoft.com/office/drawing/2014/main" id="{23B610E1-A4D7-4AFB-8C27-02DB65DEA1BA}"/>
                  </a:ext>
                </a:extLst>
              </p:cNvPr>
              <p:cNvSpPr/>
              <p:nvPr/>
            </p:nvSpPr>
            <p:spPr>
              <a:xfrm rot="7176592">
                <a:off x="5324546" y="854557"/>
                <a:ext cx="389924" cy="781468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DECE650-68B3-43C1-95DC-1AD0C52E9970}"/>
                </a:ext>
              </a:extLst>
            </p:cNvPr>
            <p:cNvSpPr txBox="1"/>
            <p:nvPr/>
          </p:nvSpPr>
          <p:spPr>
            <a:xfrm>
              <a:off x="2915523" y="747695"/>
              <a:ext cx="25146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2,580 กิโลกรัม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D68951E-1975-43AB-B632-9973948A487D}"/>
              </a:ext>
            </a:extLst>
          </p:cNvPr>
          <p:cNvGrpSpPr/>
          <p:nvPr/>
        </p:nvGrpSpPr>
        <p:grpSpPr>
          <a:xfrm>
            <a:off x="1933354" y="4832356"/>
            <a:ext cx="4087463" cy="987048"/>
            <a:chOff x="1796542" y="599392"/>
            <a:chExt cx="4087463" cy="98704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6B479D-AD52-45C4-BDDA-C5D07B801832}"/>
                </a:ext>
              </a:extLst>
            </p:cNvPr>
            <p:cNvGrpSpPr/>
            <p:nvPr/>
          </p:nvGrpSpPr>
          <p:grpSpPr>
            <a:xfrm>
              <a:off x="1796542" y="599392"/>
              <a:ext cx="3672853" cy="987048"/>
              <a:chOff x="1796542" y="599392"/>
              <a:chExt cx="3672853" cy="987048"/>
            </a:xfrm>
          </p:grpSpPr>
          <p:sp>
            <p:nvSpPr>
              <p:cNvPr id="40" name="Rectangle: Rounded Corners 18">
                <a:extLst>
                  <a:ext uri="{FF2B5EF4-FFF2-40B4-BE49-F238E27FC236}">
                    <a16:creationId xmlns:a16="http://schemas.microsoft.com/office/drawing/2014/main" id="{FF0E794A-63C4-442E-AAF7-D4A6E612F55D}"/>
                  </a:ext>
                </a:extLst>
              </p:cNvPr>
              <p:cNvSpPr/>
              <p:nvPr/>
            </p:nvSpPr>
            <p:spPr>
              <a:xfrm>
                <a:off x="2061173" y="599392"/>
                <a:ext cx="3408222" cy="80996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0A92F0B8-23A0-434D-8053-4152B5AECCBD}"/>
                  </a:ext>
                </a:extLst>
              </p:cNvPr>
              <p:cNvSpPr/>
              <p:nvPr/>
            </p:nvSpPr>
            <p:spPr>
              <a:xfrm rot="13921374">
                <a:off x="2049758" y="701918"/>
                <a:ext cx="631306" cy="113773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A9FF391-42CF-4306-92BB-10BAF525B9CE}"/>
                </a:ext>
              </a:extLst>
            </p:cNvPr>
            <p:cNvSpPr txBox="1"/>
            <p:nvPr/>
          </p:nvSpPr>
          <p:spPr>
            <a:xfrm>
              <a:off x="2176154" y="717215"/>
              <a:ext cx="370785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รถบรรทุกหนักเท่าไร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5A1DF01-1E86-4027-8AFB-235185CBB5FF}"/>
              </a:ext>
            </a:extLst>
          </p:cNvPr>
          <p:cNvGrpSpPr/>
          <p:nvPr/>
        </p:nvGrpSpPr>
        <p:grpSpPr>
          <a:xfrm>
            <a:off x="6613727" y="5358076"/>
            <a:ext cx="3513335" cy="840861"/>
            <a:chOff x="2396907" y="599392"/>
            <a:chExt cx="3513335" cy="84086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F1254CF-B85F-4D57-A837-1DE31890CAC8}"/>
                </a:ext>
              </a:extLst>
            </p:cNvPr>
            <p:cNvGrpSpPr/>
            <p:nvPr/>
          </p:nvGrpSpPr>
          <p:grpSpPr>
            <a:xfrm>
              <a:off x="2396907" y="599392"/>
              <a:ext cx="3513335" cy="840861"/>
              <a:chOff x="2396907" y="599392"/>
              <a:chExt cx="3513335" cy="840861"/>
            </a:xfrm>
          </p:grpSpPr>
          <p:sp>
            <p:nvSpPr>
              <p:cNvPr id="45" name="Rectangle: Rounded Corners 18">
                <a:extLst>
                  <a:ext uri="{FF2B5EF4-FFF2-40B4-BE49-F238E27FC236}">
                    <a16:creationId xmlns:a16="http://schemas.microsoft.com/office/drawing/2014/main" id="{36FD06EB-A1AF-4FB8-AA08-C3FD5A22E0E2}"/>
                  </a:ext>
                </a:extLst>
              </p:cNvPr>
              <p:cNvSpPr/>
              <p:nvPr/>
            </p:nvSpPr>
            <p:spPr>
              <a:xfrm>
                <a:off x="2396907" y="599392"/>
                <a:ext cx="3106105" cy="80996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D1F9B32B-4348-493D-B948-E1683B9FA547}"/>
                  </a:ext>
                </a:extLst>
              </p:cNvPr>
              <p:cNvSpPr/>
              <p:nvPr/>
            </p:nvSpPr>
            <p:spPr>
              <a:xfrm rot="7176592">
                <a:off x="5324546" y="854557"/>
                <a:ext cx="389924" cy="781468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57D29C2-6868-4333-8DD8-37521B55D616}"/>
                </a:ext>
              </a:extLst>
            </p:cNvPr>
            <p:cNvSpPr txBox="1"/>
            <p:nvPr/>
          </p:nvSpPr>
          <p:spPr>
            <a:xfrm>
              <a:off x="2449239" y="724610"/>
              <a:ext cx="310610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5 ตัน 240 กิโลกรัม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9913B3E-9406-48DD-8485-4DEEB2D69630}"/>
              </a:ext>
            </a:extLst>
          </p:cNvPr>
          <p:cNvGrpSpPr/>
          <p:nvPr/>
        </p:nvGrpSpPr>
        <p:grpSpPr>
          <a:xfrm>
            <a:off x="1891793" y="4786733"/>
            <a:ext cx="8626808" cy="987048"/>
            <a:chOff x="1796542" y="599392"/>
            <a:chExt cx="8626808" cy="98704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CE11588-48CB-4887-9D9C-DEC9BC9A1E37}"/>
                </a:ext>
              </a:extLst>
            </p:cNvPr>
            <p:cNvGrpSpPr/>
            <p:nvPr/>
          </p:nvGrpSpPr>
          <p:grpSpPr>
            <a:xfrm>
              <a:off x="1796542" y="599392"/>
              <a:ext cx="8472629" cy="987048"/>
              <a:chOff x="1796542" y="599392"/>
              <a:chExt cx="8472629" cy="987048"/>
            </a:xfrm>
          </p:grpSpPr>
          <p:sp>
            <p:nvSpPr>
              <p:cNvPr id="50" name="Rectangle: Rounded Corners 18">
                <a:extLst>
                  <a:ext uri="{FF2B5EF4-FFF2-40B4-BE49-F238E27FC236}">
                    <a16:creationId xmlns:a16="http://schemas.microsoft.com/office/drawing/2014/main" id="{9E53663C-D8C2-4F95-8C43-B1FF0EC65A33}"/>
                  </a:ext>
                </a:extLst>
              </p:cNvPr>
              <p:cNvSpPr/>
              <p:nvPr/>
            </p:nvSpPr>
            <p:spPr>
              <a:xfrm>
                <a:off x="2061171" y="599392"/>
                <a:ext cx="8208000" cy="80996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51" name="Isosceles Triangle 50">
                <a:extLst>
                  <a:ext uri="{FF2B5EF4-FFF2-40B4-BE49-F238E27FC236}">
                    <a16:creationId xmlns:a16="http://schemas.microsoft.com/office/drawing/2014/main" id="{157F0FC9-A2F1-4F9E-9612-771CAFD6EC3A}"/>
                  </a:ext>
                </a:extLst>
              </p:cNvPr>
              <p:cNvSpPr/>
              <p:nvPr/>
            </p:nvSpPr>
            <p:spPr>
              <a:xfrm rot="13921374">
                <a:off x="2049758" y="701918"/>
                <a:ext cx="631306" cy="113773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5B653F0-9000-4207-8C3C-7349B1FC3437}"/>
                </a:ext>
              </a:extLst>
            </p:cNvPr>
            <p:cNvSpPr txBox="1"/>
            <p:nvPr/>
          </p:nvSpPr>
          <p:spPr>
            <a:xfrm>
              <a:off x="2210879" y="740365"/>
              <a:ext cx="821247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รถสองประเภทนี้มีหน่วยน้ำหนักเหมือนกันหรือต่างกัน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8D1513A-365D-4BAD-A7B5-B0D5770B3072}"/>
              </a:ext>
            </a:extLst>
          </p:cNvPr>
          <p:cNvGrpSpPr/>
          <p:nvPr/>
        </p:nvGrpSpPr>
        <p:grpSpPr>
          <a:xfrm>
            <a:off x="7936836" y="5745538"/>
            <a:ext cx="2108214" cy="809965"/>
            <a:chOff x="3823780" y="599392"/>
            <a:chExt cx="2108214" cy="80996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813AF12-1861-468A-864B-D4F1E008A880}"/>
                </a:ext>
              </a:extLst>
            </p:cNvPr>
            <p:cNvGrpSpPr/>
            <p:nvPr/>
          </p:nvGrpSpPr>
          <p:grpSpPr>
            <a:xfrm>
              <a:off x="3823780" y="599392"/>
              <a:ext cx="2108214" cy="809965"/>
              <a:chOff x="3823780" y="599392"/>
              <a:chExt cx="2108214" cy="809965"/>
            </a:xfrm>
          </p:grpSpPr>
          <p:sp>
            <p:nvSpPr>
              <p:cNvPr id="55" name="Rectangle: Rounded Corners 18">
                <a:extLst>
                  <a:ext uri="{FF2B5EF4-FFF2-40B4-BE49-F238E27FC236}">
                    <a16:creationId xmlns:a16="http://schemas.microsoft.com/office/drawing/2014/main" id="{39FABF5E-1D94-46E9-B49F-343D19E3ACA8}"/>
                  </a:ext>
                </a:extLst>
              </p:cNvPr>
              <p:cNvSpPr/>
              <p:nvPr/>
            </p:nvSpPr>
            <p:spPr>
              <a:xfrm>
                <a:off x="3823780" y="599392"/>
                <a:ext cx="1679231" cy="80996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56" name="Isosceles Triangle 55">
                <a:extLst>
                  <a:ext uri="{FF2B5EF4-FFF2-40B4-BE49-F238E27FC236}">
                    <a16:creationId xmlns:a16="http://schemas.microsoft.com/office/drawing/2014/main" id="{D9FFCD39-E418-46A4-B7E3-6511C399B95A}"/>
                  </a:ext>
                </a:extLst>
              </p:cNvPr>
              <p:cNvSpPr/>
              <p:nvPr/>
            </p:nvSpPr>
            <p:spPr>
              <a:xfrm rot="4842215">
                <a:off x="5346298" y="552246"/>
                <a:ext cx="389924" cy="781468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303E9E4-D6C2-4EEF-86B8-B99B3D582ED1}"/>
                </a:ext>
              </a:extLst>
            </p:cNvPr>
            <p:cNvSpPr txBox="1"/>
            <p:nvPr/>
          </p:nvSpPr>
          <p:spPr>
            <a:xfrm>
              <a:off x="4020550" y="747695"/>
              <a:ext cx="14926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ต่างกัน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B391A15-474E-4497-8CA6-861CECB40447}"/>
              </a:ext>
            </a:extLst>
          </p:cNvPr>
          <p:cNvGrpSpPr/>
          <p:nvPr/>
        </p:nvGrpSpPr>
        <p:grpSpPr>
          <a:xfrm>
            <a:off x="1931313" y="4577344"/>
            <a:ext cx="6708141" cy="1337469"/>
            <a:chOff x="1611052" y="599392"/>
            <a:chExt cx="6708141" cy="133746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6159106-9606-4DC1-B3A4-0FB7C4208AB4}"/>
                </a:ext>
              </a:extLst>
            </p:cNvPr>
            <p:cNvGrpSpPr/>
            <p:nvPr/>
          </p:nvGrpSpPr>
          <p:grpSpPr>
            <a:xfrm>
              <a:off x="1611052" y="599392"/>
              <a:ext cx="6101981" cy="1337469"/>
              <a:chOff x="1611052" y="599392"/>
              <a:chExt cx="6101981" cy="1337469"/>
            </a:xfrm>
          </p:grpSpPr>
          <p:sp>
            <p:nvSpPr>
              <p:cNvPr id="60" name="Rectangle: Rounded Corners 18">
                <a:extLst>
                  <a:ext uri="{FF2B5EF4-FFF2-40B4-BE49-F238E27FC236}">
                    <a16:creationId xmlns:a16="http://schemas.microsoft.com/office/drawing/2014/main" id="{D108AAF4-9866-4F29-A645-2C069B26D625}"/>
                  </a:ext>
                </a:extLst>
              </p:cNvPr>
              <p:cNvSpPr/>
              <p:nvPr/>
            </p:nvSpPr>
            <p:spPr>
              <a:xfrm>
                <a:off x="2061172" y="599392"/>
                <a:ext cx="5651861" cy="1337469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61" name="Isosceles Triangle 60">
                <a:extLst>
                  <a:ext uri="{FF2B5EF4-FFF2-40B4-BE49-F238E27FC236}">
                    <a16:creationId xmlns:a16="http://schemas.microsoft.com/office/drawing/2014/main" id="{06971C47-C501-4D08-B572-9A5ECFEE5227}"/>
                  </a:ext>
                </a:extLst>
              </p:cNvPr>
              <p:cNvSpPr/>
              <p:nvPr/>
            </p:nvSpPr>
            <p:spPr>
              <a:xfrm rot="13921374">
                <a:off x="1864268" y="779038"/>
                <a:ext cx="631306" cy="113773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6EA7AE4-BE7A-438B-937D-D472F4D86939}"/>
                </a:ext>
              </a:extLst>
            </p:cNvPr>
            <p:cNvSpPr txBox="1"/>
            <p:nvPr/>
          </p:nvSpPr>
          <p:spPr>
            <a:xfrm>
              <a:off x="2217863" y="744173"/>
              <a:ext cx="6101330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ถ้าต้องการเปรียบเทียบน้ำหนัก</a:t>
              </a:r>
            </a:p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ของรถทั้งสองประเภทต้องทำอย่างไร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155D8EA-0E2C-4DBF-8242-21DF247AEA27}"/>
              </a:ext>
            </a:extLst>
          </p:cNvPr>
          <p:cNvGrpSpPr/>
          <p:nvPr/>
        </p:nvGrpSpPr>
        <p:grpSpPr>
          <a:xfrm>
            <a:off x="3336956" y="5921794"/>
            <a:ext cx="6846325" cy="720000"/>
            <a:chOff x="-1025667" y="599392"/>
            <a:chExt cx="6846325" cy="720000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FE6F3F4-33EA-4CC0-BED1-89E91647B8A5}"/>
                </a:ext>
              </a:extLst>
            </p:cNvPr>
            <p:cNvGrpSpPr/>
            <p:nvPr/>
          </p:nvGrpSpPr>
          <p:grpSpPr>
            <a:xfrm>
              <a:off x="-1025667" y="599392"/>
              <a:ext cx="6846325" cy="720000"/>
              <a:chOff x="-1025667" y="599392"/>
              <a:chExt cx="6846325" cy="720000"/>
            </a:xfrm>
          </p:grpSpPr>
          <p:sp>
            <p:nvSpPr>
              <p:cNvPr id="65" name="Rectangle: Rounded Corners 18">
                <a:extLst>
                  <a:ext uri="{FF2B5EF4-FFF2-40B4-BE49-F238E27FC236}">
                    <a16:creationId xmlns:a16="http://schemas.microsoft.com/office/drawing/2014/main" id="{5A21ED67-D370-47AA-9B9B-7F286B3759D3}"/>
                  </a:ext>
                </a:extLst>
              </p:cNvPr>
              <p:cNvSpPr/>
              <p:nvPr/>
            </p:nvSpPr>
            <p:spPr>
              <a:xfrm>
                <a:off x="-1025667" y="599392"/>
                <a:ext cx="6444000" cy="720000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66" name="Isosceles Triangle 65">
                <a:extLst>
                  <a:ext uri="{FF2B5EF4-FFF2-40B4-BE49-F238E27FC236}">
                    <a16:creationId xmlns:a16="http://schemas.microsoft.com/office/drawing/2014/main" id="{24FCFBAF-A349-4A6C-A841-969FDAAC6512}"/>
                  </a:ext>
                </a:extLst>
              </p:cNvPr>
              <p:cNvSpPr/>
              <p:nvPr/>
            </p:nvSpPr>
            <p:spPr>
              <a:xfrm rot="5093754">
                <a:off x="5234962" y="537489"/>
                <a:ext cx="389924" cy="781468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FB8CCFA-0456-40A1-812D-CF616845FD1C}"/>
                </a:ext>
              </a:extLst>
            </p:cNvPr>
            <p:cNvSpPr txBox="1"/>
            <p:nvPr/>
          </p:nvSpPr>
          <p:spPr>
            <a:xfrm>
              <a:off x="-900264" y="711879"/>
              <a:ext cx="647712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เปลี่ยนหน่วยน้ำหนักให้เป็นหน่วยเดียวกัน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7E5C0AF-E3DC-4940-98A7-5305CBB3239A}"/>
              </a:ext>
            </a:extLst>
          </p:cNvPr>
          <p:cNvGrpSpPr/>
          <p:nvPr/>
        </p:nvGrpSpPr>
        <p:grpSpPr>
          <a:xfrm>
            <a:off x="10107816" y="5046078"/>
            <a:ext cx="1376579" cy="1987958"/>
            <a:chOff x="10215120" y="4843619"/>
            <a:chExt cx="1643390" cy="237326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007FED4-72CC-4EF4-9F25-B38B8D251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536804" y="6328756"/>
              <a:ext cx="1000022" cy="88813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F9A014D-F6B9-4A04-A21B-A18A3C16D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215120" y="4843619"/>
              <a:ext cx="1643390" cy="152450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37069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Picture 538">
            <a:extLst>
              <a:ext uri="{FF2B5EF4-FFF2-40B4-BE49-F238E27FC236}">
                <a16:creationId xmlns:a16="http://schemas.microsoft.com/office/drawing/2014/main" id="{61CB34E8-887D-4D91-B4FC-7A3A401203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" r="3823"/>
          <a:stretch/>
        </p:blipFill>
        <p:spPr>
          <a:xfrm>
            <a:off x="0" y="-12457"/>
            <a:ext cx="12192000" cy="6946428"/>
          </a:xfrm>
          <a:prstGeom prst="rect">
            <a:avLst/>
          </a:prstGeom>
        </p:spPr>
      </p:pic>
      <p:pic>
        <p:nvPicPr>
          <p:cNvPr id="262" name="Picture 261">
            <a:extLst>
              <a:ext uri="{FF2B5EF4-FFF2-40B4-BE49-F238E27FC236}">
                <a16:creationId xmlns:a16="http://schemas.microsoft.com/office/drawing/2014/main" id="{F0B238E8-C4E4-4CC9-86A6-AFEA125BF6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" y="1590322"/>
            <a:ext cx="1365956" cy="1365956"/>
          </a:xfrm>
          <a:prstGeom prst="rect">
            <a:avLst/>
          </a:prstGeom>
        </p:spPr>
      </p:pic>
      <p:pic>
        <p:nvPicPr>
          <p:cNvPr id="268" name="Picture 267">
            <a:extLst>
              <a:ext uri="{FF2B5EF4-FFF2-40B4-BE49-F238E27FC236}">
                <a16:creationId xmlns:a16="http://schemas.microsoft.com/office/drawing/2014/main" id="{4BC89896-04F3-49E4-93E9-FD81AF2281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84" y="1669344"/>
            <a:ext cx="1207911" cy="1207911"/>
          </a:xfrm>
          <a:prstGeom prst="rect">
            <a:avLst/>
          </a:prstGeom>
        </p:spPr>
      </p:pic>
      <p:sp>
        <p:nvSpPr>
          <p:cNvPr id="546" name="TextBox 545">
            <a:extLst>
              <a:ext uri="{FF2B5EF4-FFF2-40B4-BE49-F238E27FC236}">
                <a16:creationId xmlns:a16="http://schemas.microsoft.com/office/drawing/2014/main" id="{BB928D85-3A57-4E67-825B-DA0106816007}"/>
              </a:ext>
            </a:extLst>
          </p:cNvPr>
          <p:cNvSpPr txBox="1"/>
          <p:nvPr/>
        </p:nvSpPr>
        <p:spPr>
          <a:xfrm>
            <a:off x="2229294" y="328198"/>
            <a:ext cx="7951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การเปรียบเทียบน้ำหนัก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C259C1-E9F8-4BAC-972E-91D0691AB525}"/>
              </a:ext>
            </a:extLst>
          </p:cNvPr>
          <p:cNvGrpSpPr/>
          <p:nvPr/>
        </p:nvGrpSpPr>
        <p:grpSpPr>
          <a:xfrm>
            <a:off x="1825666" y="4664974"/>
            <a:ext cx="8209114" cy="1295190"/>
            <a:chOff x="1692971" y="599393"/>
            <a:chExt cx="8209114" cy="129519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A2F2F87-5D55-4C4B-9A11-C400E4C7D2F0}"/>
                </a:ext>
              </a:extLst>
            </p:cNvPr>
            <p:cNvGrpSpPr/>
            <p:nvPr/>
          </p:nvGrpSpPr>
          <p:grpSpPr>
            <a:xfrm>
              <a:off x="1692971" y="599393"/>
              <a:ext cx="8013854" cy="1295190"/>
              <a:chOff x="1692971" y="599393"/>
              <a:chExt cx="8013854" cy="1295190"/>
            </a:xfrm>
          </p:grpSpPr>
          <p:sp>
            <p:nvSpPr>
              <p:cNvPr id="26" name="Rectangle: Rounded Corners 18">
                <a:extLst>
                  <a:ext uri="{FF2B5EF4-FFF2-40B4-BE49-F238E27FC236}">
                    <a16:creationId xmlns:a16="http://schemas.microsoft.com/office/drawing/2014/main" id="{703B7972-5196-4BE9-A472-4A05E0F5A527}"/>
                  </a:ext>
                </a:extLst>
              </p:cNvPr>
              <p:cNvSpPr/>
              <p:nvPr/>
            </p:nvSpPr>
            <p:spPr>
              <a:xfrm>
                <a:off x="1985364" y="599393"/>
                <a:ext cx="7721461" cy="1282752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9EE3316E-9F0B-414A-A0ED-47DF6BB15C19}"/>
                  </a:ext>
                </a:extLst>
              </p:cNvPr>
              <p:cNvSpPr/>
              <p:nvPr/>
            </p:nvSpPr>
            <p:spPr>
              <a:xfrm rot="14980807">
                <a:off x="1946187" y="1010061"/>
                <a:ext cx="631306" cy="113773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67958FC-D1CE-4827-BB2A-7789EB946AA1}"/>
                </a:ext>
              </a:extLst>
            </p:cNvPr>
            <p:cNvSpPr txBox="1"/>
            <p:nvPr/>
          </p:nvSpPr>
          <p:spPr>
            <a:xfrm>
              <a:off x="2180624" y="777176"/>
              <a:ext cx="7721461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ถ้าเปลี่ยนหน่วยน้ำหนักรถกระบะเป็นตันและกิโลกรัม</a:t>
              </a:r>
            </a:p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จะได้รถกระบะหนักกี่ตัน กี่กิโลกรัม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5A1DF01-1E86-4027-8AFB-235185CBB5FF}"/>
              </a:ext>
            </a:extLst>
          </p:cNvPr>
          <p:cNvGrpSpPr/>
          <p:nvPr/>
        </p:nvGrpSpPr>
        <p:grpSpPr>
          <a:xfrm>
            <a:off x="6223972" y="5859295"/>
            <a:ext cx="3793404" cy="809965"/>
            <a:chOff x="2151693" y="599392"/>
            <a:chExt cx="3793404" cy="80996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F1254CF-B85F-4D57-A837-1DE31890CAC8}"/>
                </a:ext>
              </a:extLst>
            </p:cNvPr>
            <p:cNvGrpSpPr/>
            <p:nvPr/>
          </p:nvGrpSpPr>
          <p:grpSpPr>
            <a:xfrm>
              <a:off x="2151693" y="599392"/>
              <a:ext cx="3793404" cy="809965"/>
              <a:chOff x="2151693" y="599392"/>
              <a:chExt cx="3793404" cy="809965"/>
            </a:xfrm>
          </p:grpSpPr>
          <p:sp>
            <p:nvSpPr>
              <p:cNvPr id="45" name="Rectangle: Rounded Corners 18">
                <a:extLst>
                  <a:ext uri="{FF2B5EF4-FFF2-40B4-BE49-F238E27FC236}">
                    <a16:creationId xmlns:a16="http://schemas.microsoft.com/office/drawing/2014/main" id="{36FD06EB-A1AF-4FB8-AA08-C3FD5A22E0E2}"/>
                  </a:ext>
                </a:extLst>
              </p:cNvPr>
              <p:cNvSpPr/>
              <p:nvPr/>
            </p:nvSpPr>
            <p:spPr>
              <a:xfrm>
                <a:off x="2151693" y="599392"/>
                <a:ext cx="3351319" cy="80996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D1F9B32B-4348-493D-B948-E1683B9FA547}"/>
                  </a:ext>
                </a:extLst>
              </p:cNvPr>
              <p:cNvSpPr/>
              <p:nvPr/>
            </p:nvSpPr>
            <p:spPr>
              <a:xfrm rot="5400000">
                <a:off x="5359401" y="622862"/>
                <a:ext cx="389924" cy="781468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57D29C2-6868-4333-8DD8-37521B55D616}"/>
                </a:ext>
              </a:extLst>
            </p:cNvPr>
            <p:cNvSpPr txBox="1"/>
            <p:nvPr/>
          </p:nvSpPr>
          <p:spPr>
            <a:xfrm>
              <a:off x="2329134" y="734377"/>
              <a:ext cx="333490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2 ตัน 580 กิโลกรัม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9913B3E-9406-48DD-8485-4DEEB2D69630}"/>
              </a:ext>
            </a:extLst>
          </p:cNvPr>
          <p:cNvGrpSpPr/>
          <p:nvPr/>
        </p:nvGrpSpPr>
        <p:grpSpPr>
          <a:xfrm>
            <a:off x="1901061" y="4787944"/>
            <a:ext cx="6399192" cy="987048"/>
            <a:chOff x="1796542" y="599392"/>
            <a:chExt cx="6399192" cy="98704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CE11588-48CB-4887-9D9C-DEC9BC9A1E37}"/>
                </a:ext>
              </a:extLst>
            </p:cNvPr>
            <p:cNvGrpSpPr/>
            <p:nvPr/>
          </p:nvGrpSpPr>
          <p:grpSpPr>
            <a:xfrm>
              <a:off x="1796542" y="599392"/>
              <a:ext cx="6387937" cy="987048"/>
              <a:chOff x="1796542" y="599392"/>
              <a:chExt cx="6387937" cy="987048"/>
            </a:xfrm>
          </p:grpSpPr>
          <p:sp>
            <p:nvSpPr>
              <p:cNvPr id="50" name="Rectangle: Rounded Corners 18">
                <a:extLst>
                  <a:ext uri="{FF2B5EF4-FFF2-40B4-BE49-F238E27FC236}">
                    <a16:creationId xmlns:a16="http://schemas.microsoft.com/office/drawing/2014/main" id="{9E53663C-D8C2-4F95-8C43-B1FF0EC65A33}"/>
                  </a:ext>
                </a:extLst>
              </p:cNvPr>
              <p:cNvSpPr/>
              <p:nvPr/>
            </p:nvSpPr>
            <p:spPr>
              <a:xfrm>
                <a:off x="2061172" y="599392"/>
                <a:ext cx="6123307" cy="80996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51" name="Isosceles Triangle 50">
                <a:extLst>
                  <a:ext uri="{FF2B5EF4-FFF2-40B4-BE49-F238E27FC236}">
                    <a16:creationId xmlns:a16="http://schemas.microsoft.com/office/drawing/2014/main" id="{157F0FC9-A2F1-4F9E-9612-771CAFD6EC3A}"/>
                  </a:ext>
                </a:extLst>
              </p:cNvPr>
              <p:cNvSpPr/>
              <p:nvPr/>
            </p:nvSpPr>
            <p:spPr>
              <a:xfrm rot="13921374">
                <a:off x="2049758" y="701918"/>
                <a:ext cx="631306" cy="113773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5B653F0-9000-4207-8C3C-7349B1FC3437}"/>
                </a:ext>
              </a:extLst>
            </p:cNvPr>
            <p:cNvSpPr txBox="1"/>
            <p:nvPr/>
          </p:nvSpPr>
          <p:spPr>
            <a:xfrm>
              <a:off x="2210880" y="740365"/>
              <a:ext cx="59848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รถกระบะเบากว่าหรือหนักกว่ารถบรรทุก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69B5EB94-CBF4-499C-BA0F-18087C8479BD}"/>
              </a:ext>
            </a:extLst>
          </p:cNvPr>
          <p:cNvSpPr txBox="1"/>
          <p:nvPr/>
        </p:nvSpPr>
        <p:spPr>
          <a:xfrm>
            <a:off x="2717212" y="3709163"/>
            <a:ext cx="33787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 ตัน 580 กิโลกรัม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20DC72E-8927-4784-B906-51CC591F1E36}"/>
              </a:ext>
            </a:extLst>
          </p:cNvPr>
          <p:cNvSpPr txBox="1"/>
          <p:nvPr/>
        </p:nvSpPr>
        <p:spPr>
          <a:xfrm>
            <a:off x="6738007" y="3709163"/>
            <a:ext cx="27367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5,240 กิโลกรัม 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D034024-A90D-48A7-8AC8-B27917D01B7D}"/>
              </a:ext>
            </a:extLst>
          </p:cNvPr>
          <p:cNvGrpSpPr/>
          <p:nvPr/>
        </p:nvGrpSpPr>
        <p:grpSpPr>
          <a:xfrm>
            <a:off x="5064284" y="5853608"/>
            <a:ext cx="5023932" cy="809965"/>
            <a:chOff x="3823780" y="599392"/>
            <a:chExt cx="1289688" cy="809965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8E609FED-0A37-45E7-98F2-32FD556F144E}"/>
                </a:ext>
              </a:extLst>
            </p:cNvPr>
            <p:cNvGrpSpPr/>
            <p:nvPr/>
          </p:nvGrpSpPr>
          <p:grpSpPr>
            <a:xfrm>
              <a:off x="3823780" y="599392"/>
              <a:ext cx="1289688" cy="809965"/>
              <a:chOff x="3823780" y="599392"/>
              <a:chExt cx="1289688" cy="809965"/>
            </a:xfrm>
          </p:grpSpPr>
          <p:sp>
            <p:nvSpPr>
              <p:cNvPr id="93" name="Rectangle: Rounded Corners 18">
                <a:extLst>
                  <a:ext uri="{FF2B5EF4-FFF2-40B4-BE49-F238E27FC236}">
                    <a16:creationId xmlns:a16="http://schemas.microsoft.com/office/drawing/2014/main" id="{7E5F4D6A-1A2D-4D56-9EC9-2031B8C383B4}"/>
                  </a:ext>
                </a:extLst>
              </p:cNvPr>
              <p:cNvSpPr/>
              <p:nvPr/>
            </p:nvSpPr>
            <p:spPr>
              <a:xfrm>
                <a:off x="3823780" y="599392"/>
                <a:ext cx="1145568" cy="80996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94" name="Isosceles Triangle 93">
                <a:extLst>
                  <a:ext uri="{FF2B5EF4-FFF2-40B4-BE49-F238E27FC236}">
                    <a16:creationId xmlns:a16="http://schemas.microsoft.com/office/drawing/2014/main" id="{4CFDE84F-9276-4F99-9039-27CBFB26EE7B}"/>
                  </a:ext>
                </a:extLst>
              </p:cNvPr>
              <p:cNvSpPr/>
              <p:nvPr/>
            </p:nvSpPr>
            <p:spPr>
              <a:xfrm rot="4842215">
                <a:off x="4850092" y="900911"/>
                <a:ext cx="319827" cy="206924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A301133-D39B-4BB5-918F-D1A356CC9A12}"/>
                </a:ext>
              </a:extLst>
            </p:cNvPr>
            <p:cNvSpPr txBox="1"/>
            <p:nvPr/>
          </p:nvSpPr>
          <p:spPr>
            <a:xfrm>
              <a:off x="3881102" y="747695"/>
              <a:ext cx="108824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รถกระบะเบากว่ารถบรรทุก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7E5C0AF-E3DC-4940-98A7-5305CBB3239A}"/>
              </a:ext>
            </a:extLst>
          </p:cNvPr>
          <p:cNvGrpSpPr/>
          <p:nvPr/>
        </p:nvGrpSpPr>
        <p:grpSpPr>
          <a:xfrm>
            <a:off x="10027371" y="5046078"/>
            <a:ext cx="1376579" cy="1987958"/>
            <a:chOff x="10173666" y="4843619"/>
            <a:chExt cx="1643390" cy="237326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007FED4-72CC-4EF4-9F25-B38B8D251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516155" y="6328756"/>
              <a:ext cx="1000021" cy="88813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F9A014D-F6B9-4A04-A21B-A18A3C16D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73666" y="4843619"/>
              <a:ext cx="1643390" cy="1524506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59E0CE5-D4EA-46F3-9A17-A2B284B82DC8}"/>
              </a:ext>
            </a:extLst>
          </p:cNvPr>
          <p:cNvGrpSpPr/>
          <p:nvPr/>
        </p:nvGrpSpPr>
        <p:grpSpPr>
          <a:xfrm>
            <a:off x="3133312" y="1468993"/>
            <a:ext cx="2594101" cy="2307054"/>
            <a:chOff x="3133312" y="1468993"/>
            <a:chExt cx="2594101" cy="2307054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349A067-7C87-42D3-8B07-C879B7558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89806" y="2055853"/>
              <a:ext cx="2481113" cy="1150961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21FF8C5-0850-401D-82D5-0CCAAE969B5E}"/>
                </a:ext>
              </a:extLst>
            </p:cNvPr>
            <p:cNvSpPr txBox="1"/>
            <p:nvPr/>
          </p:nvSpPr>
          <p:spPr>
            <a:xfrm>
              <a:off x="3133312" y="3222049"/>
              <a:ext cx="259410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2,580 กิโลกรัม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623108A-80F4-40AE-A086-B8C43F36C7B8}"/>
                </a:ext>
              </a:extLst>
            </p:cNvPr>
            <p:cNvSpPr txBox="1"/>
            <p:nvPr/>
          </p:nvSpPr>
          <p:spPr>
            <a:xfrm>
              <a:off x="3184466" y="1468993"/>
              <a:ext cx="249179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rgbClr val="0070C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รถกระบะ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11D9C18-FE3D-443F-9B2D-34D2E9842835}"/>
              </a:ext>
            </a:extLst>
          </p:cNvPr>
          <p:cNvGrpSpPr/>
          <p:nvPr/>
        </p:nvGrpSpPr>
        <p:grpSpPr>
          <a:xfrm>
            <a:off x="6509105" y="1468993"/>
            <a:ext cx="3167725" cy="2307054"/>
            <a:chOff x="6509105" y="1468993"/>
            <a:chExt cx="3167725" cy="2307054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A176113A-AA1D-4523-BCB8-8CE092B8F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14896" y="2055853"/>
              <a:ext cx="1956142" cy="1151134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5395303-F8A1-41B5-9456-695E27713035}"/>
                </a:ext>
              </a:extLst>
            </p:cNvPr>
            <p:cNvSpPr txBox="1"/>
            <p:nvPr/>
          </p:nvSpPr>
          <p:spPr>
            <a:xfrm>
              <a:off x="6509105" y="3222049"/>
              <a:ext cx="31677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5 ตัน 240 กิโลกรัม 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9C93E64-A25C-4CA7-8BA3-29A52D6EC3A6}"/>
                </a:ext>
              </a:extLst>
            </p:cNvPr>
            <p:cNvSpPr txBox="1"/>
            <p:nvPr/>
          </p:nvSpPr>
          <p:spPr>
            <a:xfrm>
              <a:off x="6847071" y="1468993"/>
              <a:ext cx="249179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rgbClr val="0070C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รถบรรทุก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71BBB6E-8A7C-4C49-B069-E181C76CD35F}"/>
              </a:ext>
            </a:extLst>
          </p:cNvPr>
          <p:cNvGrpSpPr/>
          <p:nvPr/>
        </p:nvGrpSpPr>
        <p:grpSpPr>
          <a:xfrm>
            <a:off x="493452" y="5024364"/>
            <a:ext cx="1568219" cy="1991318"/>
            <a:chOff x="260468" y="4758484"/>
            <a:chExt cx="1906991" cy="2421490"/>
          </a:xfrm>
        </p:grpSpPr>
        <p:pic>
          <p:nvPicPr>
            <p:cNvPr id="260" name="Picture 259">
              <a:extLst>
                <a:ext uri="{FF2B5EF4-FFF2-40B4-BE49-F238E27FC236}">
                  <a16:creationId xmlns:a16="http://schemas.microsoft.com/office/drawing/2014/main" id="{ACB84BE6-D38D-4355-ADD8-FBBB4BDD5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239" y="6262617"/>
              <a:ext cx="1022992" cy="917357"/>
            </a:xfrm>
            <a:prstGeom prst="rect">
              <a:avLst/>
            </a:prstGeom>
          </p:spPr>
        </p:pic>
        <p:pic>
          <p:nvPicPr>
            <p:cNvPr id="259" name="Picture 258">
              <a:extLst>
                <a:ext uri="{FF2B5EF4-FFF2-40B4-BE49-F238E27FC236}">
                  <a16:creationId xmlns:a16="http://schemas.microsoft.com/office/drawing/2014/main" id="{48EC1B17-866B-4446-8485-B1B36A82B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68" y="4758484"/>
              <a:ext cx="1906991" cy="1829155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D68951E-1975-43AB-B632-9973948A487D}"/>
              </a:ext>
            </a:extLst>
          </p:cNvPr>
          <p:cNvGrpSpPr/>
          <p:nvPr/>
        </p:nvGrpSpPr>
        <p:grpSpPr>
          <a:xfrm>
            <a:off x="1810257" y="4584430"/>
            <a:ext cx="8299786" cy="1354853"/>
            <a:chOff x="1654482" y="599392"/>
            <a:chExt cx="8299786" cy="135485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6B479D-AD52-45C4-BDDA-C5D07B801832}"/>
                </a:ext>
              </a:extLst>
            </p:cNvPr>
            <p:cNvGrpSpPr/>
            <p:nvPr/>
          </p:nvGrpSpPr>
          <p:grpSpPr>
            <a:xfrm>
              <a:off x="1654482" y="599392"/>
              <a:ext cx="7114643" cy="1354853"/>
              <a:chOff x="1654482" y="599392"/>
              <a:chExt cx="7114643" cy="1354853"/>
            </a:xfrm>
          </p:grpSpPr>
          <p:sp>
            <p:nvSpPr>
              <p:cNvPr id="40" name="Rectangle: Rounded Corners 18">
                <a:extLst>
                  <a:ext uri="{FF2B5EF4-FFF2-40B4-BE49-F238E27FC236}">
                    <a16:creationId xmlns:a16="http://schemas.microsoft.com/office/drawing/2014/main" id="{FF0E794A-63C4-442E-AAF7-D4A6E612F55D}"/>
                  </a:ext>
                </a:extLst>
              </p:cNvPr>
              <p:cNvSpPr/>
              <p:nvPr/>
            </p:nvSpPr>
            <p:spPr>
              <a:xfrm>
                <a:off x="2061173" y="599392"/>
                <a:ext cx="6707952" cy="1354853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0A92F0B8-23A0-434D-8053-4152B5AECCBD}"/>
                  </a:ext>
                </a:extLst>
              </p:cNvPr>
              <p:cNvSpPr/>
              <p:nvPr/>
            </p:nvSpPr>
            <p:spPr>
              <a:xfrm rot="14630877">
                <a:off x="1907698" y="765638"/>
                <a:ext cx="631306" cy="113773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A9FF391-42CF-4306-92BB-10BAF525B9CE}"/>
                </a:ext>
              </a:extLst>
            </p:cNvPr>
            <p:cNvSpPr txBox="1"/>
            <p:nvPr/>
          </p:nvSpPr>
          <p:spPr>
            <a:xfrm>
              <a:off x="2267864" y="773587"/>
              <a:ext cx="7686404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ถ้าเปลี่ยนหน่วยน้ำหนักรถบรรทุกเป็นกิโลกรัม</a:t>
              </a:r>
            </a:p>
            <a:p>
              <a:pPr>
                <a:spcBef>
                  <a:spcPts val="300"/>
                </a:spcBef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จะได้รถบรรทุกหนักกี่กิโลกรัม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421775E-EF47-42A6-92A2-C1C25654BBF9}"/>
              </a:ext>
            </a:extLst>
          </p:cNvPr>
          <p:cNvGrpSpPr/>
          <p:nvPr/>
        </p:nvGrpSpPr>
        <p:grpSpPr>
          <a:xfrm>
            <a:off x="6174049" y="5788415"/>
            <a:ext cx="3926074" cy="809965"/>
            <a:chOff x="2168110" y="599392"/>
            <a:chExt cx="3926074" cy="809965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0AAD8803-BD5A-4D16-B2CA-01F1F84DBD4A}"/>
                </a:ext>
              </a:extLst>
            </p:cNvPr>
            <p:cNvGrpSpPr/>
            <p:nvPr/>
          </p:nvGrpSpPr>
          <p:grpSpPr>
            <a:xfrm>
              <a:off x="2168110" y="599392"/>
              <a:ext cx="3776988" cy="809965"/>
              <a:chOff x="2168110" y="599392"/>
              <a:chExt cx="3776988" cy="809965"/>
            </a:xfrm>
          </p:grpSpPr>
          <p:sp>
            <p:nvSpPr>
              <p:cNvPr id="82" name="Rectangle: Rounded Corners 18">
                <a:extLst>
                  <a:ext uri="{FF2B5EF4-FFF2-40B4-BE49-F238E27FC236}">
                    <a16:creationId xmlns:a16="http://schemas.microsoft.com/office/drawing/2014/main" id="{F8F3A73E-2BEA-4E02-9E2F-7AB09AB52977}"/>
                  </a:ext>
                </a:extLst>
              </p:cNvPr>
              <p:cNvSpPr/>
              <p:nvPr/>
            </p:nvSpPr>
            <p:spPr>
              <a:xfrm>
                <a:off x="2168110" y="599392"/>
                <a:ext cx="3334902" cy="80996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83" name="Isosceles Triangle 82">
                <a:extLst>
                  <a:ext uri="{FF2B5EF4-FFF2-40B4-BE49-F238E27FC236}">
                    <a16:creationId xmlns:a16="http://schemas.microsoft.com/office/drawing/2014/main" id="{F2DF63B0-2C06-4AD5-A807-CF1D896C16F1}"/>
                  </a:ext>
                </a:extLst>
              </p:cNvPr>
              <p:cNvSpPr/>
              <p:nvPr/>
            </p:nvSpPr>
            <p:spPr>
              <a:xfrm rot="4864449">
                <a:off x="5359402" y="610068"/>
                <a:ext cx="389924" cy="781468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2BBB3F0-6D9F-4FCD-8F14-11D76A45C279}"/>
                </a:ext>
              </a:extLst>
            </p:cNvPr>
            <p:cNvSpPr txBox="1"/>
            <p:nvPr/>
          </p:nvSpPr>
          <p:spPr>
            <a:xfrm>
              <a:off x="2723274" y="723327"/>
              <a:ext cx="337091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5,240 กิโลกรัม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8D1513A-365D-4BAD-A7B5-B0D5770B3072}"/>
              </a:ext>
            </a:extLst>
          </p:cNvPr>
          <p:cNvGrpSpPr/>
          <p:nvPr/>
        </p:nvGrpSpPr>
        <p:grpSpPr>
          <a:xfrm>
            <a:off x="5125284" y="5735455"/>
            <a:ext cx="4870595" cy="809965"/>
            <a:chOff x="3823780" y="599392"/>
            <a:chExt cx="1250325" cy="80996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813AF12-1861-468A-864B-D4F1E008A880}"/>
                </a:ext>
              </a:extLst>
            </p:cNvPr>
            <p:cNvGrpSpPr/>
            <p:nvPr/>
          </p:nvGrpSpPr>
          <p:grpSpPr>
            <a:xfrm>
              <a:off x="3823780" y="599392"/>
              <a:ext cx="1250325" cy="809965"/>
              <a:chOff x="3823780" y="599392"/>
              <a:chExt cx="1250325" cy="809965"/>
            </a:xfrm>
          </p:grpSpPr>
          <p:sp>
            <p:nvSpPr>
              <p:cNvPr id="55" name="Rectangle: Rounded Corners 18">
                <a:extLst>
                  <a:ext uri="{FF2B5EF4-FFF2-40B4-BE49-F238E27FC236}">
                    <a16:creationId xmlns:a16="http://schemas.microsoft.com/office/drawing/2014/main" id="{39FABF5E-1D94-46E9-B49F-343D19E3ACA8}"/>
                  </a:ext>
                </a:extLst>
              </p:cNvPr>
              <p:cNvSpPr/>
              <p:nvPr/>
            </p:nvSpPr>
            <p:spPr>
              <a:xfrm>
                <a:off x="3823780" y="599392"/>
                <a:ext cx="1145568" cy="80996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56" name="Isosceles Triangle 55">
                <a:extLst>
                  <a:ext uri="{FF2B5EF4-FFF2-40B4-BE49-F238E27FC236}">
                    <a16:creationId xmlns:a16="http://schemas.microsoft.com/office/drawing/2014/main" id="{D9FFCD39-E418-46A4-B7E3-6511C399B95A}"/>
                  </a:ext>
                </a:extLst>
              </p:cNvPr>
              <p:cNvSpPr/>
              <p:nvPr/>
            </p:nvSpPr>
            <p:spPr>
              <a:xfrm rot="4842215">
                <a:off x="4815180" y="949206"/>
                <a:ext cx="351203" cy="166646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303E9E4-D6C2-4EEF-86B8-B99B3D582ED1}"/>
                </a:ext>
              </a:extLst>
            </p:cNvPr>
            <p:cNvSpPr txBox="1"/>
            <p:nvPr/>
          </p:nvSpPr>
          <p:spPr>
            <a:xfrm>
              <a:off x="3881102" y="747695"/>
              <a:ext cx="108824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รถกระบะเบากว่ารถบรรทุก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A6769E7-3E1B-4848-8218-544BDCF9251C}"/>
              </a:ext>
            </a:extLst>
          </p:cNvPr>
          <p:cNvGrpSpPr/>
          <p:nvPr/>
        </p:nvGrpSpPr>
        <p:grpSpPr>
          <a:xfrm>
            <a:off x="1889806" y="4689808"/>
            <a:ext cx="6399192" cy="987048"/>
            <a:chOff x="1796542" y="599392"/>
            <a:chExt cx="6399192" cy="987048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E84D7E6-1334-4796-96B2-84454A2A81A9}"/>
                </a:ext>
              </a:extLst>
            </p:cNvPr>
            <p:cNvGrpSpPr/>
            <p:nvPr/>
          </p:nvGrpSpPr>
          <p:grpSpPr>
            <a:xfrm>
              <a:off x="1796542" y="599392"/>
              <a:ext cx="6387937" cy="987048"/>
              <a:chOff x="1796542" y="599392"/>
              <a:chExt cx="6387937" cy="987048"/>
            </a:xfrm>
          </p:grpSpPr>
          <p:sp>
            <p:nvSpPr>
              <p:cNvPr id="88" name="Rectangle: Rounded Corners 18">
                <a:extLst>
                  <a:ext uri="{FF2B5EF4-FFF2-40B4-BE49-F238E27FC236}">
                    <a16:creationId xmlns:a16="http://schemas.microsoft.com/office/drawing/2014/main" id="{DB3E0FB8-3346-4040-9D9E-E6B43E024607}"/>
                  </a:ext>
                </a:extLst>
              </p:cNvPr>
              <p:cNvSpPr/>
              <p:nvPr/>
            </p:nvSpPr>
            <p:spPr>
              <a:xfrm>
                <a:off x="2061172" y="599392"/>
                <a:ext cx="6123307" cy="809965"/>
              </a:xfrm>
              <a:custGeom>
                <a:avLst/>
                <a:gdLst>
                  <a:gd name="connsiteX0" fmla="*/ 0 w 9681911"/>
                  <a:gd name="connsiteY0" fmla="*/ 624877 h 1249754"/>
                  <a:gd name="connsiteX1" fmla="*/ 624877 w 9681911"/>
                  <a:gd name="connsiteY1" fmla="*/ 0 h 1249754"/>
                  <a:gd name="connsiteX2" fmla="*/ 9057034 w 9681911"/>
                  <a:gd name="connsiteY2" fmla="*/ 0 h 1249754"/>
                  <a:gd name="connsiteX3" fmla="*/ 9681911 w 9681911"/>
                  <a:gd name="connsiteY3" fmla="*/ 624877 h 1249754"/>
                  <a:gd name="connsiteX4" fmla="*/ 9681911 w 9681911"/>
                  <a:gd name="connsiteY4" fmla="*/ 624877 h 1249754"/>
                  <a:gd name="connsiteX5" fmla="*/ 9057034 w 9681911"/>
                  <a:gd name="connsiteY5" fmla="*/ 1249754 h 1249754"/>
                  <a:gd name="connsiteX6" fmla="*/ 624877 w 9681911"/>
                  <a:gd name="connsiteY6" fmla="*/ 1249754 h 1249754"/>
                  <a:gd name="connsiteX7" fmla="*/ 0 w 9681911"/>
                  <a:gd name="connsiteY7" fmla="*/ 624877 h 1249754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57081 w 9681958"/>
                  <a:gd name="connsiteY2" fmla="*/ 24384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649261 h 1274138"/>
                  <a:gd name="connsiteX1" fmla="*/ 600540 w 9681958"/>
                  <a:gd name="connsiteY1" fmla="*/ 0 h 1274138"/>
                  <a:gd name="connsiteX2" fmla="*/ 9038793 w 9681958"/>
                  <a:gd name="connsiteY2" fmla="*/ 6096 h 1274138"/>
                  <a:gd name="connsiteX3" fmla="*/ 9681958 w 9681958"/>
                  <a:gd name="connsiteY3" fmla="*/ 649261 h 1274138"/>
                  <a:gd name="connsiteX4" fmla="*/ 9681958 w 9681958"/>
                  <a:gd name="connsiteY4" fmla="*/ 649261 h 1274138"/>
                  <a:gd name="connsiteX5" fmla="*/ 9057081 w 9681958"/>
                  <a:gd name="connsiteY5" fmla="*/ 1274138 h 1274138"/>
                  <a:gd name="connsiteX6" fmla="*/ 624924 w 9681958"/>
                  <a:gd name="connsiteY6" fmla="*/ 1274138 h 1274138"/>
                  <a:gd name="connsiteX7" fmla="*/ 47 w 9681958"/>
                  <a:gd name="connsiteY7" fmla="*/ 649261 h 1274138"/>
                  <a:gd name="connsiteX0" fmla="*/ 47 w 9681958"/>
                  <a:gd name="connsiteY0" fmla="*/ 704825 h 1329702"/>
                  <a:gd name="connsiteX1" fmla="*/ 600540 w 9681958"/>
                  <a:gd name="connsiteY1" fmla="*/ 55564 h 1329702"/>
                  <a:gd name="connsiteX2" fmla="*/ 9038793 w 9681958"/>
                  <a:gd name="connsiteY2" fmla="*/ 61660 h 1329702"/>
                  <a:gd name="connsiteX3" fmla="*/ 9681958 w 9681958"/>
                  <a:gd name="connsiteY3" fmla="*/ 704825 h 1329702"/>
                  <a:gd name="connsiteX4" fmla="*/ 9681958 w 9681958"/>
                  <a:gd name="connsiteY4" fmla="*/ 704825 h 1329702"/>
                  <a:gd name="connsiteX5" fmla="*/ 9057081 w 9681958"/>
                  <a:gd name="connsiteY5" fmla="*/ 1329702 h 1329702"/>
                  <a:gd name="connsiteX6" fmla="*/ 624924 w 9681958"/>
                  <a:gd name="connsiteY6" fmla="*/ 1329702 h 1329702"/>
                  <a:gd name="connsiteX7" fmla="*/ 47 w 9681958"/>
                  <a:gd name="connsiteY7" fmla="*/ 704825 h 1329702"/>
                  <a:gd name="connsiteX0" fmla="*/ 62 w 9621013"/>
                  <a:gd name="connsiteY0" fmla="*/ 704825 h 1329702"/>
                  <a:gd name="connsiteX1" fmla="*/ 539595 w 9621013"/>
                  <a:gd name="connsiteY1" fmla="*/ 55564 h 1329702"/>
                  <a:gd name="connsiteX2" fmla="*/ 8977848 w 9621013"/>
                  <a:gd name="connsiteY2" fmla="*/ 61660 h 1329702"/>
                  <a:gd name="connsiteX3" fmla="*/ 9621013 w 9621013"/>
                  <a:gd name="connsiteY3" fmla="*/ 704825 h 1329702"/>
                  <a:gd name="connsiteX4" fmla="*/ 9621013 w 9621013"/>
                  <a:gd name="connsiteY4" fmla="*/ 704825 h 1329702"/>
                  <a:gd name="connsiteX5" fmla="*/ 8996136 w 9621013"/>
                  <a:gd name="connsiteY5" fmla="*/ 1329702 h 1329702"/>
                  <a:gd name="connsiteX6" fmla="*/ 563979 w 9621013"/>
                  <a:gd name="connsiteY6" fmla="*/ 1329702 h 1329702"/>
                  <a:gd name="connsiteX7" fmla="*/ 62 w 9621013"/>
                  <a:gd name="connsiteY7" fmla="*/ 704825 h 1329702"/>
                  <a:gd name="connsiteX0" fmla="*/ 0 w 9620951"/>
                  <a:gd name="connsiteY0" fmla="*/ 704825 h 1341894"/>
                  <a:gd name="connsiteX1" fmla="*/ 539533 w 9620951"/>
                  <a:gd name="connsiteY1" fmla="*/ 55564 h 1341894"/>
                  <a:gd name="connsiteX2" fmla="*/ 8977786 w 9620951"/>
                  <a:gd name="connsiteY2" fmla="*/ 61660 h 1341894"/>
                  <a:gd name="connsiteX3" fmla="*/ 9620951 w 9620951"/>
                  <a:gd name="connsiteY3" fmla="*/ 704825 h 1341894"/>
                  <a:gd name="connsiteX4" fmla="*/ 9620951 w 9620951"/>
                  <a:gd name="connsiteY4" fmla="*/ 704825 h 1341894"/>
                  <a:gd name="connsiteX5" fmla="*/ 8996074 w 9620951"/>
                  <a:gd name="connsiteY5" fmla="*/ 1329702 h 1341894"/>
                  <a:gd name="connsiteX6" fmla="*/ 539533 w 9620951"/>
                  <a:gd name="connsiteY6" fmla="*/ 1341894 h 1341894"/>
                  <a:gd name="connsiteX7" fmla="*/ 0 w 9620951"/>
                  <a:gd name="connsiteY7" fmla="*/ 704825 h 1341894"/>
                  <a:gd name="connsiteX0" fmla="*/ 0 w 9620951"/>
                  <a:gd name="connsiteY0" fmla="*/ 704825 h 1370506"/>
                  <a:gd name="connsiteX1" fmla="*/ 539533 w 9620951"/>
                  <a:gd name="connsiteY1" fmla="*/ 55564 h 1370506"/>
                  <a:gd name="connsiteX2" fmla="*/ 8977786 w 9620951"/>
                  <a:gd name="connsiteY2" fmla="*/ 61660 h 1370506"/>
                  <a:gd name="connsiteX3" fmla="*/ 9620951 w 9620951"/>
                  <a:gd name="connsiteY3" fmla="*/ 704825 h 1370506"/>
                  <a:gd name="connsiteX4" fmla="*/ 9620951 w 9620951"/>
                  <a:gd name="connsiteY4" fmla="*/ 704825 h 1370506"/>
                  <a:gd name="connsiteX5" fmla="*/ 8996074 w 9620951"/>
                  <a:gd name="connsiteY5" fmla="*/ 1329702 h 1370506"/>
                  <a:gd name="connsiteX6" fmla="*/ 539533 w 9620951"/>
                  <a:gd name="connsiteY6" fmla="*/ 1341894 h 1370506"/>
                  <a:gd name="connsiteX7" fmla="*/ 0 w 9620951"/>
                  <a:gd name="connsiteY7" fmla="*/ 704825 h 1370506"/>
                  <a:gd name="connsiteX0" fmla="*/ 0 w 9620951"/>
                  <a:gd name="connsiteY0" fmla="*/ 704825 h 1384005"/>
                  <a:gd name="connsiteX1" fmla="*/ 539533 w 9620951"/>
                  <a:gd name="connsiteY1" fmla="*/ 55564 h 1384005"/>
                  <a:gd name="connsiteX2" fmla="*/ 8977786 w 9620951"/>
                  <a:gd name="connsiteY2" fmla="*/ 61660 h 1384005"/>
                  <a:gd name="connsiteX3" fmla="*/ 9620951 w 9620951"/>
                  <a:gd name="connsiteY3" fmla="*/ 704825 h 1384005"/>
                  <a:gd name="connsiteX4" fmla="*/ 9620951 w 9620951"/>
                  <a:gd name="connsiteY4" fmla="*/ 704825 h 1384005"/>
                  <a:gd name="connsiteX5" fmla="*/ 8996074 w 9620951"/>
                  <a:gd name="connsiteY5" fmla="*/ 1329702 h 1384005"/>
                  <a:gd name="connsiteX6" fmla="*/ 539533 w 9620951"/>
                  <a:gd name="connsiteY6" fmla="*/ 1341894 h 1384005"/>
                  <a:gd name="connsiteX7" fmla="*/ 0 w 9620951"/>
                  <a:gd name="connsiteY7" fmla="*/ 704825 h 1384005"/>
                  <a:gd name="connsiteX0" fmla="*/ 0 w 9620951"/>
                  <a:gd name="connsiteY0" fmla="*/ 704825 h 1392548"/>
                  <a:gd name="connsiteX1" fmla="*/ 539533 w 9620951"/>
                  <a:gd name="connsiteY1" fmla="*/ 55564 h 1392548"/>
                  <a:gd name="connsiteX2" fmla="*/ 8977786 w 9620951"/>
                  <a:gd name="connsiteY2" fmla="*/ 61660 h 1392548"/>
                  <a:gd name="connsiteX3" fmla="*/ 9620951 w 9620951"/>
                  <a:gd name="connsiteY3" fmla="*/ 704825 h 1392548"/>
                  <a:gd name="connsiteX4" fmla="*/ 9620951 w 9620951"/>
                  <a:gd name="connsiteY4" fmla="*/ 704825 h 1392548"/>
                  <a:gd name="connsiteX5" fmla="*/ 8904634 w 9620951"/>
                  <a:gd name="connsiteY5" fmla="*/ 1360182 h 1392548"/>
                  <a:gd name="connsiteX6" fmla="*/ 539533 w 9620951"/>
                  <a:gd name="connsiteY6" fmla="*/ 1341894 h 1392548"/>
                  <a:gd name="connsiteX7" fmla="*/ 0 w 9620951"/>
                  <a:gd name="connsiteY7" fmla="*/ 704825 h 1392548"/>
                  <a:gd name="connsiteX0" fmla="*/ 0 w 9620951"/>
                  <a:gd name="connsiteY0" fmla="*/ 687780 h 1375503"/>
                  <a:gd name="connsiteX1" fmla="*/ 539533 w 9620951"/>
                  <a:gd name="connsiteY1" fmla="*/ 38519 h 1375503"/>
                  <a:gd name="connsiteX2" fmla="*/ 8996074 w 9620951"/>
                  <a:gd name="connsiteY2" fmla="*/ 68999 h 1375503"/>
                  <a:gd name="connsiteX3" fmla="*/ 9620951 w 9620951"/>
                  <a:gd name="connsiteY3" fmla="*/ 687780 h 1375503"/>
                  <a:gd name="connsiteX4" fmla="*/ 9620951 w 9620951"/>
                  <a:gd name="connsiteY4" fmla="*/ 687780 h 1375503"/>
                  <a:gd name="connsiteX5" fmla="*/ 8904634 w 9620951"/>
                  <a:gd name="connsiteY5" fmla="*/ 1343137 h 1375503"/>
                  <a:gd name="connsiteX6" fmla="*/ 539533 w 9620951"/>
                  <a:gd name="connsiteY6" fmla="*/ 1324849 h 1375503"/>
                  <a:gd name="connsiteX7" fmla="*/ 0 w 9620951"/>
                  <a:gd name="connsiteY7" fmla="*/ 687780 h 1375503"/>
                  <a:gd name="connsiteX0" fmla="*/ 0 w 9620951"/>
                  <a:gd name="connsiteY0" fmla="*/ 700416 h 1388139"/>
                  <a:gd name="connsiteX1" fmla="*/ 539533 w 9620951"/>
                  <a:gd name="connsiteY1" fmla="*/ 51155 h 1388139"/>
                  <a:gd name="connsiteX2" fmla="*/ 8959498 w 9620951"/>
                  <a:gd name="connsiteY2" fmla="*/ 63347 h 1388139"/>
                  <a:gd name="connsiteX3" fmla="*/ 9620951 w 9620951"/>
                  <a:gd name="connsiteY3" fmla="*/ 700416 h 1388139"/>
                  <a:gd name="connsiteX4" fmla="*/ 9620951 w 9620951"/>
                  <a:gd name="connsiteY4" fmla="*/ 700416 h 1388139"/>
                  <a:gd name="connsiteX5" fmla="*/ 8904634 w 9620951"/>
                  <a:gd name="connsiteY5" fmla="*/ 1355773 h 1388139"/>
                  <a:gd name="connsiteX6" fmla="*/ 539533 w 9620951"/>
                  <a:gd name="connsiteY6" fmla="*/ 1337485 h 1388139"/>
                  <a:gd name="connsiteX7" fmla="*/ 0 w 9620951"/>
                  <a:gd name="connsiteY7" fmla="*/ 700416 h 1388139"/>
                  <a:gd name="connsiteX0" fmla="*/ 228 w 9621179"/>
                  <a:gd name="connsiteY0" fmla="*/ 700416 h 1392364"/>
                  <a:gd name="connsiteX1" fmla="*/ 539761 w 9621179"/>
                  <a:gd name="connsiteY1" fmla="*/ 51155 h 1392364"/>
                  <a:gd name="connsiteX2" fmla="*/ 8959726 w 9621179"/>
                  <a:gd name="connsiteY2" fmla="*/ 63347 h 1392364"/>
                  <a:gd name="connsiteX3" fmla="*/ 9621179 w 9621179"/>
                  <a:gd name="connsiteY3" fmla="*/ 700416 h 1392364"/>
                  <a:gd name="connsiteX4" fmla="*/ 9621179 w 9621179"/>
                  <a:gd name="connsiteY4" fmla="*/ 700416 h 1392364"/>
                  <a:gd name="connsiteX5" fmla="*/ 8904862 w 9621179"/>
                  <a:gd name="connsiteY5" fmla="*/ 1355773 h 1392364"/>
                  <a:gd name="connsiteX6" fmla="*/ 497089 w 9621179"/>
                  <a:gd name="connsiteY6" fmla="*/ 1343719 h 1392364"/>
                  <a:gd name="connsiteX7" fmla="*/ 228 w 9621179"/>
                  <a:gd name="connsiteY7" fmla="*/ 700416 h 1392364"/>
                  <a:gd name="connsiteX0" fmla="*/ 228 w 9621179"/>
                  <a:gd name="connsiteY0" fmla="*/ 700416 h 1422686"/>
                  <a:gd name="connsiteX1" fmla="*/ 539761 w 9621179"/>
                  <a:gd name="connsiteY1" fmla="*/ 51155 h 1422686"/>
                  <a:gd name="connsiteX2" fmla="*/ 8959726 w 9621179"/>
                  <a:gd name="connsiteY2" fmla="*/ 63347 h 1422686"/>
                  <a:gd name="connsiteX3" fmla="*/ 9621179 w 9621179"/>
                  <a:gd name="connsiteY3" fmla="*/ 700416 h 1422686"/>
                  <a:gd name="connsiteX4" fmla="*/ 9621179 w 9621179"/>
                  <a:gd name="connsiteY4" fmla="*/ 700416 h 1422686"/>
                  <a:gd name="connsiteX5" fmla="*/ 8904862 w 9621179"/>
                  <a:gd name="connsiteY5" fmla="*/ 1355773 h 1422686"/>
                  <a:gd name="connsiteX6" fmla="*/ 497089 w 9621179"/>
                  <a:gd name="connsiteY6" fmla="*/ 1343719 h 1422686"/>
                  <a:gd name="connsiteX7" fmla="*/ 228 w 9621179"/>
                  <a:gd name="connsiteY7" fmla="*/ 700416 h 142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21179" h="1422686">
                    <a:moveTo>
                      <a:pt x="228" y="700416"/>
                    </a:moveTo>
                    <a:cubicBezTo>
                      <a:pt x="7340" y="484989"/>
                      <a:pt x="194651" y="51155"/>
                      <a:pt x="539761" y="51155"/>
                    </a:cubicBezTo>
                    <a:cubicBezTo>
                      <a:pt x="3352512" y="53187"/>
                      <a:pt x="4525439" y="-72797"/>
                      <a:pt x="8959726" y="63347"/>
                    </a:cubicBezTo>
                    <a:cubicBezTo>
                      <a:pt x="9304836" y="63347"/>
                      <a:pt x="9621179" y="355306"/>
                      <a:pt x="9621179" y="700416"/>
                    </a:cubicBezTo>
                    <a:lnTo>
                      <a:pt x="9621179" y="700416"/>
                    </a:lnTo>
                    <a:cubicBezTo>
                      <a:pt x="9621179" y="1045526"/>
                      <a:pt x="9249972" y="1355773"/>
                      <a:pt x="8904862" y="1355773"/>
                    </a:cubicBezTo>
                    <a:cubicBezTo>
                      <a:pt x="6086015" y="1359837"/>
                      <a:pt x="6437088" y="1511860"/>
                      <a:pt x="497089" y="1343719"/>
                    </a:cubicBezTo>
                    <a:cubicBezTo>
                      <a:pt x="151979" y="1343719"/>
                      <a:pt x="-6884" y="915843"/>
                      <a:pt x="228" y="7004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89" name="Isosceles Triangle 88">
                <a:extLst>
                  <a:ext uri="{FF2B5EF4-FFF2-40B4-BE49-F238E27FC236}">
                    <a16:creationId xmlns:a16="http://schemas.microsoft.com/office/drawing/2014/main" id="{D4833F1B-0179-447B-8ADF-14501A5C983F}"/>
                  </a:ext>
                </a:extLst>
              </p:cNvPr>
              <p:cNvSpPr/>
              <p:nvPr/>
            </p:nvSpPr>
            <p:spPr>
              <a:xfrm rot="13921374">
                <a:off x="2049758" y="701918"/>
                <a:ext cx="631306" cy="113773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8244A56-202A-4B2D-B9DA-2936ADA0584E}"/>
                </a:ext>
              </a:extLst>
            </p:cNvPr>
            <p:cNvSpPr txBox="1"/>
            <p:nvPr/>
          </p:nvSpPr>
          <p:spPr>
            <a:xfrm>
              <a:off x="2210880" y="740365"/>
              <a:ext cx="59848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รถกระบะเบากว่าหรือหนักกว่ารถบรรทุก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1441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84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717E7F-AC77-4F1A-8D45-1C3E414988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C3E2A9A-5FC2-45E0-A04C-C7418E1F31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79115" y="4725745"/>
            <a:ext cx="738249" cy="73824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2B5E52E-6E1A-4340-A771-5A4D4AC5BF40}"/>
              </a:ext>
            </a:extLst>
          </p:cNvPr>
          <p:cNvSpPr/>
          <p:nvPr/>
        </p:nvSpPr>
        <p:spPr>
          <a:xfrm>
            <a:off x="758547" y="995494"/>
            <a:ext cx="5148000" cy="3507059"/>
          </a:xfrm>
          <a:prstGeom prst="roundRect">
            <a:avLst>
              <a:gd name="adj" fmla="val 12319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CC8D326-99FC-4F9E-9E7E-1ABE01613F60}"/>
              </a:ext>
            </a:extLst>
          </p:cNvPr>
          <p:cNvSpPr/>
          <p:nvPr/>
        </p:nvSpPr>
        <p:spPr>
          <a:xfrm>
            <a:off x="2499617" y="5443566"/>
            <a:ext cx="6459188" cy="93113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500"/>
              </a:spcBef>
            </a:pPr>
            <a:r>
              <a:rPr lang="th-TH" sz="4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จงคลิกเลือกสิ่งของที่หนักกว่า</a:t>
            </a:r>
          </a:p>
        </p:txBody>
      </p:sp>
      <p:sp>
        <p:nvSpPr>
          <p:cNvPr id="26" name="หัวข้อ">
            <a:extLst>
              <a:ext uri="{FF2B5EF4-FFF2-40B4-BE49-F238E27FC236}">
                <a16:creationId xmlns:a16="http://schemas.microsoft.com/office/drawing/2014/main" id="{59DCC9EE-0B54-4F09-8ED3-5897937B0C88}"/>
              </a:ext>
            </a:extLst>
          </p:cNvPr>
          <p:cNvSpPr txBox="1"/>
          <p:nvPr/>
        </p:nvSpPr>
        <p:spPr>
          <a:xfrm>
            <a:off x="758547" y="3404471"/>
            <a:ext cx="51480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3,580 กรัม</a:t>
            </a:r>
            <a:endParaRPr lang="en-US" sz="3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55766F-FA5C-434D-A61D-C9804489A651}"/>
              </a:ext>
            </a:extLst>
          </p:cNvPr>
          <p:cNvSpPr/>
          <p:nvPr/>
        </p:nvSpPr>
        <p:spPr>
          <a:xfrm>
            <a:off x="6266928" y="995493"/>
            <a:ext cx="5148000" cy="3507059"/>
          </a:xfrm>
          <a:prstGeom prst="roundRect">
            <a:avLst>
              <a:gd name="adj" fmla="val 12319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หัวข้อ">
            <a:extLst>
              <a:ext uri="{FF2B5EF4-FFF2-40B4-BE49-F238E27FC236}">
                <a16:creationId xmlns:a16="http://schemas.microsoft.com/office/drawing/2014/main" id="{986B67B3-FEC6-40D9-9D95-32C5DDFC66FF}"/>
              </a:ext>
            </a:extLst>
          </p:cNvPr>
          <p:cNvSpPr txBox="1"/>
          <p:nvPr/>
        </p:nvSpPr>
        <p:spPr>
          <a:xfrm>
            <a:off x="6266928" y="3416034"/>
            <a:ext cx="51480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3 กิโลกรัม 600 กรัม</a:t>
            </a:r>
            <a:endParaRPr lang="en-US" sz="3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29" name="A">
            <a:extLst>
              <a:ext uri="{FF2B5EF4-FFF2-40B4-BE49-F238E27FC236}">
                <a16:creationId xmlns:a16="http://schemas.microsoft.com/office/drawing/2014/main" id="{1E4E68F0-278E-4DD6-AE7A-6D32A4C2AD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9371" y="1544345"/>
            <a:ext cx="2867385" cy="1533253"/>
          </a:xfrm>
          <a:prstGeom prst="rect">
            <a:avLst/>
          </a:prstGeom>
        </p:spPr>
      </p:pic>
      <p:pic>
        <p:nvPicPr>
          <p:cNvPr id="30" name="B">
            <a:extLst>
              <a:ext uri="{FF2B5EF4-FFF2-40B4-BE49-F238E27FC236}">
                <a16:creationId xmlns:a16="http://schemas.microsoft.com/office/drawing/2014/main" id="{E2592A23-4C98-40A3-A772-19A534AAFB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5863" y="1390890"/>
            <a:ext cx="3460320" cy="1944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D1D7E-97CC-4956-B5A8-B2E3C04A5205}"/>
              </a:ext>
            </a:extLst>
          </p:cNvPr>
          <p:cNvGrpSpPr/>
          <p:nvPr/>
        </p:nvGrpSpPr>
        <p:grpSpPr>
          <a:xfrm>
            <a:off x="6161191" y="674480"/>
            <a:ext cx="790222" cy="1055580"/>
            <a:chOff x="253858" y="626492"/>
            <a:chExt cx="790222" cy="105558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A3C1E2F-2B8B-4133-9CAC-155BF12E7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858" y="857983"/>
              <a:ext cx="790222" cy="824089"/>
            </a:xfrm>
            <a:prstGeom prst="rect">
              <a:avLst/>
            </a:prstGeom>
          </p:spPr>
        </p:pic>
        <p:sp>
          <p:nvSpPr>
            <p:cNvPr id="22" name="หัวข้อ">
              <a:extLst>
                <a:ext uri="{FF2B5EF4-FFF2-40B4-BE49-F238E27FC236}">
                  <a16:creationId xmlns:a16="http://schemas.microsoft.com/office/drawing/2014/main" id="{2C122B4C-E1A8-48A7-ACF9-7CA43BAB0257}"/>
                </a:ext>
              </a:extLst>
            </p:cNvPr>
            <p:cNvSpPr txBox="1"/>
            <p:nvPr/>
          </p:nvSpPr>
          <p:spPr>
            <a:xfrm>
              <a:off x="378794" y="626492"/>
              <a:ext cx="642136" cy="91307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dirty="0"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9A2605-5DF7-4784-8E2A-68B6CAB99D04}"/>
              </a:ext>
            </a:extLst>
          </p:cNvPr>
          <p:cNvGrpSpPr/>
          <p:nvPr/>
        </p:nvGrpSpPr>
        <p:grpSpPr>
          <a:xfrm>
            <a:off x="699563" y="671521"/>
            <a:ext cx="790222" cy="1055580"/>
            <a:chOff x="253858" y="626492"/>
            <a:chExt cx="790222" cy="105558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3828904-243E-469C-814A-50B078992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858" y="857983"/>
              <a:ext cx="790222" cy="824089"/>
            </a:xfrm>
            <a:prstGeom prst="rect">
              <a:avLst/>
            </a:prstGeom>
          </p:spPr>
        </p:pic>
        <p:sp>
          <p:nvSpPr>
            <p:cNvPr id="18" name="หัวข้อ">
              <a:extLst>
                <a:ext uri="{FF2B5EF4-FFF2-40B4-BE49-F238E27FC236}">
                  <a16:creationId xmlns:a16="http://schemas.microsoft.com/office/drawing/2014/main" id="{502BC1C5-2F0C-4BF2-A9E8-ECB67586281E}"/>
                </a:ext>
              </a:extLst>
            </p:cNvPr>
            <p:cNvSpPr txBox="1"/>
            <p:nvPr/>
          </p:nvSpPr>
          <p:spPr>
            <a:xfrm>
              <a:off x="378794" y="626492"/>
              <a:ext cx="642136" cy="91307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dirty="0"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</a:p>
          </p:txBody>
        </p:sp>
      </p:grpSp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E0B6346-197F-4DEA-A7CA-4437A3574B4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307" y="6064946"/>
            <a:ext cx="1395736" cy="555152"/>
          </a:xfrm>
          <a:prstGeom prst="rect">
            <a:avLst/>
          </a:prstGeom>
        </p:spPr>
      </p:pic>
      <p:pic>
        <p:nvPicPr>
          <p:cNvPr id="32" name="ถูก1">
            <a:extLst>
              <a:ext uri="{FF2B5EF4-FFF2-40B4-BE49-F238E27FC236}">
                <a16:creationId xmlns:a16="http://schemas.microsoft.com/office/drawing/2014/main" id="{35A1EBFD-08CC-48A0-B6DB-E6A1D2E6347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725" y="1538725"/>
            <a:ext cx="1648331" cy="16483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8C3AE11-84A5-4101-87CA-93462F704E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74" y="6392568"/>
            <a:ext cx="1121761" cy="100592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03A0505-2111-47B2-B9CA-335C146D4A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0" y="4725745"/>
            <a:ext cx="2091109" cy="200575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8421F4-429D-48D5-8D03-52C1E9BC9FC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126" y="6346268"/>
            <a:ext cx="1093109" cy="976922"/>
          </a:xfrm>
          <a:prstGeom prst="rect">
            <a:avLst/>
          </a:prstGeom>
        </p:spPr>
      </p:pic>
      <p:pic>
        <p:nvPicPr>
          <p:cNvPr id="41" name="ผิด2">
            <a:extLst>
              <a:ext uri="{FF2B5EF4-FFF2-40B4-BE49-F238E27FC236}">
                <a16:creationId xmlns:a16="http://schemas.microsoft.com/office/drawing/2014/main" id="{3ACE1482-5864-4B52-B0F7-6D1637AED28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72" y="1413054"/>
            <a:ext cx="1648331" cy="16483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84E8630-E3D0-4EDA-8E64-BE037E14CCAA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383" y="4725745"/>
            <a:ext cx="1797347" cy="166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4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  <p:bldP spid="27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717E7F-AC77-4F1A-8D45-1C3E414988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C3E2A9A-5FC2-45E0-A04C-C7418E1F31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79115" y="4725745"/>
            <a:ext cx="738249" cy="73824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2B5E52E-6E1A-4340-A771-5A4D4AC5BF40}"/>
              </a:ext>
            </a:extLst>
          </p:cNvPr>
          <p:cNvSpPr/>
          <p:nvPr/>
        </p:nvSpPr>
        <p:spPr>
          <a:xfrm>
            <a:off x="758547" y="995494"/>
            <a:ext cx="5148000" cy="3507059"/>
          </a:xfrm>
          <a:prstGeom prst="roundRect">
            <a:avLst>
              <a:gd name="adj" fmla="val 12319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CC8D326-99FC-4F9E-9E7E-1ABE01613F60}"/>
              </a:ext>
            </a:extLst>
          </p:cNvPr>
          <p:cNvSpPr/>
          <p:nvPr/>
        </p:nvSpPr>
        <p:spPr>
          <a:xfrm>
            <a:off x="2499617" y="5443566"/>
            <a:ext cx="6459188" cy="93113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500"/>
              </a:spcBef>
            </a:pPr>
            <a:r>
              <a:rPr lang="th-TH" sz="4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จงคลิกเลือกสิ่งของที่เบากว่า</a:t>
            </a:r>
          </a:p>
        </p:txBody>
      </p:sp>
      <p:sp>
        <p:nvSpPr>
          <p:cNvPr id="26" name="หัวข้อ">
            <a:extLst>
              <a:ext uri="{FF2B5EF4-FFF2-40B4-BE49-F238E27FC236}">
                <a16:creationId xmlns:a16="http://schemas.microsoft.com/office/drawing/2014/main" id="{59DCC9EE-0B54-4F09-8ED3-5897937B0C88}"/>
              </a:ext>
            </a:extLst>
          </p:cNvPr>
          <p:cNvSpPr txBox="1"/>
          <p:nvPr/>
        </p:nvSpPr>
        <p:spPr>
          <a:xfrm>
            <a:off x="758547" y="3404471"/>
            <a:ext cx="51480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30 ตัน 60 กิโลกรัม</a:t>
            </a:r>
            <a:endParaRPr lang="en-US" sz="3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55766F-FA5C-434D-A61D-C9804489A651}"/>
              </a:ext>
            </a:extLst>
          </p:cNvPr>
          <p:cNvSpPr/>
          <p:nvPr/>
        </p:nvSpPr>
        <p:spPr>
          <a:xfrm>
            <a:off x="6266928" y="995493"/>
            <a:ext cx="5148000" cy="3507059"/>
          </a:xfrm>
          <a:prstGeom prst="roundRect">
            <a:avLst>
              <a:gd name="adj" fmla="val 12319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หัวข้อ">
            <a:extLst>
              <a:ext uri="{FF2B5EF4-FFF2-40B4-BE49-F238E27FC236}">
                <a16:creationId xmlns:a16="http://schemas.microsoft.com/office/drawing/2014/main" id="{986B67B3-FEC6-40D9-9D95-32C5DDFC66FF}"/>
              </a:ext>
            </a:extLst>
          </p:cNvPr>
          <p:cNvSpPr txBox="1"/>
          <p:nvPr/>
        </p:nvSpPr>
        <p:spPr>
          <a:xfrm>
            <a:off x="6266928" y="3416034"/>
            <a:ext cx="51480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30 ตัน 600 กิโลกรัม</a:t>
            </a:r>
            <a:endParaRPr lang="en-US" sz="3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29" name="A">
            <a:extLst>
              <a:ext uri="{FF2B5EF4-FFF2-40B4-BE49-F238E27FC236}">
                <a16:creationId xmlns:a16="http://schemas.microsoft.com/office/drawing/2014/main" id="{1E4E68F0-278E-4DD6-AE7A-6D32A4C2AD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21" y="1285717"/>
            <a:ext cx="3440057" cy="2055529"/>
          </a:xfrm>
          <a:prstGeom prst="rect">
            <a:avLst/>
          </a:prstGeom>
        </p:spPr>
      </p:pic>
      <p:pic>
        <p:nvPicPr>
          <p:cNvPr id="30" name="B">
            <a:extLst>
              <a:ext uri="{FF2B5EF4-FFF2-40B4-BE49-F238E27FC236}">
                <a16:creationId xmlns:a16="http://schemas.microsoft.com/office/drawing/2014/main" id="{E2592A23-4C98-40A3-A772-19A534AAFB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8027" y="1285717"/>
            <a:ext cx="3661556" cy="204211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D1D7E-97CC-4956-B5A8-B2E3C04A5205}"/>
              </a:ext>
            </a:extLst>
          </p:cNvPr>
          <p:cNvGrpSpPr/>
          <p:nvPr/>
        </p:nvGrpSpPr>
        <p:grpSpPr>
          <a:xfrm>
            <a:off x="6161191" y="674480"/>
            <a:ext cx="790222" cy="1055580"/>
            <a:chOff x="253858" y="626492"/>
            <a:chExt cx="790222" cy="105558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A3C1E2F-2B8B-4133-9CAC-155BF12E7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858" y="857983"/>
              <a:ext cx="790222" cy="824089"/>
            </a:xfrm>
            <a:prstGeom prst="rect">
              <a:avLst/>
            </a:prstGeom>
          </p:spPr>
        </p:pic>
        <p:sp>
          <p:nvSpPr>
            <p:cNvPr id="22" name="หัวข้อ">
              <a:extLst>
                <a:ext uri="{FF2B5EF4-FFF2-40B4-BE49-F238E27FC236}">
                  <a16:creationId xmlns:a16="http://schemas.microsoft.com/office/drawing/2014/main" id="{2C122B4C-E1A8-48A7-ACF9-7CA43BAB0257}"/>
                </a:ext>
              </a:extLst>
            </p:cNvPr>
            <p:cNvSpPr txBox="1"/>
            <p:nvPr/>
          </p:nvSpPr>
          <p:spPr>
            <a:xfrm>
              <a:off x="378794" y="626492"/>
              <a:ext cx="642136" cy="91307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dirty="0"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9A2605-5DF7-4784-8E2A-68B6CAB99D04}"/>
              </a:ext>
            </a:extLst>
          </p:cNvPr>
          <p:cNvGrpSpPr/>
          <p:nvPr/>
        </p:nvGrpSpPr>
        <p:grpSpPr>
          <a:xfrm>
            <a:off x="699563" y="671521"/>
            <a:ext cx="790222" cy="1055580"/>
            <a:chOff x="253858" y="626492"/>
            <a:chExt cx="790222" cy="105558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3828904-243E-469C-814A-50B078992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858" y="857983"/>
              <a:ext cx="790222" cy="824089"/>
            </a:xfrm>
            <a:prstGeom prst="rect">
              <a:avLst/>
            </a:prstGeom>
          </p:spPr>
        </p:pic>
        <p:sp>
          <p:nvSpPr>
            <p:cNvPr id="18" name="หัวข้อ">
              <a:extLst>
                <a:ext uri="{FF2B5EF4-FFF2-40B4-BE49-F238E27FC236}">
                  <a16:creationId xmlns:a16="http://schemas.microsoft.com/office/drawing/2014/main" id="{502BC1C5-2F0C-4BF2-A9E8-ECB67586281E}"/>
                </a:ext>
              </a:extLst>
            </p:cNvPr>
            <p:cNvSpPr txBox="1"/>
            <p:nvPr/>
          </p:nvSpPr>
          <p:spPr>
            <a:xfrm>
              <a:off x="378794" y="626492"/>
              <a:ext cx="642136" cy="91307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dirty="0"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</a:p>
          </p:txBody>
        </p:sp>
      </p:grpSp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E0B6346-197F-4DEA-A7CA-4437A3574B4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307" y="6064946"/>
            <a:ext cx="1395736" cy="555152"/>
          </a:xfrm>
          <a:prstGeom prst="rect">
            <a:avLst/>
          </a:prstGeom>
        </p:spPr>
      </p:pic>
      <p:pic>
        <p:nvPicPr>
          <p:cNvPr id="32" name="ถูก1">
            <a:extLst>
              <a:ext uri="{FF2B5EF4-FFF2-40B4-BE49-F238E27FC236}">
                <a16:creationId xmlns:a16="http://schemas.microsoft.com/office/drawing/2014/main" id="{35A1EBFD-08CC-48A0-B6DB-E6A1D2E6347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204" y="1429267"/>
            <a:ext cx="1648331" cy="16483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8C3AE11-84A5-4101-87CA-93462F704E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74" y="6392568"/>
            <a:ext cx="1121761" cy="100592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03A0505-2111-47B2-B9CA-335C146D4A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0" y="4725745"/>
            <a:ext cx="2091109" cy="200575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8421F4-429D-48D5-8D03-52C1E9BC9FC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126" y="6346268"/>
            <a:ext cx="1093109" cy="976922"/>
          </a:xfrm>
          <a:prstGeom prst="rect">
            <a:avLst/>
          </a:prstGeom>
        </p:spPr>
      </p:pic>
      <p:pic>
        <p:nvPicPr>
          <p:cNvPr id="41" name="ผิด2">
            <a:extLst>
              <a:ext uri="{FF2B5EF4-FFF2-40B4-BE49-F238E27FC236}">
                <a16:creationId xmlns:a16="http://schemas.microsoft.com/office/drawing/2014/main" id="{3ACE1482-5864-4B52-B0F7-6D1637AED28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917" y="1486805"/>
            <a:ext cx="1648331" cy="16483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84E8630-E3D0-4EDA-8E64-BE037E14CCAA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383" y="4725745"/>
            <a:ext cx="1797347" cy="166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  <p:bldP spid="27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717E7F-AC77-4F1A-8D45-1C3E414988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C3E2A9A-5FC2-45E0-A04C-C7418E1F31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79115" y="4725745"/>
            <a:ext cx="738249" cy="73824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2B5E52E-6E1A-4340-A771-5A4D4AC5BF40}"/>
              </a:ext>
            </a:extLst>
          </p:cNvPr>
          <p:cNvSpPr/>
          <p:nvPr/>
        </p:nvSpPr>
        <p:spPr>
          <a:xfrm>
            <a:off x="758547" y="995494"/>
            <a:ext cx="5148000" cy="3507059"/>
          </a:xfrm>
          <a:prstGeom prst="roundRect">
            <a:avLst>
              <a:gd name="adj" fmla="val 12319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CC8D326-99FC-4F9E-9E7E-1ABE01613F60}"/>
              </a:ext>
            </a:extLst>
          </p:cNvPr>
          <p:cNvSpPr/>
          <p:nvPr/>
        </p:nvSpPr>
        <p:spPr>
          <a:xfrm>
            <a:off x="2499617" y="5443566"/>
            <a:ext cx="6459188" cy="93113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500"/>
              </a:spcBef>
            </a:pPr>
            <a:r>
              <a:rPr lang="th-TH" sz="4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จงคลิกเลือกสิ่งของที่เบากว่า</a:t>
            </a:r>
          </a:p>
        </p:txBody>
      </p:sp>
      <p:sp>
        <p:nvSpPr>
          <p:cNvPr id="26" name="หัวข้อ">
            <a:extLst>
              <a:ext uri="{FF2B5EF4-FFF2-40B4-BE49-F238E27FC236}">
                <a16:creationId xmlns:a16="http://schemas.microsoft.com/office/drawing/2014/main" id="{59DCC9EE-0B54-4F09-8ED3-5897937B0C88}"/>
              </a:ext>
            </a:extLst>
          </p:cNvPr>
          <p:cNvSpPr txBox="1"/>
          <p:nvPr/>
        </p:nvSpPr>
        <p:spPr>
          <a:xfrm>
            <a:off x="758547" y="3404471"/>
            <a:ext cx="51480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60 ตัน 52 กิโลกรัม</a:t>
            </a:r>
            <a:endParaRPr lang="en-US" sz="3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55766F-FA5C-434D-A61D-C9804489A651}"/>
              </a:ext>
            </a:extLst>
          </p:cNvPr>
          <p:cNvSpPr/>
          <p:nvPr/>
        </p:nvSpPr>
        <p:spPr>
          <a:xfrm>
            <a:off x="6266928" y="995493"/>
            <a:ext cx="5148000" cy="3507059"/>
          </a:xfrm>
          <a:prstGeom prst="roundRect">
            <a:avLst>
              <a:gd name="adj" fmla="val 12319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หัวข้อ">
            <a:extLst>
              <a:ext uri="{FF2B5EF4-FFF2-40B4-BE49-F238E27FC236}">
                <a16:creationId xmlns:a16="http://schemas.microsoft.com/office/drawing/2014/main" id="{986B67B3-FEC6-40D9-9D95-32C5DDFC66FF}"/>
              </a:ext>
            </a:extLst>
          </p:cNvPr>
          <p:cNvSpPr txBox="1"/>
          <p:nvPr/>
        </p:nvSpPr>
        <p:spPr>
          <a:xfrm>
            <a:off x="6266928" y="3416034"/>
            <a:ext cx="51480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6,052 กิโลกรัม</a:t>
            </a:r>
            <a:endParaRPr lang="en-US" sz="3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29" name="A">
            <a:extLst>
              <a:ext uri="{FF2B5EF4-FFF2-40B4-BE49-F238E27FC236}">
                <a16:creationId xmlns:a16="http://schemas.microsoft.com/office/drawing/2014/main" id="{1E4E68F0-278E-4DD6-AE7A-6D32A4C2AD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9139" y="1252405"/>
            <a:ext cx="3406816" cy="2160000"/>
          </a:xfrm>
          <a:prstGeom prst="rect">
            <a:avLst/>
          </a:prstGeom>
        </p:spPr>
      </p:pic>
      <p:pic>
        <p:nvPicPr>
          <p:cNvPr id="30" name="B">
            <a:extLst>
              <a:ext uri="{FF2B5EF4-FFF2-40B4-BE49-F238E27FC236}">
                <a16:creationId xmlns:a16="http://schemas.microsoft.com/office/drawing/2014/main" id="{E2592A23-4C98-40A3-A772-19A534AAFB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7520" y="1252405"/>
            <a:ext cx="3406816" cy="2160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D1D7E-97CC-4956-B5A8-B2E3C04A5205}"/>
              </a:ext>
            </a:extLst>
          </p:cNvPr>
          <p:cNvGrpSpPr/>
          <p:nvPr/>
        </p:nvGrpSpPr>
        <p:grpSpPr>
          <a:xfrm>
            <a:off x="6161191" y="674480"/>
            <a:ext cx="790222" cy="1055580"/>
            <a:chOff x="253858" y="626492"/>
            <a:chExt cx="790222" cy="105558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A3C1E2F-2B8B-4133-9CAC-155BF12E7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858" y="857983"/>
              <a:ext cx="790222" cy="824089"/>
            </a:xfrm>
            <a:prstGeom prst="rect">
              <a:avLst/>
            </a:prstGeom>
          </p:spPr>
        </p:pic>
        <p:sp>
          <p:nvSpPr>
            <p:cNvPr id="22" name="หัวข้อ">
              <a:extLst>
                <a:ext uri="{FF2B5EF4-FFF2-40B4-BE49-F238E27FC236}">
                  <a16:creationId xmlns:a16="http://schemas.microsoft.com/office/drawing/2014/main" id="{2C122B4C-E1A8-48A7-ACF9-7CA43BAB0257}"/>
                </a:ext>
              </a:extLst>
            </p:cNvPr>
            <p:cNvSpPr txBox="1"/>
            <p:nvPr/>
          </p:nvSpPr>
          <p:spPr>
            <a:xfrm>
              <a:off x="378794" y="626492"/>
              <a:ext cx="642136" cy="91307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dirty="0"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9A2605-5DF7-4784-8E2A-68B6CAB99D04}"/>
              </a:ext>
            </a:extLst>
          </p:cNvPr>
          <p:cNvGrpSpPr/>
          <p:nvPr/>
        </p:nvGrpSpPr>
        <p:grpSpPr>
          <a:xfrm>
            <a:off x="699563" y="671521"/>
            <a:ext cx="790222" cy="1055580"/>
            <a:chOff x="253858" y="626492"/>
            <a:chExt cx="790222" cy="105558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3828904-243E-469C-814A-50B078992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858" y="857983"/>
              <a:ext cx="790222" cy="824089"/>
            </a:xfrm>
            <a:prstGeom prst="rect">
              <a:avLst/>
            </a:prstGeom>
          </p:spPr>
        </p:pic>
        <p:sp>
          <p:nvSpPr>
            <p:cNvPr id="18" name="หัวข้อ">
              <a:extLst>
                <a:ext uri="{FF2B5EF4-FFF2-40B4-BE49-F238E27FC236}">
                  <a16:creationId xmlns:a16="http://schemas.microsoft.com/office/drawing/2014/main" id="{502BC1C5-2F0C-4BF2-A9E8-ECB67586281E}"/>
                </a:ext>
              </a:extLst>
            </p:cNvPr>
            <p:cNvSpPr txBox="1"/>
            <p:nvPr/>
          </p:nvSpPr>
          <p:spPr>
            <a:xfrm>
              <a:off x="378794" y="626492"/>
              <a:ext cx="642136" cy="91307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dirty="0"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</a:p>
          </p:txBody>
        </p:sp>
      </p:grpSp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E0B6346-197F-4DEA-A7CA-4437A3574B4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307" y="6064946"/>
            <a:ext cx="1395736" cy="555152"/>
          </a:xfrm>
          <a:prstGeom prst="rect">
            <a:avLst/>
          </a:prstGeom>
        </p:spPr>
      </p:pic>
      <p:pic>
        <p:nvPicPr>
          <p:cNvPr id="32" name="ถูก1">
            <a:extLst>
              <a:ext uri="{FF2B5EF4-FFF2-40B4-BE49-F238E27FC236}">
                <a16:creationId xmlns:a16="http://schemas.microsoft.com/office/drawing/2014/main" id="{35A1EBFD-08CC-48A0-B6DB-E6A1D2E6347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763" y="1766011"/>
            <a:ext cx="1648331" cy="16483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8C3AE11-84A5-4101-87CA-93462F704E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74" y="6392568"/>
            <a:ext cx="1121761" cy="100592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03A0505-2111-47B2-B9CA-335C146D4A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0" y="4725745"/>
            <a:ext cx="2091109" cy="200575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8421F4-429D-48D5-8D03-52C1E9BC9FC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126" y="6346268"/>
            <a:ext cx="1093109" cy="976922"/>
          </a:xfrm>
          <a:prstGeom prst="rect">
            <a:avLst/>
          </a:prstGeom>
        </p:spPr>
      </p:pic>
      <p:pic>
        <p:nvPicPr>
          <p:cNvPr id="41" name="ผิด2">
            <a:extLst>
              <a:ext uri="{FF2B5EF4-FFF2-40B4-BE49-F238E27FC236}">
                <a16:creationId xmlns:a16="http://schemas.microsoft.com/office/drawing/2014/main" id="{3ACE1482-5864-4B52-B0F7-6D1637AED28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382" y="1766011"/>
            <a:ext cx="1648331" cy="16483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84E8630-E3D0-4EDA-8E64-BE037E14CCAA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383" y="4725745"/>
            <a:ext cx="1797347" cy="166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3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raphic 220">
            <a:extLst>
              <a:ext uri="{FF2B5EF4-FFF2-40B4-BE49-F238E27FC236}">
                <a16:creationId xmlns:a16="http://schemas.microsoft.com/office/drawing/2014/main" id="{086A5312-6696-48B3-9614-D39608A63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CD7F4A-8B69-4E4F-9F6C-30FBF45BD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215" y="2344333"/>
            <a:ext cx="3180544" cy="316860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AB8BD35-CFE1-476A-8819-03224770D371}"/>
              </a:ext>
            </a:extLst>
          </p:cNvPr>
          <p:cNvGrpSpPr/>
          <p:nvPr/>
        </p:nvGrpSpPr>
        <p:grpSpPr>
          <a:xfrm>
            <a:off x="2427794" y="778556"/>
            <a:ext cx="8136000" cy="986252"/>
            <a:chOff x="2057400" y="778556"/>
            <a:chExt cx="8136000" cy="98625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8A0C7AC-DE1E-4ED8-AA93-6B4AC3061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057400" y="778556"/>
              <a:ext cx="8136000" cy="98625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0608AD-3320-489B-B6A3-59D5699207EC}"/>
                </a:ext>
              </a:extLst>
            </p:cNvPr>
            <p:cNvSpPr txBox="1"/>
            <p:nvPr/>
          </p:nvSpPr>
          <p:spPr>
            <a:xfrm>
              <a:off x="2194560" y="954280"/>
              <a:ext cx="799884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dirty="0">
                  <a:effectLst>
                    <a:glow rad="1397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เครื่องชั่งดิจิทัลหรือเครื่องชั่งแบบใช้ตัวเลข</a:t>
              </a:r>
              <a:endParaRPr lang="en-US" sz="3600" dirty="0">
                <a:effectLst>
                  <a:glow rad="1397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BC7C82C-56BC-4284-AF7B-983BBFC56496}"/>
              </a:ext>
            </a:extLst>
          </p:cNvPr>
          <p:cNvSpPr txBox="1"/>
          <p:nvPr/>
        </p:nvSpPr>
        <p:spPr>
          <a:xfrm>
            <a:off x="6561126" y="2084958"/>
            <a:ext cx="245726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46.2 กิโลกรัม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775F87D-CD3B-4864-B694-2BF3FE2FA487}"/>
              </a:ext>
            </a:extLst>
          </p:cNvPr>
          <p:cNvGrpSpPr/>
          <p:nvPr/>
        </p:nvGrpSpPr>
        <p:grpSpPr>
          <a:xfrm>
            <a:off x="4196080" y="3750906"/>
            <a:ext cx="6849872" cy="584775"/>
            <a:chOff x="4196080" y="3628088"/>
            <a:chExt cx="6849872" cy="58477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F7C18EB-8CCC-4453-9F76-57A156F599F5}"/>
                </a:ext>
              </a:extLst>
            </p:cNvPr>
            <p:cNvSpPr txBox="1"/>
            <p:nvPr/>
          </p:nvSpPr>
          <p:spPr>
            <a:xfrm>
              <a:off x="4196080" y="3628088"/>
              <a:ext cx="155448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หมายถึง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CE4219F-CF79-47AF-8F0F-3DC934DC04C6}"/>
                </a:ext>
              </a:extLst>
            </p:cNvPr>
            <p:cNvSpPr txBox="1"/>
            <p:nvPr/>
          </p:nvSpPr>
          <p:spPr>
            <a:xfrm>
              <a:off x="5659120" y="3628088"/>
              <a:ext cx="538683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น้ำหนัก ........ กิโลกรัม .......... ขีด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D2A01CF-F68F-4C23-B181-7E823EF818B0}"/>
              </a:ext>
            </a:extLst>
          </p:cNvPr>
          <p:cNvGrpSpPr/>
          <p:nvPr/>
        </p:nvGrpSpPr>
        <p:grpSpPr>
          <a:xfrm>
            <a:off x="4196080" y="4572304"/>
            <a:ext cx="7569822" cy="584775"/>
            <a:chOff x="4196080" y="4501184"/>
            <a:chExt cx="7569822" cy="584775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EB0A262-064F-4D66-8EC7-8FB789C3BE6C}"/>
                </a:ext>
              </a:extLst>
            </p:cNvPr>
            <p:cNvSpPr txBox="1"/>
            <p:nvPr/>
          </p:nvSpPr>
          <p:spPr>
            <a:xfrm>
              <a:off x="4196080" y="4501184"/>
              <a:ext cx="155448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หรือ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AA34C8C-8C03-4E72-A370-314471E45C1D}"/>
                </a:ext>
              </a:extLst>
            </p:cNvPr>
            <p:cNvSpPr txBox="1"/>
            <p:nvPr/>
          </p:nvSpPr>
          <p:spPr>
            <a:xfrm>
              <a:off x="5659120" y="4501184"/>
              <a:ext cx="610678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น้ำหนัก ........ กิโลกรัม .......... กรัม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3ACB9EB-1A0E-4B4B-BA1D-A688C3DC21FA}"/>
              </a:ext>
            </a:extLst>
          </p:cNvPr>
          <p:cNvSpPr txBox="1"/>
          <p:nvPr/>
        </p:nvSpPr>
        <p:spPr>
          <a:xfrm>
            <a:off x="7038897" y="3645014"/>
            <a:ext cx="7301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46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5A0178-A578-4AEF-A458-2F074181E21D}"/>
              </a:ext>
            </a:extLst>
          </p:cNvPr>
          <p:cNvSpPr txBox="1"/>
          <p:nvPr/>
        </p:nvSpPr>
        <p:spPr>
          <a:xfrm>
            <a:off x="9232124" y="3645014"/>
            <a:ext cx="11828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5F344B-E2F7-45F4-9266-B8F00FD34334}"/>
              </a:ext>
            </a:extLst>
          </p:cNvPr>
          <p:cNvSpPr txBox="1"/>
          <p:nvPr/>
        </p:nvSpPr>
        <p:spPr>
          <a:xfrm>
            <a:off x="7038897" y="4484616"/>
            <a:ext cx="7301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46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516C92-67E4-4CD2-AF1B-AD354EB18B42}"/>
              </a:ext>
            </a:extLst>
          </p:cNvPr>
          <p:cNvSpPr txBox="1"/>
          <p:nvPr/>
        </p:nvSpPr>
        <p:spPr>
          <a:xfrm>
            <a:off x="9154785" y="4484616"/>
            <a:ext cx="126023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200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27BF36-7120-4BDA-B44A-814821EAE12E}"/>
              </a:ext>
            </a:extLst>
          </p:cNvPr>
          <p:cNvSpPr txBox="1"/>
          <p:nvPr/>
        </p:nvSpPr>
        <p:spPr>
          <a:xfrm>
            <a:off x="4270836" y="2929507"/>
            <a:ext cx="756982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อ่านว่า ...................................................... 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9CE609-5BA0-4196-A25E-E8647E09D133}"/>
              </a:ext>
            </a:extLst>
          </p:cNvPr>
          <p:cNvSpPr txBox="1"/>
          <p:nvPr/>
        </p:nvSpPr>
        <p:spPr>
          <a:xfrm>
            <a:off x="5452286" y="2721869"/>
            <a:ext cx="44876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สี่สิบหกจุดสองกิโลกรัม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D2FE51-EC06-4FE4-AE7C-ABA2ADE059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887" y="692119"/>
            <a:ext cx="1242513" cy="11519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8307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  <p:bldP spid="19" grpId="0"/>
      <p:bldP spid="31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717E7F-AC77-4F1A-8D45-1C3E414988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C3E2A9A-5FC2-45E0-A04C-C7418E1F31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79115" y="4725745"/>
            <a:ext cx="738249" cy="73824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2B5E52E-6E1A-4340-A771-5A4D4AC5BF40}"/>
              </a:ext>
            </a:extLst>
          </p:cNvPr>
          <p:cNvSpPr/>
          <p:nvPr/>
        </p:nvSpPr>
        <p:spPr>
          <a:xfrm>
            <a:off x="758547" y="995494"/>
            <a:ext cx="5148000" cy="3507059"/>
          </a:xfrm>
          <a:prstGeom prst="roundRect">
            <a:avLst>
              <a:gd name="adj" fmla="val 12319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CC8D326-99FC-4F9E-9E7E-1ABE01613F60}"/>
              </a:ext>
            </a:extLst>
          </p:cNvPr>
          <p:cNvSpPr/>
          <p:nvPr/>
        </p:nvSpPr>
        <p:spPr>
          <a:xfrm>
            <a:off x="2499617" y="5443566"/>
            <a:ext cx="6459188" cy="93113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500"/>
              </a:spcBef>
            </a:pPr>
            <a:r>
              <a:rPr lang="th-TH" sz="4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จงคลิกเลือกสิ่งของที่หนักกว่า</a:t>
            </a:r>
          </a:p>
        </p:txBody>
      </p:sp>
      <p:sp>
        <p:nvSpPr>
          <p:cNvPr id="26" name="หัวข้อ">
            <a:extLst>
              <a:ext uri="{FF2B5EF4-FFF2-40B4-BE49-F238E27FC236}">
                <a16:creationId xmlns:a16="http://schemas.microsoft.com/office/drawing/2014/main" id="{59DCC9EE-0B54-4F09-8ED3-5897937B0C88}"/>
              </a:ext>
            </a:extLst>
          </p:cNvPr>
          <p:cNvSpPr txBox="1"/>
          <p:nvPr/>
        </p:nvSpPr>
        <p:spPr>
          <a:xfrm>
            <a:off x="758547" y="3404471"/>
            <a:ext cx="51480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Itim" panose="00000500000000000000" pitchFamily="2" charset="-34"/>
                <a:cs typeface="Itim" panose="00000500000000000000" pitchFamily="2" charset="-34"/>
              </a:rPr>
              <a:t>20</a:t>
            </a:r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 กิโลกรัม </a:t>
            </a:r>
            <a:r>
              <a:rPr lang="en-US" sz="3600" dirty="0">
                <a:latin typeface="Itim" panose="00000500000000000000" pitchFamily="2" charset="-34"/>
                <a:cs typeface="Itim" panose="00000500000000000000" pitchFamily="2" charset="-34"/>
              </a:rPr>
              <a:t>950</a:t>
            </a:r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 กรัม</a:t>
            </a:r>
            <a:endParaRPr lang="en-US" sz="3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55766F-FA5C-434D-A61D-C9804489A651}"/>
              </a:ext>
            </a:extLst>
          </p:cNvPr>
          <p:cNvSpPr/>
          <p:nvPr/>
        </p:nvSpPr>
        <p:spPr>
          <a:xfrm>
            <a:off x="6266928" y="995493"/>
            <a:ext cx="5148000" cy="3507059"/>
          </a:xfrm>
          <a:prstGeom prst="roundRect">
            <a:avLst>
              <a:gd name="adj" fmla="val 12319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หัวข้อ">
            <a:extLst>
              <a:ext uri="{FF2B5EF4-FFF2-40B4-BE49-F238E27FC236}">
                <a16:creationId xmlns:a16="http://schemas.microsoft.com/office/drawing/2014/main" id="{986B67B3-FEC6-40D9-9D95-32C5DDFC66FF}"/>
              </a:ext>
            </a:extLst>
          </p:cNvPr>
          <p:cNvSpPr txBox="1"/>
          <p:nvPr/>
        </p:nvSpPr>
        <p:spPr>
          <a:xfrm>
            <a:off x="6266928" y="3416034"/>
            <a:ext cx="51480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20,095 กรัม</a:t>
            </a:r>
            <a:endParaRPr lang="en-US" sz="3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29" name="A">
            <a:extLst>
              <a:ext uri="{FF2B5EF4-FFF2-40B4-BE49-F238E27FC236}">
                <a16:creationId xmlns:a16="http://schemas.microsoft.com/office/drawing/2014/main" id="{1E4E68F0-278E-4DD6-AE7A-6D32A4C2AD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8963" y="1285717"/>
            <a:ext cx="2581815" cy="2315878"/>
          </a:xfrm>
          <a:prstGeom prst="rect">
            <a:avLst/>
          </a:prstGeom>
        </p:spPr>
      </p:pic>
      <p:pic>
        <p:nvPicPr>
          <p:cNvPr id="30" name="B">
            <a:extLst>
              <a:ext uri="{FF2B5EF4-FFF2-40B4-BE49-F238E27FC236}">
                <a16:creationId xmlns:a16="http://schemas.microsoft.com/office/drawing/2014/main" id="{E2592A23-4C98-40A3-A772-19A534AAFB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0497" y="1285717"/>
            <a:ext cx="2564965" cy="230076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D1D7E-97CC-4956-B5A8-B2E3C04A5205}"/>
              </a:ext>
            </a:extLst>
          </p:cNvPr>
          <p:cNvGrpSpPr/>
          <p:nvPr/>
        </p:nvGrpSpPr>
        <p:grpSpPr>
          <a:xfrm>
            <a:off x="6161191" y="674480"/>
            <a:ext cx="790222" cy="1055580"/>
            <a:chOff x="253858" y="626492"/>
            <a:chExt cx="790222" cy="105558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A3C1E2F-2B8B-4133-9CAC-155BF12E7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858" y="857983"/>
              <a:ext cx="790222" cy="824089"/>
            </a:xfrm>
            <a:prstGeom prst="rect">
              <a:avLst/>
            </a:prstGeom>
          </p:spPr>
        </p:pic>
        <p:sp>
          <p:nvSpPr>
            <p:cNvPr id="22" name="หัวข้อ">
              <a:extLst>
                <a:ext uri="{FF2B5EF4-FFF2-40B4-BE49-F238E27FC236}">
                  <a16:creationId xmlns:a16="http://schemas.microsoft.com/office/drawing/2014/main" id="{2C122B4C-E1A8-48A7-ACF9-7CA43BAB0257}"/>
                </a:ext>
              </a:extLst>
            </p:cNvPr>
            <p:cNvSpPr txBox="1"/>
            <p:nvPr/>
          </p:nvSpPr>
          <p:spPr>
            <a:xfrm>
              <a:off x="378794" y="626492"/>
              <a:ext cx="642136" cy="91307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dirty="0"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9A2605-5DF7-4784-8E2A-68B6CAB99D04}"/>
              </a:ext>
            </a:extLst>
          </p:cNvPr>
          <p:cNvGrpSpPr/>
          <p:nvPr/>
        </p:nvGrpSpPr>
        <p:grpSpPr>
          <a:xfrm>
            <a:off x="699563" y="671521"/>
            <a:ext cx="790222" cy="1055580"/>
            <a:chOff x="253858" y="626492"/>
            <a:chExt cx="790222" cy="105558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3828904-243E-469C-814A-50B078992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858" y="857983"/>
              <a:ext cx="790222" cy="824089"/>
            </a:xfrm>
            <a:prstGeom prst="rect">
              <a:avLst/>
            </a:prstGeom>
          </p:spPr>
        </p:pic>
        <p:sp>
          <p:nvSpPr>
            <p:cNvPr id="18" name="หัวข้อ">
              <a:extLst>
                <a:ext uri="{FF2B5EF4-FFF2-40B4-BE49-F238E27FC236}">
                  <a16:creationId xmlns:a16="http://schemas.microsoft.com/office/drawing/2014/main" id="{502BC1C5-2F0C-4BF2-A9E8-ECB67586281E}"/>
                </a:ext>
              </a:extLst>
            </p:cNvPr>
            <p:cNvSpPr txBox="1"/>
            <p:nvPr/>
          </p:nvSpPr>
          <p:spPr>
            <a:xfrm>
              <a:off x="378794" y="626492"/>
              <a:ext cx="642136" cy="91307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dirty="0"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</a:p>
          </p:txBody>
        </p:sp>
      </p:grpSp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E0B6346-197F-4DEA-A7CA-4437A3574B4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307" y="6064946"/>
            <a:ext cx="1395736" cy="555152"/>
          </a:xfrm>
          <a:prstGeom prst="rect">
            <a:avLst/>
          </a:prstGeom>
        </p:spPr>
      </p:pic>
      <p:pic>
        <p:nvPicPr>
          <p:cNvPr id="32" name="ถูก1">
            <a:extLst>
              <a:ext uri="{FF2B5EF4-FFF2-40B4-BE49-F238E27FC236}">
                <a16:creationId xmlns:a16="http://schemas.microsoft.com/office/drawing/2014/main" id="{35A1EBFD-08CC-48A0-B6DB-E6A1D2E6347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204" y="1429267"/>
            <a:ext cx="1648331" cy="16483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8C3AE11-84A5-4101-87CA-93462F704E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74" y="6392568"/>
            <a:ext cx="1121761" cy="100592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03A0505-2111-47B2-B9CA-335C146D4A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0" y="4725745"/>
            <a:ext cx="2091109" cy="200575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8421F4-429D-48D5-8D03-52C1E9BC9FC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126" y="6346268"/>
            <a:ext cx="1093109" cy="976922"/>
          </a:xfrm>
          <a:prstGeom prst="rect">
            <a:avLst/>
          </a:prstGeom>
        </p:spPr>
      </p:pic>
      <p:pic>
        <p:nvPicPr>
          <p:cNvPr id="41" name="ผิด2">
            <a:extLst>
              <a:ext uri="{FF2B5EF4-FFF2-40B4-BE49-F238E27FC236}">
                <a16:creationId xmlns:a16="http://schemas.microsoft.com/office/drawing/2014/main" id="{3ACE1482-5864-4B52-B0F7-6D1637AED28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917" y="1486805"/>
            <a:ext cx="1648331" cy="16483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84E8630-E3D0-4EDA-8E64-BE037E14CCAA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383" y="4725745"/>
            <a:ext cx="1797347" cy="166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3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  <p:bldP spid="27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">
            <a:extLst>
              <a:ext uri="{FF2B5EF4-FFF2-40B4-BE49-F238E27FC236}">
                <a16:creationId xmlns:a16="http://schemas.microsoft.com/office/drawing/2014/main" id="{09717E7F-AC77-4F1A-8D45-1C3E414988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ตาราง">
            <a:extLst>
              <a:ext uri="{FF2B5EF4-FFF2-40B4-BE49-F238E27FC236}">
                <a16:creationId xmlns:a16="http://schemas.microsoft.com/office/drawing/2014/main" id="{690DE415-9E43-4100-AFFD-5177058E56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897251"/>
              </p:ext>
            </p:extLst>
          </p:nvPr>
        </p:nvGraphicFramePr>
        <p:xfrm>
          <a:off x="2032000" y="1536779"/>
          <a:ext cx="8128000" cy="2263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7725">
                  <a:extLst>
                    <a:ext uri="{9D8B030D-6E8A-4147-A177-3AD203B41FA5}">
                      <a16:colId xmlns:a16="http://schemas.microsoft.com/office/drawing/2014/main" val="171387148"/>
                    </a:ext>
                  </a:extLst>
                </a:gridCol>
                <a:gridCol w="4670275">
                  <a:extLst>
                    <a:ext uri="{9D8B030D-6E8A-4147-A177-3AD203B41FA5}">
                      <a16:colId xmlns:a16="http://schemas.microsoft.com/office/drawing/2014/main" val="1209813720"/>
                    </a:ext>
                  </a:extLst>
                </a:gridCol>
              </a:tblGrid>
              <a:tr h="565765"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ผักชนิดต่างๆ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น้ำหนัก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100867"/>
                  </a:ext>
                </a:extLst>
              </a:tr>
              <a:tr h="565765"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ผักบุ้ง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30 ตัน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703914"/>
                  </a:ext>
                </a:extLst>
              </a:tr>
              <a:tr h="565765"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แตงกวา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3 ตัน 600 กิโลกรัม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795359"/>
                  </a:ext>
                </a:extLst>
              </a:tr>
              <a:tr h="565765"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พริก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3,200 กิโลกรัม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704899"/>
                  </a:ext>
                </a:extLst>
              </a:tr>
            </a:tbl>
          </a:graphicData>
        </a:graphic>
      </p:graphicFrame>
      <p:sp>
        <p:nvSpPr>
          <p:cNvPr id="25" name="หัวข้อ">
            <a:extLst>
              <a:ext uri="{FF2B5EF4-FFF2-40B4-BE49-F238E27FC236}">
                <a16:creationId xmlns:a16="http://schemas.microsoft.com/office/drawing/2014/main" id="{5A49489E-AE1B-4ECC-A984-7051A258F0C8}"/>
              </a:ext>
            </a:extLst>
          </p:cNvPr>
          <p:cNvSpPr txBox="1"/>
          <p:nvPr/>
        </p:nvSpPr>
        <p:spPr>
          <a:xfrm>
            <a:off x="1980940" y="978711"/>
            <a:ext cx="823012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28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น้ำหนักของผักแต่ละชนิดที่ส่งออกไปต่างประเทศ</a:t>
            </a:r>
          </a:p>
        </p:txBody>
      </p:sp>
      <p:grpSp>
        <p:nvGrpSpPr>
          <p:cNvPr id="7" name="เลขข้อ">
            <a:extLst>
              <a:ext uri="{FF2B5EF4-FFF2-40B4-BE49-F238E27FC236}">
                <a16:creationId xmlns:a16="http://schemas.microsoft.com/office/drawing/2014/main" id="{AC706A6E-F21B-4E93-AF83-447BB2D93439}"/>
              </a:ext>
            </a:extLst>
          </p:cNvPr>
          <p:cNvGrpSpPr/>
          <p:nvPr/>
        </p:nvGrpSpPr>
        <p:grpSpPr>
          <a:xfrm>
            <a:off x="1198522" y="1021188"/>
            <a:ext cx="696146" cy="734450"/>
            <a:chOff x="807534" y="4399971"/>
            <a:chExt cx="850578" cy="897380"/>
          </a:xfrm>
        </p:grpSpPr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3B8F635F-8297-4E5F-B15D-03331DCF8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34" y="4446773"/>
              <a:ext cx="850578" cy="85057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A5660D6-FAC9-48C8-9A12-4D2CACF44487}"/>
                </a:ext>
              </a:extLst>
            </p:cNvPr>
            <p:cNvSpPr txBox="1"/>
            <p:nvPr/>
          </p:nvSpPr>
          <p:spPr>
            <a:xfrm>
              <a:off x="991474" y="4399971"/>
              <a:ext cx="490152" cy="86492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r>
                <a:rPr lang="th-TH" sz="4000" dirty="0"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</a:p>
          </p:txBody>
        </p:sp>
      </p:grpSp>
      <p:sp>
        <p:nvSpPr>
          <p:cNvPr id="33" name="โจทย์">
            <a:extLst>
              <a:ext uri="{FF2B5EF4-FFF2-40B4-BE49-F238E27FC236}">
                <a16:creationId xmlns:a16="http://schemas.microsoft.com/office/drawing/2014/main" id="{27327769-B954-4828-B401-41C38F5B444A}"/>
              </a:ext>
            </a:extLst>
          </p:cNvPr>
          <p:cNvSpPr txBox="1"/>
          <p:nvPr/>
        </p:nvSpPr>
        <p:spPr>
          <a:xfrm>
            <a:off x="0" y="4186955"/>
            <a:ext cx="12192000" cy="584775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200" dirty="0">
                <a:solidFill>
                  <a:srgbClr val="FFFF00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ผักชนิดใดมีน้ำหนักมากที่สุด</a:t>
            </a:r>
          </a:p>
        </p:txBody>
      </p:sp>
      <p:grpSp>
        <p:nvGrpSpPr>
          <p:cNvPr id="12" name="A">
            <a:extLst>
              <a:ext uri="{FF2B5EF4-FFF2-40B4-BE49-F238E27FC236}">
                <a16:creationId xmlns:a16="http://schemas.microsoft.com/office/drawing/2014/main" id="{347CFA59-D3B8-41E5-9BC1-006388702C0D}"/>
              </a:ext>
            </a:extLst>
          </p:cNvPr>
          <p:cNvGrpSpPr/>
          <p:nvPr/>
        </p:nvGrpSpPr>
        <p:grpSpPr>
          <a:xfrm>
            <a:off x="838014" y="5230748"/>
            <a:ext cx="3209603" cy="720000"/>
            <a:chOff x="838014" y="5179166"/>
            <a:chExt cx="3209603" cy="720000"/>
          </a:xfrm>
        </p:grpSpPr>
        <p:pic>
          <p:nvPicPr>
            <p:cNvPr id="9" name="Picture 8" descr="Rectangle&#10;&#10;Description automatically generated">
              <a:extLst>
                <a:ext uri="{FF2B5EF4-FFF2-40B4-BE49-F238E27FC236}">
                  <a16:creationId xmlns:a16="http://schemas.microsoft.com/office/drawing/2014/main" id="{D5167C55-46FF-4DA5-B09C-56B4C92C8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14" y="5179166"/>
              <a:ext cx="3209603" cy="72000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B927CF6-D341-429F-A92B-7EAD4D3B665E}"/>
                </a:ext>
              </a:extLst>
            </p:cNvPr>
            <p:cNvSpPr txBox="1"/>
            <p:nvPr/>
          </p:nvSpPr>
          <p:spPr>
            <a:xfrm>
              <a:off x="1508640" y="5262010"/>
              <a:ext cx="2392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2800" dirty="0">
                  <a:effectLst>
                    <a:glow rad="1143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ผักบุ้ง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E3B15EE-0EA3-4B58-8797-CB6593A6F6F1}"/>
                </a:ext>
              </a:extLst>
            </p:cNvPr>
            <p:cNvSpPr txBox="1"/>
            <p:nvPr/>
          </p:nvSpPr>
          <p:spPr>
            <a:xfrm>
              <a:off x="865745" y="5208591"/>
              <a:ext cx="6428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3600" dirty="0">
                  <a:effectLst>
                    <a:glow rad="1143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3600" dirty="0">
                <a:effectLst>
                  <a:glow rad="1143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4" name="B">
            <a:extLst>
              <a:ext uri="{FF2B5EF4-FFF2-40B4-BE49-F238E27FC236}">
                <a16:creationId xmlns:a16="http://schemas.microsoft.com/office/drawing/2014/main" id="{58FE36E0-DC7E-46A9-8F89-79B508080F26}"/>
              </a:ext>
            </a:extLst>
          </p:cNvPr>
          <p:cNvGrpSpPr/>
          <p:nvPr/>
        </p:nvGrpSpPr>
        <p:grpSpPr>
          <a:xfrm>
            <a:off x="4491198" y="5230748"/>
            <a:ext cx="3209603" cy="720000"/>
            <a:chOff x="838014" y="5179166"/>
            <a:chExt cx="3209603" cy="720000"/>
          </a:xfrm>
        </p:grpSpPr>
        <p:pic>
          <p:nvPicPr>
            <p:cNvPr id="45" name="Picture 44" descr="Rectangle&#10;&#10;Description automatically generated">
              <a:extLst>
                <a:ext uri="{FF2B5EF4-FFF2-40B4-BE49-F238E27FC236}">
                  <a16:creationId xmlns:a16="http://schemas.microsoft.com/office/drawing/2014/main" id="{BDBBBC85-B9A2-49E6-8108-C9E1299AB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14" y="5179166"/>
              <a:ext cx="3209603" cy="720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6A0521A-079D-44D8-B362-88D722F8C9C6}"/>
                </a:ext>
              </a:extLst>
            </p:cNvPr>
            <p:cNvSpPr txBox="1"/>
            <p:nvPr/>
          </p:nvSpPr>
          <p:spPr>
            <a:xfrm>
              <a:off x="1508640" y="5262010"/>
              <a:ext cx="2392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2800" dirty="0">
                  <a:effectLst>
                    <a:glow rad="1143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แตงกวา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75F973C-6D1D-4A94-9D40-835825FA22AC}"/>
                </a:ext>
              </a:extLst>
            </p:cNvPr>
            <p:cNvSpPr txBox="1"/>
            <p:nvPr/>
          </p:nvSpPr>
          <p:spPr>
            <a:xfrm>
              <a:off x="865745" y="5208591"/>
              <a:ext cx="6428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3600" dirty="0">
                  <a:effectLst>
                    <a:glow rad="1143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3600" dirty="0">
                <a:effectLst>
                  <a:glow rad="1143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8" name="C">
            <a:extLst>
              <a:ext uri="{FF2B5EF4-FFF2-40B4-BE49-F238E27FC236}">
                <a16:creationId xmlns:a16="http://schemas.microsoft.com/office/drawing/2014/main" id="{40BFF601-AA60-45C9-8E4F-30659D926AEC}"/>
              </a:ext>
            </a:extLst>
          </p:cNvPr>
          <p:cNvGrpSpPr/>
          <p:nvPr/>
        </p:nvGrpSpPr>
        <p:grpSpPr>
          <a:xfrm>
            <a:off x="8144382" y="5230748"/>
            <a:ext cx="3209603" cy="720000"/>
            <a:chOff x="838014" y="5179166"/>
            <a:chExt cx="3209603" cy="720000"/>
          </a:xfrm>
        </p:grpSpPr>
        <p:pic>
          <p:nvPicPr>
            <p:cNvPr id="49" name="Picture 48" descr="Rectangle&#10;&#10;Description automatically generated">
              <a:extLst>
                <a:ext uri="{FF2B5EF4-FFF2-40B4-BE49-F238E27FC236}">
                  <a16:creationId xmlns:a16="http://schemas.microsoft.com/office/drawing/2014/main" id="{035C55C2-2541-4C95-B24F-3490D04E5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14" y="5179166"/>
              <a:ext cx="3209603" cy="72000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CA1F4CD-82F8-48A2-9143-12A3C3A57D5F}"/>
                </a:ext>
              </a:extLst>
            </p:cNvPr>
            <p:cNvSpPr txBox="1"/>
            <p:nvPr/>
          </p:nvSpPr>
          <p:spPr>
            <a:xfrm>
              <a:off x="1498480" y="5272170"/>
              <a:ext cx="2392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2800" dirty="0">
                  <a:effectLst>
                    <a:glow rad="1143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พริก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B9C7C3C-98BE-448D-A171-E2D16DEAD0B9}"/>
                </a:ext>
              </a:extLst>
            </p:cNvPr>
            <p:cNvSpPr txBox="1"/>
            <p:nvPr/>
          </p:nvSpPr>
          <p:spPr>
            <a:xfrm>
              <a:off x="865745" y="5208591"/>
              <a:ext cx="6428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3600" dirty="0">
                  <a:effectLst>
                    <a:glow rad="1143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3600" dirty="0">
                <a:effectLst>
                  <a:glow rad="1143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52" name="ถูก1">
            <a:extLst>
              <a:ext uri="{FF2B5EF4-FFF2-40B4-BE49-F238E27FC236}">
                <a16:creationId xmlns:a16="http://schemas.microsoft.com/office/drawing/2014/main" id="{72D223D8-F9F8-4347-A58B-95A23A5E179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85" y="5131364"/>
            <a:ext cx="887673" cy="887673"/>
          </a:xfrm>
          <a:prstGeom prst="rect">
            <a:avLst/>
          </a:prstGeom>
        </p:spPr>
      </p:pic>
      <p:pic>
        <p:nvPicPr>
          <p:cNvPr id="53" name="ผิด2">
            <a:extLst>
              <a:ext uri="{FF2B5EF4-FFF2-40B4-BE49-F238E27FC236}">
                <a16:creationId xmlns:a16="http://schemas.microsoft.com/office/drawing/2014/main" id="{811F975D-5E53-4E16-A8EA-F90F5007303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432" y="5131364"/>
            <a:ext cx="887673" cy="887673"/>
          </a:xfrm>
          <a:prstGeom prst="rect">
            <a:avLst/>
          </a:prstGeom>
        </p:spPr>
      </p:pic>
      <p:pic>
        <p:nvPicPr>
          <p:cNvPr id="54" name="ผิด3">
            <a:extLst>
              <a:ext uri="{FF2B5EF4-FFF2-40B4-BE49-F238E27FC236}">
                <a16:creationId xmlns:a16="http://schemas.microsoft.com/office/drawing/2014/main" id="{A2D60D8D-CF3D-4F47-9777-F3D22D42E7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221" y="5139501"/>
            <a:ext cx="887673" cy="88767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674B55-2666-42EC-B42D-26ED7F83042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307" y="6064946"/>
            <a:ext cx="1395736" cy="55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6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">
            <a:extLst>
              <a:ext uri="{FF2B5EF4-FFF2-40B4-BE49-F238E27FC236}">
                <a16:creationId xmlns:a16="http://schemas.microsoft.com/office/drawing/2014/main" id="{09717E7F-AC77-4F1A-8D45-1C3E414988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ตาราง">
            <a:extLst>
              <a:ext uri="{FF2B5EF4-FFF2-40B4-BE49-F238E27FC236}">
                <a16:creationId xmlns:a16="http://schemas.microsoft.com/office/drawing/2014/main" id="{690DE415-9E43-4100-AFFD-5177058E5643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1536779"/>
          <a:ext cx="8128000" cy="2263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7725">
                  <a:extLst>
                    <a:ext uri="{9D8B030D-6E8A-4147-A177-3AD203B41FA5}">
                      <a16:colId xmlns:a16="http://schemas.microsoft.com/office/drawing/2014/main" val="171387148"/>
                    </a:ext>
                  </a:extLst>
                </a:gridCol>
                <a:gridCol w="4670275">
                  <a:extLst>
                    <a:ext uri="{9D8B030D-6E8A-4147-A177-3AD203B41FA5}">
                      <a16:colId xmlns:a16="http://schemas.microsoft.com/office/drawing/2014/main" val="1209813720"/>
                    </a:ext>
                  </a:extLst>
                </a:gridCol>
              </a:tblGrid>
              <a:tr h="565765"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ผักชนิดต่างๆ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น้ำหนัก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100867"/>
                  </a:ext>
                </a:extLst>
              </a:tr>
              <a:tr h="565765"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ผักบุ้ง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30 ตัน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703914"/>
                  </a:ext>
                </a:extLst>
              </a:tr>
              <a:tr h="565765"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แตงกวา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3 ตัน 600 กิโลกรัม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795359"/>
                  </a:ext>
                </a:extLst>
              </a:tr>
              <a:tr h="565765"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พริก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3,200 กิโลกรัม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704899"/>
                  </a:ext>
                </a:extLst>
              </a:tr>
            </a:tbl>
          </a:graphicData>
        </a:graphic>
      </p:graphicFrame>
      <p:sp>
        <p:nvSpPr>
          <p:cNvPr id="25" name="หัวข้อ">
            <a:extLst>
              <a:ext uri="{FF2B5EF4-FFF2-40B4-BE49-F238E27FC236}">
                <a16:creationId xmlns:a16="http://schemas.microsoft.com/office/drawing/2014/main" id="{5A49489E-AE1B-4ECC-A984-7051A258F0C8}"/>
              </a:ext>
            </a:extLst>
          </p:cNvPr>
          <p:cNvSpPr txBox="1"/>
          <p:nvPr/>
        </p:nvSpPr>
        <p:spPr>
          <a:xfrm>
            <a:off x="1980940" y="978711"/>
            <a:ext cx="823012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28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น้ำหนักของผักแต่ละชนิดที่ส่งออกไปต่างประเทศ</a:t>
            </a:r>
          </a:p>
        </p:txBody>
      </p:sp>
      <p:sp>
        <p:nvSpPr>
          <p:cNvPr id="33" name="โจทย์">
            <a:extLst>
              <a:ext uri="{FF2B5EF4-FFF2-40B4-BE49-F238E27FC236}">
                <a16:creationId xmlns:a16="http://schemas.microsoft.com/office/drawing/2014/main" id="{27327769-B954-4828-B401-41C38F5B444A}"/>
              </a:ext>
            </a:extLst>
          </p:cNvPr>
          <p:cNvSpPr txBox="1"/>
          <p:nvPr/>
        </p:nvSpPr>
        <p:spPr>
          <a:xfrm>
            <a:off x="0" y="4186955"/>
            <a:ext cx="12192000" cy="584775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200" dirty="0">
                <a:solidFill>
                  <a:srgbClr val="FFFF00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ผักชนิดใดมีน้ำหนักน้อยที่สุด</a:t>
            </a:r>
          </a:p>
        </p:txBody>
      </p:sp>
      <p:grpSp>
        <p:nvGrpSpPr>
          <p:cNvPr id="12" name="A">
            <a:extLst>
              <a:ext uri="{FF2B5EF4-FFF2-40B4-BE49-F238E27FC236}">
                <a16:creationId xmlns:a16="http://schemas.microsoft.com/office/drawing/2014/main" id="{347CFA59-D3B8-41E5-9BC1-006388702C0D}"/>
              </a:ext>
            </a:extLst>
          </p:cNvPr>
          <p:cNvGrpSpPr/>
          <p:nvPr/>
        </p:nvGrpSpPr>
        <p:grpSpPr>
          <a:xfrm>
            <a:off x="838014" y="5230748"/>
            <a:ext cx="3209603" cy="720000"/>
            <a:chOff x="838014" y="5179166"/>
            <a:chExt cx="3209603" cy="720000"/>
          </a:xfrm>
        </p:grpSpPr>
        <p:pic>
          <p:nvPicPr>
            <p:cNvPr id="9" name="Picture 8" descr="Rectangle&#10;&#10;Description automatically generated">
              <a:extLst>
                <a:ext uri="{FF2B5EF4-FFF2-40B4-BE49-F238E27FC236}">
                  <a16:creationId xmlns:a16="http://schemas.microsoft.com/office/drawing/2014/main" id="{D5167C55-46FF-4DA5-B09C-56B4C92C8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14" y="5179166"/>
              <a:ext cx="3209603" cy="72000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B927CF6-D341-429F-A92B-7EAD4D3B665E}"/>
                </a:ext>
              </a:extLst>
            </p:cNvPr>
            <p:cNvSpPr txBox="1"/>
            <p:nvPr/>
          </p:nvSpPr>
          <p:spPr>
            <a:xfrm>
              <a:off x="1508640" y="5262010"/>
              <a:ext cx="2392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2800" dirty="0">
                  <a:effectLst>
                    <a:glow rad="1143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ผักบุ้ง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E3B15EE-0EA3-4B58-8797-CB6593A6F6F1}"/>
                </a:ext>
              </a:extLst>
            </p:cNvPr>
            <p:cNvSpPr txBox="1"/>
            <p:nvPr/>
          </p:nvSpPr>
          <p:spPr>
            <a:xfrm>
              <a:off x="865745" y="5208591"/>
              <a:ext cx="6428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3600" dirty="0">
                  <a:effectLst>
                    <a:glow rad="1143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3600" dirty="0">
                <a:effectLst>
                  <a:glow rad="1143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4" name="B">
            <a:extLst>
              <a:ext uri="{FF2B5EF4-FFF2-40B4-BE49-F238E27FC236}">
                <a16:creationId xmlns:a16="http://schemas.microsoft.com/office/drawing/2014/main" id="{58FE36E0-DC7E-46A9-8F89-79B508080F26}"/>
              </a:ext>
            </a:extLst>
          </p:cNvPr>
          <p:cNvGrpSpPr/>
          <p:nvPr/>
        </p:nvGrpSpPr>
        <p:grpSpPr>
          <a:xfrm>
            <a:off x="4491198" y="5230748"/>
            <a:ext cx="3209603" cy="720000"/>
            <a:chOff x="838014" y="5179166"/>
            <a:chExt cx="3209603" cy="720000"/>
          </a:xfrm>
        </p:grpSpPr>
        <p:pic>
          <p:nvPicPr>
            <p:cNvPr id="45" name="Picture 44" descr="Rectangle&#10;&#10;Description automatically generated">
              <a:extLst>
                <a:ext uri="{FF2B5EF4-FFF2-40B4-BE49-F238E27FC236}">
                  <a16:creationId xmlns:a16="http://schemas.microsoft.com/office/drawing/2014/main" id="{BDBBBC85-B9A2-49E6-8108-C9E1299AB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14" y="5179166"/>
              <a:ext cx="3209603" cy="720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6A0521A-079D-44D8-B362-88D722F8C9C6}"/>
                </a:ext>
              </a:extLst>
            </p:cNvPr>
            <p:cNvSpPr txBox="1"/>
            <p:nvPr/>
          </p:nvSpPr>
          <p:spPr>
            <a:xfrm>
              <a:off x="1508640" y="5262010"/>
              <a:ext cx="2392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2800" dirty="0">
                  <a:effectLst>
                    <a:glow rad="1143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แตงกวา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75F973C-6D1D-4A94-9D40-835825FA22AC}"/>
                </a:ext>
              </a:extLst>
            </p:cNvPr>
            <p:cNvSpPr txBox="1"/>
            <p:nvPr/>
          </p:nvSpPr>
          <p:spPr>
            <a:xfrm>
              <a:off x="865745" y="5208591"/>
              <a:ext cx="6428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3600" dirty="0">
                  <a:effectLst>
                    <a:glow rad="1143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3600" dirty="0">
                <a:effectLst>
                  <a:glow rad="1143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8" name="C">
            <a:extLst>
              <a:ext uri="{FF2B5EF4-FFF2-40B4-BE49-F238E27FC236}">
                <a16:creationId xmlns:a16="http://schemas.microsoft.com/office/drawing/2014/main" id="{40BFF601-AA60-45C9-8E4F-30659D926AEC}"/>
              </a:ext>
            </a:extLst>
          </p:cNvPr>
          <p:cNvGrpSpPr/>
          <p:nvPr/>
        </p:nvGrpSpPr>
        <p:grpSpPr>
          <a:xfrm>
            <a:off x="8144382" y="5230748"/>
            <a:ext cx="3209603" cy="720000"/>
            <a:chOff x="838014" y="5179166"/>
            <a:chExt cx="3209603" cy="720000"/>
          </a:xfrm>
        </p:grpSpPr>
        <p:pic>
          <p:nvPicPr>
            <p:cNvPr id="49" name="Picture 48" descr="Rectangle&#10;&#10;Description automatically generated">
              <a:extLst>
                <a:ext uri="{FF2B5EF4-FFF2-40B4-BE49-F238E27FC236}">
                  <a16:creationId xmlns:a16="http://schemas.microsoft.com/office/drawing/2014/main" id="{035C55C2-2541-4C95-B24F-3490D04E5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14" y="5179166"/>
              <a:ext cx="3209603" cy="72000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CA1F4CD-82F8-48A2-9143-12A3C3A57D5F}"/>
                </a:ext>
              </a:extLst>
            </p:cNvPr>
            <p:cNvSpPr txBox="1"/>
            <p:nvPr/>
          </p:nvSpPr>
          <p:spPr>
            <a:xfrm>
              <a:off x="1498480" y="5272170"/>
              <a:ext cx="2392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2800" dirty="0">
                  <a:effectLst>
                    <a:glow rad="1143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พริก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B9C7C3C-98BE-448D-A171-E2D16DEAD0B9}"/>
                </a:ext>
              </a:extLst>
            </p:cNvPr>
            <p:cNvSpPr txBox="1"/>
            <p:nvPr/>
          </p:nvSpPr>
          <p:spPr>
            <a:xfrm>
              <a:off x="865745" y="5208591"/>
              <a:ext cx="6428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3600" dirty="0">
                  <a:effectLst>
                    <a:glow rad="1143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3600" dirty="0">
                <a:effectLst>
                  <a:glow rad="1143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52" name="ถูก1">
            <a:extLst>
              <a:ext uri="{FF2B5EF4-FFF2-40B4-BE49-F238E27FC236}">
                <a16:creationId xmlns:a16="http://schemas.microsoft.com/office/drawing/2014/main" id="{72D223D8-F9F8-4347-A58B-95A23A5E179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723" y="5118466"/>
            <a:ext cx="887673" cy="887673"/>
          </a:xfrm>
          <a:prstGeom prst="rect">
            <a:avLst/>
          </a:prstGeom>
        </p:spPr>
      </p:pic>
      <p:pic>
        <p:nvPicPr>
          <p:cNvPr id="53" name="ผิด2">
            <a:extLst>
              <a:ext uri="{FF2B5EF4-FFF2-40B4-BE49-F238E27FC236}">
                <a16:creationId xmlns:a16="http://schemas.microsoft.com/office/drawing/2014/main" id="{811F975D-5E53-4E16-A8EA-F90F5007303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432" y="5131364"/>
            <a:ext cx="887673" cy="887673"/>
          </a:xfrm>
          <a:prstGeom prst="rect">
            <a:avLst/>
          </a:prstGeom>
        </p:spPr>
      </p:pic>
      <p:pic>
        <p:nvPicPr>
          <p:cNvPr id="55" name="ผิด1">
            <a:extLst>
              <a:ext uri="{FF2B5EF4-FFF2-40B4-BE49-F238E27FC236}">
                <a16:creationId xmlns:a16="http://schemas.microsoft.com/office/drawing/2014/main" id="{0859F2FC-75E4-4A24-9E48-6A0B6C8A565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1" y="5118467"/>
            <a:ext cx="887673" cy="887673"/>
          </a:xfrm>
          <a:prstGeom prst="rect">
            <a:avLst/>
          </a:prstGeom>
        </p:spPr>
      </p:pic>
      <p:grpSp>
        <p:nvGrpSpPr>
          <p:cNvPr id="26" name="เลขข้อ">
            <a:extLst>
              <a:ext uri="{FF2B5EF4-FFF2-40B4-BE49-F238E27FC236}">
                <a16:creationId xmlns:a16="http://schemas.microsoft.com/office/drawing/2014/main" id="{813DE772-3EB0-42B6-9A72-8B16DC76914B}"/>
              </a:ext>
            </a:extLst>
          </p:cNvPr>
          <p:cNvGrpSpPr/>
          <p:nvPr/>
        </p:nvGrpSpPr>
        <p:grpSpPr>
          <a:xfrm>
            <a:off x="1198522" y="1021188"/>
            <a:ext cx="696146" cy="734450"/>
            <a:chOff x="807534" y="4399971"/>
            <a:chExt cx="850578" cy="897380"/>
          </a:xfrm>
        </p:grpSpPr>
        <p:pic>
          <p:nvPicPr>
            <p:cNvPr id="27" name="Picture 2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72BE40AB-26E7-4742-A54A-F2E9358F5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34" y="4446773"/>
              <a:ext cx="850578" cy="85057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ED9DDB2-27D9-4BBA-917D-39096ACA92E4}"/>
                </a:ext>
              </a:extLst>
            </p:cNvPr>
            <p:cNvSpPr txBox="1"/>
            <p:nvPr/>
          </p:nvSpPr>
          <p:spPr>
            <a:xfrm>
              <a:off x="991474" y="4399971"/>
              <a:ext cx="490152" cy="86492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r>
                <a:rPr lang="en-US" sz="4000" dirty="0"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endParaRPr lang="th-TH" sz="40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29" name="Picture 2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791CA-8D43-4FE5-9200-9A53ADBA42D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307" y="6064946"/>
            <a:ext cx="1395736" cy="55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7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">
            <a:extLst>
              <a:ext uri="{FF2B5EF4-FFF2-40B4-BE49-F238E27FC236}">
                <a16:creationId xmlns:a16="http://schemas.microsoft.com/office/drawing/2014/main" id="{09717E7F-AC77-4F1A-8D45-1C3E414988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ตาราง">
            <a:extLst>
              <a:ext uri="{FF2B5EF4-FFF2-40B4-BE49-F238E27FC236}">
                <a16:creationId xmlns:a16="http://schemas.microsoft.com/office/drawing/2014/main" id="{690DE415-9E43-4100-AFFD-5177058E56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826505"/>
              </p:ext>
            </p:extLst>
          </p:nvPr>
        </p:nvGraphicFramePr>
        <p:xfrm>
          <a:off x="2032000" y="1536779"/>
          <a:ext cx="8128000" cy="2263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7725">
                  <a:extLst>
                    <a:ext uri="{9D8B030D-6E8A-4147-A177-3AD203B41FA5}">
                      <a16:colId xmlns:a16="http://schemas.microsoft.com/office/drawing/2014/main" val="171387148"/>
                    </a:ext>
                  </a:extLst>
                </a:gridCol>
                <a:gridCol w="4670275">
                  <a:extLst>
                    <a:ext uri="{9D8B030D-6E8A-4147-A177-3AD203B41FA5}">
                      <a16:colId xmlns:a16="http://schemas.microsoft.com/office/drawing/2014/main" val="1209813720"/>
                    </a:ext>
                  </a:extLst>
                </a:gridCol>
              </a:tblGrid>
              <a:tr h="565765"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ผักชนิดต่างๆ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น้ำหนัก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100867"/>
                  </a:ext>
                </a:extLst>
              </a:tr>
              <a:tr h="565765"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ผักบุ้ง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30 ตัน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703914"/>
                  </a:ext>
                </a:extLst>
              </a:tr>
              <a:tr h="565765"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แตงกวา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3 ตัน 600 กิโลกรัม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795359"/>
                  </a:ext>
                </a:extLst>
              </a:tr>
              <a:tr h="565765"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พริก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3,200 กิโลกรัม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704899"/>
                  </a:ext>
                </a:extLst>
              </a:tr>
            </a:tbl>
          </a:graphicData>
        </a:graphic>
      </p:graphicFrame>
      <p:sp>
        <p:nvSpPr>
          <p:cNvPr id="25" name="หัวข้อ">
            <a:extLst>
              <a:ext uri="{FF2B5EF4-FFF2-40B4-BE49-F238E27FC236}">
                <a16:creationId xmlns:a16="http://schemas.microsoft.com/office/drawing/2014/main" id="{5A49489E-AE1B-4ECC-A984-7051A258F0C8}"/>
              </a:ext>
            </a:extLst>
          </p:cNvPr>
          <p:cNvSpPr txBox="1"/>
          <p:nvPr/>
        </p:nvSpPr>
        <p:spPr>
          <a:xfrm>
            <a:off x="1980940" y="978711"/>
            <a:ext cx="823012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28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น้ำหนักของผักแต่ละชนิดที่ส่งออกไปต่างประเทศ</a:t>
            </a:r>
          </a:p>
        </p:txBody>
      </p:sp>
      <p:sp>
        <p:nvSpPr>
          <p:cNvPr id="33" name="โจทย์">
            <a:extLst>
              <a:ext uri="{FF2B5EF4-FFF2-40B4-BE49-F238E27FC236}">
                <a16:creationId xmlns:a16="http://schemas.microsoft.com/office/drawing/2014/main" id="{27327769-B954-4828-B401-41C38F5B444A}"/>
              </a:ext>
            </a:extLst>
          </p:cNvPr>
          <p:cNvSpPr txBox="1"/>
          <p:nvPr/>
        </p:nvSpPr>
        <p:spPr>
          <a:xfrm>
            <a:off x="0" y="4186955"/>
            <a:ext cx="12192000" cy="553998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000" dirty="0">
                <a:solidFill>
                  <a:srgbClr val="FFFF00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เรียงลำดับผักแต่ละชนิดที่ส่งออกไปต่างประเทศจากน้อยไปมาก </a:t>
            </a:r>
          </a:p>
        </p:txBody>
      </p:sp>
      <p:grpSp>
        <p:nvGrpSpPr>
          <p:cNvPr id="12" name="A">
            <a:extLst>
              <a:ext uri="{FF2B5EF4-FFF2-40B4-BE49-F238E27FC236}">
                <a16:creationId xmlns:a16="http://schemas.microsoft.com/office/drawing/2014/main" id="{347CFA59-D3B8-41E5-9BC1-006388702C0D}"/>
              </a:ext>
            </a:extLst>
          </p:cNvPr>
          <p:cNvGrpSpPr/>
          <p:nvPr/>
        </p:nvGrpSpPr>
        <p:grpSpPr>
          <a:xfrm>
            <a:off x="739402" y="5097435"/>
            <a:ext cx="5130800" cy="759494"/>
            <a:chOff x="739401" y="5048076"/>
            <a:chExt cx="5819543" cy="86144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5167C55-46FF-4DA5-B09C-56B4C92C8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9401" y="5048076"/>
              <a:ext cx="5819543" cy="861446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B927CF6-D341-429F-A92B-7EAD4D3B665E}"/>
                </a:ext>
              </a:extLst>
            </p:cNvPr>
            <p:cNvSpPr txBox="1"/>
            <p:nvPr/>
          </p:nvSpPr>
          <p:spPr>
            <a:xfrm>
              <a:off x="1734499" y="5182703"/>
              <a:ext cx="4679524" cy="5934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r>
                <a:rPr lang="th-TH" sz="2800" dirty="0">
                  <a:effectLst>
                    <a:glow rad="1143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พริก   แตงกวา   ผักบุ้ง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E3B15EE-0EA3-4B58-8797-CB6593A6F6F1}"/>
                </a:ext>
              </a:extLst>
            </p:cNvPr>
            <p:cNvSpPr txBox="1"/>
            <p:nvPr/>
          </p:nvSpPr>
          <p:spPr>
            <a:xfrm>
              <a:off x="851917" y="5076578"/>
              <a:ext cx="6428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3600" dirty="0">
                  <a:effectLst>
                    <a:glow rad="1143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3600" dirty="0">
                <a:effectLst>
                  <a:glow rad="1143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6" name="เลขข้อ">
            <a:extLst>
              <a:ext uri="{FF2B5EF4-FFF2-40B4-BE49-F238E27FC236}">
                <a16:creationId xmlns:a16="http://schemas.microsoft.com/office/drawing/2014/main" id="{2F7D5F41-EA5F-4C79-9EC7-2A09BAECF468}"/>
              </a:ext>
            </a:extLst>
          </p:cNvPr>
          <p:cNvGrpSpPr/>
          <p:nvPr/>
        </p:nvGrpSpPr>
        <p:grpSpPr>
          <a:xfrm>
            <a:off x="1198522" y="1032764"/>
            <a:ext cx="696146" cy="722875"/>
            <a:chOff x="807534" y="4414114"/>
            <a:chExt cx="850578" cy="883237"/>
          </a:xfrm>
        </p:grpSpPr>
        <p:pic>
          <p:nvPicPr>
            <p:cNvPr id="27" name="Picture 2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C08597A-69B7-487F-94FE-E60AB30CA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34" y="4446773"/>
              <a:ext cx="850578" cy="85057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1815F8E-26D0-4F14-97BB-A158BBC13863}"/>
                </a:ext>
              </a:extLst>
            </p:cNvPr>
            <p:cNvSpPr txBox="1"/>
            <p:nvPr/>
          </p:nvSpPr>
          <p:spPr>
            <a:xfrm>
              <a:off x="977332" y="4414114"/>
              <a:ext cx="490152" cy="86492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r>
                <a:rPr lang="en-US" sz="4000" dirty="0"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  <a:endParaRPr lang="th-TH" sz="40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5" name="B">
            <a:extLst>
              <a:ext uri="{FF2B5EF4-FFF2-40B4-BE49-F238E27FC236}">
                <a16:creationId xmlns:a16="http://schemas.microsoft.com/office/drawing/2014/main" id="{87149192-2263-43FB-9A19-77CC04194BC9}"/>
              </a:ext>
            </a:extLst>
          </p:cNvPr>
          <p:cNvGrpSpPr/>
          <p:nvPr/>
        </p:nvGrpSpPr>
        <p:grpSpPr>
          <a:xfrm>
            <a:off x="6246474" y="5097435"/>
            <a:ext cx="5130800" cy="759494"/>
            <a:chOff x="739401" y="5048076"/>
            <a:chExt cx="5819543" cy="86144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A8B0956-1E8A-4F04-9AEA-3AF76B673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9401" y="5048076"/>
              <a:ext cx="5819543" cy="86144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67D990-7F68-4CBD-BA6D-E66BBD7B1C08}"/>
                </a:ext>
              </a:extLst>
            </p:cNvPr>
            <p:cNvSpPr txBox="1"/>
            <p:nvPr/>
          </p:nvSpPr>
          <p:spPr>
            <a:xfrm>
              <a:off x="1734499" y="5182703"/>
              <a:ext cx="4679524" cy="5934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r>
                <a:rPr lang="th-TH" sz="2800" dirty="0">
                  <a:effectLst>
                    <a:glow rad="1143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พริก   ผักบุ้ง   แตงกวา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C61DF54-9B14-4714-ACCC-466A4A8D2163}"/>
                </a:ext>
              </a:extLst>
            </p:cNvPr>
            <p:cNvSpPr txBox="1"/>
            <p:nvPr/>
          </p:nvSpPr>
          <p:spPr>
            <a:xfrm>
              <a:off x="851917" y="5076578"/>
              <a:ext cx="642895" cy="73309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3600" dirty="0">
                  <a:effectLst>
                    <a:glow rad="1143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3600" dirty="0">
                <a:effectLst>
                  <a:glow rad="1143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39" name="ผิด2">
            <a:extLst>
              <a:ext uri="{FF2B5EF4-FFF2-40B4-BE49-F238E27FC236}">
                <a16:creationId xmlns:a16="http://schemas.microsoft.com/office/drawing/2014/main" id="{5C037DE8-ED99-43C0-85A4-032006F4DF8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723" y="5025968"/>
            <a:ext cx="887673" cy="887673"/>
          </a:xfrm>
          <a:prstGeom prst="rect">
            <a:avLst/>
          </a:prstGeom>
        </p:spPr>
      </p:pic>
      <p:pic>
        <p:nvPicPr>
          <p:cNvPr id="41" name="ถูก1">
            <a:extLst>
              <a:ext uri="{FF2B5EF4-FFF2-40B4-BE49-F238E27FC236}">
                <a16:creationId xmlns:a16="http://schemas.microsoft.com/office/drawing/2014/main" id="{86B845E6-2607-45EA-928F-A2EB841692B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97" y="5001892"/>
            <a:ext cx="887673" cy="887673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F740526-C335-4EBE-9B77-9A745286CDB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307" y="6064946"/>
            <a:ext cx="1395736" cy="55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4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">
            <a:extLst>
              <a:ext uri="{FF2B5EF4-FFF2-40B4-BE49-F238E27FC236}">
                <a16:creationId xmlns:a16="http://schemas.microsoft.com/office/drawing/2014/main" id="{09717E7F-AC77-4F1A-8D45-1C3E414988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ตาราง">
            <a:extLst>
              <a:ext uri="{FF2B5EF4-FFF2-40B4-BE49-F238E27FC236}">
                <a16:creationId xmlns:a16="http://schemas.microsoft.com/office/drawing/2014/main" id="{690DE415-9E43-4100-AFFD-5177058E56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606940"/>
              </p:ext>
            </p:extLst>
          </p:nvPr>
        </p:nvGraphicFramePr>
        <p:xfrm>
          <a:off x="2032000" y="1536779"/>
          <a:ext cx="8128000" cy="2263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7725">
                  <a:extLst>
                    <a:ext uri="{9D8B030D-6E8A-4147-A177-3AD203B41FA5}">
                      <a16:colId xmlns:a16="http://schemas.microsoft.com/office/drawing/2014/main" val="171387148"/>
                    </a:ext>
                  </a:extLst>
                </a:gridCol>
                <a:gridCol w="4670275">
                  <a:extLst>
                    <a:ext uri="{9D8B030D-6E8A-4147-A177-3AD203B41FA5}">
                      <a16:colId xmlns:a16="http://schemas.microsoft.com/office/drawing/2014/main" val="1209813720"/>
                    </a:ext>
                  </a:extLst>
                </a:gridCol>
              </a:tblGrid>
              <a:tr h="565765"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ชื่อ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น้ำหนัก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100867"/>
                  </a:ext>
                </a:extLst>
              </a:tr>
              <a:tr h="565765"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หยก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48 กิโลกรัม 360 กรัม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703914"/>
                  </a:ext>
                </a:extLst>
              </a:tr>
              <a:tr h="565765"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เบล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45,630 กรัม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795359"/>
                  </a:ext>
                </a:extLst>
              </a:tr>
              <a:tr h="565765"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บอย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48 กิโลกรัม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704899"/>
                  </a:ext>
                </a:extLst>
              </a:tr>
            </a:tbl>
          </a:graphicData>
        </a:graphic>
      </p:graphicFrame>
      <p:sp>
        <p:nvSpPr>
          <p:cNvPr id="25" name="หัวข้อ">
            <a:extLst>
              <a:ext uri="{FF2B5EF4-FFF2-40B4-BE49-F238E27FC236}">
                <a16:creationId xmlns:a16="http://schemas.microsoft.com/office/drawing/2014/main" id="{5A49489E-AE1B-4ECC-A984-7051A258F0C8}"/>
              </a:ext>
            </a:extLst>
          </p:cNvPr>
          <p:cNvSpPr txBox="1"/>
          <p:nvPr/>
        </p:nvSpPr>
        <p:spPr>
          <a:xfrm>
            <a:off x="1980940" y="978711"/>
            <a:ext cx="823012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28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น้ำหนักของนักเรียน</a:t>
            </a:r>
          </a:p>
        </p:txBody>
      </p:sp>
      <p:grpSp>
        <p:nvGrpSpPr>
          <p:cNvPr id="7" name="เลขข้อ">
            <a:extLst>
              <a:ext uri="{FF2B5EF4-FFF2-40B4-BE49-F238E27FC236}">
                <a16:creationId xmlns:a16="http://schemas.microsoft.com/office/drawing/2014/main" id="{AC706A6E-F21B-4E93-AF83-447BB2D93439}"/>
              </a:ext>
            </a:extLst>
          </p:cNvPr>
          <p:cNvGrpSpPr/>
          <p:nvPr/>
        </p:nvGrpSpPr>
        <p:grpSpPr>
          <a:xfrm>
            <a:off x="1198522" y="1030424"/>
            <a:ext cx="696146" cy="725214"/>
            <a:chOff x="807534" y="4411256"/>
            <a:chExt cx="850578" cy="886095"/>
          </a:xfrm>
        </p:grpSpPr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3B8F635F-8297-4E5F-B15D-03331DCF8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34" y="4446773"/>
              <a:ext cx="850578" cy="85057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A5660D6-FAC9-48C8-9A12-4D2CACF44487}"/>
                </a:ext>
              </a:extLst>
            </p:cNvPr>
            <p:cNvSpPr txBox="1"/>
            <p:nvPr/>
          </p:nvSpPr>
          <p:spPr>
            <a:xfrm>
              <a:off x="980190" y="4411256"/>
              <a:ext cx="490152" cy="86492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</a:p>
          </p:txBody>
        </p:sp>
      </p:grpSp>
      <p:sp>
        <p:nvSpPr>
          <p:cNvPr id="33" name="โจทย์">
            <a:extLst>
              <a:ext uri="{FF2B5EF4-FFF2-40B4-BE49-F238E27FC236}">
                <a16:creationId xmlns:a16="http://schemas.microsoft.com/office/drawing/2014/main" id="{27327769-B954-4828-B401-41C38F5B444A}"/>
              </a:ext>
            </a:extLst>
          </p:cNvPr>
          <p:cNvSpPr txBox="1"/>
          <p:nvPr/>
        </p:nvSpPr>
        <p:spPr>
          <a:xfrm>
            <a:off x="0" y="4186955"/>
            <a:ext cx="12192000" cy="584775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200" dirty="0">
                <a:solidFill>
                  <a:srgbClr val="FFFF00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นักเรียนคนใดมีน้ำหนักมากที่สุด</a:t>
            </a:r>
          </a:p>
        </p:txBody>
      </p:sp>
      <p:grpSp>
        <p:nvGrpSpPr>
          <p:cNvPr id="12" name="A">
            <a:extLst>
              <a:ext uri="{FF2B5EF4-FFF2-40B4-BE49-F238E27FC236}">
                <a16:creationId xmlns:a16="http://schemas.microsoft.com/office/drawing/2014/main" id="{347CFA59-D3B8-41E5-9BC1-006388702C0D}"/>
              </a:ext>
            </a:extLst>
          </p:cNvPr>
          <p:cNvGrpSpPr/>
          <p:nvPr/>
        </p:nvGrpSpPr>
        <p:grpSpPr>
          <a:xfrm>
            <a:off x="838014" y="5230748"/>
            <a:ext cx="3209603" cy="720000"/>
            <a:chOff x="838014" y="5179166"/>
            <a:chExt cx="3209603" cy="720000"/>
          </a:xfrm>
        </p:grpSpPr>
        <p:pic>
          <p:nvPicPr>
            <p:cNvPr id="9" name="Picture 8" descr="Rectangle&#10;&#10;Description automatically generated">
              <a:extLst>
                <a:ext uri="{FF2B5EF4-FFF2-40B4-BE49-F238E27FC236}">
                  <a16:creationId xmlns:a16="http://schemas.microsoft.com/office/drawing/2014/main" id="{D5167C55-46FF-4DA5-B09C-56B4C92C8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14" y="5179166"/>
              <a:ext cx="3209603" cy="72000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B927CF6-D341-429F-A92B-7EAD4D3B665E}"/>
                </a:ext>
              </a:extLst>
            </p:cNvPr>
            <p:cNvSpPr txBox="1"/>
            <p:nvPr/>
          </p:nvSpPr>
          <p:spPr>
            <a:xfrm>
              <a:off x="1508640" y="5262010"/>
              <a:ext cx="2392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2800" dirty="0">
                  <a:effectLst>
                    <a:glow rad="1143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หยก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E3B15EE-0EA3-4B58-8797-CB6593A6F6F1}"/>
                </a:ext>
              </a:extLst>
            </p:cNvPr>
            <p:cNvSpPr txBox="1"/>
            <p:nvPr/>
          </p:nvSpPr>
          <p:spPr>
            <a:xfrm>
              <a:off x="865745" y="5208591"/>
              <a:ext cx="6428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3600" dirty="0">
                  <a:effectLst>
                    <a:glow rad="1143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3600" dirty="0">
                <a:effectLst>
                  <a:glow rad="1143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4" name="B">
            <a:extLst>
              <a:ext uri="{FF2B5EF4-FFF2-40B4-BE49-F238E27FC236}">
                <a16:creationId xmlns:a16="http://schemas.microsoft.com/office/drawing/2014/main" id="{58FE36E0-DC7E-46A9-8F89-79B508080F26}"/>
              </a:ext>
            </a:extLst>
          </p:cNvPr>
          <p:cNvGrpSpPr/>
          <p:nvPr/>
        </p:nvGrpSpPr>
        <p:grpSpPr>
          <a:xfrm>
            <a:off x="4491198" y="5230748"/>
            <a:ext cx="3209603" cy="720000"/>
            <a:chOff x="838014" y="5179166"/>
            <a:chExt cx="3209603" cy="720000"/>
          </a:xfrm>
        </p:grpSpPr>
        <p:pic>
          <p:nvPicPr>
            <p:cNvPr id="45" name="Picture 44" descr="Rectangle&#10;&#10;Description automatically generated">
              <a:extLst>
                <a:ext uri="{FF2B5EF4-FFF2-40B4-BE49-F238E27FC236}">
                  <a16:creationId xmlns:a16="http://schemas.microsoft.com/office/drawing/2014/main" id="{BDBBBC85-B9A2-49E6-8108-C9E1299AB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14" y="5179166"/>
              <a:ext cx="3209603" cy="720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6A0521A-079D-44D8-B362-88D722F8C9C6}"/>
                </a:ext>
              </a:extLst>
            </p:cNvPr>
            <p:cNvSpPr txBox="1"/>
            <p:nvPr/>
          </p:nvSpPr>
          <p:spPr>
            <a:xfrm>
              <a:off x="1508640" y="5262010"/>
              <a:ext cx="2392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2800" dirty="0">
                  <a:effectLst>
                    <a:glow rad="1143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เบล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75F973C-6D1D-4A94-9D40-835825FA22AC}"/>
                </a:ext>
              </a:extLst>
            </p:cNvPr>
            <p:cNvSpPr txBox="1"/>
            <p:nvPr/>
          </p:nvSpPr>
          <p:spPr>
            <a:xfrm>
              <a:off x="865745" y="5208591"/>
              <a:ext cx="6428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3600" dirty="0">
                  <a:effectLst>
                    <a:glow rad="1143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3600" dirty="0">
                <a:effectLst>
                  <a:glow rad="1143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8" name="C">
            <a:extLst>
              <a:ext uri="{FF2B5EF4-FFF2-40B4-BE49-F238E27FC236}">
                <a16:creationId xmlns:a16="http://schemas.microsoft.com/office/drawing/2014/main" id="{40BFF601-AA60-45C9-8E4F-30659D926AEC}"/>
              </a:ext>
            </a:extLst>
          </p:cNvPr>
          <p:cNvGrpSpPr/>
          <p:nvPr/>
        </p:nvGrpSpPr>
        <p:grpSpPr>
          <a:xfrm>
            <a:off x="8144382" y="5230748"/>
            <a:ext cx="3209603" cy="720000"/>
            <a:chOff x="838014" y="5179166"/>
            <a:chExt cx="3209603" cy="720000"/>
          </a:xfrm>
        </p:grpSpPr>
        <p:pic>
          <p:nvPicPr>
            <p:cNvPr id="49" name="Picture 48" descr="Rectangle&#10;&#10;Description automatically generated">
              <a:extLst>
                <a:ext uri="{FF2B5EF4-FFF2-40B4-BE49-F238E27FC236}">
                  <a16:creationId xmlns:a16="http://schemas.microsoft.com/office/drawing/2014/main" id="{035C55C2-2541-4C95-B24F-3490D04E5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14" y="5179166"/>
              <a:ext cx="3209603" cy="72000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CA1F4CD-82F8-48A2-9143-12A3C3A57D5F}"/>
                </a:ext>
              </a:extLst>
            </p:cNvPr>
            <p:cNvSpPr txBox="1"/>
            <p:nvPr/>
          </p:nvSpPr>
          <p:spPr>
            <a:xfrm>
              <a:off x="1498480" y="5272170"/>
              <a:ext cx="2392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2800" dirty="0">
                  <a:effectLst>
                    <a:glow rad="1143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บอย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B9C7C3C-98BE-448D-A171-E2D16DEAD0B9}"/>
                </a:ext>
              </a:extLst>
            </p:cNvPr>
            <p:cNvSpPr txBox="1"/>
            <p:nvPr/>
          </p:nvSpPr>
          <p:spPr>
            <a:xfrm>
              <a:off x="865745" y="5208591"/>
              <a:ext cx="6428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3600" dirty="0">
                  <a:effectLst>
                    <a:glow rad="1143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3600" dirty="0">
                <a:effectLst>
                  <a:glow rad="1143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52" name="ถูก1">
            <a:extLst>
              <a:ext uri="{FF2B5EF4-FFF2-40B4-BE49-F238E27FC236}">
                <a16:creationId xmlns:a16="http://schemas.microsoft.com/office/drawing/2014/main" id="{72D223D8-F9F8-4347-A58B-95A23A5E179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55" y="5131364"/>
            <a:ext cx="887673" cy="887673"/>
          </a:xfrm>
          <a:prstGeom prst="rect">
            <a:avLst/>
          </a:prstGeom>
        </p:spPr>
      </p:pic>
      <p:pic>
        <p:nvPicPr>
          <p:cNvPr id="53" name="ผิด2">
            <a:extLst>
              <a:ext uri="{FF2B5EF4-FFF2-40B4-BE49-F238E27FC236}">
                <a16:creationId xmlns:a16="http://schemas.microsoft.com/office/drawing/2014/main" id="{811F975D-5E53-4E16-A8EA-F90F5007303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432" y="5131364"/>
            <a:ext cx="887673" cy="887673"/>
          </a:xfrm>
          <a:prstGeom prst="rect">
            <a:avLst/>
          </a:prstGeom>
        </p:spPr>
      </p:pic>
      <p:pic>
        <p:nvPicPr>
          <p:cNvPr id="54" name="ผิด3">
            <a:extLst>
              <a:ext uri="{FF2B5EF4-FFF2-40B4-BE49-F238E27FC236}">
                <a16:creationId xmlns:a16="http://schemas.microsoft.com/office/drawing/2014/main" id="{A2D60D8D-CF3D-4F47-9777-F3D22D42E7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221" y="5139501"/>
            <a:ext cx="887673" cy="88767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A4AFF55-1D7E-471F-93A0-4C0AE468409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307" y="6064946"/>
            <a:ext cx="1395736" cy="55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6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">
            <a:extLst>
              <a:ext uri="{FF2B5EF4-FFF2-40B4-BE49-F238E27FC236}">
                <a16:creationId xmlns:a16="http://schemas.microsoft.com/office/drawing/2014/main" id="{09717E7F-AC77-4F1A-8D45-1C3E414988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โจทย์">
            <a:extLst>
              <a:ext uri="{FF2B5EF4-FFF2-40B4-BE49-F238E27FC236}">
                <a16:creationId xmlns:a16="http://schemas.microsoft.com/office/drawing/2014/main" id="{27327769-B954-4828-B401-41C38F5B444A}"/>
              </a:ext>
            </a:extLst>
          </p:cNvPr>
          <p:cNvSpPr txBox="1"/>
          <p:nvPr/>
        </p:nvSpPr>
        <p:spPr>
          <a:xfrm>
            <a:off x="0" y="4186955"/>
            <a:ext cx="12192000" cy="584775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200" dirty="0">
                <a:solidFill>
                  <a:srgbClr val="FFFF00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นักเรียนคนใดมีน้ำหนักน้อยที่สุด</a:t>
            </a:r>
          </a:p>
        </p:txBody>
      </p:sp>
      <p:grpSp>
        <p:nvGrpSpPr>
          <p:cNvPr id="12" name="A">
            <a:extLst>
              <a:ext uri="{FF2B5EF4-FFF2-40B4-BE49-F238E27FC236}">
                <a16:creationId xmlns:a16="http://schemas.microsoft.com/office/drawing/2014/main" id="{347CFA59-D3B8-41E5-9BC1-006388702C0D}"/>
              </a:ext>
            </a:extLst>
          </p:cNvPr>
          <p:cNvGrpSpPr/>
          <p:nvPr/>
        </p:nvGrpSpPr>
        <p:grpSpPr>
          <a:xfrm>
            <a:off x="838014" y="5230748"/>
            <a:ext cx="3209603" cy="720000"/>
            <a:chOff x="838014" y="5179166"/>
            <a:chExt cx="3209603" cy="720000"/>
          </a:xfrm>
        </p:grpSpPr>
        <p:pic>
          <p:nvPicPr>
            <p:cNvPr id="9" name="Picture 8" descr="Rectangle&#10;&#10;Description automatically generated">
              <a:extLst>
                <a:ext uri="{FF2B5EF4-FFF2-40B4-BE49-F238E27FC236}">
                  <a16:creationId xmlns:a16="http://schemas.microsoft.com/office/drawing/2014/main" id="{D5167C55-46FF-4DA5-B09C-56B4C92C8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14" y="5179166"/>
              <a:ext cx="3209603" cy="72000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B927CF6-D341-429F-A92B-7EAD4D3B665E}"/>
                </a:ext>
              </a:extLst>
            </p:cNvPr>
            <p:cNvSpPr txBox="1"/>
            <p:nvPr/>
          </p:nvSpPr>
          <p:spPr>
            <a:xfrm>
              <a:off x="1508640" y="5262010"/>
              <a:ext cx="2392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2800" dirty="0">
                  <a:effectLst>
                    <a:glow rad="1143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หยก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E3B15EE-0EA3-4B58-8797-CB6593A6F6F1}"/>
                </a:ext>
              </a:extLst>
            </p:cNvPr>
            <p:cNvSpPr txBox="1"/>
            <p:nvPr/>
          </p:nvSpPr>
          <p:spPr>
            <a:xfrm>
              <a:off x="865745" y="5208591"/>
              <a:ext cx="6428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3600" dirty="0">
                  <a:effectLst>
                    <a:glow rad="1143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3600" dirty="0">
                <a:effectLst>
                  <a:glow rad="1143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4" name="B">
            <a:extLst>
              <a:ext uri="{FF2B5EF4-FFF2-40B4-BE49-F238E27FC236}">
                <a16:creationId xmlns:a16="http://schemas.microsoft.com/office/drawing/2014/main" id="{58FE36E0-DC7E-46A9-8F89-79B508080F26}"/>
              </a:ext>
            </a:extLst>
          </p:cNvPr>
          <p:cNvGrpSpPr/>
          <p:nvPr/>
        </p:nvGrpSpPr>
        <p:grpSpPr>
          <a:xfrm>
            <a:off x="4491198" y="5230748"/>
            <a:ext cx="3209603" cy="720000"/>
            <a:chOff x="838014" y="5179166"/>
            <a:chExt cx="3209603" cy="720000"/>
          </a:xfrm>
        </p:grpSpPr>
        <p:pic>
          <p:nvPicPr>
            <p:cNvPr id="45" name="Picture 44" descr="Rectangle&#10;&#10;Description automatically generated">
              <a:extLst>
                <a:ext uri="{FF2B5EF4-FFF2-40B4-BE49-F238E27FC236}">
                  <a16:creationId xmlns:a16="http://schemas.microsoft.com/office/drawing/2014/main" id="{BDBBBC85-B9A2-49E6-8108-C9E1299AB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14" y="5179166"/>
              <a:ext cx="3209603" cy="720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6A0521A-079D-44D8-B362-88D722F8C9C6}"/>
                </a:ext>
              </a:extLst>
            </p:cNvPr>
            <p:cNvSpPr txBox="1"/>
            <p:nvPr/>
          </p:nvSpPr>
          <p:spPr>
            <a:xfrm>
              <a:off x="1508640" y="5262010"/>
              <a:ext cx="2392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2800" dirty="0">
                  <a:effectLst>
                    <a:glow rad="1143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เบล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75F973C-6D1D-4A94-9D40-835825FA22AC}"/>
                </a:ext>
              </a:extLst>
            </p:cNvPr>
            <p:cNvSpPr txBox="1"/>
            <p:nvPr/>
          </p:nvSpPr>
          <p:spPr>
            <a:xfrm>
              <a:off x="865745" y="5208591"/>
              <a:ext cx="6428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3600" dirty="0">
                  <a:effectLst>
                    <a:glow rad="1143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3600" dirty="0">
                <a:effectLst>
                  <a:glow rad="1143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8" name="C">
            <a:extLst>
              <a:ext uri="{FF2B5EF4-FFF2-40B4-BE49-F238E27FC236}">
                <a16:creationId xmlns:a16="http://schemas.microsoft.com/office/drawing/2014/main" id="{40BFF601-AA60-45C9-8E4F-30659D926AEC}"/>
              </a:ext>
            </a:extLst>
          </p:cNvPr>
          <p:cNvGrpSpPr/>
          <p:nvPr/>
        </p:nvGrpSpPr>
        <p:grpSpPr>
          <a:xfrm>
            <a:off x="8144382" y="5230748"/>
            <a:ext cx="3209603" cy="720000"/>
            <a:chOff x="838014" y="5179166"/>
            <a:chExt cx="3209603" cy="720000"/>
          </a:xfrm>
        </p:grpSpPr>
        <p:pic>
          <p:nvPicPr>
            <p:cNvPr id="49" name="Picture 48" descr="Rectangle&#10;&#10;Description automatically generated">
              <a:extLst>
                <a:ext uri="{FF2B5EF4-FFF2-40B4-BE49-F238E27FC236}">
                  <a16:creationId xmlns:a16="http://schemas.microsoft.com/office/drawing/2014/main" id="{035C55C2-2541-4C95-B24F-3490D04E5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14" y="5179166"/>
              <a:ext cx="3209603" cy="72000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CA1F4CD-82F8-48A2-9143-12A3C3A57D5F}"/>
                </a:ext>
              </a:extLst>
            </p:cNvPr>
            <p:cNvSpPr txBox="1"/>
            <p:nvPr/>
          </p:nvSpPr>
          <p:spPr>
            <a:xfrm>
              <a:off x="1498480" y="5272170"/>
              <a:ext cx="2392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2800" dirty="0">
                  <a:effectLst>
                    <a:glow rad="1143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บอย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B9C7C3C-98BE-448D-A171-E2D16DEAD0B9}"/>
                </a:ext>
              </a:extLst>
            </p:cNvPr>
            <p:cNvSpPr txBox="1"/>
            <p:nvPr/>
          </p:nvSpPr>
          <p:spPr>
            <a:xfrm>
              <a:off x="865745" y="5208591"/>
              <a:ext cx="6428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3600" dirty="0">
                  <a:effectLst>
                    <a:glow rad="1143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3600" dirty="0">
                <a:effectLst>
                  <a:glow rad="1143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52" name="ถูก1">
            <a:extLst>
              <a:ext uri="{FF2B5EF4-FFF2-40B4-BE49-F238E27FC236}">
                <a16:creationId xmlns:a16="http://schemas.microsoft.com/office/drawing/2014/main" id="{72D223D8-F9F8-4347-A58B-95A23A5E179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414" y="5111094"/>
            <a:ext cx="887673" cy="887673"/>
          </a:xfrm>
          <a:prstGeom prst="rect">
            <a:avLst/>
          </a:prstGeom>
        </p:spPr>
      </p:pic>
      <p:pic>
        <p:nvPicPr>
          <p:cNvPr id="54" name="ผิด3">
            <a:extLst>
              <a:ext uri="{FF2B5EF4-FFF2-40B4-BE49-F238E27FC236}">
                <a16:creationId xmlns:a16="http://schemas.microsoft.com/office/drawing/2014/main" id="{A2D60D8D-CF3D-4F47-9777-F3D22D42E7A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221" y="5139501"/>
            <a:ext cx="887673" cy="887673"/>
          </a:xfrm>
          <a:prstGeom prst="rect">
            <a:avLst/>
          </a:prstGeom>
        </p:spPr>
      </p:pic>
      <p:pic>
        <p:nvPicPr>
          <p:cNvPr id="55" name="ผิด1">
            <a:extLst>
              <a:ext uri="{FF2B5EF4-FFF2-40B4-BE49-F238E27FC236}">
                <a16:creationId xmlns:a16="http://schemas.microsoft.com/office/drawing/2014/main" id="{0859F2FC-75E4-4A24-9E48-6A0B6C8A565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1" y="5118467"/>
            <a:ext cx="887673" cy="887673"/>
          </a:xfrm>
          <a:prstGeom prst="rect">
            <a:avLst/>
          </a:prstGeom>
        </p:spPr>
      </p:pic>
      <p:grpSp>
        <p:nvGrpSpPr>
          <p:cNvPr id="26" name="เลขข้อ">
            <a:extLst>
              <a:ext uri="{FF2B5EF4-FFF2-40B4-BE49-F238E27FC236}">
                <a16:creationId xmlns:a16="http://schemas.microsoft.com/office/drawing/2014/main" id="{813DE772-3EB0-42B6-9A72-8B16DC76914B}"/>
              </a:ext>
            </a:extLst>
          </p:cNvPr>
          <p:cNvGrpSpPr/>
          <p:nvPr/>
        </p:nvGrpSpPr>
        <p:grpSpPr>
          <a:xfrm>
            <a:off x="1198522" y="1021188"/>
            <a:ext cx="696146" cy="734450"/>
            <a:chOff x="807534" y="4399971"/>
            <a:chExt cx="850578" cy="897380"/>
          </a:xfrm>
        </p:grpSpPr>
        <p:pic>
          <p:nvPicPr>
            <p:cNvPr id="27" name="Picture 2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72BE40AB-26E7-4742-A54A-F2E9358F5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34" y="4446773"/>
              <a:ext cx="850578" cy="85057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ED9DDB2-27D9-4BBA-917D-39096ACA92E4}"/>
                </a:ext>
              </a:extLst>
            </p:cNvPr>
            <p:cNvSpPr txBox="1"/>
            <p:nvPr/>
          </p:nvSpPr>
          <p:spPr>
            <a:xfrm>
              <a:off x="991474" y="4399971"/>
              <a:ext cx="490152" cy="86492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endParaRPr lang="th-TH" sz="40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aphicFrame>
        <p:nvGraphicFramePr>
          <p:cNvPr id="29" name="ตาราง">
            <a:extLst>
              <a:ext uri="{FF2B5EF4-FFF2-40B4-BE49-F238E27FC236}">
                <a16:creationId xmlns:a16="http://schemas.microsoft.com/office/drawing/2014/main" id="{023FC261-BC3D-489E-80D4-A37D50978A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278245"/>
              </p:ext>
            </p:extLst>
          </p:nvPr>
        </p:nvGraphicFramePr>
        <p:xfrm>
          <a:off x="2032000" y="1536779"/>
          <a:ext cx="8128000" cy="2263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7725">
                  <a:extLst>
                    <a:ext uri="{9D8B030D-6E8A-4147-A177-3AD203B41FA5}">
                      <a16:colId xmlns:a16="http://schemas.microsoft.com/office/drawing/2014/main" val="171387148"/>
                    </a:ext>
                  </a:extLst>
                </a:gridCol>
                <a:gridCol w="4670275">
                  <a:extLst>
                    <a:ext uri="{9D8B030D-6E8A-4147-A177-3AD203B41FA5}">
                      <a16:colId xmlns:a16="http://schemas.microsoft.com/office/drawing/2014/main" val="1209813720"/>
                    </a:ext>
                  </a:extLst>
                </a:gridCol>
              </a:tblGrid>
              <a:tr h="565765"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ชื่อ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น้ำหนัก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100867"/>
                  </a:ext>
                </a:extLst>
              </a:tr>
              <a:tr h="565765"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หยก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48 กิโลกรัม 360 กรัม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703914"/>
                  </a:ext>
                </a:extLst>
              </a:tr>
              <a:tr h="565765"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เบล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45,630 กรัม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795359"/>
                  </a:ext>
                </a:extLst>
              </a:tr>
              <a:tr h="565765"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บอย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48 กิโลกรัม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704899"/>
                  </a:ext>
                </a:extLst>
              </a:tr>
            </a:tbl>
          </a:graphicData>
        </a:graphic>
      </p:graphicFrame>
      <p:sp>
        <p:nvSpPr>
          <p:cNvPr id="30" name="หัวข้อ">
            <a:extLst>
              <a:ext uri="{FF2B5EF4-FFF2-40B4-BE49-F238E27FC236}">
                <a16:creationId xmlns:a16="http://schemas.microsoft.com/office/drawing/2014/main" id="{A9332EAC-BEC4-4560-B227-8C0313F6277A}"/>
              </a:ext>
            </a:extLst>
          </p:cNvPr>
          <p:cNvSpPr txBox="1"/>
          <p:nvPr/>
        </p:nvSpPr>
        <p:spPr>
          <a:xfrm>
            <a:off x="1980940" y="978711"/>
            <a:ext cx="823012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28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น้ำหนักของนักเรียน</a:t>
            </a: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894691D-2B06-4872-AECE-9091C4DD486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307" y="6064946"/>
            <a:ext cx="1395736" cy="55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">
            <a:extLst>
              <a:ext uri="{FF2B5EF4-FFF2-40B4-BE49-F238E27FC236}">
                <a16:creationId xmlns:a16="http://schemas.microsoft.com/office/drawing/2014/main" id="{09717E7F-AC77-4F1A-8D45-1C3E414988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โจทย์">
            <a:extLst>
              <a:ext uri="{FF2B5EF4-FFF2-40B4-BE49-F238E27FC236}">
                <a16:creationId xmlns:a16="http://schemas.microsoft.com/office/drawing/2014/main" id="{27327769-B954-4828-B401-41C38F5B444A}"/>
              </a:ext>
            </a:extLst>
          </p:cNvPr>
          <p:cNvSpPr txBox="1"/>
          <p:nvPr/>
        </p:nvSpPr>
        <p:spPr>
          <a:xfrm>
            <a:off x="0" y="4186955"/>
            <a:ext cx="12192000" cy="553998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000" dirty="0">
                <a:solidFill>
                  <a:srgbClr val="FFFF00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เรียงลำดับชื่อนักเรียนที่มีน้ำหนักจากมากไปน้อย </a:t>
            </a:r>
          </a:p>
        </p:txBody>
      </p:sp>
      <p:grpSp>
        <p:nvGrpSpPr>
          <p:cNvPr id="12" name="A">
            <a:extLst>
              <a:ext uri="{FF2B5EF4-FFF2-40B4-BE49-F238E27FC236}">
                <a16:creationId xmlns:a16="http://schemas.microsoft.com/office/drawing/2014/main" id="{347CFA59-D3B8-41E5-9BC1-006388702C0D}"/>
              </a:ext>
            </a:extLst>
          </p:cNvPr>
          <p:cNvGrpSpPr/>
          <p:nvPr/>
        </p:nvGrpSpPr>
        <p:grpSpPr>
          <a:xfrm>
            <a:off x="739402" y="5097435"/>
            <a:ext cx="5130800" cy="759494"/>
            <a:chOff x="739401" y="5048076"/>
            <a:chExt cx="5819543" cy="86144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5167C55-46FF-4DA5-B09C-56B4C92C8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9401" y="5048076"/>
              <a:ext cx="5819543" cy="861446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B927CF6-D341-429F-A92B-7EAD4D3B665E}"/>
                </a:ext>
              </a:extLst>
            </p:cNvPr>
            <p:cNvSpPr txBox="1"/>
            <p:nvPr/>
          </p:nvSpPr>
          <p:spPr>
            <a:xfrm>
              <a:off x="1734499" y="5182703"/>
              <a:ext cx="4679524" cy="5934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r>
                <a:rPr lang="th-TH" sz="2800" dirty="0">
                  <a:effectLst>
                    <a:glow rad="1143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เบล   บอย   หยก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E3B15EE-0EA3-4B58-8797-CB6593A6F6F1}"/>
                </a:ext>
              </a:extLst>
            </p:cNvPr>
            <p:cNvSpPr txBox="1"/>
            <p:nvPr/>
          </p:nvSpPr>
          <p:spPr>
            <a:xfrm>
              <a:off x="851917" y="5076578"/>
              <a:ext cx="6428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3600" dirty="0">
                  <a:effectLst>
                    <a:glow rad="1143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3600" dirty="0">
                <a:effectLst>
                  <a:glow rad="1143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6" name="เลขข้อ">
            <a:extLst>
              <a:ext uri="{FF2B5EF4-FFF2-40B4-BE49-F238E27FC236}">
                <a16:creationId xmlns:a16="http://schemas.microsoft.com/office/drawing/2014/main" id="{2F7D5F41-EA5F-4C79-9EC7-2A09BAECF468}"/>
              </a:ext>
            </a:extLst>
          </p:cNvPr>
          <p:cNvGrpSpPr/>
          <p:nvPr/>
        </p:nvGrpSpPr>
        <p:grpSpPr>
          <a:xfrm>
            <a:off x="1198522" y="1032764"/>
            <a:ext cx="696146" cy="722875"/>
            <a:chOff x="807534" y="4414114"/>
            <a:chExt cx="850578" cy="883237"/>
          </a:xfrm>
        </p:grpSpPr>
        <p:pic>
          <p:nvPicPr>
            <p:cNvPr id="27" name="Picture 2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C08597A-69B7-487F-94FE-E60AB30CA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34" y="4446773"/>
              <a:ext cx="850578" cy="85057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1815F8E-26D0-4F14-97BB-A158BBC13863}"/>
                </a:ext>
              </a:extLst>
            </p:cNvPr>
            <p:cNvSpPr txBox="1"/>
            <p:nvPr/>
          </p:nvSpPr>
          <p:spPr>
            <a:xfrm>
              <a:off x="977332" y="4414114"/>
              <a:ext cx="490152" cy="86492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6</a:t>
              </a:r>
              <a:endParaRPr lang="th-TH" sz="40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5" name="B">
            <a:extLst>
              <a:ext uri="{FF2B5EF4-FFF2-40B4-BE49-F238E27FC236}">
                <a16:creationId xmlns:a16="http://schemas.microsoft.com/office/drawing/2014/main" id="{87149192-2263-43FB-9A19-77CC04194BC9}"/>
              </a:ext>
            </a:extLst>
          </p:cNvPr>
          <p:cNvGrpSpPr/>
          <p:nvPr/>
        </p:nvGrpSpPr>
        <p:grpSpPr>
          <a:xfrm>
            <a:off x="6246474" y="5097435"/>
            <a:ext cx="5130800" cy="759494"/>
            <a:chOff x="739401" y="5048076"/>
            <a:chExt cx="5819543" cy="86144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A8B0956-1E8A-4F04-9AEA-3AF76B673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9401" y="5048076"/>
              <a:ext cx="5819543" cy="86144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67D990-7F68-4CBD-BA6D-E66BBD7B1C08}"/>
                </a:ext>
              </a:extLst>
            </p:cNvPr>
            <p:cNvSpPr txBox="1"/>
            <p:nvPr/>
          </p:nvSpPr>
          <p:spPr>
            <a:xfrm>
              <a:off x="1734499" y="5182703"/>
              <a:ext cx="4679524" cy="5934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r>
                <a:rPr lang="th-TH" sz="2800" dirty="0">
                  <a:effectLst>
                    <a:glow rad="1143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หยก   บอย   เบล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C61DF54-9B14-4714-ACCC-466A4A8D2163}"/>
                </a:ext>
              </a:extLst>
            </p:cNvPr>
            <p:cNvSpPr txBox="1"/>
            <p:nvPr/>
          </p:nvSpPr>
          <p:spPr>
            <a:xfrm>
              <a:off x="851917" y="5076578"/>
              <a:ext cx="642895" cy="73309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3600" dirty="0">
                  <a:effectLst>
                    <a:glow rad="1143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3600" dirty="0">
                <a:effectLst>
                  <a:glow rad="1143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40" name="ผิด1">
            <a:extLst>
              <a:ext uri="{FF2B5EF4-FFF2-40B4-BE49-F238E27FC236}">
                <a16:creationId xmlns:a16="http://schemas.microsoft.com/office/drawing/2014/main" id="{09E88B32-1FE3-47BC-BA2A-2C18AE6885F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61" y="5025968"/>
            <a:ext cx="887673" cy="887673"/>
          </a:xfrm>
          <a:prstGeom prst="rect">
            <a:avLst/>
          </a:prstGeom>
        </p:spPr>
      </p:pic>
      <p:graphicFrame>
        <p:nvGraphicFramePr>
          <p:cNvPr id="21" name="ตาราง">
            <a:extLst>
              <a:ext uri="{FF2B5EF4-FFF2-40B4-BE49-F238E27FC236}">
                <a16:creationId xmlns:a16="http://schemas.microsoft.com/office/drawing/2014/main" id="{2C490D28-850D-4C5C-AEE0-0133568B94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640313"/>
              </p:ext>
            </p:extLst>
          </p:nvPr>
        </p:nvGraphicFramePr>
        <p:xfrm>
          <a:off x="2032000" y="1536779"/>
          <a:ext cx="8128000" cy="2263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7725">
                  <a:extLst>
                    <a:ext uri="{9D8B030D-6E8A-4147-A177-3AD203B41FA5}">
                      <a16:colId xmlns:a16="http://schemas.microsoft.com/office/drawing/2014/main" val="171387148"/>
                    </a:ext>
                  </a:extLst>
                </a:gridCol>
                <a:gridCol w="4670275">
                  <a:extLst>
                    <a:ext uri="{9D8B030D-6E8A-4147-A177-3AD203B41FA5}">
                      <a16:colId xmlns:a16="http://schemas.microsoft.com/office/drawing/2014/main" val="1209813720"/>
                    </a:ext>
                  </a:extLst>
                </a:gridCol>
              </a:tblGrid>
              <a:tr h="565765"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ชื่อ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น้ำหนัก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100867"/>
                  </a:ext>
                </a:extLst>
              </a:tr>
              <a:tr h="565765"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หยก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48 กิโลกรัม 360 กรัม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703914"/>
                  </a:ext>
                </a:extLst>
              </a:tr>
              <a:tr h="565765"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เบล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45,630 กรัม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795359"/>
                  </a:ext>
                </a:extLst>
              </a:tr>
              <a:tr h="565765"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บอย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ysClr val="windowText" lastClr="000000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48 กิโลกรัม</a:t>
                      </a:r>
                      <a:endParaRPr lang="en-US" sz="2800" b="0" dirty="0">
                        <a:solidFill>
                          <a:sysClr val="windowText" lastClr="000000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704899"/>
                  </a:ext>
                </a:extLst>
              </a:tr>
            </a:tbl>
          </a:graphicData>
        </a:graphic>
      </p:graphicFrame>
      <p:sp>
        <p:nvSpPr>
          <p:cNvPr id="22" name="หัวข้อ">
            <a:extLst>
              <a:ext uri="{FF2B5EF4-FFF2-40B4-BE49-F238E27FC236}">
                <a16:creationId xmlns:a16="http://schemas.microsoft.com/office/drawing/2014/main" id="{6E877B38-A2BB-416A-85E7-829CC3462C3E}"/>
              </a:ext>
            </a:extLst>
          </p:cNvPr>
          <p:cNvSpPr txBox="1"/>
          <p:nvPr/>
        </p:nvSpPr>
        <p:spPr>
          <a:xfrm>
            <a:off x="1980940" y="978711"/>
            <a:ext cx="823012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28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น้ำหนักของนักเรียน</a:t>
            </a:r>
          </a:p>
        </p:txBody>
      </p:sp>
      <p:pic>
        <p:nvPicPr>
          <p:cNvPr id="56" name="ถูก1">
            <a:extLst>
              <a:ext uri="{FF2B5EF4-FFF2-40B4-BE49-F238E27FC236}">
                <a16:creationId xmlns:a16="http://schemas.microsoft.com/office/drawing/2014/main" id="{932AA13B-9167-453C-827C-F9A0962D448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469" y="5036474"/>
            <a:ext cx="887673" cy="887673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71A7651-0BF2-4059-8BAB-705C6EAB1CA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307" y="6064946"/>
            <a:ext cx="1395736" cy="55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4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63E7AA9-D90B-4C57-B46A-069BAA950F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15518" r="17120" b="5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CC8D326-99FC-4F9E-9E7E-1ABE01613F60}"/>
              </a:ext>
            </a:extLst>
          </p:cNvPr>
          <p:cNvSpPr/>
          <p:nvPr/>
        </p:nvSpPr>
        <p:spPr>
          <a:xfrm>
            <a:off x="792481" y="1168042"/>
            <a:ext cx="10637520" cy="2353558"/>
          </a:xfrm>
          <a:prstGeom prst="roundRect">
            <a:avLst>
              <a:gd name="adj" fmla="val 9365"/>
            </a:avLst>
          </a:prstGeom>
          <a:solidFill>
            <a:schemeClr val="bg1"/>
          </a:solidFill>
          <a:ln w="381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500"/>
              </a:spcBef>
            </a:pPr>
            <a:endParaRPr lang="th-TH" sz="32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913762-96F2-4712-9C3D-3A1A445483F2}"/>
              </a:ext>
            </a:extLst>
          </p:cNvPr>
          <p:cNvGrpSpPr/>
          <p:nvPr/>
        </p:nvGrpSpPr>
        <p:grpSpPr>
          <a:xfrm>
            <a:off x="609728" y="1396418"/>
            <a:ext cx="10972544" cy="646331"/>
            <a:chOff x="609728" y="1236505"/>
            <a:chExt cx="10972544" cy="64633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E705B63-1CC7-4D4A-8433-219F5603B08B}"/>
                </a:ext>
              </a:extLst>
            </p:cNvPr>
            <p:cNvSpPr txBox="1"/>
            <p:nvPr/>
          </p:nvSpPr>
          <p:spPr>
            <a:xfrm>
              <a:off x="609728" y="1259656"/>
              <a:ext cx="1097254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ปูหนัก 5</a:t>
              </a:r>
              <a:r>
                <a:rPr lang="th-TH" sz="3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กิโลกรัม 5 ขีด    ......     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กุ้งหนัก</a:t>
              </a:r>
              <a:r>
                <a:rPr lang="th-TH" sz="3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5,600 </a:t>
              </a:r>
              <a:r>
                <a:rPr lang="th-TH" sz="3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กรัม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2B5E52E-6E1A-4340-A771-5A4D4AC5BF40}"/>
                </a:ext>
              </a:extLst>
            </p:cNvPr>
            <p:cNvSpPr/>
            <p:nvPr/>
          </p:nvSpPr>
          <p:spPr>
            <a:xfrm>
              <a:off x="5840589" y="1236505"/>
              <a:ext cx="1061888" cy="646331"/>
            </a:xfrm>
            <a:prstGeom prst="roundRect">
              <a:avLst>
                <a:gd name="adj" fmla="val 26467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/>
            </a:p>
          </p:txBody>
        </p:sp>
      </p:grpSp>
      <p:sp>
        <p:nvSpPr>
          <p:cNvPr id="33" name="C">
            <a:extLst>
              <a:ext uri="{FF2B5EF4-FFF2-40B4-BE49-F238E27FC236}">
                <a16:creationId xmlns:a16="http://schemas.microsoft.com/office/drawing/2014/main" id="{23D263DD-EDDA-44D7-A563-88BE476D91AD}"/>
              </a:ext>
            </a:extLst>
          </p:cNvPr>
          <p:cNvSpPr/>
          <p:nvPr/>
        </p:nvSpPr>
        <p:spPr>
          <a:xfrm>
            <a:off x="8025216" y="2321390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เบากว่า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1" name="B">
            <a:extLst>
              <a:ext uri="{FF2B5EF4-FFF2-40B4-BE49-F238E27FC236}">
                <a16:creationId xmlns:a16="http://schemas.microsoft.com/office/drawing/2014/main" id="{05ED84D8-24C2-4AE7-912A-8B4DAC8C90C0}"/>
              </a:ext>
            </a:extLst>
          </p:cNvPr>
          <p:cNvSpPr/>
          <p:nvPr/>
        </p:nvSpPr>
        <p:spPr>
          <a:xfrm>
            <a:off x="4926416" y="2321390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เท่ากับ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8" name="A">
            <a:extLst>
              <a:ext uri="{FF2B5EF4-FFF2-40B4-BE49-F238E27FC236}">
                <a16:creationId xmlns:a16="http://schemas.microsoft.com/office/drawing/2014/main" id="{80F42EFB-D7D8-424F-AB6E-705CF9757719}"/>
              </a:ext>
            </a:extLst>
          </p:cNvPr>
          <p:cNvSpPr/>
          <p:nvPr/>
        </p:nvSpPr>
        <p:spPr>
          <a:xfrm>
            <a:off x="1827616" y="2321390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หนักกว่า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2959A13-668F-43C2-AC03-41DC90A8F44D}"/>
              </a:ext>
            </a:extLst>
          </p:cNvPr>
          <p:cNvSpPr/>
          <p:nvPr/>
        </p:nvSpPr>
        <p:spPr>
          <a:xfrm>
            <a:off x="640210" y="1006089"/>
            <a:ext cx="640080" cy="640080"/>
          </a:xfrm>
          <a:prstGeom prst="ellipse">
            <a:avLst/>
          </a:prstGeom>
          <a:solidFill>
            <a:srgbClr val="F9D7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D42D8067-2310-45FF-8EF8-F13EAB6215C8}"/>
              </a:ext>
            </a:extLst>
          </p:cNvPr>
          <p:cNvSpPr txBox="1"/>
          <p:nvPr/>
        </p:nvSpPr>
        <p:spPr>
          <a:xfrm>
            <a:off x="673645" y="739359"/>
            <a:ext cx="586499" cy="9130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endParaRPr lang="en-US" sz="4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A089316-2824-48FA-8D55-262338A5BFB3}"/>
              </a:ext>
            </a:extLst>
          </p:cNvPr>
          <p:cNvSpPr/>
          <p:nvPr/>
        </p:nvSpPr>
        <p:spPr>
          <a:xfrm>
            <a:off x="792481" y="3932432"/>
            <a:ext cx="10637520" cy="2353558"/>
          </a:xfrm>
          <a:prstGeom prst="roundRect">
            <a:avLst>
              <a:gd name="adj" fmla="val 9365"/>
            </a:avLst>
          </a:prstGeom>
          <a:solidFill>
            <a:schemeClr val="bg1"/>
          </a:solidFill>
          <a:ln w="381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500"/>
              </a:spcBef>
            </a:pPr>
            <a:endParaRPr lang="th-TH" sz="32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F610665-4790-458C-8C5E-FDD66C55A270}"/>
              </a:ext>
            </a:extLst>
          </p:cNvPr>
          <p:cNvGrpSpPr/>
          <p:nvPr/>
        </p:nvGrpSpPr>
        <p:grpSpPr>
          <a:xfrm>
            <a:off x="887738" y="4099820"/>
            <a:ext cx="10972544" cy="646331"/>
            <a:chOff x="609728" y="1270880"/>
            <a:chExt cx="10972544" cy="646331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6E08DDD-8300-4D0E-B154-9AB2AD0ADC3F}"/>
                </a:ext>
              </a:extLst>
            </p:cNvPr>
            <p:cNvSpPr txBox="1"/>
            <p:nvPr/>
          </p:nvSpPr>
          <p:spPr>
            <a:xfrm>
              <a:off x="609728" y="1294381"/>
              <a:ext cx="1097254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3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ร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ถกระบะหนัก 1 ตัน 800 กิโลกรัม</a:t>
              </a:r>
              <a:r>
                <a:rPr lang="th-TH" sz="3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           รถเก๋งหนัก 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1,080</a:t>
              </a:r>
              <a:r>
                <a:rPr lang="th-TH" sz="3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กิโลกรัม</a:t>
              </a: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D32F3C95-8EB4-43F2-B64B-A3125C500E8E}"/>
                </a:ext>
              </a:extLst>
            </p:cNvPr>
            <p:cNvSpPr/>
            <p:nvPr/>
          </p:nvSpPr>
          <p:spPr>
            <a:xfrm>
              <a:off x="6212089" y="1270880"/>
              <a:ext cx="780713" cy="646331"/>
            </a:xfrm>
            <a:prstGeom prst="roundRect">
              <a:avLst>
                <a:gd name="adj" fmla="val 26467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/>
            </a:p>
          </p:txBody>
        </p:sp>
      </p:grpSp>
      <p:sp>
        <p:nvSpPr>
          <p:cNvPr id="46" name="CC">
            <a:extLst>
              <a:ext uri="{FF2B5EF4-FFF2-40B4-BE49-F238E27FC236}">
                <a16:creationId xmlns:a16="http://schemas.microsoft.com/office/drawing/2014/main" id="{1D0A3377-7FB9-4B7B-862D-27CE7DD6FB78}"/>
              </a:ext>
            </a:extLst>
          </p:cNvPr>
          <p:cNvSpPr/>
          <p:nvPr/>
        </p:nvSpPr>
        <p:spPr>
          <a:xfrm>
            <a:off x="8025216" y="5074205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เบากว่า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7" name="BB">
            <a:extLst>
              <a:ext uri="{FF2B5EF4-FFF2-40B4-BE49-F238E27FC236}">
                <a16:creationId xmlns:a16="http://schemas.microsoft.com/office/drawing/2014/main" id="{26AB344D-2A15-4F08-B37D-55614B79F4E8}"/>
              </a:ext>
            </a:extLst>
          </p:cNvPr>
          <p:cNvSpPr/>
          <p:nvPr/>
        </p:nvSpPr>
        <p:spPr>
          <a:xfrm>
            <a:off x="4926416" y="5074205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เท่ากับ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8" name="AA">
            <a:extLst>
              <a:ext uri="{FF2B5EF4-FFF2-40B4-BE49-F238E27FC236}">
                <a16:creationId xmlns:a16="http://schemas.microsoft.com/office/drawing/2014/main" id="{4D94B9EA-9420-4E98-A7D8-2FE10E2A1C67}"/>
              </a:ext>
            </a:extLst>
          </p:cNvPr>
          <p:cNvSpPr/>
          <p:nvPr/>
        </p:nvSpPr>
        <p:spPr>
          <a:xfrm>
            <a:off x="1827616" y="5074205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หนักกว่า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53DA353-F739-4C77-BE2A-950FBE61C27C}"/>
              </a:ext>
            </a:extLst>
          </p:cNvPr>
          <p:cNvSpPr/>
          <p:nvPr/>
        </p:nvSpPr>
        <p:spPr>
          <a:xfrm>
            <a:off x="640210" y="3770479"/>
            <a:ext cx="640080" cy="640080"/>
          </a:xfrm>
          <a:prstGeom prst="ellipse">
            <a:avLst/>
          </a:prstGeom>
          <a:solidFill>
            <a:srgbClr val="F9D7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หัวข้อ">
            <a:extLst>
              <a:ext uri="{FF2B5EF4-FFF2-40B4-BE49-F238E27FC236}">
                <a16:creationId xmlns:a16="http://schemas.microsoft.com/office/drawing/2014/main" id="{E20B8551-589E-4BAB-8632-09521BA87411}"/>
              </a:ext>
            </a:extLst>
          </p:cNvPr>
          <p:cNvSpPr txBox="1"/>
          <p:nvPr/>
        </p:nvSpPr>
        <p:spPr>
          <a:xfrm>
            <a:off x="673644" y="3515323"/>
            <a:ext cx="586499" cy="9130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endParaRPr lang="en-US" sz="4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54" name="ผิด2">
            <a:extLst>
              <a:ext uri="{FF2B5EF4-FFF2-40B4-BE49-F238E27FC236}">
                <a16:creationId xmlns:a16="http://schemas.microsoft.com/office/drawing/2014/main" id="{CD3CD904-5FF2-45BF-B55C-8249567281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56" y="2203352"/>
            <a:ext cx="1061888" cy="1061888"/>
          </a:xfrm>
          <a:prstGeom prst="rect">
            <a:avLst/>
          </a:prstGeom>
        </p:spPr>
      </p:pic>
      <p:pic>
        <p:nvPicPr>
          <p:cNvPr id="56" name="Picture 5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D400B08-B40A-448D-94AB-065DA35750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307" y="6064946"/>
            <a:ext cx="1395736" cy="555152"/>
          </a:xfrm>
          <a:prstGeom prst="rect">
            <a:avLst/>
          </a:prstGeom>
        </p:spPr>
      </p:pic>
      <p:pic>
        <p:nvPicPr>
          <p:cNvPr id="59" name="ผิด2">
            <a:extLst>
              <a:ext uri="{FF2B5EF4-FFF2-40B4-BE49-F238E27FC236}">
                <a16:creationId xmlns:a16="http://schemas.microsoft.com/office/drawing/2014/main" id="{1256A3D3-CA3C-4A5C-A956-E04C5F2900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03" y="4959458"/>
            <a:ext cx="1061888" cy="1061888"/>
          </a:xfrm>
          <a:prstGeom prst="rect">
            <a:avLst/>
          </a:prstGeom>
        </p:spPr>
      </p:pic>
      <p:pic>
        <p:nvPicPr>
          <p:cNvPr id="29" name="ผิด2">
            <a:extLst>
              <a:ext uri="{FF2B5EF4-FFF2-40B4-BE49-F238E27FC236}">
                <a16:creationId xmlns:a16="http://schemas.microsoft.com/office/drawing/2014/main" id="{5A6DAAA6-746D-4419-9EAB-123BCDAE597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03" y="2203352"/>
            <a:ext cx="1061888" cy="1061888"/>
          </a:xfrm>
          <a:prstGeom prst="rect">
            <a:avLst/>
          </a:prstGeom>
        </p:spPr>
      </p:pic>
      <p:sp>
        <p:nvSpPr>
          <p:cNvPr id="36" name="โจทย์">
            <a:extLst>
              <a:ext uri="{FF2B5EF4-FFF2-40B4-BE49-F238E27FC236}">
                <a16:creationId xmlns:a16="http://schemas.microsoft.com/office/drawing/2014/main" id="{162F011A-41A8-400C-9B27-3513BC70A186}"/>
              </a:ext>
            </a:extLst>
          </p:cNvPr>
          <p:cNvSpPr txBox="1"/>
          <p:nvPr/>
        </p:nvSpPr>
        <p:spPr>
          <a:xfrm>
            <a:off x="-27261" y="32183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rgbClr val="FFFF00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คลิกเลือกคำตอบที่ถูกต้อง</a:t>
            </a:r>
          </a:p>
        </p:txBody>
      </p:sp>
      <p:pic>
        <p:nvPicPr>
          <p:cNvPr id="38" name="ถูก1">
            <a:extLst>
              <a:ext uri="{FF2B5EF4-FFF2-40B4-BE49-F238E27FC236}">
                <a16:creationId xmlns:a16="http://schemas.microsoft.com/office/drawing/2014/main" id="{D968F0FA-AF87-423A-9AFA-C0A5634DD5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670" y="2203352"/>
            <a:ext cx="1061888" cy="1061888"/>
          </a:xfrm>
          <a:prstGeom prst="rect">
            <a:avLst/>
          </a:prstGeom>
        </p:spPr>
      </p:pic>
      <p:pic>
        <p:nvPicPr>
          <p:cNvPr id="39" name="ผิด2">
            <a:extLst>
              <a:ext uri="{FF2B5EF4-FFF2-40B4-BE49-F238E27FC236}">
                <a16:creationId xmlns:a16="http://schemas.microsoft.com/office/drawing/2014/main" id="{BBF5DBA9-1804-49B7-A4ED-D58B3CE1459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670" y="4959458"/>
            <a:ext cx="1061888" cy="1061888"/>
          </a:xfrm>
          <a:prstGeom prst="rect">
            <a:avLst/>
          </a:prstGeom>
        </p:spPr>
      </p:pic>
      <p:pic>
        <p:nvPicPr>
          <p:cNvPr id="41" name="ถูก1">
            <a:extLst>
              <a:ext uri="{FF2B5EF4-FFF2-40B4-BE49-F238E27FC236}">
                <a16:creationId xmlns:a16="http://schemas.microsoft.com/office/drawing/2014/main" id="{CC5AAD53-762F-4673-A8BD-74A1B056E0D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56" y="4959458"/>
            <a:ext cx="1061888" cy="10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8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63E7AA9-D90B-4C57-B46A-069BAA950F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15518" r="17120" b="5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CC8D326-99FC-4F9E-9E7E-1ABE01613F60}"/>
              </a:ext>
            </a:extLst>
          </p:cNvPr>
          <p:cNvSpPr/>
          <p:nvPr/>
        </p:nvSpPr>
        <p:spPr>
          <a:xfrm>
            <a:off x="792481" y="1168042"/>
            <a:ext cx="10637520" cy="2353558"/>
          </a:xfrm>
          <a:prstGeom prst="roundRect">
            <a:avLst>
              <a:gd name="adj" fmla="val 9365"/>
            </a:avLst>
          </a:prstGeom>
          <a:solidFill>
            <a:schemeClr val="bg1"/>
          </a:solidFill>
          <a:ln w="381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500"/>
              </a:spcBef>
            </a:pPr>
            <a:endParaRPr lang="th-TH" sz="32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913762-96F2-4712-9C3D-3A1A445483F2}"/>
              </a:ext>
            </a:extLst>
          </p:cNvPr>
          <p:cNvGrpSpPr/>
          <p:nvPr/>
        </p:nvGrpSpPr>
        <p:grpSpPr>
          <a:xfrm>
            <a:off x="886287" y="1385773"/>
            <a:ext cx="10668003" cy="646331"/>
            <a:chOff x="886287" y="1225860"/>
            <a:chExt cx="10668003" cy="64633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E705B63-1CC7-4D4A-8433-219F5603B08B}"/>
                </a:ext>
              </a:extLst>
            </p:cNvPr>
            <p:cNvSpPr txBox="1"/>
            <p:nvPr/>
          </p:nvSpPr>
          <p:spPr>
            <a:xfrm>
              <a:off x="886287" y="1259656"/>
              <a:ext cx="1066800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3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ถ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ั่วเขียวหนัก</a:t>
              </a:r>
              <a:r>
                <a:rPr lang="th-TH" sz="3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5,700 กรัม           ถั่วเหลืองหนัก 5 กิโลกรัม 700 กรัม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2B5E52E-6E1A-4340-A771-5A4D4AC5BF40}"/>
                </a:ext>
              </a:extLst>
            </p:cNvPr>
            <p:cNvSpPr/>
            <p:nvPr/>
          </p:nvSpPr>
          <p:spPr>
            <a:xfrm>
              <a:off x="5106709" y="1225860"/>
              <a:ext cx="719197" cy="646331"/>
            </a:xfrm>
            <a:prstGeom prst="roundRect">
              <a:avLst>
                <a:gd name="adj" fmla="val 26467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sp>
        <p:nvSpPr>
          <p:cNvPr id="33" name="C">
            <a:extLst>
              <a:ext uri="{FF2B5EF4-FFF2-40B4-BE49-F238E27FC236}">
                <a16:creationId xmlns:a16="http://schemas.microsoft.com/office/drawing/2014/main" id="{23D263DD-EDDA-44D7-A563-88BE476D91AD}"/>
              </a:ext>
            </a:extLst>
          </p:cNvPr>
          <p:cNvSpPr/>
          <p:nvPr/>
        </p:nvSpPr>
        <p:spPr>
          <a:xfrm>
            <a:off x="8025216" y="2321390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เบากว่า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1" name="B">
            <a:extLst>
              <a:ext uri="{FF2B5EF4-FFF2-40B4-BE49-F238E27FC236}">
                <a16:creationId xmlns:a16="http://schemas.microsoft.com/office/drawing/2014/main" id="{05ED84D8-24C2-4AE7-912A-8B4DAC8C90C0}"/>
              </a:ext>
            </a:extLst>
          </p:cNvPr>
          <p:cNvSpPr/>
          <p:nvPr/>
        </p:nvSpPr>
        <p:spPr>
          <a:xfrm>
            <a:off x="4926416" y="2321390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เท่ากับ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8" name="A">
            <a:extLst>
              <a:ext uri="{FF2B5EF4-FFF2-40B4-BE49-F238E27FC236}">
                <a16:creationId xmlns:a16="http://schemas.microsoft.com/office/drawing/2014/main" id="{80F42EFB-D7D8-424F-AB6E-705CF9757719}"/>
              </a:ext>
            </a:extLst>
          </p:cNvPr>
          <p:cNvSpPr/>
          <p:nvPr/>
        </p:nvSpPr>
        <p:spPr>
          <a:xfrm>
            <a:off x="1827616" y="2321390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หนักกว่า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2959A13-668F-43C2-AC03-41DC90A8F44D}"/>
              </a:ext>
            </a:extLst>
          </p:cNvPr>
          <p:cNvSpPr/>
          <p:nvPr/>
        </p:nvSpPr>
        <p:spPr>
          <a:xfrm>
            <a:off x="640210" y="1006089"/>
            <a:ext cx="640080" cy="640080"/>
          </a:xfrm>
          <a:prstGeom prst="ellipse">
            <a:avLst/>
          </a:prstGeom>
          <a:solidFill>
            <a:srgbClr val="F9D7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D42D8067-2310-45FF-8EF8-F13EAB6215C8}"/>
              </a:ext>
            </a:extLst>
          </p:cNvPr>
          <p:cNvSpPr txBox="1"/>
          <p:nvPr/>
        </p:nvSpPr>
        <p:spPr>
          <a:xfrm>
            <a:off x="673645" y="739359"/>
            <a:ext cx="586499" cy="9130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endParaRPr lang="en-US" sz="4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A089316-2824-48FA-8D55-262338A5BFB3}"/>
              </a:ext>
            </a:extLst>
          </p:cNvPr>
          <p:cNvSpPr/>
          <p:nvPr/>
        </p:nvSpPr>
        <p:spPr>
          <a:xfrm>
            <a:off x="792481" y="3932432"/>
            <a:ext cx="10637520" cy="2353558"/>
          </a:xfrm>
          <a:prstGeom prst="roundRect">
            <a:avLst>
              <a:gd name="adj" fmla="val 9365"/>
            </a:avLst>
          </a:prstGeom>
          <a:solidFill>
            <a:schemeClr val="bg1"/>
          </a:solidFill>
          <a:ln w="381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500"/>
              </a:spcBef>
            </a:pPr>
            <a:endParaRPr lang="th-TH" sz="32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F610665-4790-458C-8C5E-FDD66C55A270}"/>
              </a:ext>
            </a:extLst>
          </p:cNvPr>
          <p:cNvGrpSpPr/>
          <p:nvPr/>
        </p:nvGrpSpPr>
        <p:grpSpPr>
          <a:xfrm>
            <a:off x="887738" y="4099820"/>
            <a:ext cx="10972544" cy="646331"/>
            <a:chOff x="609728" y="1270880"/>
            <a:chExt cx="10972544" cy="646331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6E08DDD-8300-4D0E-B154-9AB2AD0ADC3F}"/>
                </a:ext>
              </a:extLst>
            </p:cNvPr>
            <p:cNvSpPr txBox="1"/>
            <p:nvPr/>
          </p:nvSpPr>
          <p:spPr>
            <a:xfrm>
              <a:off x="609728" y="1294381"/>
              <a:ext cx="1097254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รถตู้หนัก 3,076 กิโลกรัม</a:t>
              </a:r>
              <a:r>
                <a:rPr lang="th-TH" sz="3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           รถบรรทุกหนัก 3 ตัน 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760</a:t>
              </a:r>
              <a:r>
                <a:rPr lang="th-TH" sz="3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กิโลกรัม</a:t>
              </a: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D32F3C95-8EB4-43F2-B64B-A3125C500E8E}"/>
                </a:ext>
              </a:extLst>
            </p:cNvPr>
            <p:cNvSpPr/>
            <p:nvPr/>
          </p:nvSpPr>
          <p:spPr>
            <a:xfrm>
              <a:off x="5021957" y="1270880"/>
              <a:ext cx="790113" cy="646331"/>
            </a:xfrm>
            <a:prstGeom prst="roundRect">
              <a:avLst>
                <a:gd name="adj" fmla="val 26467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sp>
        <p:nvSpPr>
          <p:cNvPr id="46" name="CC">
            <a:extLst>
              <a:ext uri="{FF2B5EF4-FFF2-40B4-BE49-F238E27FC236}">
                <a16:creationId xmlns:a16="http://schemas.microsoft.com/office/drawing/2014/main" id="{1D0A3377-7FB9-4B7B-862D-27CE7DD6FB78}"/>
              </a:ext>
            </a:extLst>
          </p:cNvPr>
          <p:cNvSpPr/>
          <p:nvPr/>
        </p:nvSpPr>
        <p:spPr>
          <a:xfrm>
            <a:off x="8025216" y="5074205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เบากว่า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7" name="BB">
            <a:extLst>
              <a:ext uri="{FF2B5EF4-FFF2-40B4-BE49-F238E27FC236}">
                <a16:creationId xmlns:a16="http://schemas.microsoft.com/office/drawing/2014/main" id="{26AB344D-2A15-4F08-B37D-55614B79F4E8}"/>
              </a:ext>
            </a:extLst>
          </p:cNvPr>
          <p:cNvSpPr/>
          <p:nvPr/>
        </p:nvSpPr>
        <p:spPr>
          <a:xfrm>
            <a:off x="4926416" y="5074205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เท่ากับ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8" name="AA">
            <a:extLst>
              <a:ext uri="{FF2B5EF4-FFF2-40B4-BE49-F238E27FC236}">
                <a16:creationId xmlns:a16="http://schemas.microsoft.com/office/drawing/2014/main" id="{4D94B9EA-9420-4E98-A7D8-2FE10E2A1C67}"/>
              </a:ext>
            </a:extLst>
          </p:cNvPr>
          <p:cNvSpPr/>
          <p:nvPr/>
        </p:nvSpPr>
        <p:spPr>
          <a:xfrm>
            <a:off x="1827616" y="5074205"/>
            <a:ext cx="2419264" cy="792848"/>
          </a:xfrm>
          <a:prstGeom prst="roundRect">
            <a:avLst>
              <a:gd name="adj" fmla="val 22663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หนักกว่า</a:t>
            </a:r>
            <a:endParaRPr lang="en-US" sz="3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53DA353-F739-4C77-BE2A-950FBE61C27C}"/>
              </a:ext>
            </a:extLst>
          </p:cNvPr>
          <p:cNvSpPr/>
          <p:nvPr/>
        </p:nvSpPr>
        <p:spPr>
          <a:xfrm>
            <a:off x="640210" y="3770479"/>
            <a:ext cx="640080" cy="640080"/>
          </a:xfrm>
          <a:prstGeom prst="ellipse">
            <a:avLst/>
          </a:prstGeom>
          <a:solidFill>
            <a:srgbClr val="F9D7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หัวข้อ">
            <a:extLst>
              <a:ext uri="{FF2B5EF4-FFF2-40B4-BE49-F238E27FC236}">
                <a16:creationId xmlns:a16="http://schemas.microsoft.com/office/drawing/2014/main" id="{E20B8551-589E-4BAB-8632-09521BA87411}"/>
              </a:ext>
            </a:extLst>
          </p:cNvPr>
          <p:cNvSpPr txBox="1"/>
          <p:nvPr/>
        </p:nvSpPr>
        <p:spPr>
          <a:xfrm>
            <a:off x="673644" y="3515323"/>
            <a:ext cx="586499" cy="9130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en-US" sz="4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53" name="ถูก1">
            <a:extLst>
              <a:ext uri="{FF2B5EF4-FFF2-40B4-BE49-F238E27FC236}">
                <a16:creationId xmlns:a16="http://schemas.microsoft.com/office/drawing/2014/main" id="{86626CF9-82C9-469E-805A-509DA224FA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104" y="2228577"/>
            <a:ext cx="1061888" cy="1061888"/>
          </a:xfrm>
          <a:prstGeom prst="rect">
            <a:avLst/>
          </a:prstGeom>
        </p:spPr>
      </p:pic>
      <p:pic>
        <p:nvPicPr>
          <p:cNvPr id="54" name="ผิด2">
            <a:extLst>
              <a:ext uri="{FF2B5EF4-FFF2-40B4-BE49-F238E27FC236}">
                <a16:creationId xmlns:a16="http://schemas.microsoft.com/office/drawing/2014/main" id="{CD3CD904-5FF2-45BF-B55C-8249567281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04" y="2228577"/>
            <a:ext cx="1061888" cy="1061888"/>
          </a:xfrm>
          <a:prstGeom prst="rect">
            <a:avLst/>
          </a:prstGeom>
        </p:spPr>
      </p:pic>
      <p:pic>
        <p:nvPicPr>
          <p:cNvPr id="55" name="ผิด2">
            <a:extLst>
              <a:ext uri="{FF2B5EF4-FFF2-40B4-BE49-F238E27FC236}">
                <a16:creationId xmlns:a16="http://schemas.microsoft.com/office/drawing/2014/main" id="{390EF471-F1E5-402C-B181-3D14705278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904" y="2228577"/>
            <a:ext cx="1061888" cy="1061888"/>
          </a:xfrm>
          <a:prstGeom prst="rect">
            <a:avLst/>
          </a:prstGeom>
        </p:spPr>
      </p:pic>
      <p:pic>
        <p:nvPicPr>
          <p:cNvPr id="56" name="Picture 5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D400B08-B40A-448D-94AB-065DA35750F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307" y="6064946"/>
            <a:ext cx="1395736" cy="555152"/>
          </a:xfrm>
          <a:prstGeom prst="rect">
            <a:avLst/>
          </a:prstGeom>
        </p:spPr>
      </p:pic>
      <p:pic>
        <p:nvPicPr>
          <p:cNvPr id="58" name="ผิด2">
            <a:extLst>
              <a:ext uri="{FF2B5EF4-FFF2-40B4-BE49-F238E27FC236}">
                <a16:creationId xmlns:a16="http://schemas.microsoft.com/office/drawing/2014/main" id="{31C243F7-B2DB-4C7F-9B83-3EF5B28E48D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04" y="4950641"/>
            <a:ext cx="1061888" cy="1061888"/>
          </a:xfrm>
          <a:prstGeom prst="rect">
            <a:avLst/>
          </a:prstGeom>
        </p:spPr>
      </p:pic>
      <p:pic>
        <p:nvPicPr>
          <p:cNvPr id="59" name="ผิด2">
            <a:extLst>
              <a:ext uri="{FF2B5EF4-FFF2-40B4-BE49-F238E27FC236}">
                <a16:creationId xmlns:a16="http://schemas.microsoft.com/office/drawing/2014/main" id="{1256A3D3-CA3C-4A5C-A956-E04C5F29002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104" y="4950641"/>
            <a:ext cx="1061888" cy="1061888"/>
          </a:xfrm>
          <a:prstGeom prst="rect">
            <a:avLst/>
          </a:prstGeom>
        </p:spPr>
      </p:pic>
      <p:sp>
        <p:nvSpPr>
          <p:cNvPr id="36" name="โจทย์">
            <a:extLst>
              <a:ext uri="{FF2B5EF4-FFF2-40B4-BE49-F238E27FC236}">
                <a16:creationId xmlns:a16="http://schemas.microsoft.com/office/drawing/2014/main" id="{162F011A-41A8-400C-9B27-3513BC70A186}"/>
              </a:ext>
            </a:extLst>
          </p:cNvPr>
          <p:cNvSpPr txBox="1"/>
          <p:nvPr/>
        </p:nvSpPr>
        <p:spPr>
          <a:xfrm>
            <a:off x="-27261" y="32183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rgbClr val="FFFF00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คลิกเลือกคำตอบที่ถูกต้อง</a:t>
            </a:r>
          </a:p>
        </p:txBody>
      </p:sp>
      <p:pic>
        <p:nvPicPr>
          <p:cNvPr id="43" name="ถูก1">
            <a:extLst>
              <a:ext uri="{FF2B5EF4-FFF2-40B4-BE49-F238E27FC236}">
                <a16:creationId xmlns:a16="http://schemas.microsoft.com/office/drawing/2014/main" id="{F9A3E2DA-F99D-4D0B-AE0A-2D8721A4C8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904" y="4950641"/>
            <a:ext cx="1061888" cy="10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4555DD-2422-4C6D-A3A0-FA90571C31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2" r="484" b="2029"/>
          <a:stretch/>
        </p:blipFill>
        <p:spPr>
          <a:xfrm>
            <a:off x="-14340" y="0"/>
            <a:ext cx="12206339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2825158" y="1721941"/>
            <a:ext cx="71073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0BA83B-73CC-455C-AED9-111E40657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924" y="3001052"/>
            <a:ext cx="2008858" cy="3633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96DAE7-549A-4AF2-836F-D2A8E9DF9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866" y="4578423"/>
            <a:ext cx="2589890" cy="21582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A106B7-A363-48AD-9667-C80540837C1A}"/>
              </a:ext>
            </a:extLst>
          </p:cNvPr>
          <p:cNvSpPr txBox="1"/>
          <p:nvPr/>
        </p:nvSpPr>
        <p:spPr>
          <a:xfrm>
            <a:off x="2410322" y="2483943"/>
            <a:ext cx="40282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การเปรียบเทียบน้ำหนัก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038BD9-E175-44B7-912E-1A95970DEAB5}"/>
              </a:ext>
            </a:extLst>
          </p:cNvPr>
          <p:cNvSpPr txBox="1"/>
          <p:nvPr/>
        </p:nvSpPr>
        <p:spPr>
          <a:xfrm>
            <a:off x="2410322" y="3066366"/>
            <a:ext cx="78106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1)  ถ้ามีหน่วยต่างกันต้องเปลี่ยนหน่วยเดียวกันก่อน</a:t>
            </a:r>
          </a:p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     แล้วจึงนำมาเปรียบเทียบกัน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059209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raphic 220">
            <a:extLst>
              <a:ext uri="{FF2B5EF4-FFF2-40B4-BE49-F238E27FC236}">
                <a16:creationId xmlns:a16="http://schemas.microsoft.com/office/drawing/2014/main" id="{086A5312-6696-48B3-9614-D39608A63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CD7F4A-8B69-4E4F-9F6C-30FBF45BD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215" y="2344333"/>
            <a:ext cx="3180544" cy="316860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AB8BD35-CFE1-476A-8819-03224770D371}"/>
              </a:ext>
            </a:extLst>
          </p:cNvPr>
          <p:cNvGrpSpPr/>
          <p:nvPr/>
        </p:nvGrpSpPr>
        <p:grpSpPr>
          <a:xfrm>
            <a:off x="2427794" y="778556"/>
            <a:ext cx="8136000" cy="986252"/>
            <a:chOff x="2057400" y="778556"/>
            <a:chExt cx="8136000" cy="98625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8A0C7AC-DE1E-4ED8-AA93-6B4AC3061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057400" y="778556"/>
              <a:ext cx="8136000" cy="98625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0608AD-3320-489B-B6A3-59D5699207EC}"/>
                </a:ext>
              </a:extLst>
            </p:cNvPr>
            <p:cNvSpPr txBox="1"/>
            <p:nvPr/>
          </p:nvSpPr>
          <p:spPr>
            <a:xfrm>
              <a:off x="2194560" y="954280"/>
              <a:ext cx="799884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dirty="0">
                  <a:effectLst>
                    <a:glow rad="1397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เครื่องชั่งดิจิทัลหรือเครื่องชั่งแบบใช้ตัวเลข</a:t>
              </a:r>
              <a:endParaRPr lang="en-US" sz="3600" dirty="0">
                <a:effectLst>
                  <a:glow rad="1397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BC7C82C-56BC-4284-AF7B-983BBFC56496}"/>
              </a:ext>
            </a:extLst>
          </p:cNvPr>
          <p:cNvSpPr txBox="1"/>
          <p:nvPr/>
        </p:nvSpPr>
        <p:spPr>
          <a:xfrm>
            <a:off x="6561126" y="2084958"/>
            <a:ext cx="245726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70.6 กิโลกรัม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775F87D-CD3B-4864-B694-2BF3FE2FA487}"/>
              </a:ext>
            </a:extLst>
          </p:cNvPr>
          <p:cNvGrpSpPr/>
          <p:nvPr/>
        </p:nvGrpSpPr>
        <p:grpSpPr>
          <a:xfrm>
            <a:off x="4196080" y="3750906"/>
            <a:ext cx="6849872" cy="584775"/>
            <a:chOff x="4196080" y="3628088"/>
            <a:chExt cx="6849872" cy="58477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F7C18EB-8CCC-4453-9F76-57A156F599F5}"/>
                </a:ext>
              </a:extLst>
            </p:cNvPr>
            <p:cNvSpPr txBox="1"/>
            <p:nvPr/>
          </p:nvSpPr>
          <p:spPr>
            <a:xfrm>
              <a:off x="4196080" y="3628088"/>
              <a:ext cx="155448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หมายถึง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CE4219F-CF79-47AF-8F0F-3DC934DC04C6}"/>
                </a:ext>
              </a:extLst>
            </p:cNvPr>
            <p:cNvSpPr txBox="1"/>
            <p:nvPr/>
          </p:nvSpPr>
          <p:spPr>
            <a:xfrm>
              <a:off x="5659120" y="3628088"/>
              <a:ext cx="538683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น้ำหนัก ........ กิโลกรัม .......... ขีด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D2A01CF-F68F-4C23-B181-7E823EF818B0}"/>
              </a:ext>
            </a:extLst>
          </p:cNvPr>
          <p:cNvGrpSpPr/>
          <p:nvPr/>
        </p:nvGrpSpPr>
        <p:grpSpPr>
          <a:xfrm>
            <a:off x="4196080" y="4572304"/>
            <a:ext cx="7569822" cy="584775"/>
            <a:chOff x="4196080" y="4501184"/>
            <a:chExt cx="7569822" cy="584775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EB0A262-064F-4D66-8EC7-8FB789C3BE6C}"/>
                </a:ext>
              </a:extLst>
            </p:cNvPr>
            <p:cNvSpPr txBox="1"/>
            <p:nvPr/>
          </p:nvSpPr>
          <p:spPr>
            <a:xfrm>
              <a:off x="4196080" y="4501184"/>
              <a:ext cx="155448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หรือ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AA34C8C-8C03-4E72-A370-314471E45C1D}"/>
                </a:ext>
              </a:extLst>
            </p:cNvPr>
            <p:cNvSpPr txBox="1"/>
            <p:nvPr/>
          </p:nvSpPr>
          <p:spPr>
            <a:xfrm>
              <a:off x="5659120" y="4501184"/>
              <a:ext cx="610678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น้ำหนัก ........ กิโลกรัม .......... กรัม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3ACB9EB-1A0E-4B4B-BA1D-A688C3DC21FA}"/>
              </a:ext>
            </a:extLst>
          </p:cNvPr>
          <p:cNvSpPr txBox="1"/>
          <p:nvPr/>
        </p:nvSpPr>
        <p:spPr>
          <a:xfrm>
            <a:off x="7038897" y="3645014"/>
            <a:ext cx="7301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70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5A0178-A578-4AEF-A458-2F074181E21D}"/>
              </a:ext>
            </a:extLst>
          </p:cNvPr>
          <p:cNvSpPr txBox="1"/>
          <p:nvPr/>
        </p:nvSpPr>
        <p:spPr>
          <a:xfrm>
            <a:off x="9232124" y="3645014"/>
            <a:ext cx="11828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5F344B-E2F7-45F4-9266-B8F00FD34334}"/>
              </a:ext>
            </a:extLst>
          </p:cNvPr>
          <p:cNvSpPr txBox="1"/>
          <p:nvPr/>
        </p:nvSpPr>
        <p:spPr>
          <a:xfrm>
            <a:off x="7038897" y="4484616"/>
            <a:ext cx="7301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70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516C92-67E4-4CD2-AF1B-AD354EB18B42}"/>
              </a:ext>
            </a:extLst>
          </p:cNvPr>
          <p:cNvSpPr txBox="1"/>
          <p:nvPr/>
        </p:nvSpPr>
        <p:spPr>
          <a:xfrm>
            <a:off x="9154785" y="4484616"/>
            <a:ext cx="126023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600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27BF36-7120-4BDA-B44A-814821EAE12E}"/>
              </a:ext>
            </a:extLst>
          </p:cNvPr>
          <p:cNvSpPr txBox="1"/>
          <p:nvPr/>
        </p:nvSpPr>
        <p:spPr>
          <a:xfrm>
            <a:off x="4270836" y="2929507"/>
            <a:ext cx="756982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อ่านว่า ...................................................... 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9CE609-5BA0-4196-A25E-E8647E09D133}"/>
              </a:ext>
            </a:extLst>
          </p:cNvPr>
          <p:cNvSpPr txBox="1"/>
          <p:nvPr/>
        </p:nvSpPr>
        <p:spPr>
          <a:xfrm>
            <a:off x="5452286" y="2721871"/>
            <a:ext cx="44876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เจ็ดสิบจุดหกกิโลกรัม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D2FE51-EC06-4FE4-AE7C-ABA2ADE059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943" y="692118"/>
            <a:ext cx="1238400" cy="115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3600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  <p:bldP spid="19" grpId="0"/>
      <p:bldP spid="31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4555DD-2422-4C6D-A3A0-FA90571C31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2" r="484" b="2029"/>
          <a:stretch/>
        </p:blipFill>
        <p:spPr>
          <a:xfrm>
            <a:off x="-14339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0BA83B-73CC-455C-AED9-111E40657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031" y="2796727"/>
            <a:ext cx="2146754" cy="38832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96DAE7-549A-4AF2-836F-D2A8E9DF9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866" y="4578423"/>
            <a:ext cx="2589890" cy="2158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038BD9-E175-44B7-912E-1A95970DEAB5}"/>
              </a:ext>
            </a:extLst>
          </p:cNvPr>
          <p:cNvSpPr txBox="1"/>
          <p:nvPr/>
        </p:nvSpPr>
        <p:spPr>
          <a:xfrm>
            <a:off x="2621859" y="2055984"/>
            <a:ext cx="7380557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2) ถ้ามีหน่วยเป็นกิโลกรัมและกรัม </a:t>
            </a:r>
          </a:p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     สิ่งที่มีน้ำหนักเป็นกิโลกรัมมากกว่าจะหนักกว่า </a:t>
            </a:r>
          </a:p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     ถ้าน้ำหนักเป็นกิโลกรัมเท่ากัน </a:t>
            </a:r>
          </a:p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     สิ่งที่มีน้ำหนักเป็นกรัมมากกว่าจะหนักกว่า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710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4555DD-2422-4C6D-A3A0-FA90571C31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2" r="484" b="2029"/>
          <a:stretch/>
        </p:blipFill>
        <p:spPr>
          <a:xfrm>
            <a:off x="-14339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0BA83B-73CC-455C-AED9-111E40657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031" y="2796727"/>
            <a:ext cx="2146754" cy="38832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96DAE7-549A-4AF2-836F-D2A8E9DF9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866" y="4578423"/>
            <a:ext cx="2589890" cy="2158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038BD9-E175-44B7-912E-1A95970DEAB5}"/>
              </a:ext>
            </a:extLst>
          </p:cNvPr>
          <p:cNvSpPr txBox="1"/>
          <p:nvPr/>
        </p:nvSpPr>
        <p:spPr>
          <a:xfrm>
            <a:off x="2621859" y="2055984"/>
            <a:ext cx="7380557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3) ถ้ามีหน่วยเป็นตันและกิโลกรัม </a:t>
            </a:r>
          </a:p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     สิ่งที่มีน้ำหนักเป็นตันมากกว่าจะหนักกว่า </a:t>
            </a:r>
          </a:p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     ถ้าน้ำหนักเป็นตันเท่ากัน </a:t>
            </a:r>
          </a:p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     สิ่งที่มีน้ำหนักเป็นกิโลกรัมมากกว่าจะหนักกว่า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817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F72F6C4-279B-4072-ABA4-8015091A6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DBD35AB-B219-4B8A-AABA-680E0237E2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3541" y="407383"/>
            <a:ext cx="1574156" cy="1500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F2C2DD-6420-4EC8-BFBE-A7A33860C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41" y="3888299"/>
            <a:ext cx="948267" cy="948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60B92C-1096-47FF-B293-8666383462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25" y="4539536"/>
            <a:ext cx="694963" cy="6949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2B3C2F-FDFE-48BD-916F-326D90B2C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89" y="4270682"/>
            <a:ext cx="845679" cy="8456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1C6DD9-0ADF-4D2A-A520-B5C90A4D1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337" y="4379347"/>
            <a:ext cx="1005187" cy="10051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AB2C0A-76DB-4103-8DE2-3C307D9FD7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016" y="3841878"/>
            <a:ext cx="1005187" cy="10051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62CB68-A2C0-4B9A-844C-D114FCC5D2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917" y="4568574"/>
            <a:ext cx="815960" cy="8159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2542309" y="2371784"/>
            <a:ext cx="71073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การบวกและการลบเกี่ยวกับน้ำหนัก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4B79D5-3374-4107-8A4A-72F52BA9F270}"/>
              </a:ext>
            </a:extLst>
          </p:cNvPr>
          <p:cNvSpPr txBox="1"/>
          <p:nvPr/>
        </p:nvSpPr>
        <p:spPr>
          <a:xfrm>
            <a:off x="2807743" y="3771608"/>
            <a:ext cx="71640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      หาผลบวกและผลลบเกี่ยวกับน้ำหนัก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4A6806-4BBB-4B7B-9D32-7F954BBB7C3C}"/>
              </a:ext>
            </a:extLst>
          </p:cNvPr>
          <p:cNvSpPr txBox="1"/>
          <p:nvPr/>
        </p:nvSpPr>
        <p:spPr>
          <a:xfrm>
            <a:off x="4898021" y="3136612"/>
            <a:ext cx="2395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endParaRPr lang="th-TH" sz="30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7762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" descr="Shape, rectangle&#10;&#10;Description automatically generated">
            <a:extLst>
              <a:ext uri="{FF2B5EF4-FFF2-40B4-BE49-F238E27FC236}">
                <a16:creationId xmlns:a16="http://schemas.microsoft.com/office/drawing/2014/main" id="{388B9CA7-D64A-428D-B196-C791EAFA2C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49" name="สีขาว">
            <a:extLst>
              <a:ext uri="{FF2B5EF4-FFF2-40B4-BE49-F238E27FC236}">
                <a16:creationId xmlns:a16="http://schemas.microsoft.com/office/drawing/2014/main" id="{12251E40-CE2C-4D31-AEE6-C3FE9D354A5E}"/>
              </a:ext>
            </a:extLst>
          </p:cNvPr>
          <p:cNvSpPr/>
          <p:nvPr/>
        </p:nvSpPr>
        <p:spPr>
          <a:xfrm>
            <a:off x="545810" y="2295905"/>
            <a:ext cx="4809754" cy="401029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41" name="โจทย์">
            <a:extLst>
              <a:ext uri="{FF2B5EF4-FFF2-40B4-BE49-F238E27FC236}">
                <a16:creationId xmlns:a16="http://schemas.microsoft.com/office/drawing/2014/main" id="{D11EE67A-AEE8-4374-ABD3-DA302F5F495D}"/>
              </a:ext>
            </a:extLst>
          </p:cNvPr>
          <p:cNvGrpSpPr/>
          <p:nvPr/>
        </p:nvGrpSpPr>
        <p:grpSpPr>
          <a:xfrm>
            <a:off x="854194" y="1323544"/>
            <a:ext cx="10596126" cy="762268"/>
            <a:chOff x="159322" y="1006221"/>
            <a:chExt cx="9119009" cy="76226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FB342B4-462F-428C-B63D-3DC0228EC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22" y="1033842"/>
              <a:ext cx="9119009" cy="734647"/>
            </a:xfrm>
            <a:prstGeom prst="rect">
              <a:avLst/>
            </a:prstGeom>
          </p:spPr>
        </p:pic>
        <p:sp>
          <p:nvSpPr>
            <p:cNvPr id="43" name="หัวข้อ">
              <a:extLst>
                <a:ext uri="{FF2B5EF4-FFF2-40B4-BE49-F238E27FC236}">
                  <a16:creationId xmlns:a16="http://schemas.microsoft.com/office/drawing/2014/main" id="{980F5813-8B3B-492E-9799-77557E7B3252}"/>
                </a:ext>
              </a:extLst>
            </p:cNvPr>
            <p:cNvSpPr txBox="1"/>
            <p:nvPr/>
          </p:nvSpPr>
          <p:spPr>
            <a:xfrm>
              <a:off x="159322" y="1006221"/>
              <a:ext cx="9119009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 ตัน 540 กิโลกรัม บวก 1,250 กิโลกรัม เท่ากับเท่าไร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9EE19D3-B8E9-4694-AFC1-AC7AE5EDC58A}"/>
              </a:ext>
            </a:extLst>
          </p:cNvPr>
          <p:cNvGrpSpPr/>
          <p:nvPr/>
        </p:nvGrpSpPr>
        <p:grpSpPr>
          <a:xfrm>
            <a:off x="183862" y="174226"/>
            <a:ext cx="984494" cy="914884"/>
            <a:chOff x="136771" y="1917550"/>
            <a:chExt cx="984494" cy="914884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E48616E5-8D9D-4941-9A94-E112C1B4E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D0A060F0-3E52-4643-BBB2-C3754E3DE92B}"/>
                </a:ext>
              </a:extLst>
            </p:cNvPr>
            <p:cNvSpPr txBox="1"/>
            <p:nvPr/>
          </p:nvSpPr>
          <p:spPr>
            <a:xfrm>
              <a:off x="317691" y="1918372"/>
              <a:ext cx="580098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E65AF05-A1A2-41CE-A56B-AD5C736F6F09}"/>
              </a:ext>
            </a:extLst>
          </p:cNvPr>
          <p:cNvGrpSpPr/>
          <p:nvPr/>
        </p:nvGrpSpPr>
        <p:grpSpPr>
          <a:xfrm>
            <a:off x="1714999" y="2590560"/>
            <a:ext cx="2702746" cy="523220"/>
            <a:chOff x="1714999" y="2590560"/>
            <a:chExt cx="2702746" cy="523220"/>
          </a:xfrm>
        </p:grpSpPr>
        <p:sp>
          <p:nvSpPr>
            <p:cNvPr id="50" name="หัวข้อ">
              <a:extLst>
                <a:ext uri="{FF2B5EF4-FFF2-40B4-BE49-F238E27FC236}">
                  <a16:creationId xmlns:a16="http://schemas.microsoft.com/office/drawing/2014/main" id="{E62354EB-FF0D-4182-BCDE-EF6060A10B69}"/>
                </a:ext>
              </a:extLst>
            </p:cNvPr>
            <p:cNvSpPr txBox="1"/>
            <p:nvPr/>
          </p:nvSpPr>
          <p:spPr>
            <a:xfrm>
              <a:off x="2999496" y="2590560"/>
              <a:ext cx="14182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กิโลกรัม</a:t>
              </a:r>
            </a:p>
          </p:txBody>
        </p:sp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3C62E576-38A2-4373-BE51-D28669B767F9}"/>
                </a:ext>
              </a:extLst>
            </p:cNvPr>
            <p:cNvSpPr txBox="1"/>
            <p:nvPr/>
          </p:nvSpPr>
          <p:spPr>
            <a:xfrm>
              <a:off x="1714999" y="2590560"/>
              <a:ext cx="112980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ตัน</a:t>
              </a:r>
            </a:p>
          </p:txBody>
        </p:sp>
      </p:grpSp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DEE554A5-4BD1-4F48-84B1-197182BBC444}"/>
              </a:ext>
            </a:extLst>
          </p:cNvPr>
          <p:cNvSpPr txBox="1"/>
          <p:nvPr/>
        </p:nvSpPr>
        <p:spPr>
          <a:xfrm>
            <a:off x="1480051" y="4245074"/>
            <a:ext cx="9942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B079664-3B54-44C4-A82E-5F2A6BE6E7A2}"/>
              </a:ext>
            </a:extLst>
          </p:cNvPr>
          <p:cNvGrpSpPr/>
          <p:nvPr/>
        </p:nvGrpSpPr>
        <p:grpSpPr>
          <a:xfrm>
            <a:off x="1827148" y="4245074"/>
            <a:ext cx="2448000" cy="700449"/>
            <a:chOff x="1827148" y="4052034"/>
            <a:chExt cx="2448000" cy="700449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3CD63A6-CCBF-443B-B5E8-520A505E6FD4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675498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1BD9141-4269-48FA-9DAD-DEA1F7BE4B98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752483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9DD48EB4-257F-49BB-9F8B-DC08E70AB005}"/>
                </a:ext>
              </a:extLst>
            </p:cNvPr>
            <p:cNvSpPr txBox="1"/>
            <p:nvPr/>
          </p:nvSpPr>
          <p:spPr>
            <a:xfrm>
              <a:off x="2815591" y="4052034"/>
              <a:ext cx="131028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790</a:t>
              </a:r>
            </a:p>
          </p:txBody>
        </p:sp>
      </p:grpSp>
      <p:sp>
        <p:nvSpPr>
          <p:cNvPr id="57" name="หัวข้อ">
            <a:extLst>
              <a:ext uri="{FF2B5EF4-FFF2-40B4-BE49-F238E27FC236}">
                <a16:creationId xmlns:a16="http://schemas.microsoft.com/office/drawing/2014/main" id="{D478E847-E12E-43FE-A911-CF8CE28A9684}"/>
              </a:ext>
            </a:extLst>
          </p:cNvPr>
          <p:cNvSpPr txBox="1"/>
          <p:nvPr/>
        </p:nvSpPr>
        <p:spPr>
          <a:xfrm>
            <a:off x="1480051" y="318220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59BCE5E0-ED8D-4B3F-B043-405D09B45E01}"/>
              </a:ext>
            </a:extLst>
          </p:cNvPr>
          <p:cNvSpPr txBox="1"/>
          <p:nvPr/>
        </p:nvSpPr>
        <p:spPr>
          <a:xfrm>
            <a:off x="3131647" y="318220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540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51181E3-15CC-4CE5-B84B-DAFE5E703CAD}"/>
              </a:ext>
            </a:extLst>
          </p:cNvPr>
          <p:cNvGrpSpPr/>
          <p:nvPr/>
        </p:nvGrpSpPr>
        <p:grpSpPr>
          <a:xfrm>
            <a:off x="1480051" y="3729387"/>
            <a:ext cx="2795097" cy="541154"/>
            <a:chOff x="1480051" y="3536347"/>
            <a:chExt cx="2795097" cy="54115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9D3DD31-FB0E-4ECC-8F14-CD4873800E89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077501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หัวข้อ">
              <a:extLst>
                <a:ext uri="{FF2B5EF4-FFF2-40B4-BE49-F238E27FC236}">
                  <a16:creationId xmlns:a16="http://schemas.microsoft.com/office/drawing/2014/main" id="{AD516632-5550-4012-B018-2DA62EDB3908}"/>
                </a:ext>
              </a:extLst>
            </p:cNvPr>
            <p:cNvSpPr txBox="1"/>
            <p:nvPr/>
          </p:nvSpPr>
          <p:spPr>
            <a:xfrm>
              <a:off x="1480051" y="3536347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</a:p>
          </p:txBody>
        </p:sp>
      </p:grp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4DC12167-0DFD-4394-A6DC-29A8E5A3B780}"/>
              </a:ext>
            </a:extLst>
          </p:cNvPr>
          <p:cNvSpPr txBox="1"/>
          <p:nvPr/>
        </p:nvSpPr>
        <p:spPr>
          <a:xfrm>
            <a:off x="3131647" y="3729387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250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D081C44A-07CF-467D-A7C8-A1889BE83DC4}"/>
              </a:ext>
            </a:extLst>
          </p:cNvPr>
          <p:cNvSpPr txBox="1"/>
          <p:nvPr/>
        </p:nvSpPr>
        <p:spPr>
          <a:xfrm>
            <a:off x="4034035" y="3313514"/>
            <a:ext cx="495471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+</a:t>
            </a:r>
          </a:p>
        </p:txBody>
      </p:sp>
      <p:sp>
        <p:nvSpPr>
          <p:cNvPr id="73" name="โจทย์">
            <a:extLst>
              <a:ext uri="{FF2B5EF4-FFF2-40B4-BE49-F238E27FC236}">
                <a16:creationId xmlns:a16="http://schemas.microsoft.com/office/drawing/2014/main" id="{26F2B5BC-A759-48C4-B6E9-A6DD9DA9FDD7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การบวกเกี่ยวกับน้ำหนัก</a:t>
            </a:r>
          </a:p>
        </p:txBody>
      </p:sp>
      <p:sp>
        <p:nvSpPr>
          <p:cNvPr id="48" name="หัวข้อ">
            <a:extLst>
              <a:ext uri="{FF2B5EF4-FFF2-40B4-BE49-F238E27FC236}">
                <a16:creationId xmlns:a16="http://schemas.microsoft.com/office/drawing/2014/main" id="{7C6416BB-1653-4705-8C2D-36227A1671B3}"/>
              </a:ext>
            </a:extLst>
          </p:cNvPr>
          <p:cNvSpPr txBox="1"/>
          <p:nvPr/>
        </p:nvSpPr>
        <p:spPr>
          <a:xfrm>
            <a:off x="1866253" y="5202468"/>
            <a:ext cx="3134519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ตัน 790 กิโลกรัม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98CA586-544A-4828-A6CA-CD73C8366FAD}"/>
              </a:ext>
            </a:extLst>
          </p:cNvPr>
          <p:cNvGrpSpPr/>
          <p:nvPr/>
        </p:nvGrpSpPr>
        <p:grpSpPr>
          <a:xfrm>
            <a:off x="855784" y="5190893"/>
            <a:ext cx="873322" cy="666849"/>
            <a:chOff x="1231704" y="5526173"/>
            <a:chExt cx="873322" cy="666849"/>
          </a:xfrm>
        </p:grpSpPr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D5982223-0362-476F-AC5B-6133B6B4E292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187F088-92B3-4338-A813-B34DE91EBAD1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93C1C50-43F4-4869-9FD4-8EBC513F1DA0}"/>
              </a:ext>
            </a:extLst>
          </p:cNvPr>
          <p:cNvGrpSpPr/>
          <p:nvPr/>
        </p:nvGrpSpPr>
        <p:grpSpPr>
          <a:xfrm>
            <a:off x="5625320" y="2295905"/>
            <a:ext cx="6051979" cy="2254643"/>
            <a:chOff x="5625320" y="2295905"/>
            <a:chExt cx="6051979" cy="2254643"/>
          </a:xfrm>
        </p:grpSpPr>
        <p:sp>
          <p:nvSpPr>
            <p:cNvPr id="80" name="สีขาว">
              <a:extLst>
                <a:ext uri="{FF2B5EF4-FFF2-40B4-BE49-F238E27FC236}">
                  <a16:creationId xmlns:a16="http://schemas.microsoft.com/office/drawing/2014/main" id="{C3DE49E4-E730-4581-A733-1C7EB897968C}"/>
                </a:ext>
              </a:extLst>
            </p:cNvPr>
            <p:cNvSpPr/>
            <p:nvPr/>
          </p:nvSpPr>
          <p:spPr>
            <a:xfrm>
              <a:off x="5625320" y="2295905"/>
              <a:ext cx="6024718" cy="2254643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22469ECD-5B28-4994-A135-C16058E77C9B}"/>
                </a:ext>
              </a:extLst>
            </p:cNvPr>
            <p:cNvSpPr txBox="1"/>
            <p:nvPr/>
          </p:nvSpPr>
          <p:spPr>
            <a:xfrm>
              <a:off x="5625320" y="2454373"/>
              <a:ext cx="605197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เปลี่ยนหน่วยให้เป็นหน่วยเดียวกัน</a:t>
              </a:r>
            </a:p>
          </p:txBody>
        </p:sp>
      </p:grpSp>
      <p:sp>
        <p:nvSpPr>
          <p:cNvPr id="82" name="หัวข้อ">
            <a:extLst>
              <a:ext uri="{FF2B5EF4-FFF2-40B4-BE49-F238E27FC236}">
                <a16:creationId xmlns:a16="http://schemas.microsoft.com/office/drawing/2014/main" id="{3F5B3103-E4EB-4B03-8102-D29705161089}"/>
              </a:ext>
            </a:extLst>
          </p:cNvPr>
          <p:cNvSpPr txBox="1"/>
          <p:nvPr/>
        </p:nvSpPr>
        <p:spPr>
          <a:xfrm>
            <a:off x="5818421" y="2885287"/>
            <a:ext cx="5553292" cy="13131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1,250 กิโลกรัม </a:t>
            </a:r>
          </a:p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เท่ากับ ........ ตัน .............. กิโลกรัม</a:t>
            </a:r>
          </a:p>
        </p:txBody>
      </p: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E434F6F7-8572-49A1-885E-FF08455E888E}"/>
              </a:ext>
            </a:extLst>
          </p:cNvPr>
          <p:cNvSpPr txBox="1"/>
          <p:nvPr/>
        </p:nvSpPr>
        <p:spPr>
          <a:xfrm>
            <a:off x="7081521" y="3544258"/>
            <a:ext cx="936210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CD2540BB-84AA-4949-BC41-DA0E649CABA8}"/>
              </a:ext>
            </a:extLst>
          </p:cNvPr>
          <p:cNvSpPr txBox="1"/>
          <p:nvPr/>
        </p:nvSpPr>
        <p:spPr>
          <a:xfrm>
            <a:off x="8432800" y="3544258"/>
            <a:ext cx="1391920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250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A95264C-FE7E-4CEA-9D23-0B6F01F963A3}"/>
              </a:ext>
            </a:extLst>
          </p:cNvPr>
          <p:cNvGrpSpPr/>
          <p:nvPr/>
        </p:nvGrpSpPr>
        <p:grpSpPr>
          <a:xfrm>
            <a:off x="5625320" y="4844820"/>
            <a:ext cx="6051979" cy="783935"/>
            <a:chOff x="5625320" y="2295905"/>
            <a:chExt cx="6051979" cy="783935"/>
          </a:xfrm>
        </p:grpSpPr>
        <p:sp>
          <p:nvSpPr>
            <p:cNvPr id="89" name="สีขาว">
              <a:extLst>
                <a:ext uri="{FF2B5EF4-FFF2-40B4-BE49-F238E27FC236}">
                  <a16:creationId xmlns:a16="http://schemas.microsoft.com/office/drawing/2014/main" id="{DE71DF61-05E3-4A51-9F2D-A8632AAF2D19}"/>
                </a:ext>
              </a:extLst>
            </p:cNvPr>
            <p:cNvSpPr/>
            <p:nvPr/>
          </p:nvSpPr>
          <p:spPr>
            <a:xfrm>
              <a:off x="5625320" y="2295905"/>
              <a:ext cx="6024718" cy="783935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90" name="หัวข้อ">
              <a:extLst>
                <a:ext uri="{FF2B5EF4-FFF2-40B4-BE49-F238E27FC236}">
                  <a16:creationId xmlns:a16="http://schemas.microsoft.com/office/drawing/2014/main" id="{3EC37040-9AB1-4E03-9221-78F52657934A}"/>
                </a:ext>
              </a:extLst>
            </p:cNvPr>
            <p:cNvSpPr txBox="1"/>
            <p:nvPr/>
          </p:nvSpPr>
          <p:spPr>
            <a:xfrm>
              <a:off x="5625320" y="2454373"/>
              <a:ext cx="605197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นำจำนวนที่เป็นหน่วยเดียวกันมาบวกกัน</a:t>
              </a:r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00477CA0-F8C8-4E57-B889-0280F41DDEC4}"/>
              </a:ext>
            </a:extLst>
          </p:cNvPr>
          <p:cNvSpPr/>
          <p:nvPr/>
        </p:nvSpPr>
        <p:spPr>
          <a:xfrm>
            <a:off x="3302000" y="3190953"/>
            <a:ext cx="828000" cy="100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4B3D97F-0A5B-498C-A528-CE21B9CA107F}"/>
              </a:ext>
            </a:extLst>
          </p:cNvPr>
          <p:cNvSpPr/>
          <p:nvPr/>
        </p:nvSpPr>
        <p:spPr>
          <a:xfrm>
            <a:off x="2027124" y="3203403"/>
            <a:ext cx="474413" cy="100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02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8" grpId="0"/>
      <p:bldP spid="60" grpId="0"/>
      <p:bldP spid="69" grpId="0"/>
      <p:bldP spid="48" grpId="0"/>
      <p:bldP spid="82" grpId="0"/>
      <p:bldP spid="83" grpId="0"/>
      <p:bldP spid="84" grpId="0"/>
      <p:bldP spid="91" grpId="0" animBg="1"/>
      <p:bldP spid="93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" descr="Shape, rectangle&#10;&#10;Description automatically generated">
            <a:extLst>
              <a:ext uri="{FF2B5EF4-FFF2-40B4-BE49-F238E27FC236}">
                <a16:creationId xmlns:a16="http://schemas.microsoft.com/office/drawing/2014/main" id="{388B9CA7-D64A-428D-B196-C791EAFA2C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49" name="สีขาว">
            <a:extLst>
              <a:ext uri="{FF2B5EF4-FFF2-40B4-BE49-F238E27FC236}">
                <a16:creationId xmlns:a16="http://schemas.microsoft.com/office/drawing/2014/main" id="{12251E40-CE2C-4D31-AEE6-C3FE9D354A5E}"/>
              </a:ext>
            </a:extLst>
          </p:cNvPr>
          <p:cNvSpPr/>
          <p:nvPr/>
        </p:nvSpPr>
        <p:spPr>
          <a:xfrm>
            <a:off x="545810" y="2295905"/>
            <a:ext cx="4809754" cy="401029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41" name="โจทย์">
            <a:extLst>
              <a:ext uri="{FF2B5EF4-FFF2-40B4-BE49-F238E27FC236}">
                <a16:creationId xmlns:a16="http://schemas.microsoft.com/office/drawing/2014/main" id="{D11EE67A-AEE8-4374-ABD3-DA302F5F495D}"/>
              </a:ext>
            </a:extLst>
          </p:cNvPr>
          <p:cNvGrpSpPr/>
          <p:nvPr/>
        </p:nvGrpSpPr>
        <p:grpSpPr>
          <a:xfrm>
            <a:off x="854194" y="1323544"/>
            <a:ext cx="10596126" cy="762268"/>
            <a:chOff x="159322" y="1006221"/>
            <a:chExt cx="9119009" cy="76226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FB342B4-462F-428C-B63D-3DC0228EC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22" y="1033842"/>
              <a:ext cx="9119009" cy="734647"/>
            </a:xfrm>
            <a:prstGeom prst="rect">
              <a:avLst/>
            </a:prstGeom>
          </p:spPr>
        </p:pic>
        <p:sp>
          <p:nvSpPr>
            <p:cNvPr id="43" name="หัวข้อ">
              <a:extLst>
                <a:ext uri="{FF2B5EF4-FFF2-40B4-BE49-F238E27FC236}">
                  <a16:creationId xmlns:a16="http://schemas.microsoft.com/office/drawing/2014/main" id="{980F5813-8B3B-492E-9799-77557E7B3252}"/>
                </a:ext>
              </a:extLst>
            </p:cNvPr>
            <p:cNvSpPr txBox="1"/>
            <p:nvPr/>
          </p:nvSpPr>
          <p:spPr>
            <a:xfrm>
              <a:off x="159322" y="1006221"/>
              <a:ext cx="9119009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15 กิโลกรัม บวก 6,580 กรัม เท่ากับเท่าไร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9EE19D3-B8E9-4694-AFC1-AC7AE5EDC58A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E48616E5-8D9D-4941-9A94-E112C1B4E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D0A060F0-3E52-4643-BBB2-C3754E3DE92B}"/>
                </a:ext>
              </a:extLst>
            </p:cNvPr>
            <p:cNvSpPr txBox="1"/>
            <p:nvPr/>
          </p:nvSpPr>
          <p:spPr>
            <a:xfrm>
              <a:off x="338011" y="1898052"/>
              <a:ext cx="580098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60834A1-7D26-4D45-B753-0454E5786F79}"/>
              </a:ext>
            </a:extLst>
          </p:cNvPr>
          <p:cNvGrpSpPr/>
          <p:nvPr/>
        </p:nvGrpSpPr>
        <p:grpSpPr>
          <a:xfrm>
            <a:off x="1493607" y="2588020"/>
            <a:ext cx="2930234" cy="523220"/>
            <a:chOff x="1493607" y="2588020"/>
            <a:chExt cx="2930234" cy="523220"/>
          </a:xfrm>
        </p:grpSpPr>
        <p:sp>
          <p:nvSpPr>
            <p:cNvPr id="50" name="หัวข้อ">
              <a:extLst>
                <a:ext uri="{FF2B5EF4-FFF2-40B4-BE49-F238E27FC236}">
                  <a16:creationId xmlns:a16="http://schemas.microsoft.com/office/drawing/2014/main" id="{E62354EB-FF0D-4182-BCDE-EF6060A10B69}"/>
                </a:ext>
              </a:extLst>
            </p:cNvPr>
            <p:cNvSpPr txBox="1"/>
            <p:nvPr/>
          </p:nvSpPr>
          <p:spPr>
            <a:xfrm>
              <a:off x="3005592" y="2588020"/>
              <a:ext cx="14182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กรัม</a:t>
              </a:r>
            </a:p>
          </p:txBody>
        </p:sp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3C62E576-38A2-4373-BE51-D28669B767F9}"/>
                </a:ext>
              </a:extLst>
            </p:cNvPr>
            <p:cNvSpPr txBox="1"/>
            <p:nvPr/>
          </p:nvSpPr>
          <p:spPr>
            <a:xfrm>
              <a:off x="1493607" y="2588020"/>
              <a:ext cx="14182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กิโลกรัม</a:t>
              </a:r>
            </a:p>
          </p:txBody>
        </p:sp>
      </p:grpSp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DEE554A5-4BD1-4F48-84B1-197182BBC444}"/>
              </a:ext>
            </a:extLst>
          </p:cNvPr>
          <p:cNvSpPr txBox="1"/>
          <p:nvPr/>
        </p:nvSpPr>
        <p:spPr>
          <a:xfrm>
            <a:off x="1480051" y="4242534"/>
            <a:ext cx="9942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21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B079664-3B54-44C4-A82E-5F2A6BE6E7A2}"/>
              </a:ext>
            </a:extLst>
          </p:cNvPr>
          <p:cNvGrpSpPr/>
          <p:nvPr/>
        </p:nvGrpSpPr>
        <p:grpSpPr>
          <a:xfrm>
            <a:off x="1827148" y="4242534"/>
            <a:ext cx="2448000" cy="700449"/>
            <a:chOff x="1827148" y="4052034"/>
            <a:chExt cx="2448000" cy="700449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3CD63A6-CCBF-443B-B5E8-520A505E6FD4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675498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1BD9141-4269-48FA-9DAD-DEA1F7BE4B98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752483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9DD48EB4-257F-49BB-9F8B-DC08E70AB005}"/>
                </a:ext>
              </a:extLst>
            </p:cNvPr>
            <p:cNvSpPr txBox="1"/>
            <p:nvPr/>
          </p:nvSpPr>
          <p:spPr>
            <a:xfrm>
              <a:off x="2815591" y="4052034"/>
              <a:ext cx="131028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580</a:t>
              </a:r>
            </a:p>
          </p:txBody>
        </p:sp>
      </p:grpSp>
      <p:sp>
        <p:nvSpPr>
          <p:cNvPr id="57" name="หัวข้อ">
            <a:extLst>
              <a:ext uri="{FF2B5EF4-FFF2-40B4-BE49-F238E27FC236}">
                <a16:creationId xmlns:a16="http://schemas.microsoft.com/office/drawing/2014/main" id="{D478E847-E12E-43FE-A911-CF8CE28A9684}"/>
              </a:ext>
            </a:extLst>
          </p:cNvPr>
          <p:cNvSpPr txBox="1"/>
          <p:nvPr/>
        </p:nvSpPr>
        <p:spPr>
          <a:xfrm>
            <a:off x="1480051" y="317966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15</a:t>
            </a:r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59BCE5E0-ED8D-4B3F-B043-405D09B45E01}"/>
              </a:ext>
            </a:extLst>
          </p:cNvPr>
          <p:cNvSpPr txBox="1"/>
          <p:nvPr/>
        </p:nvSpPr>
        <p:spPr>
          <a:xfrm>
            <a:off x="3131647" y="317966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51181E3-15CC-4CE5-B84B-DAFE5E703CAD}"/>
              </a:ext>
            </a:extLst>
          </p:cNvPr>
          <p:cNvGrpSpPr/>
          <p:nvPr/>
        </p:nvGrpSpPr>
        <p:grpSpPr>
          <a:xfrm>
            <a:off x="1480051" y="3726847"/>
            <a:ext cx="2795097" cy="541154"/>
            <a:chOff x="1480051" y="3536347"/>
            <a:chExt cx="2795097" cy="54115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9D3DD31-FB0E-4ECC-8F14-CD4873800E89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077501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หัวข้อ">
              <a:extLst>
                <a:ext uri="{FF2B5EF4-FFF2-40B4-BE49-F238E27FC236}">
                  <a16:creationId xmlns:a16="http://schemas.microsoft.com/office/drawing/2014/main" id="{AD516632-5550-4012-B018-2DA62EDB3908}"/>
                </a:ext>
              </a:extLst>
            </p:cNvPr>
            <p:cNvSpPr txBox="1"/>
            <p:nvPr/>
          </p:nvSpPr>
          <p:spPr>
            <a:xfrm>
              <a:off x="1480051" y="3536347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6</a:t>
              </a:r>
            </a:p>
          </p:txBody>
        </p:sp>
      </p:grp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4DC12167-0DFD-4394-A6DC-29A8E5A3B780}"/>
              </a:ext>
            </a:extLst>
          </p:cNvPr>
          <p:cNvSpPr txBox="1"/>
          <p:nvPr/>
        </p:nvSpPr>
        <p:spPr>
          <a:xfrm>
            <a:off x="3131647" y="3726847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580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D081C44A-07CF-467D-A7C8-A1889BE83DC4}"/>
              </a:ext>
            </a:extLst>
          </p:cNvPr>
          <p:cNvSpPr txBox="1"/>
          <p:nvPr/>
        </p:nvSpPr>
        <p:spPr>
          <a:xfrm>
            <a:off x="4034035" y="3310974"/>
            <a:ext cx="495471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+</a:t>
            </a:r>
          </a:p>
        </p:txBody>
      </p:sp>
      <p:sp>
        <p:nvSpPr>
          <p:cNvPr id="73" name="โจทย์">
            <a:extLst>
              <a:ext uri="{FF2B5EF4-FFF2-40B4-BE49-F238E27FC236}">
                <a16:creationId xmlns:a16="http://schemas.microsoft.com/office/drawing/2014/main" id="{26F2B5BC-A759-48C4-B6E9-A6DD9DA9FDD7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การบวกเกี่ยวกับน้ำหนัก</a:t>
            </a:r>
          </a:p>
        </p:txBody>
      </p:sp>
      <p:sp>
        <p:nvSpPr>
          <p:cNvPr id="48" name="หัวข้อ">
            <a:extLst>
              <a:ext uri="{FF2B5EF4-FFF2-40B4-BE49-F238E27FC236}">
                <a16:creationId xmlns:a16="http://schemas.microsoft.com/office/drawing/2014/main" id="{7C6416BB-1653-4705-8C2D-36227A1671B3}"/>
              </a:ext>
            </a:extLst>
          </p:cNvPr>
          <p:cNvSpPr txBox="1"/>
          <p:nvPr/>
        </p:nvSpPr>
        <p:spPr>
          <a:xfrm>
            <a:off x="1866253" y="5202468"/>
            <a:ext cx="3134519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21 กิโลกรัม 580 กรัม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98CA586-544A-4828-A6CA-CD73C8366FAD}"/>
              </a:ext>
            </a:extLst>
          </p:cNvPr>
          <p:cNvGrpSpPr/>
          <p:nvPr/>
        </p:nvGrpSpPr>
        <p:grpSpPr>
          <a:xfrm>
            <a:off x="855784" y="5190893"/>
            <a:ext cx="873322" cy="666849"/>
            <a:chOff x="1231704" y="5526173"/>
            <a:chExt cx="873322" cy="666849"/>
          </a:xfrm>
        </p:grpSpPr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D5982223-0362-476F-AC5B-6133B6B4E292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187F088-92B3-4338-A813-B34DE91EBAD1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93C1C50-43F4-4869-9FD4-8EBC513F1DA0}"/>
              </a:ext>
            </a:extLst>
          </p:cNvPr>
          <p:cNvGrpSpPr/>
          <p:nvPr/>
        </p:nvGrpSpPr>
        <p:grpSpPr>
          <a:xfrm>
            <a:off x="5625320" y="2295905"/>
            <a:ext cx="6051979" cy="2254643"/>
            <a:chOff x="5625320" y="2295905"/>
            <a:chExt cx="6051979" cy="2254643"/>
          </a:xfrm>
        </p:grpSpPr>
        <p:sp>
          <p:nvSpPr>
            <p:cNvPr id="80" name="สีขาว">
              <a:extLst>
                <a:ext uri="{FF2B5EF4-FFF2-40B4-BE49-F238E27FC236}">
                  <a16:creationId xmlns:a16="http://schemas.microsoft.com/office/drawing/2014/main" id="{C3DE49E4-E730-4581-A733-1C7EB897968C}"/>
                </a:ext>
              </a:extLst>
            </p:cNvPr>
            <p:cNvSpPr/>
            <p:nvPr/>
          </p:nvSpPr>
          <p:spPr>
            <a:xfrm>
              <a:off x="5625320" y="2295905"/>
              <a:ext cx="6024718" cy="2254643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22469ECD-5B28-4994-A135-C16058E77C9B}"/>
                </a:ext>
              </a:extLst>
            </p:cNvPr>
            <p:cNvSpPr txBox="1"/>
            <p:nvPr/>
          </p:nvSpPr>
          <p:spPr>
            <a:xfrm>
              <a:off x="5625320" y="2454373"/>
              <a:ext cx="605197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เปลี่ยนหน่วยให้เป็นหน่วยเดียวกัน</a:t>
              </a:r>
            </a:p>
          </p:txBody>
        </p:sp>
      </p:grpSp>
      <p:sp>
        <p:nvSpPr>
          <p:cNvPr id="82" name="หัวข้อ">
            <a:extLst>
              <a:ext uri="{FF2B5EF4-FFF2-40B4-BE49-F238E27FC236}">
                <a16:creationId xmlns:a16="http://schemas.microsoft.com/office/drawing/2014/main" id="{3F5B3103-E4EB-4B03-8102-D29705161089}"/>
              </a:ext>
            </a:extLst>
          </p:cNvPr>
          <p:cNvSpPr txBox="1"/>
          <p:nvPr/>
        </p:nvSpPr>
        <p:spPr>
          <a:xfrm>
            <a:off x="5818421" y="2885287"/>
            <a:ext cx="5553292" cy="13131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6,580 กรัม </a:t>
            </a:r>
          </a:p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เท่ากับ ..... กิโลกรัม ............ กรัม</a:t>
            </a:r>
          </a:p>
        </p:txBody>
      </p: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E434F6F7-8572-49A1-885E-FF08455E888E}"/>
              </a:ext>
            </a:extLst>
          </p:cNvPr>
          <p:cNvSpPr txBox="1"/>
          <p:nvPr/>
        </p:nvSpPr>
        <p:spPr>
          <a:xfrm>
            <a:off x="7309211" y="3544258"/>
            <a:ext cx="564789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CD2540BB-84AA-4949-BC41-DA0E649CABA8}"/>
              </a:ext>
            </a:extLst>
          </p:cNvPr>
          <p:cNvSpPr txBox="1"/>
          <p:nvPr/>
        </p:nvSpPr>
        <p:spPr>
          <a:xfrm>
            <a:off x="9001760" y="3544258"/>
            <a:ext cx="116311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580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A95264C-FE7E-4CEA-9D23-0B6F01F963A3}"/>
              </a:ext>
            </a:extLst>
          </p:cNvPr>
          <p:cNvGrpSpPr/>
          <p:nvPr/>
        </p:nvGrpSpPr>
        <p:grpSpPr>
          <a:xfrm>
            <a:off x="5625320" y="4844820"/>
            <a:ext cx="6051979" cy="783935"/>
            <a:chOff x="5625320" y="2295905"/>
            <a:chExt cx="6051979" cy="783935"/>
          </a:xfrm>
        </p:grpSpPr>
        <p:sp>
          <p:nvSpPr>
            <p:cNvPr id="89" name="สีขาว">
              <a:extLst>
                <a:ext uri="{FF2B5EF4-FFF2-40B4-BE49-F238E27FC236}">
                  <a16:creationId xmlns:a16="http://schemas.microsoft.com/office/drawing/2014/main" id="{DE71DF61-05E3-4A51-9F2D-A8632AAF2D19}"/>
                </a:ext>
              </a:extLst>
            </p:cNvPr>
            <p:cNvSpPr/>
            <p:nvPr/>
          </p:nvSpPr>
          <p:spPr>
            <a:xfrm>
              <a:off x="5625320" y="2295905"/>
              <a:ext cx="6024718" cy="783935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90" name="หัวข้อ">
              <a:extLst>
                <a:ext uri="{FF2B5EF4-FFF2-40B4-BE49-F238E27FC236}">
                  <a16:creationId xmlns:a16="http://schemas.microsoft.com/office/drawing/2014/main" id="{3EC37040-9AB1-4E03-9221-78F52657934A}"/>
                </a:ext>
              </a:extLst>
            </p:cNvPr>
            <p:cNvSpPr txBox="1"/>
            <p:nvPr/>
          </p:nvSpPr>
          <p:spPr>
            <a:xfrm>
              <a:off x="5625320" y="2454373"/>
              <a:ext cx="605197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นำจำนวนที่เป็นหน่วยเดียวกันมาบวกกัน</a:t>
              </a:r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00477CA0-F8C8-4E57-B889-0280F41DDEC4}"/>
              </a:ext>
            </a:extLst>
          </p:cNvPr>
          <p:cNvSpPr/>
          <p:nvPr/>
        </p:nvSpPr>
        <p:spPr>
          <a:xfrm>
            <a:off x="3302000" y="3188413"/>
            <a:ext cx="828000" cy="100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4B3D97F-0A5B-498C-A528-CE21B9CA107F}"/>
              </a:ext>
            </a:extLst>
          </p:cNvPr>
          <p:cNvSpPr/>
          <p:nvPr/>
        </p:nvSpPr>
        <p:spPr>
          <a:xfrm>
            <a:off x="1901956" y="3200863"/>
            <a:ext cx="599582" cy="100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3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8" grpId="0"/>
      <p:bldP spid="60" grpId="0"/>
      <p:bldP spid="69" grpId="0"/>
      <p:bldP spid="48" grpId="0"/>
      <p:bldP spid="82" grpId="0"/>
      <p:bldP spid="83" grpId="0"/>
      <p:bldP spid="84" grpId="0"/>
      <p:bldP spid="91" grpId="0" animBg="1"/>
      <p:bldP spid="93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" descr="Shape, rectangle&#10;&#10;Description automatically generated">
            <a:extLst>
              <a:ext uri="{FF2B5EF4-FFF2-40B4-BE49-F238E27FC236}">
                <a16:creationId xmlns:a16="http://schemas.microsoft.com/office/drawing/2014/main" id="{388B9CA7-D64A-428D-B196-C791EAFA2C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49" name="สีขาว">
            <a:extLst>
              <a:ext uri="{FF2B5EF4-FFF2-40B4-BE49-F238E27FC236}">
                <a16:creationId xmlns:a16="http://schemas.microsoft.com/office/drawing/2014/main" id="{12251E40-CE2C-4D31-AEE6-C3FE9D354A5E}"/>
              </a:ext>
            </a:extLst>
          </p:cNvPr>
          <p:cNvSpPr/>
          <p:nvPr/>
        </p:nvSpPr>
        <p:spPr>
          <a:xfrm>
            <a:off x="545810" y="2295905"/>
            <a:ext cx="4809754" cy="401029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41" name="โจทย์">
            <a:extLst>
              <a:ext uri="{FF2B5EF4-FFF2-40B4-BE49-F238E27FC236}">
                <a16:creationId xmlns:a16="http://schemas.microsoft.com/office/drawing/2014/main" id="{D11EE67A-AEE8-4374-ABD3-DA302F5F495D}"/>
              </a:ext>
            </a:extLst>
          </p:cNvPr>
          <p:cNvGrpSpPr/>
          <p:nvPr/>
        </p:nvGrpSpPr>
        <p:grpSpPr>
          <a:xfrm>
            <a:off x="854194" y="1323544"/>
            <a:ext cx="10596126" cy="762268"/>
            <a:chOff x="159322" y="1006221"/>
            <a:chExt cx="9119009" cy="76226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FB342B4-462F-428C-B63D-3DC0228EC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22" y="1033842"/>
              <a:ext cx="9119009" cy="734647"/>
            </a:xfrm>
            <a:prstGeom prst="rect">
              <a:avLst/>
            </a:prstGeom>
          </p:spPr>
        </p:pic>
        <p:sp>
          <p:nvSpPr>
            <p:cNvPr id="43" name="หัวข้อ">
              <a:extLst>
                <a:ext uri="{FF2B5EF4-FFF2-40B4-BE49-F238E27FC236}">
                  <a16:creationId xmlns:a16="http://schemas.microsoft.com/office/drawing/2014/main" id="{980F5813-8B3B-492E-9799-77557E7B3252}"/>
                </a:ext>
              </a:extLst>
            </p:cNvPr>
            <p:cNvSpPr txBox="1"/>
            <p:nvPr/>
          </p:nvSpPr>
          <p:spPr>
            <a:xfrm>
              <a:off x="159322" y="1006221"/>
              <a:ext cx="9119009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7,600 กิโลกรัม บวก 3 ตัน 850 กิโลกรัม เท่ากับเท่าไร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9EE19D3-B8E9-4694-AFC1-AC7AE5EDC58A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E48616E5-8D9D-4941-9A94-E112C1B4E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D0A060F0-3E52-4643-BBB2-C3754E3DE92B}"/>
                </a:ext>
              </a:extLst>
            </p:cNvPr>
            <p:cNvSpPr txBox="1"/>
            <p:nvPr/>
          </p:nvSpPr>
          <p:spPr>
            <a:xfrm>
              <a:off x="327851" y="1898052"/>
              <a:ext cx="580098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19F77C5-7212-4DBA-B344-41936171FF96}"/>
              </a:ext>
            </a:extLst>
          </p:cNvPr>
          <p:cNvGrpSpPr/>
          <p:nvPr/>
        </p:nvGrpSpPr>
        <p:grpSpPr>
          <a:xfrm>
            <a:off x="1714999" y="2397520"/>
            <a:ext cx="2702746" cy="523220"/>
            <a:chOff x="1714999" y="2397520"/>
            <a:chExt cx="2702746" cy="523220"/>
          </a:xfrm>
        </p:grpSpPr>
        <p:sp>
          <p:nvSpPr>
            <p:cNvPr id="50" name="หัวข้อ">
              <a:extLst>
                <a:ext uri="{FF2B5EF4-FFF2-40B4-BE49-F238E27FC236}">
                  <a16:creationId xmlns:a16="http://schemas.microsoft.com/office/drawing/2014/main" id="{E62354EB-FF0D-4182-BCDE-EF6060A10B69}"/>
                </a:ext>
              </a:extLst>
            </p:cNvPr>
            <p:cNvSpPr txBox="1"/>
            <p:nvPr/>
          </p:nvSpPr>
          <p:spPr>
            <a:xfrm>
              <a:off x="2999496" y="2397520"/>
              <a:ext cx="14182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กิโลกรัม</a:t>
              </a:r>
            </a:p>
          </p:txBody>
        </p:sp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3C62E576-38A2-4373-BE51-D28669B767F9}"/>
                </a:ext>
              </a:extLst>
            </p:cNvPr>
            <p:cNvSpPr txBox="1"/>
            <p:nvPr/>
          </p:nvSpPr>
          <p:spPr>
            <a:xfrm>
              <a:off x="1714999" y="2397520"/>
              <a:ext cx="112980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ตัน</a:t>
              </a:r>
            </a:p>
          </p:txBody>
        </p:sp>
      </p:grpSp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DEE554A5-4BD1-4F48-84B1-197182BBC444}"/>
              </a:ext>
            </a:extLst>
          </p:cNvPr>
          <p:cNvSpPr txBox="1"/>
          <p:nvPr/>
        </p:nvSpPr>
        <p:spPr>
          <a:xfrm>
            <a:off x="1480051" y="4001234"/>
            <a:ext cx="9942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10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B079664-3B54-44C4-A82E-5F2A6BE6E7A2}"/>
              </a:ext>
            </a:extLst>
          </p:cNvPr>
          <p:cNvGrpSpPr/>
          <p:nvPr/>
        </p:nvGrpSpPr>
        <p:grpSpPr>
          <a:xfrm>
            <a:off x="1827148" y="4001234"/>
            <a:ext cx="2448000" cy="751249"/>
            <a:chOff x="1827148" y="4001234"/>
            <a:chExt cx="2448000" cy="751249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3CD63A6-CCBF-443B-B5E8-520A505E6FD4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675498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1BD9141-4269-48FA-9DAD-DEA1F7BE4B98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752483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9DD48EB4-257F-49BB-9F8B-DC08E70AB005}"/>
                </a:ext>
              </a:extLst>
            </p:cNvPr>
            <p:cNvSpPr txBox="1"/>
            <p:nvPr/>
          </p:nvSpPr>
          <p:spPr>
            <a:xfrm>
              <a:off x="2815591" y="4001234"/>
              <a:ext cx="131028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1,450</a:t>
              </a:r>
            </a:p>
          </p:txBody>
        </p:sp>
      </p:grpSp>
      <p:sp>
        <p:nvSpPr>
          <p:cNvPr id="57" name="หัวข้อ">
            <a:extLst>
              <a:ext uri="{FF2B5EF4-FFF2-40B4-BE49-F238E27FC236}">
                <a16:creationId xmlns:a16="http://schemas.microsoft.com/office/drawing/2014/main" id="{D478E847-E12E-43FE-A911-CF8CE28A9684}"/>
              </a:ext>
            </a:extLst>
          </p:cNvPr>
          <p:cNvSpPr txBox="1"/>
          <p:nvPr/>
        </p:nvSpPr>
        <p:spPr>
          <a:xfrm>
            <a:off x="1480051" y="298916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59BCE5E0-ED8D-4B3F-B043-405D09B45E01}"/>
              </a:ext>
            </a:extLst>
          </p:cNvPr>
          <p:cNvSpPr txBox="1"/>
          <p:nvPr/>
        </p:nvSpPr>
        <p:spPr>
          <a:xfrm>
            <a:off x="3131647" y="298916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600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51181E3-15CC-4CE5-B84B-DAFE5E703CAD}"/>
              </a:ext>
            </a:extLst>
          </p:cNvPr>
          <p:cNvGrpSpPr/>
          <p:nvPr/>
        </p:nvGrpSpPr>
        <p:grpSpPr>
          <a:xfrm>
            <a:off x="1480051" y="3536347"/>
            <a:ext cx="2795097" cy="541154"/>
            <a:chOff x="1480051" y="3536347"/>
            <a:chExt cx="2795097" cy="54115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9D3DD31-FB0E-4ECC-8F14-CD4873800E89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077501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หัวข้อ">
              <a:extLst>
                <a:ext uri="{FF2B5EF4-FFF2-40B4-BE49-F238E27FC236}">
                  <a16:creationId xmlns:a16="http://schemas.microsoft.com/office/drawing/2014/main" id="{AD516632-5550-4012-B018-2DA62EDB3908}"/>
                </a:ext>
              </a:extLst>
            </p:cNvPr>
            <p:cNvSpPr txBox="1"/>
            <p:nvPr/>
          </p:nvSpPr>
          <p:spPr>
            <a:xfrm>
              <a:off x="1480051" y="3536347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</a:p>
          </p:txBody>
        </p:sp>
      </p:grp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4DC12167-0DFD-4394-A6DC-29A8E5A3B780}"/>
              </a:ext>
            </a:extLst>
          </p:cNvPr>
          <p:cNvSpPr txBox="1"/>
          <p:nvPr/>
        </p:nvSpPr>
        <p:spPr>
          <a:xfrm>
            <a:off x="3131647" y="3536347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850</a:t>
            </a:r>
          </a:p>
        </p:txBody>
      </p:sp>
      <p:sp>
        <p:nvSpPr>
          <p:cNvPr id="63" name="หัวข้อ">
            <a:extLst>
              <a:ext uri="{FF2B5EF4-FFF2-40B4-BE49-F238E27FC236}">
                <a16:creationId xmlns:a16="http://schemas.microsoft.com/office/drawing/2014/main" id="{69066BD0-81C6-45DE-B9D3-CC4394C10365}"/>
              </a:ext>
            </a:extLst>
          </p:cNvPr>
          <p:cNvSpPr txBox="1"/>
          <p:nvPr/>
        </p:nvSpPr>
        <p:spPr>
          <a:xfrm>
            <a:off x="1480051" y="4682619"/>
            <a:ext cx="9942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9AFFD6-507B-4D63-8F8A-DB5B2785D4C9}"/>
              </a:ext>
            </a:extLst>
          </p:cNvPr>
          <p:cNvGrpSpPr/>
          <p:nvPr/>
        </p:nvGrpSpPr>
        <p:grpSpPr>
          <a:xfrm>
            <a:off x="1827148" y="4682619"/>
            <a:ext cx="2448000" cy="680321"/>
            <a:chOff x="1827148" y="4682619"/>
            <a:chExt cx="2448000" cy="680321"/>
          </a:xfrm>
        </p:grpSpPr>
        <p:sp>
          <p:nvSpPr>
            <p:cNvPr id="64" name="หัวข้อ">
              <a:extLst>
                <a:ext uri="{FF2B5EF4-FFF2-40B4-BE49-F238E27FC236}">
                  <a16:creationId xmlns:a16="http://schemas.microsoft.com/office/drawing/2014/main" id="{658F7429-290C-428F-89E1-B5F955AC47F0}"/>
                </a:ext>
              </a:extLst>
            </p:cNvPr>
            <p:cNvSpPr txBox="1"/>
            <p:nvPr/>
          </p:nvSpPr>
          <p:spPr>
            <a:xfrm>
              <a:off x="2815591" y="4682619"/>
              <a:ext cx="131028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450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28762C-6222-4174-9F71-88281D229045}"/>
                </a:ext>
              </a:extLst>
            </p:cNvPr>
            <p:cNvGrpSpPr/>
            <p:nvPr/>
          </p:nvGrpSpPr>
          <p:grpSpPr>
            <a:xfrm>
              <a:off x="1827148" y="5285955"/>
              <a:ext cx="2448000" cy="76985"/>
              <a:chOff x="1827148" y="5285955"/>
              <a:chExt cx="2448000" cy="76985"/>
            </a:xfrm>
          </p:grpSpPr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543B7D63-985A-41A6-8E70-57CFA2673E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7148" y="5285955"/>
                <a:ext cx="2448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4FBBC7B1-2CE3-4D46-B5C6-A698CD4846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7148" y="5362940"/>
                <a:ext cx="2448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AA026290-C33C-460E-9C83-08C27FB0E034}"/>
              </a:ext>
            </a:extLst>
          </p:cNvPr>
          <p:cNvSpPr txBox="1"/>
          <p:nvPr/>
        </p:nvSpPr>
        <p:spPr>
          <a:xfrm>
            <a:off x="692806" y="4672459"/>
            <a:ext cx="9942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หรือ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D081C44A-07CF-467D-A7C8-A1889BE83DC4}"/>
              </a:ext>
            </a:extLst>
          </p:cNvPr>
          <p:cNvSpPr txBox="1"/>
          <p:nvPr/>
        </p:nvSpPr>
        <p:spPr>
          <a:xfrm>
            <a:off x="4034035" y="3120474"/>
            <a:ext cx="495471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+</a:t>
            </a:r>
          </a:p>
        </p:txBody>
      </p:sp>
      <p:sp>
        <p:nvSpPr>
          <p:cNvPr id="73" name="โจทย์">
            <a:extLst>
              <a:ext uri="{FF2B5EF4-FFF2-40B4-BE49-F238E27FC236}">
                <a16:creationId xmlns:a16="http://schemas.microsoft.com/office/drawing/2014/main" id="{26F2B5BC-A759-48C4-B6E9-A6DD9DA9FDD7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การบวกเกี่ยวกับน้ำหนัก</a:t>
            </a:r>
          </a:p>
        </p:txBody>
      </p:sp>
      <p:sp>
        <p:nvSpPr>
          <p:cNvPr id="48" name="หัวข้อ">
            <a:extLst>
              <a:ext uri="{FF2B5EF4-FFF2-40B4-BE49-F238E27FC236}">
                <a16:creationId xmlns:a16="http://schemas.microsoft.com/office/drawing/2014/main" id="{7C6416BB-1653-4705-8C2D-36227A1671B3}"/>
              </a:ext>
            </a:extLst>
          </p:cNvPr>
          <p:cNvSpPr txBox="1"/>
          <p:nvPr/>
        </p:nvSpPr>
        <p:spPr>
          <a:xfrm>
            <a:off x="1866253" y="5537748"/>
            <a:ext cx="3134519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11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ตัน 450 กิโลกรัม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98CA586-544A-4828-A6CA-CD73C8366FAD}"/>
              </a:ext>
            </a:extLst>
          </p:cNvPr>
          <p:cNvGrpSpPr/>
          <p:nvPr/>
        </p:nvGrpSpPr>
        <p:grpSpPr>
          <a:xfrm>
            <a:off x="855784" y="5526173"/>
            <a:ext cx="873322" cy="666849"/>
            <a:chOff x="1231704" y="5526173"/>
            <a:chExt cx="873322" cy="666849"/>
          </a:xfrm>
        </p:grpSpPr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D5982223-0362-476F-AC5B-6133B6B4E292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187F088-92B3-4338-A813-B34DE91EBAD1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93C1C50-43F4-4869-9FD4-8EBC513F1DA0}"/>
              </a:ext>
            </a:extLst>
          </p:cNvPr>
          <p:cNvGrpSpPr/>
          <p:nvPr/>
        </p:nvGrpSpPr>
        <p:grpSpPr>
          <a:xfrm>
            <a:off x="5625320" y="2316239"/>
            <a:ext cx="6051979" cy="1664675"/>
            <a:chOff x="5625320" y="2356879"/>
            <a:chExt cx="6051979" cy="1664675"/>
          </a:xfrm>
        </p:grpSpPr>
        <p:sp>
          <p:nvSpPr>
            <p:cNvPr id="80" name="สีขาว">
              <a:extLst>
                <a:ext uri="{FF2B5EF4-FFF2-40B4-BE49-F238E27FC236}">
                  <a16:creationId xmlns:a16="http://schemas.microsoft.com/office/drawing/2014/main" id="{C3DE49E4-E730-4581-A733-1C7EB897968C}"/>
                </a:ext>
              </a:extLst>
            </p:cNvPr>
            <p:cNvSpPr/>
            <p:nvPr/>
          </p:nvSpPr>
          <p:spPr>
            <a:xfrm>
              <a:off x="5625320" y="2356879"/>
              <a:ext cx="6024718" cy="1664675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22469ECD-5B28-4994-A135-C16058E77C9B}"/>
                </a:ext>
              </a:extLst>
            </p:cNvPr>
            <p:cNvSpPr txBox="1"/>
            <p:nvPr/>
          </p:nvSpPr>
          <p:spPr>
            <a:xfrm>
              <a:off x="5625320" y="2454373"/>
              <a:ext cx="605197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เปลี่ยนหน่วยให้เป็นหน่วยเดียวกัน</a:t>
              </a:r>
            </a:p>
          </p:txBody>
        </p:sp>
      </p:grpSp>
      <p:sp>
        <p:nvSpPr>
          <p:cNvPr id="82" name="หัวข้อ">
            <a:extLst>
              <a:ext uri="{FF2B5EF4-FFF2-40B4-BE49-F238E27FC236}">
                <a16:creationId xmlns:a16="http://schemas.microsoft.com/office/drawing/2014/main" id="{3F5B3103-E4EB-4B03-8102-D29705161089}"/>
              </a:ext>
            </a:extLst>
          </p:cNvPr>
          <p:cNvSpPr txBox="1"/>
          <p:nvPr/>
        </p:nvSpPr>
        <p:spPr>
          <a:xfrm>
            <a:off x="5818421" y="2885287"/>
            <a:ext cx="5553292" cy="10438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7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7,600 กิโลกรัม </a:t>
            </a:r>
          </a:p>
          <a:p>
            <a:pPr algn="ctr">
              <a:spcBef>
                <a:spcPts val="7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เท่ากับ ........ ตัน .............. กิโลกรัม</a:t>
            </a:r>
          </a:p>
        </p:txBody>
      </p: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E434F6F7-8572-49A1-885E-FF08455E888E}"/>
              </a:ext>
            </a:extLst>
          </p:cNvPr>
          <p:cNvSpPr txBox="1"/>
          <p:nvPr/>
        </p:nvSpPr>
        <p:spPr>
          <a:xfrm>
            <a:off x="7081521" y="3290258"/>
            <a:ext cx="936210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CD2540BB-84AA-4949-BC41-DA0E649CABA8}"/>
              </a:ext>
            </a:extLst>
          </p:cNvPr>
          <p:cNvSpPr txBox="1"/>
          <p:nvPr/>
        </p:nvSpPr>
        <p:spPr>
          <a:xfrm>
            <a:off x="8432800" y="3290258"/>
            <a:ext cx="1391920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600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A95264C-FE7E-4CEA-9D23-0B6F01F963A3}"/>
              </a:ext>
            </a:extLst>
          </p:cNvPr>
          <p:cNvGrpSpPr/>
          <p:nvPr/>
        </p:nvGrpSpPr>
        <p:grpSpPr>
          <a:xfrm>
            <a:off x="5625320" y="4164101"/>
            <a:ext cx="6051979" cy="620728"/>
            <a:chOff x="5625320" y="2295906"/>
            <a:chExt cx="6051979" cy="620728"/>
          </a:xfrm>
        </p:grpSpPr>
        <p:sp>
          <p:nvSpPr>
            <p:cNvPr id="89" name="สีขาว">
              <a:extLst>
                <a:ext uri="{FF2B5EF4-FFF2-40B4-BE49-F238E27FC236}">
                  <a16:creationId xmlns:a16="http://schemas.microsoft.com/office/drawing/2014/main" id="{DE71DF61-05E3-4A51-9F2D-A8632AAF2D19}"/>
                </a:ext>
              </a:extLst>
            </p:cNvPr>
            <p:cNvSpPr/>
            <p:nvPr/>
          </p:nvSpPr>
          <p:spPr>
            <a:xfrm>
              <a:off x="5625320" y="2295906"/>
              <a:ext cx="6024718" cy="620728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90" name="หัวข้อ">
              <a:extLst>
                <a:ext uri="{FF2B5EF4-FFF2-40B4-BE49-F238E27FC236}">
                  <a16:creationId xmlns:a16="http://schemas.microsoft.com/office/drawing/2014/main" id="{3EC37040-9AB1-4E03-9221-78F52657934A}"/>
                </a:ext>
              </a:extLst>
            </p:cNvPr>
            <p:cNvSpPr txBox="1"/>
            <p:nvPr/>
          </p:nvSpPr>
          <p:spPr>
            <a:xfrm>
              <a:off x="5625320" y="2393413"/>
              <a:ext cx="605197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นำจำนวนที่เป็นหน่วยเดียวกันมาบวกกัน</a:t>
              </a:r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00477CA0-F8C8-4E57-B889-0280F41DDEC4}"/>
              </a:ext>
            </a:extLst>
          </p:cNvPr>
          <p:cNvSpPr/>
          <p:nvPr/>
        </p:nvSpPr>
        <p:spPr>
          <a:xfrm>
            <a:off x="3302000" y="2997913"/>
            <a:ext cx="828000" cy="100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4B3D97F-0A5B-498C-A528-CE21B9CA107F}"/>
              </a:ext>
            </a:extLst>
          </p:cNvPr>
          <p:cNvSpPr/>
          <p:nvPr/>
        </p:nvSpPr>
        <p:spPr>
          <a:xfrm>
            <a:off x="2027124" y="3010363"/>
            <a:ext cx="474413" cy="100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97C4F78-F18C-46FC-B7E5-3040C9A3CF4A}"/>
              </a:ext>
            </a:extLst>
          </p:cNvPr>
          <p:cNvGrpSpPr/>
          <p:nvPr/>
        </p:nvGrpSpPr>
        <p:grpSpPr>
          <a:xfrm>
            <a:off x="5625320" y="5006599"/>
            <a:ext cx="6024718" cy="1299598"/>
            <a:chOff x="5625320" y="5006599"/>
            <a:chExt cx="6024718" cy="1299598"/>
          </a:xfrm>
        </p:grpSpPr>
        <p:sp>
          <p:nvSpPr>
            <p:cNvPr id="62" name="สีขาว">
              <a:extLst>
                <a:ext uri="{FF2B5EF4-FFF2-40B4-BE49-F238E27FC236}">
                  <a16:creationId xmlns:a16="http://schemas.microsoft.com/office/drawing/2014/main" id="{A1B89F77-9CBB-4695-857C-9FE338B8F533}"/>
                </a:ext>
              </a:extLst>
            </p:cNvPr>
            <p:cNvSpPr/>
            <p:nvPr/>
          </p:nvSpPr>
          <p:spPr>
            <a:xfrm>
              <a:off x="5625320" y="5006599"/>
              <a:ext cx="6024718" cy="1299598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72" name="หัวข้อ">
              <a:extLst>
                <a:ext uri="{FF2B5EF4-FFF2-40B4-BE49-F238E27FC236}">
                  <a16:creationId xmlns:a16="http://schemas.microsoft.com/office/drawing/2014/main" id="{CE8833E2-8D84-49DF-9F90-65586F298A20}"/>
                </a:ext>
              </a:extLst>
            </p:cNvPr>
            <p:cNvSpPr txBox="1"/>
            <p:nvPr/>
          </p:nvSpPr>
          <p:spPr>
            <a:xfrm>
              <a:off x="5818421" y="5163247"/>
              <a:ext cx="5553292" cy="104387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7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1,450 กิโลกรัม </a:t>
              </a:r>
            </a:p>
            <a:p>
              <a:pPr algn="ctr">
                <a:spcBef>
                  <a:spcPts val="7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เท่ากับ ........ ตัน .............. กิโลกรัม</a:t>
              </a:r>
            </a:p>
          </p:txBody>
        </p:sp>
      </p:grpSp>
      <p:sp>
        <p:nvSpPr>
          <p:cNvPr id="74" name="หัวข้อ">
            <a:extLst>
              <a:ext uri="{FF2B5EF4-FFF2-40B4-BE49-F238E27FC236}">
                <a16:creationId xmlns:a16="http://schemas.microsoft.com/office/drawing/2014/main" id="{8F27F170-DC73-4970-895C-C434768D5515}"/>
              </a:ext>
            </a:extLst>
          </p:cNvPr>
          <p:cNvSpPr txBox="1"/>
          <p:nvPr/>
        </p:nvSpPr>
        <p:spPr>
          <a:xfrm>
            <a:off x="7081521" y="5568218"/>
            <a:ext cx="936210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76" name="หัวข้อ">
            <a:extLst>
              <a:ext uri="{FF2B5EF4-FFF2-40B4-BE49-F238E27FC236}">
                <a16:creationId xmlns:a16="http://schemas.microsoft.com/office/drawing/2014/main" id="{51E29689-B60B-4BA3-BBFB-016FECD74D62}"/>
              </a:ext>
            </a:extLst>
          </p:cNvPr>
          <p:cNvSpPr txBox="1"/>
          <p:nvPr/>
        </p:nvSpPr>
        <p:spPr>
          <a:xfrm>
            <a:off x="8432800" y="5568218"/>
            <a:ext cx="1391920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450</a:t>
            </a:r>
          </a:p>
        </p:txBody>
      </p:sp>
      <p:sp>
        <p:nvSpPr>
          <p:cNvPr id="77" name="หัวข้อ">
            <a:extLst>
              <a:ext uri="{FF2B5EF4-FFF2-40B4-BE49-F238E27FC236}">
                <a16:creationId xmlns:a16="http://schemas.microsoft.com/office/drawing/2014/main" id="{EC62B1F1-CE04-4187-9AFF-C7B17179BBFF}"/>
              </a:ext>
            </a:extLst>
          </p:cNvPr>
          <p:cNvSpPr txBox="1"/>
          <p:nvPr/>
        </p:nvSpPr>
        <p:spPr>
          <a:xfrm>
            <a:off x="2221398" y="4144863"/>
            <a:ext cx="6715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224148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8" grpId="0"/>
      <p:bldP spid="60" grpId="0"/>
      <p:bldP spid="63" grpId="0"/>
      <p:bldP spid="68" grpId="0"/>
      <p:bldP spid="69" grpId="0"/>
      <p:bldP spid="48" grpId="0"/>
      <p:bldP spid="82" grpId="0"/>
      <p:bldP spid="83" grpId="0"/>
      <p:bldP spid="84" grpId="0"/>
      <p:bldP spid="91" grpId="0" animBg="1"/>
      <p:bldP spid="93" grpId="0" animBg="1"/>
      <p:bldP spid="74" grpId="0"/>
      <p:bldP spid="76" grpId="0"/>
      <p:bldP spid="77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" descr="Shape, rectangle&#10;&#10;Description automatically generated">
            <a:extLst>
              <a:ext uri="{FF2B5EF4-FFF2-40B4-BE49-F238E27FC236}">
                <a16:creationId xmlns:a16="http://schemas.microsoft.com/office/drawing/2014/main" id="{388B9CA7-D64A-428D-B196-C791EAFA2C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49" name="สีขาว">
            <a:extLst>
              <a:ext uri="{FF2B5EF4-FFF2-40B4-BE49-F238E27FC236}">
                <a16:creationId xmlns:a16="http://schemas.microsoft.com/office/drawing/2014/main" id="{12251E40-CE2C-4D31-AEE6-C3FE9D354A5E}"/>
              </a:ext>
            </a:extLst>
          </p:cNvPr>
          <p:cNvSpPr/>
          <p:nvPr/>
        </p:nvSpPr>
        <p:spPr>
          <a:xfrm>
            <a:off x="545810" y="2295905"/>
            <a:ext cx="4809754" cy="401029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41" name="โจทย์">
            <a:extLst>
              <a:ext uri="{FF2B5EF4-FFF2-40B4-BE49-F238E27FC236}">
                <a16:creationId xmlns:a16="http://schemas.microsoft.com/office/drawing/2014/main" id="{D11EE67A-AEE8-4374-ABD3-DA302F5F495D}"/>
              </a:ext>
            </a:extLst>
          </p:cNvPr>
          <p:cNvGrpSpPr/>
          <p:nvPr/>
        </p:nvGrpSpPr>
        <p:grpSpPr>
          <a:xfrm>
            <a:off x="854194" y="1323544"/>
            <a:ext cx="10596126" cy="762268"/>
            <a:chOff x="159322" y="1006221"/>
            <a:chExt cx="9119009" cy="76226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FB342B4-462F-428C-B63D-3DC0228EC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22" y="1033842"/>
              <a:ext cx="9119009" cy="734647"/>
            </a:xfrm>
            <a:prstGeom prst="rect">
              <a:avLst/>
            </a:prstGeom>
          </p:spPr>
        </p:pic>
        <p:sp>
          <p:nvSpPr>
            <p:cNvPr id="43" name="หัวข้อ">
              <a:extLst>
                <a:ext uri="{FF2B5EF4-FFF2-40B4-BE49-F238E27FC236}">
                  <a16:creationId xmlns:a16="http://schemas.microsoft.com/office/drawing/2014/main" id="{980F5813-8B3B-492E-9799-77557E7B3252}"/>
                </a:ext>
              </a:extLst>
            </p:cNvPr>
            <p:cNvSpPr txBox="1"/>
            <p:nvPr/>
          </p:nvSpPr>
          <p:spPr>
            <a:xfrm>
              <a:off x="159322" y="1006221"/>
              <a:ext cx="9119009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50 กิโลกรัม 858 กรัม บวก 6,412 กรัม เท่ากับเท่าไร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9EE19D3-B8E9-4694-AFC1-AC7AE5EDC58A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E48616E5-8D9D-4941-9A94-E112C1B4E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D0A060F0-3E52-4643-BBB2-C3754E3DE92B}"/>
                </a:ext>
              </a:extLst>
            </p:cNvPr>
            <p:cNvSpPr txBox="1"/>
            <p:nvPr/>
          </p:nvSpPr>
          <p:spPr>
            <a:xfrm>
              <a:off x="327851" y="1898052"/>
              <a:ext cx="580098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4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19F77C5-7212-4DBA-B344-41936171FF96}"/>
              </a:ext>
            </a:extLst>
          </p:cNvPr>
          <p:cNvGrpSpPr/>
          <p:nvPr/>
        </p:nvGrpSpPr>
        <p:grpSpPr>
          <a:xfrm>
            <a:off x="1480051" y="2397520"/>
            <a:ext cx="2937694" cy="523220"/>
            <a:chOff x="1480051" y="2397520"/>
            <a:chExt cx="2937694" cy="523220"/>
          </a:xfrm>
        </p:grpSpPr>
        <p:sp>
          <p:nvSpPr>
            <p:cNvPr id="50" name="หัวข้อ">
              <a:extLst>
                <a:ext uri="{FF2B5EF4-FFF2-40B4-BE49-F238E27FC236}">
                  <a16:creationId xmlns:a16="http://schemas.microsoft.com/office/drawing/2014/main" id="{E62354EB-FF0D-4182-BCDE-EF6060A10B69}"/>
                </a:ext>
              </a:extLst>
            </p:cNvPr>
            <p:cNvSpPr txBox="1"/>
            <p:nvPr/>
          </p:nvSpPr>
          <p:spPr>
            <a:xfrm>
              <a:off x="2999496" y="2397520"/>
              <a:ext cx="14182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กรัม</a:t>
              </a:r>
            </a:p>
          </p:txBody>
        </p:sp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3C62E576-38A2-4373-BE51-D28669B767F9}"/>
                </a:ext>
              </a:extLst>
            </p:cNvPr>
            <p:cNvSpPr txBox="1"/>
            <p:nvPr/>
          </p:nvSpPr>
          <p:spPr>
            <a:xfrm>
              <a:off x="1480051" y="2397520"/>
              <a:ext cx="13647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กิโลกรัม</a:t>
              </a:r>
            </a:p>
          </p:txBody>
        </p:sp>
      </p:grpSp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DEE554A5-4BD1-4F48-84B1-197182BBC444}"/>
              </a:ext>
            </a:extLst>
          </p:cNvPr>
          <p:cNvSpPr txBox="1"/>
          <p:nvPr/>
        </p:nvSpPr>
        <p:spPr>
          <a:xfrm>
            <a:off x="1480051" y="4036746"/>
            <a:ext cx="9942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56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B079664-3B54-44C4-A82E-5F2A6BE6E7A2}"/>
              </a:ext>
            </a:extLst>
          </p:cNvPr>
          <p:cNvGrpSpPr/>
          <p:nvPr/>
        </p:nvGrpSpPr>
        <p:grpSpPr>
          <a:xfrm>
            <a:off x="1827148" y="4036746"/>
            <a:ext cx="2448000" cy="715737"/>
            <a:chOff x="1827148" y="4036746"/>
            <a:chExt cx="2448000" cy="715737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3CD63A6-CCBF-443B-B5E8-520A505E6FD4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675498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1BD9141-4269-48FA-9DAD-DEA1F7BE4B98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752483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9DD48EB4-257F-49BB-9F8B-DC08E70AB005}"/>
                </a:ext>
              </a:extLst>
            </p:cNvPr>
            <p:cNvSpPr txBox="1"/>
            <p:nvPr/>
          </p:nvSpPr>
          <p:spPr>
            <a:xfrm>
              <a:off x="2815591" y="4036746"/>
              <a:ext cx="131028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1,270</a:t>
              </a:r>
            </a:p>
          </p:txBody>
        </p:sp>
      </p:grpSp>
      <p:sp>
        <p:nvSpPr>
          <p:cNvPr id="57" name="หัวข้อ">
            <a:extLst>
              <a:ext uri="{FF2B5EF4-FFF2-40B4-BE49-F238E27FC236}">
                <a16:creationId xmlns:a16="http://schemas.microsoft.com/office/drawing/2014/main" id="{D478E847-E12E-43FE-A911-CF8CE28A9684}"/>
              </a:ext>
            </a:extLst>
          </p:cNvPr>
          <p:cNvSpPr txBox="1"/>
          <p:nvPr/>
        </p:nvSpPr>
        <p:spPr>
          <a:xfrm>
            <a:off x="1480051" y="298916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50</a:t>
            </a:r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59BCE5E0-ED8D-4B3F-B043-405D09B45E01}"/>
              </a:ext>
            </a:extLst>
          </p:cNvPr>
          <p:cNvSpPr txBox="1"/>
          <p:nvPr/>
        </p:nvSpPr>
        <p:spPr>
          <a:xfrm>
            <a:off x="3131647" y="298916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858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51181E3-15CC-4CE5-B84B-DAFE5E703CAD}"/>
              </a:ext>
            </a:extLst>
          </p:cNvPr>
          <p:cNvGrpSpPr/>
          <p:nvPr/>
        </p:nvGrpSpPr>
        <p:grpSpPr>
          <a:xfrm>
            <a:off x="1480051" y="3536347"/>
            <a:ext cx="2795097" cy="541154"/>
            <a:chOff x="1480051" y="3536347"/>
            <a:chExt cx="2795097" cy="54115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9D3DD31-FB0E-4ECC-8F14-CD4873800E89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077501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หัวข้อ">
              <a:extLst>
                <a:ext uri="{FF2B5EF4-FFF2-40B4-BE49-F238E27FC236}">
                  <a16:creationId xmlns:a16="http://schemas.microsoft.com/office/drawing/2014/main" id="{AD516632-5550-4012-B018-2DA62EDB3908}"/>
                </a:ext>
              </a:extLst>
            </p:cNvPr>
            <p:cNvSpPr txBox="1"/>
            <p:nvPr/>
          </p:nvSpPr>
          <p:spPr>
            <a:xfrm>
              <a:off x="1480051" y="3536347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6</a:t>
              </a:r>
            </a:p>
          </p:txBody>
        </p:sp>
      </p:grp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4DC12167-0DFD-4394-A6DC-29A8E5A3B780}"/>
              </a:ext>
            </a:extLst>
          </p:cNvPr>
          <p:cNvSpPr txBox="1"/>
          <p:nvPr/>
        </p:nvSpPr>
        <p:spPr>
          <a:xfrm>
            <a:off x="3131647" y="3536347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412</a:t>
            </a:r>
          </a:p>
        </p:txBody>
      </p:sp>
      <p:sp>
        <p:nvSpPr>
          <p:cNvPr id="63" name="หัวข้อ">
            <a:extLst>
              <a:ext uri="{FF2B5EF4-FFF2-40B4-BE49-F238E27FC236}">
                <a16:creationId xmlns:a16="http://schemas.microsoft.com/office/drawing/2014/main" id="{69066BD0-81C6-45DE-B9D3-CC4394C10365}"/>
              </a:ext>
            </a:extLst>
          </p:cNvPr>
          <p:cNvSpPr txBox="1"/>
          <p:nvPr/>
        </p:nvSpPr>
        <p:spPr>
          <a:xfrm>
            <a:off x="1480051" y="4682619"/>
            <a:ext cx="9942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57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9AFFD6-507B-4D63-8F8A-DB5B2785D4C9}"/>
              </a:ext>
            </a:extLst>
          </p:cNvPr>
          <p:cNvGrpSpPr/>
          <p:nvPr/>
        </p:nvGrpSpPr>
        <p:grpSpPr>
          <a:xfrm>
            <a:off x="1827148" y="4682619"/>
            <a:ext cx="2448000" cy="680321"/>
            <a:chOff x="1827148" y="4682619"/>
            <a:chExt cx="2448000" cy="680321"/>
          </a:xfrm>
        </p:grpSpPr>
        <p:sp>
          <p:nvSpPr>
            <p:cNvPr id="64" name="หัวข้อ">
              <a:extLst>
                <a:ext uri="{FF2B5EF4-FFF2-40B4-BE49-F238E27FC236}">
                  <a16:creationId xmlns:a16="http://schemas.microsoft.com/office/drawing/2014/main" id="{658F7429-290C-428F-89E1-B5F955AC47F0}"/>
                </a:ext>
              </a:extLst>
            </p:cNvPr>
            <p:cNvSpPr txBox="1"/>
            <p:nvPr/>
          </p:nvSpPr>
          <p:spPr>
            <a:xfrm>
              <a:off x="2815591" y="4682619"/>
              <a:ext cx="131028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270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28762C-6222-4174-9F71-88281D229045}"/>
                </a:ext>
              </a:extLst>
            </p:cNvPr>
            <p:cNvGrpSpPr/>
            <p:nvPr/>
          </p:nvGrpSpPr>
          <p:grpSpPr>
            <a:xfrm>
              <a:off x="1827148" y="5285955"/>
              <a:ext cx="2448000" cy="76985"/>
              <a:chOff x="1827148" y="5285955"/>
              <a:chExt cx="2448000" cy="76985"/>
            </a:xfrm>
          </p:grpSpPr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543B7D63-985A-41A6-8E70-57CFA2673E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7148" y="5285955"/>
                <a:ext cx="2448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4FBBC7B1-2CE3-4D46-B5C6-A698CD4846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7148" y="5362940"/>
                <a:ext cx="2448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AA026290-C33C-460E-9C83-08C27FB0E034}"/>
              </a:ext>
            </a:extLst>
          </p:cNvPr>
          <p:cNvSpPr txBox="1"/>
          <p:nvPr/>
        </p:nvSpPr>
        <p:spPr>
          <a:xfrm>
            <a:off x="692806" y="4672459"/>
            <a:ext cx="9942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หรือ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D081C44A-07CF-467D-A7C8-A1889BE83DC4}"/>
              </a:ext>
            </a:extLst>
          </p:cNvPr>
          <p:cNvSpPr txBox="1"/>
          <p:nvPr/>
        </p:nvSpPr>
        <p:spPr>
          <a:xfrm>
            <a:off x="4034035" y="3120474"/>
            <a:ext cx="495471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+</a:t>
            </a:r>
          </a:p>
        </p:txBody>
      </p:sp>
      <p:sp>
        <p:nvSpPr>
          <p:cNvPr id="73" name="โจทย์">
            <a:extLst>
              <a:ext uri="{FF2B5EF4-FFF2-40B4-BE49-F238E27FC236}">
                <a16:creationId xmlns:a16="http://schemas.microsoft.com/office/drawing/2014/main" id="{26F2B5BC-A759-48C4-B6E9-A6DD9DA9FDD7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การบวกเกี่ยวกับน้ำหนัก</a:t>
            </a:r>
          </a:p>
        </p:txBody>
      </p:sp>
      <p:sp>
        <p:nvSpPr>
          <p:cNvPr id="48" name="หัวข้อ">
            <a:extLst>
              <a:ext uri="{FF2B5EF4-FFF2-40B4-BE49-F238E27FC236}">
                <a16:creationId xmlns:a16="http://schemas.microsoft.com/office/drawing/2014/main" id="{7C6416BB-1653-4705-8C2D-36227A1671B3}"/>
              </a:ext>
            </a:extLst>
          </p:cNvPr>
          <p:cNvSpPr txBox="1"/>
          <p:nvPr/>
        </p:nvSpPr>
        <p:spPr>
          <a:xfrm>
            <a:off x="1866253" y="5537748"/>
            <a:ext cx="3516572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57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กิโลกรัม 270 กรัม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98CA586-544A-4828-A6CA-CD73C8366FAD}"/>
              </a:ext>
            </a:extLst>
          </p:cNvPr>
          <p:cNvGrpSpPr/>
          <p:nvPr/>
        </p:nvGrpSpPr>
        <p:grpSpPr>
          <a:xfrm>
            <a:off x="855784" y="5526173"/>
            <a:ext cx="873322" cy="666849"/>
            <a:chOff x="1231704" y="5526173"/>
            <a:chExt cx="873322" cy="666849"/>
          </a:xfrm>
        </p:grpSpPr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D5982223-0362-476F-AC5B-6133B6B4E292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187F088-92B3-4338-A813-B34DE91EBAD1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93C1C50-43F4-4869-9FD4-8EBC513F1DA0}"/>
              </a:ext>
            </a:extLst>
          </p:cNvPr>
          <p:cNvGrpSpPr/>
          <p:nvPr/>
        </p:nvGrpSpPr>
        <p:grpSpPr>
          <a:xfrm>
            <a:off x="5625320" y="2316239"/>
            <a:ext cx="6051979" cy="1664675"/>
            <a:chOff x="5625320" y="2356879"/>
            <a:chExt cx="6051979" cy="1664675"/>
          </a:xfrm>
        </p:grpSpPr>
        <p:sp>
          <p:nvSpPr>
            <p:cNvPr id="80" name="สีขาว">
              <a:extLst>
                <a:ext uri="{FF2B5EF4-FFF2-40B4-BE49-F238E27FC236}">
                  <a16:creationId xmlns:a16="http://schemas.microsoft.com/office/drawing/2014/main" id="{C3DE49E4-E730-4581-A733-1C7EB897968C}"/>
                </a:ext>
              </a:extLst>
            </p:cNvPr>
            <p:cNvSpPr/>
            <p:nvPr/>
          </p:nvSpPr>
          <p:spPr>
            <a:xfrm>
              <a:off x="5625320" y="2356879"/>
              <a:ext cx="6024718" cy="1664675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22469ECD-5B28-4994-A135-C16058E77C9B}"/>
                </a:ext>
              </a:extLst>
            </p:cNvPr>
            <p:cNvSpPr txBox="1"/>
            <p:nvPr/>
          </p:nvSpPr>
          <p:spPr>
            <a:xfrm>
              <a:off x="5625320" y="2454373"/>
              <a:ext cx="605197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เปลี่ยนหน่วยให้เป็นหน่วยเดียวกัน</a:t>
              </a:r>
            </a:p>
          </p:txBody>
        </p:sp>
      </p:grpSp>
      <p:sp>
        <p:nvSpPr>
          <p:cNvPr id="82" name="หัวข้อ">
            <a:extLst>
              <a:ext uri="{FF2B5EF4-FFF2-40B4-BE49-F238E27FC236}">
                <a16:creationId xmlns:a16="http://schemas.microsoft.com/office/drawing/2014/main" id="{3F5B3103-E4EB-4B03-8102-D29705161089}"/>
              </a:ext>
            </a:extLst>
          </p:cNvPr>
          <p:cNvSpPr txBox="1"/>
          <p:nvPr/>
        </p:nvSpPr>
        <p:spPr>
          <a:xfrm>
            <a:off x="5625320" y="2885287"/>
            <a:ext cx="6020870" cy="10438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7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6,412 กรัม </a:t>
            </a:r>
          </a:p>
          <a:p>
            <a:pPr algn="ctr">
              <a:spcBef>
                <a:spcPts val="7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เท่ากับ ...... กิโลกรัม .............. กรัม</a:t>
            </a:r>
          </a:p>
        </p:txBody>
      </p: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E434F6F7-8572-49A1-885E-FF08455E888E}"/>
              </a:ext>
            </a:extLst>
          </p:cNvPr>
          <p:cNvSpPr txBox="1"/>
          <p:nvPr/>
        </p:nvSpPr>
        <p:spPr>
          <a:xfrm>
            <a:off x="7054887" y="3263624"/>
            <a:ext cx="936210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CD2540BB-84AA-4949-BC41-DA0E649CABA8}"/>
              </a:ext>
            </a:extLst>
          </p:cNvPr>
          <p:cNvSpPr txBox="1"/>
          <p:nvPr/>
        </p:nvSpPr>
        <p:spPr>
          <a:xfrm>
            <a:off x="9027605" y="3263624"/>
            <a:ext cx="1391920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412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A95264C-FE7E-4CEA-9D23-0B6F01F963A3}"/>
              </a:ext>
            </a:extLst>
          </p:cNvPr>
          <p:cNvGrpSpPr/>
          <p:nvPr/>
        </p:nvGrpSpPr>
        <p:grpSpPr>
          <a:xfrm>
            <a:off x="5625320" y="4164101"/>
            <a:ext cx="6051979" cy="620728"/>
            <a:chOff x="5625320" y="2295906"/>
            <a:chExt cx="6051979" cy="620728"/>
          </a:xfrm>
        </p:grpSpPr>
        <p:sp>
          <p:nvSpPr>
            <p:cNvPr id="89" name="สีขาว">
              <a:extLst>
                <a:ext uri="{FF2B5EF4-FFF2-40B4-BE49-F238E27FC236}">
                  <a16:creationId xmlns:a16="http://schemas.microsoft.com/office/drawing/2014/main" id="{DE71DF61-05E3-4A51-9F2D-A8632AAF2D19}"/>
                </a:ext>
              </a:extLst>
            </p:cNvPr>
            <p:cNvSpPr/>
            <p:nvPr/>
          </p:nvSpPr>
          <p:spPr>
            <a:xfrm>
              <a:off x="5625320" y="2295906"/>
              <a:ext cx="6024718" cy="620728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90" name="หัวข้อ">
              <a:extLst>
                <a:ext uri="{FF2B5EF4-FFF2-40B4-BE49-F238E27FC236}">
                  <a16:creationId xmlns:a16="http://schemas.microsoft.com/office/drawing/2014/main" id="{3EC37040-9AB1-4E03-9221-78F52657934A}"/>
                </a:ext>
              </a:extLst>
            </p:cNvPr>
            <p:cNvSpPr txBox="1"/>
            <p:nvPr/>
          </p:nvSpPr>
          <p:spPr>
            <a:xfrm>
              <a:off x="5625320" y="2393413"/>
              <a:ext cx="605197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นำจำนวนที่เป็นหน่วยเดียวกันมาบวกกัน</a:t>
              </a:r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00477CA0-F8C8-4E57-B889-0280F41DDEC4}"/>
              </a:ext>
            </a:extLst>
          </p:cNvPr>
          <p:cNvSpPr/>
          <p:nvPr/>
        </p:nvSpPr>
        <p:spPr>
          <a:xfrm>
            <a:off x="3302000" y="2997913"/>
            <a:ext cx="828000" cy="100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4B3D97F-0A5B-498C-A528-CE21B9CA107F}"/>
              </a:ext>
            </a:extLst>
          </p:cNvPr>
          <p:cNvSpPr/>
          <p:nvPr/>
        </p:nvSpPr>
        <p:spPr>
          <a:xfrm>
            <a:off x="1901956" y="3010363"/>
            <a:ext cx="599582" cy="100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97C4F78-F18C-46FC-B7E5-3040C9A3CF4A}"/>
              </a:ext>
            </a:extLst>
          </p:cNvPr>
          <p:cNvGrpSpPr/>
          <p:nvPr/>
        </p:nvGrpSpPr>
        <p:grpSpPr>
          <a:xfrm>
            <a:off x="5625320" y="5006599"/>
            <a:ext cx="6024718" cy="1299598"/>
            <a:chOff x="5625320" y="5006599"/>
            <a:chExt cx="6024718" cy="1299598"/>
          </a:xfrm>
        </p:grpSpPr>
        <p:sp>
          <p:nvSpPr>
            <p:cNvPr id="62" name="สีขาว">
              <a:extLst>
                <a:ext uri="{FF2B5EF4-FFF2-40B4-BE49-F238E27FC236}">
                  <a16:creationId xmlns:a16="http://schemas.microsoft.com/office/drawing/2014/main" id="{A1B89F77-9CBB-4695-857C-9FE338B8F533}"/>
                </a:ext>
              </a:extLst>
            </p:cNvPr>
            <p:cNvSpPr/>
            <p:nvPr/>
          </p:nvSpPr>
          <p:spPr>
            <a:xfrm>
              <a:off x="5625320" y="5006599"/>
              <a:ext cx="6024718" cy="1299598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72" name="หัวข้อ">
              <a:extLst>
                <a:ext uri="{FF2B5EF4-FFF2-40B4-BE49-F238E27FC236}">
                  <a16:creationId xmlns:a16="http://schemas.microsoft.com/office/drawing/2014/main" id="{CE8833E2-8D84-49DF-9F90-65586F298A20}"/>
                </a:ext>
              </a:extLst>
            </p:cNvPr>
            <p:cNvSpPr txBox="1"/>
            <p:nvPr/>
          </p:nvSpPr>
          <p:spPr>
            <a:xfrm>
              <a:off x="5818421" y="5163247"/>
              <a:ext cx="5553292" cy="104387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7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1,270 กิโลกรัม </a:t>
              </a:r>
            </a:p>
            <a:p>
              <a:pPr algn="ctr">
                <a:spcBef>
                  <a:spcPts val="7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เท่ากับ ........ ตัน .............. กิโลกรัม</a:t>
              </a:r>
            </a:p>
          </p:txBody>
        </p:sp>
      </p:grpSp>
      <p:sp>
        <p:nvSpPr>
          <p:cNvPr id="74" name="หัวข้อ">
            <a:extLst>
              <a:ext uri="{FF2B5EF4-FFF2-40B4-BE49-F238E27FC236}">
                <a16:creationId xmlns:a16="http://schemas.microsoft.com/office/drawing/2014/main" id="{8F27F170-DC73-4970-895C-C434768D5515}"/>
              </a:ext>
            </a:extLst>
          </p:cNvPr>
          <p:cNvSpPr txBox="1"/>
          <p:nvPr/>
        </p:nvSpPr>
        <p:spPr>
          <a:xfrm>
            <a:off x="7081521" y="5568218"/>
            <a:ext cx="936210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76" name="หัวข้อ">
            <a:extLst>
              <a:ext uri="{FF2B5EF4-FFF2-40B4-BE49-F238E27FC236}">
                <a16:creationId xmlns:a16="http://schemas.microsoft.com/office/drawing/2014/main" id="{51E29689-B60B-4BA3-BBFB-016FECD74D62}"/>
              </a:ext>
            </a:extLst>
          </p:cNvPr>
          <p:cNvSpPr txBox="1"/>
          <p:nvPr/>
        </p:nvSpPr>
        <p:spPr>
          <a:xfrm>
            <a:off x="8432800" y="5568218"/>
            <a:ext cx="1391920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270</a:t>
            </a:r>
          </a:p>
        </p:txBody>
      </p:sp>
      <p:sp>
        <p:nvSpPr>
          <p:cNvPr id="77" name="หัวข้อ">
            <a:extLst>
              <a:ext uri="{FF2B5EF4-FFF2-40B4-BE49-F238E27FC236}">
                <a16:creationId xmlns:a16="http://schemas.microsoft.com/office/drawing/2014/main" id="{EC62B1F1-CE04-4187-9AFF-C7B17179BBFF}"/>
              </a:ext>
            </a:extLst>
          </p:cNvPr>
          <p:cNvSpPr txBox="1"/>
          <p:nvPr/>
        </p:nvSpPr>
        <p:spPr>
          <a:xfrm>
            <a:off x="2221398" y="4180375"/>
            <a:ext cx="6715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78135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8" grpId="0"/>
      <p:bldP spid="60" grpId="0"/>
      <p:bldP spid="63" grpId="0"/>
      <p:bldP spid="68" grpId="0"/>
      <p:bldP spid="69" grpId="0"/>
      <p:bldP spid="48" grpId="0"/>
      <p:bldP spid="82" grpId="0"/>
      <p:bldP spid="83" grpId="0"/>
      <p:bldP spid="84" grpId="0"/>
      <p:bldP spid="91" grpId="0" animBg="1"/>
      <p:bldP spid="93" grpId="0" animBg="1"/>
      <p:bldP spid="74" grpId="0"/>
      <p:bldP spid="76" grpId="0"/>
      <p:bldP spid="77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" descr="Shape, rectangle&#10;&#10;Description automatically generated">
            <a:extLst>
              <a:ext uri="{FF2B5EF4-FFF2-40B4-BE49-F238E27FC236}">
                <a16:creationId xmlns:a16="http://schemas.microsoft.com/office/drawing/2014/main" id="{388B9CA7-D64A-428D-B196-C791EAFA2C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49" name="สีขาว">
            <a:extLst>
              <a:ext uri="{FF2B5EF4-FFF2-40B4-BE49-F238E27FC236}">
                <a16:creationId xmlns:a16="http://schemas.microsoft.com/office/drawing/2014/main" id="{12251E40-CE2C-4D31-AEE6-C3FE9D354A5E}"/>
              </a:ext>
            </a:extLst>
          </p:cNvPr>
          <p:cNvSpPr/>
          <p:nvPr/>
        </p:nvSpPr>
        <p:spPr>
          <a:xfrm>
            <a:off x="545810" y="2295905"/>
            <a:ext cx="4809754" cy="401029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41" name="โจทย์">
            <a:extLst>
              <a:ext uri="{FF2B5EF4-FFF2-40B4-BE49-F238E27FC236}">
                <a16:creationId xmlns:a16="http://schemas.microsoft.com/office/drawing/2014/main" id="{D11EE67A-AEE8-4374-ABD3-DA302F5F495D}"/>
              </a:ext>
            </a:extLst>
          </p:cNvPr>
          <p:cNvGrpSpPr/>
          <p:nvPr/>
        </p:nvGrpSpPr>
        <p:grpSpPr>
          <a:xfrm>
            <a:off x="854194" y="1323544"/>
            <a:ext cx="10596126" cy="762268"/>
            <a:chOff x="159322" y="1006221"/>
            <a:chExt cx="9119009" cy="76226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FB342B4-462F-428C-B63D-3DC0228EC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22" y="1033842"/>
              <a:ext cx="9119009" cy="734647"/>
            </a:xfrm>
            <a:prstGeom prst="rect">
              <a:avLst/>
            </a:prstGeom>
          </p:spPr>
        </p:pic>
        <p:sp>
          <p:nvSpPr>
            <p:cNvPr id="43" name="หัวข้อ">
              <a:extLst>
                <a:ext uri="{FF2B5EF4-FFF2-40B4-BE49-F238E27FC236}">
                  <a16:creationId xmlns:a16="http://schemas.microsoft.com/office/drawing/2014/main" id="{980F5813-8B3B-492E-9799-77557E7B3252}"/>
                </a:ext>
              </a:extLst>
            </p:cNvPr>
            <p:cNvSpPr txBox="1"/>
            <p:nvPr/>
          </p:nvSpPr>
          <p:spPr>
            <a:xfrm>
              <a:off x="159322" y="1006221"/>
              <a:ext cx="9119009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5,685 กิโลกรัม บวก 6 ตัน 985 กิโลกรัม เท่ากับเท่าไร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9EE19D3-B8E9-4694-AFC1-AC7AE5EDC58A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E48616E5-8D9D-4941-9A94-E112C1B4E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D0A060F0-3E52-4643-BBB2-C3754E3DE92B}"/>
                </a:ext>
              </a:extLst>
            </p:cNvPr>
            <p:cNvSpPr txBox="1"/>
            <p:nvPr/>
          </p:nvSpPr>
          <p:spPr>
            <a:xfrm>
              <a:off x="327851" y="1898052"/>
              <a:ext cx="580098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5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19F77C5-7212-4DBA-B344-41936171FF96}"/>
              </a:ext>
            </a:extLst>
          </p:cNvPr>
          <p:cNvGrpSpPr/>
          <p:nvPr/>
        </p:nvGrpSpPr>
        <p:grpSpPr>
          <a:xfrm>
            <a:off x="1714999" y="2397520"/>
            <a:ext cx="2702746" cy="523220"/>
            <a:chOff x="1714999" y="2397520"/>
            <a:chExt cx="2702746" cy="523220"/>
          </a:xfrm>
        </p:grpSpPr>
        <p:sp>
          <p:nvSpPr>
            <p:cNvPr id="50" name="หัวข้อ">
              <a:extLst>
                <a:ext uri="{FF2B5EF4-FFF2-40B4-BE49-F238E27FC236}">
                  <a16:creationId xmlns:a16="http://schemas.microsoft.com/office/drawing/2014/main" id="{E62354EB-FF0D-4182-BCDE-EF6060A10B69}"/>
                </a:ext>
              </a:extLst>
            </p:cNvPr>
            <p:cNvSpPr txBox="1"/>
            <p:nvPr/>
          </p:nvSpPr>
          <p:spPr>
            <a:xfrm>
              <a:off x="2999496" y="2397520"/>
              <a:ext cx="14182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กิโลกรัม</a:t>
              </a:r>
            </a:p>
          </p:txBody>
        </p:sp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3C62E576-38A2-4373-BE51-D28669B767F9}"/>
                </a:ext>
              </a:extLst>
            </p:cNvPr>
            <p:cNvSpPr txBox="1"/>
            <p:nvPr/>
          </p:nvSpPr>
          <p:spPr>
            <a:xfrm>
              <a:off x="1714999" y="2397520"/>
              <a:ext cx="112980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ตัน</a:t>
              </a:r>
            </a:p>
          </p:txBody>
        </p:sp>
      </p:grpSp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DEE554A5-4BD1-4F48-84B1-197182BBC444}"/>
              </a:ext>
            </a:extLst>
          </p:cNvPr>
          <p:cNvSpPr txBox="1"/>
          <p:nvPr/>
        </p:nvSpPr>
        <p:spPr>
          <a:xfrm>
            <a:off x="1480051" y="4001234"/>
            <a:ext cx="9942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11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B079664-3B54-44C4-A82E-5F2A6BE6E7A2}"/>
              </a:ext>
            </a:extLst>
          </p:cNvPr>
          <p:cNvGrpSpPr/>
          <p:nvPr/>
        </p:nvGrpSpPr>
        <p:grpSpPr>
          <a:xfrm>
            <a:off x="1827148" y="4001234"/>
            <a:ext cx="2448000" cy="751249"/>
            <a:chOff x="1827148" y="4001234"/>
            <a:chExt cx="2448000" cy="751249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3CD63A6-CCBF-443B-B5E8-520A505E6FD4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675498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1BD9141-4269-48FA-9DAD-DEA1F7BE4B98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752483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9DD48EB4-257F-49BB-9F8B-DC08E70AB005}"/>
                </a:ext>
              </a:extLst>
            </p:cNvPr>
            <p:cNvSpPr txBox="1"/>
            <p:nvPr/>
          </p:nvSpPr>
          <p:spPr>
            <a:xfrm>
              <a:off x="2815591" y="4001234"/>
              <a:ext cx="131028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1,670</a:t>
              </a:r>
            </a:p>
          </p:txBody>
        </p:sp>
      </p:grpSp>
      <p:sp>
        <p:nvSpPr>
          <p:cNvPr id="57" name="หัวข้อ">
            <a:extLst>
              <a:ext uri="{FF2B5EF4-FFF2-40B4-BE49-F238E27FC236}">
                <a16:creationId xmlns:a16="http://schemas.microsoft.com/office/drawing/2014/main" id="{D478E847-E12E-43FE-A911-CF8CE28A9684}"/>
              </a:ext>
            </a:extLst>
          </p:cNvPr>
          <p:cNvSpPr txBox="1"/>
          <p:nvPr/>
        </p:nvSpPr>
        <p:spPr>
          <a:xfrm>
            <a:off x="1480051" y="298916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59BCE5E0-ED8D-4B3F-B043-405D09B45E01}"/>
              </a:ext>
            </a:extLst>
          </p:cNvPr>
          <p:cNvSpPr txBox="1"/>
          <p:nvPr/>
        </p:nvSpPr>
        <p:spPr>
          <a:xfrm>
            <a:off x="3131647" y="298916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685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51181E3-15CC-4CE5-B84B-DAFE5E703CAD}"/>
              </a:ext>
            </a:extLst>
          </p:cNvPr>
          <p:cNvGrpSpPr/>
          <p:nvPr/>
        </p:nvGrpSpPr>
        <p:grpSpPr>
          <a:xfrm>
            <a:off x="1480051" y="3536347"/>
            <a:ext cx="2795097" cy="541154"/>
            <a:chOff x="1480051" y="3536347"/>
            <a:chExt cx="2795097" cy="54115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9D3DD31-FB0E-4ECC-8F14-CD4873800E89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077501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หัวข้อ">
              <a:extLst>
                <a:ext uri="{FF2B5EF4-FFF2-40B4-BE49-F238E27FC236}">
                  <a16:creationId xmlns:a16="http://schemas.microsoft.com/office/drawing/2014/main" id="{AD516632-5550-4012-B018-2DA62EDB3908}"/>
                </a:ext>
              </a:extLst>
            </p:cNvPr>
            <p:cNvSpPr txBox="1"/>
            <p:nvPr/>
          </p:nvSpPr>
          <p:spPr>
            <a:xfrm>
              <a:off x="1480051" y="3536347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6</a:t>
              </a:r>
            </a:p>
          </p:txBody>
        </p:sp>
      </p:grp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4DC12167-0DFD-4394-A6DC-29A8E5A3B780}"/>
              </a:ext>
            </a:extLst>
          </p:cNvPr>
          <p:cNvSpPr txBox="1"/>
          <p:nvPr/>
        </p:nvSpPr>
        <p:spPr>
          <a:xfrm>
            <a:off x="3131647" y="3536347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985</a:t>
            </a:r>
          </a:p>
        </p:txBody>
      </p:sp>
      <p:sp>
        <p:nvSpPr>
          <p:cNvPr id="63" name="หัวข้อ">
            <a:extLst>
              <a:ext uri="{FF2B5EF4-FFF2-40B4-BE49-F238E27FC236}">
                <a16:creationId xmlns:a16="http://schemas.microsoft.com/office/drawing/2014/main" id="{69066BD0-81C6-45DE-B9D3-CC4394C10365}"/>
              </a:ext>
            </a:extLst>
          </p:cNvPr>
          <p:cNvSpPr txBox="1"/>
          <p:nvPr/>
        </p:nvSpPr>
        <p:spPr>
          <a:xfrm>
            <a:off x="1480051" y="4682619"/>
            <a:ext cx="9942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9AFFD6-507B-4D63-8F8A-DB5B2785D4C9}"/>
              </a:ext>
            </a:extLst>
          </p:cNvPr>
          <p:cNvGrpSpPr/>
          <p:nvPr/>
        </p:nvGrpSpPr>
        <p:grpSpPr>
          <a:xfrm>
            <a:off x="1827148" y="4682619"/>
            <a:ext cx="2448000" cy="680321"/>
            <a:chOff x="1827148" y="4682619"/>
            <a:chExt cx="2448000" cy="680321"/>
          </a:xfrm>
        </p:grpSpPr>
        <p:sp>
          <p:nvSpPr>
            <p:cNvPr id="64" name="หัวข้อ">
              <a:extLst>
                <a:ext uri="{FF2B5EF4-FFF2-40B4-BE49-F238E27FC236}">
                  <a16:creationId xmlns:a16="http://schemas.microsoft.com/office/drawing/2014/main" id="{658F7429-290C-428F-89E1-B5F955AC47F0}"/>
                </a:ext>
              </a:extLst>
            </p:cNvPr>
            <p:cNvSpPr txBox="1"/>
            <p:nvPr/>
          </p:nvSpPr>
          <p:spPr>
            <a:xfrm>
              <a:off x="2815591" y="4682619"/>
              <a:ext cx="131028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670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28762C-6222-4174-9F71-88281D229045}"/>
                </a:ext>
              </a:extLst>
            </p:cNvPr>
            <p:cNvGrpSpPr/>
            <p:nvPr/>
          </p:nvGrpSpPr>
          <p:grpSpPr>
            <a:xfrm>
              <a:off x="1827148" y="5285955"/>
              <a:ext cx="2448000" cy="76985"/>
              <a:chOff x="1827148" y="5285955"/>
              <a:chExt cx="2448000" cy="76985"/>
            </a:xfrm>
          </p:grpSpPr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543B7D63-985A-41A6-8E70-57CFA2673E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7148" y="5285955"/>
                <a:ext cx="2448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4FBBC7B1-2CE3-4D46-B5C6-A698CD4846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7148" y="5362940"/>
                <a:ext cx="2448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AA026290-C33C-460E-9C83-08C27FB0E034}"/>
              </a:ext>
            </a:extLst>
          </p:cNvPr>
          <p:cNvSpPr txBox="1"/>
          <p:nvPr/>
        </p:nvSpPr>
        <p:spPr>
          <a:xfrm>
            <a:off x="692806" y="4672459"/>
            <a:ext cx="9942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หรือ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D081C44A-07CF-467D-A7C8-A1889BE83DC4}"/>
              </a:ext>
            </a:extLst>
          </p:cNvPr>
          <p:cNvSpPr txBox="1"/>
          <p:nvPr/>
        </p:nvSpPr>
        <p:spPr>
          <a:xfrm>
            <a:off x="4034035" y="3120474"/>
            <a:ext cx="495471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+</a:t>
            </a:r>
          </a:p>
        </p:txBody>
      </p:sp>
      <p:sp>
        <p:nvSpPr>
          <p:cNvPr id="73" name="โจทย์">
            <a:extLst>
              <a:ext uri="{FF2B5EF4-FFF2-40B4-BE49-F238E27FC236}">
                <a16:creationId xmlns:a16="http://schemas.microsoft.com/office/drawing/2014/main" id="{26F2B5BC-A759-48C4-B6E9-A6DD9DA9FDD7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การบวกเกี่ยวกับน้ำหนัก</a:t>
            </a:r>
          </a:p>
        </p:txBody>
      </p:sp>
      <p:sp>
        <p:nvSpPr>
          <p:cNvPr id="48" name="หัวข้อ">
            <a:extLst>
              <a:ext uri="{FF2B5EF4-FFF2-40B4-BE49-F238E27FC236}">
                <a16:creationId xmlns:a16="http://schemas.microsoft.com/office/drawing/2014/main" id="{7C6416BB-1653-4705-8C2D-36227A1671B3}"/>
              </a:ext>
            </a:extLst>
          </p:cNvPr>
          <p:cNvSpPr txBox="1"/>
          <p:nvPr/>
        </p:nvSpPr>
        <p:spPr>
          <a:xfrm>
            <a:off x="1866253" y="5537748"/>
            <a:ext cx="3134519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12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ตัน 670 กิโลกรัม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98CA586-544A-4828-A6CA-CD73C8366FAD}"/>
              </a:ext>
            </a:extLst>
          </p:cNvPr>
          <p:cNvGrpSpPr/>
          <p:nvPr/>
        </p:nvGrpSpPr>
        <p:grpSpPr>
          <a:xfrm>
            <a:off x="855784" y="5526173"/>
            <a:ext cx="873322" cy="666849"/>
            <a:chOff x="1231704" y="5526173"/>
            <a:chExt cx="873322" cy="666849"/>
          </a:xfrm>
        </p:grpSpPr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D5982223-0362-476F-AC5B-6133B6B4E292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187F088-92B3-4338-A813-B34DE91EBAD1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93C1C50-43F4-4869-9FD4-8EBC513F1DA0}"/>
              </a:ext>
            </a:extLst>
          </p:cNvPr>
          <p:cNvGrpSpPr/>
          <p:nvPr/>
        </p:nvGrpSpPr>
        <p:grpSpPr>
          <a:xfrm>
            <a:off x="5625320" y="2316239"/>
            <a:ext cx="6051979" cy="1664675"/>
            <a:chOff x="5625320" y="2356879"/>
            <a:chExt cx="6051979" cy="1664675"/>
          </a:xfrm>
        </p:grpSpPr>
        <p:sp>
          <p:nvSpPr>
            <p:cNvPr id="80" name="สีขาว">
              <a:extLst>
                <a:ext uri="{FF2B5EF4-FFF2-40B4-BE49-F238E27FC236}">
                  <a16:creationId xmlns:a16="http://schemas.microsoft.com/office/drawing/2014/main" id="{C3DE49E4-E730-4581-A733-1C7EB897968C}"/>
                </a:ext>
              </a:extLst>
            </p:cNvPr>
            <p:cNvSpPr/>
            <p:nvPr/>
          </p:nvSpPr>
          <p:spPr>
            <a:xfrm>
              <a:off x="5625320" y="2356879"/>
              <a:ext cx="6024718" cy="1664675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22469ECD-5B28-4994-A135-C16058E77C9B}"/>
                </a:ext>
              </a:extLst>
            </p:cNvPr>
            <p:cNvSpPr txBox="1"/>
            <p:nvPr/>
          </p:nvSpPr>
          <p:spPr>
            <a:xfrm>
              <a:off x="5625320" y="2454373"/>
              <a:ext cx="605197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เปลี่ยนหน่วยให้เป็นหน่วยเดียวกัน</a:t>
              </a:r>
            </a:p>
          </p:txBody>
        </p:sp>
      </p:grpSp>
      <p:sp>
        <p:nvSpPr>
          <p:cNvPr id="82" name="หัวข้อ">
            <a:extLst>
              <a:ext uri="{FF2B5EF4-FFF2-40B4-BE49-F238E27FC236}">
                <a16:creationId xmlns:a16="http://schemas.microsoft.com/office/drawing/2014/main" id="{3F5B3103-E4EB-4B03-8102-D29705161089}"/>
              </a:ext>
            </a:extLst>
          </p:cNvPr>
          <p:cNvSpPr txBox="1"/>
          <p:nvPr/>
        </p:nvSpPr>
        <p:spPr>
          <a:xfrm>
            <a:off x="5818421" y="2885287"/>
            <a:ext cx="5553292" cy="10438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7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5,685 กิโลกรัม </a:t>
            </a:r>
          </a:p>
          <a:p>
            <a:pPr algn="ctr">
              <a:spcBef>
                <a:spcPts val="7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เท่ากับ ........ ตัน .............. กิโลกรัม</a:t>
            </a:r>
          </a:p>
        </p:txBody>
      </p: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E434F6F7-8572-49A1-885E-FF08455E888E}"/>
              </a:ext>
            </a:extLst>
          </p:cNvPr>
          <p:cNvSpPr txBox="1"/>
          <p:nvPr/>
        </p:nvSpPr>
        <p:spPr>
          <a:xfrm>
            <a:off x="7081521" y="3290258"/>
            <a:ext cx="936210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CD2540BB-84AA-4949-BC41-DA0E649CABA8}"/>
              </a:ext>
            </a:extLst>
          </p:cNvPr>
          <p:cNvSpPr txBox="1"/>
          <p:nvPr/>
        </p:nvSpPr>
        <p:spPr>
          <a:xfrm>
            <a:off x="8432800" y="3290258"/>
            <a:ext cx="1391920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685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A95264C-FE7E-4CEA-9D23-0B6F01F963A3}"/>
              </a:ext>
            </a:extLst>
          </p:cNvPr>
          <p:cNvGrpSpPr/>
          <p:nvPr/>
        </p:nvGrpSpPr>
        <p:grpSpPr>
          <a:xfrm>
            <a:off x="5625320" y="4164101"/>
            <a:ext cx="6051979" cy="620728"/>
            <a:chOff x="5625320" y="2295906"/>
            <a:chExt cx="6051979" cy="620728"/>
          </a:xfrm>
        </p:grpSpPr>
        <p:sp>
          <p:nvSpPr>
            <p:cNvPr id="89" name="สีขาว">
              <a:extLst>
                <a:ext uri="{FF2B5EF4-FFF2-40B4-BE49-F238E27FC236}">
                  <a16:creationId xmlns:a16="http://schemas.microsoft.com/office/drawing/2014/main" id="{DE71DF61-05E3-4A51-9F2D-A8632AAF2D19}"/>
                </a:ext>
              </a:extLst>
            </p:cNvPr>
            <p:cNvSpPr/>
            <p:nvPr/>
          </p:nvSpPr>
          <p:spPr>
            <a:xfrm>
              <a:off x="5625320" y="2295906"/>
              <a:ext cx="6024718" cy="620728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90" name="หัวข้อ">
              <a:extLst>
                <a:ext uri="{FF2B5EF4-FFF2-40B4-BE49-F238E27FC236}">
                  <a16:creationId xmlns:a16="http://schemas.microsoft.com/office/drawing/2014/main" id="{3EC37040-9AB1-4E03-9221-78F52657934A}"/>
                </a:ext>
              </a:extLst>
            </p:cNvPr>
            <p:cNvSpPr txBox="1"/>
            <p:nvPr/>
          </p:nvSpPr>
          <p:spPr>
            <a:xfrm>
              <a:off x="5625320" y="2393413"/>
              <a:ext cx="605197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นำจำนวนที่เป็นหน่วยเดียวกันมาบวกกัน</a:t>
              </a:r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00477CA0-F8C8-4E57-B889-0280F41DDEC4}"/>
              </a:ext>
            </a:extLst>
          </p:cNvPr>
          <p:cNvSpPr/>
          <p:nvPr/>
        </p:nvSpPr>
        <p:spPr>
          <a:xfrm>
            <a:off x="3302000" y="2997913"/>
            <a:ext cx="828000" cy="100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4B3D97F-0A5B-498C-A528-CE21B9CA107F}"/>
              </a:ext>
            </a:extLst>
          </p:cNvPr>
          <p:cNvSpPr/>
          <p:nvPr/>
        </p:nvSpPr>
        <p:spPr>
          <a:xfrm>
            <a:off x="2027124" y="3010363"/>
            <a:ext cx="474413" cy="100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97C4F78-F18C-46FC-B7E5-3040C9A3CF4A}"/>
              </a:ext>
            </a:extLst>
          </p:cNvPr>
          <p:cNvGrpSpPr/>
          <p:nvPr/>
        </p:nvGrpSpPr>
        <p:grpSpPr>
          <a:xfrm>
            <a:off x="5625320" y="5006599"/>
            <a:ext cx="6024718" cy="1299598"/>
            <a:chOff x="5625320" y="5006599"/>
            <a:chExt cx="6024718" cy="1299598"/>
          </a:xfrm>
        </p:grpSpPr>
        <p:sp>
          <p:nvSpPr>
            <p:cNvPr id="62" name="สีขาว">
              <a:extLst>
                <a:ext uri="{FF2B5EF4-FFF2-40B4-BE49-F238E27FC236}">
                  <a16:creationId xmlns:a16="http://schemas.microsoft.com/office/drawing/2014/main" id="{A1B89F77-9CBB-4695-857C-9FE338B8F533}"/>
                </a:ext>
              </a:extLst>
            </p:cNvPr>
            <p:cNvSpPr/>
            <p:nvPr/>
          </p:nvSpPr>
          <p:spPr>
            <a:xfrm>
              <a:off x="5625320" y="5006599"/>
              <a:ext cx="6024718" cy="1299598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72" name="หัวข้อ">
              <a:extLst>
                <a:ext uri="{FF2B5EF4-FFF2-40B4-BE49-F238E27FC236}">
                  <a16:creationId xmlns:a16="http://schemas.microsoft.com/office/drawing/2014/main" id="{CE8833E2-8D84-49DF-9F90-65586F298A20}"/>
                </a:ext>
              </a:extLst>
            </p:cNvPr>
            <p:cNvSpPr txBox="1"/>
            <p:nvPr/>
          </p:nvSpPr>
          <p:spPr>
            <a:xfrm>
              <a:off x="5818421" y="5163247"/>
              <a:ext cx="5553292" cy="104387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7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1,670 กิโลกรัม </a:t>
              </a:r>
            </a:p>
            <a:p>
              <a:pPr algn="ctr">
                <a:spcBef>
                  <a:spcPts val="7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เท่ากับ ........ ตัน .............. กิโลกรัม</a:t>
              </a:r>
            </a:p>
          </p:txBody>
        </p:sp>
      </p:grpSp>
      <p:sp>
        <p:nvSpPr>
          <p:cNvPr id="74" name="หัวข้อ">
            <a:extLst>
              <a:ext uri="{FF2B5EF4-FFF2-40B4-BE49-F238E27FC236}">
                <a16:creationId xmlns:a16="http://schemas.microsoft.com/office/drawing/2014/main" id="{8F27F170-DC73-4970-895C-C434768D5515}"/>
              </a:ext>
            </a:extLst>
          </p:cNvPr>
          <p:cNvSpPr txBox="1"/>
          <p:nvPr/>
        </p:nvSpPr>
        <p:spPr>
          <a:xfrm>
            <a:off x="7081521" y="5568218"/>
            <a:ext cx="936210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76" name="หัวข้อ">
            <a:extLst>
              <a:ext uri="{FF2B5EF4-FFF2-40B4-BE49-F238E27FC236}">
                <a16:creationId xmlns:a16="http://schemas.microsoft.com/office/drawing/2014/main" id="{51E29689-B60B-4BA3-BBFB-016FECD74D62}"/>
              </a:ext>
            </a:extLst>
          </p:cNvPr>
          <p:cNvSpPr txBox="1"/>
          <p:nvPr/>
        </p:nvSpPr>
        <p:spPr>
          <a:xfrm>
            <a:off x="8432800" y="5568218"/>
            <a:ext cx="1391920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670</a:t>
            </a:r>
          </a:p>
        </p:txBody>
      </p:sp>
      <p:sp>
        <p:nvSpPr>
          <p:cNvPr id="77" name="หัวข้อ">
            <a:extLst>
              <a:ext uri="{FF2B5EF4-FFF2-40B4-BE49-F238E27FC236}">
                <a16:creationId xmlns:a16="http://schemas.microsoft.com/office/drawing/2014/main" id="{EC62B1F1-CE04-4187-9AFF-C7B17179BBFF}"/>
              </a:ext>
            </a:extLst>
          </p:cNvPr>
          <p:cNvSpPr txBox="1"/>
          <p:nvPr/>
        </p:nvSpPr>
        <p:spPr>
          <a:xfrm>
            <a:off x="2221398" y="4144863"/>
            <a:ext cx="6715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92419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8" grpId="0"/>
      <p:bldP spid="60" grpId="0"/>
      <p:bldP spid="63" grpId="0"/>
      <p:bldP spid="68" grpId="0"/>
      <p:bldP spid="69" grpId="0"/>
      <p:bldP spid="48" grpId="0"/>
      <p:bldP spid="82" grpId="0"/>
      <p:bldP spid="83" grpId="0"/>
      <p:bldP spid="84" grpId="0"/>
      <p:bldP spid="91" grpId="0" animBg="1"/>
      <p:bldP spid="93" grpId="0" animBg="1"/>
      <p:bldP spid="74" grpId="0"/>
      <p:bldP spid="76" grpId="0"/>
      <p:bldP spid="77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" descr="Shape, rectangle&#10;&#10;Description automatically generated">
            <a:extLst>
              <a:ext uri="{FF2B5EF4-FFF2-40B4-BE49-F238E27FC236}">
                <a16:creationId xmlns:a16="http://schemas.microsoft.com/office/drawing/2014/main" id="{388B9CA7-D64A-428D-B196-C791EAFA2C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49" name="สีขาว">
            <a:extLst>
              <a:ext uri="{FF2B5EF4-FFF2-40B4-BE49-F238E27FC236}">
                <a16:creationId xmlns:a16="http://schemas.microsoft.com/office/drawing/2014/main" id="{12251E40-CE2C-4D31-AEE6-C3FE9D354A5E}"/>
              </a:ext>
            </a:extLst>
          </p:cNvPr>
          <p:cNvSpPr/>
          <p:nvPr/>
        </p:nvSpPr>
        <p:spPr>
          <a:xfrm>
            <a:off x="545810" y="2295905"/>
            <a:ext cx="4626140" cy="401029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41" name="โจทย์">
            <a:extLst>
              <a:ext uri="{FF2B5EF4-FFF2-40B4-BE49-F238E27FC236}">
                <a16:creationId xmlns:a16="http://schemas.microsoft.com/office/drawing/2014/main" id="{D11EE67A-AEE8-4374-ABD3-DA302F5F495D}"/>
              </a:ext>
            </a:extLst>
          </p:cNvPr>
          <p:cNvGrpSpPr/>
          <p:nvPr/>
        </p:nvGrpSpPr>
        <p:grpSpPr>
          <a:xfrm>
            <a:off x="854194" y="1323544"/>
            <a:ext cx="10596126" cy="762268"/>
            <a:chOff x="159322" y="1006221"/>
            <a:chExt cx="9119009" cy="76226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FB342B4-462F-428C-B63D-3DC0228EC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22" y="1033842"/>
              <a:ext cx="9119009" cy="734647"/>
            </a:xfrm>
            <a:prstGeom prst="rect">
              <a:avLst/>
            </a:prstGeom>
          </p:spPr>
        </p:pic>
        <p:sp>
          <p:nvSpPr>
            <p:cNvPr id="43" name="หัวข้อ">
              <a:extLst>
                <a:ext uri="{FF2B5EF4-FFF2-40B4-BE49-F238E27FC236}">
                  <a16:creationId xmlns:a16="http://schemas.microsoft.com/office/drawing/2014/main" id="{980F5813-8B3B-492E-9799-77557E7B3252}"/>
                </a:ext>
              </a:extLst>
            </p:cNvPr>
            <p:cNvSpPr txBox="1"/>
            <p:nvPr/>
          </p:nvSpPr>
          <p:spPr>
            <a:xfrm>
              <a:off x="159322" y="1006221"/>
              <a:ext cx="9119009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6 กิโลกรัม 200 กรัม ลบด้วย 1,550 กรัม เท่ากับเท่าไร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9EE19D3-B8E9-4694-AFC1-AC7AE5EDC58A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E48616E5-8D9D-4941-9A94-E112C1B4E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D0A060F0-3E52-4643-BBB2-C3754E3DE92B}"/>
                </a:ext>
              </a:extLst>
            </p:cNvPr>
            <p:cNvSpPr txBox="1"/>
            <p:nvPr/>
          </p:nvSpPr>
          <p:spPr>
            <a:xfrm>
              <a:off x="338011" y="1898052"/>
              <a:ext cx="580098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6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60834A1-7D26-4D45-B753-0454E5786F79}"/>
              </a:ext>
            </a:extLst>
          </p:cNvPr>
          <p:cNvGrpSpPr/>
          <p:nvPr/>
        </p:nvGrpSpPr>
        <p:grpSpPr>
          <a:xfrm>
            <a:off x="1432647" y="2525874"/>
            <a:ext cx="2930234" cy="523220"/>
            <a:chOff x="1493607" y="2588020"/>
            <a:chExt cx="2930234" cy="523220"/>
          </a:xfrm>
        </p:grpSpPr>
        <p:sp>
          <p:nvSpPr>
            <p:cNvPr id="50" name="หัวข้อ">
              <a:extLst>
                <a:ext uri="{FF2B5EF4-FFF2-40B4-BE49-F238E27FC236}">
                  <a16:creationId xmlns:a16="http://schemas.microsoft.com/office/drawing/2014/main" id="{E62354EB-FF0D-4182-BCDE-EF6060A10B69}"/>
                </a:ext>
              </a:extLst>
            </p:cNvPr>
            <p:cNvSpPr txBox="1"/>
            <p:nvPr/>
          </p:nvSpPr>
          <p:spPr>
            <a:xfrm>
              <a:off x="3005592" y="2588020"/>
              <a:ext cx="14182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กรัม</a:t>
              </a:r>
            </a:p>
          </p:txBody>
        </p:sp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3C62E576-38A2-4373-BE51-D28669B767F9}"/>
                </a:ext>
              </a:extLst>
            </p:cNvPr>
            <p:cNvSpPr txBox="1"/>
            <p:nvPr/>
          </p:nvSpPr>
          <p:spPr>
            <a:xfrm>
              <a:off x="1493607" y="2588020"/>
              <a:ext cx="14182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กิโลกรัม</a:t>
              </a:r>
            </a:p>
          </p:txBody>
        </p:sp>
      </p:grpSp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DEE554A5-4BD1-4F48-84B1-197182BBC444}"/>
              </a:ext>
            </a:extLst>
          </p:cNvPr>
          <p:cNvSpPr txBox="1"/>
          <p:nvPr/>
        </p:nvSpPr>
        <p:spPr>
          <a:xfrm>
            <a:off x="1419091" y="4562137"/>
            <a:ext cx="9942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B079664-3B54-44C4-A82E-5F2A6BE6E7A2}"/>
              </a:ext>
            </a:extLst>
          </p:cNvPr>
          <p:cNvGrpSpPr/>
          <p:nvPr/>
        </p:nvGrpSpPr>
        <p:grpSpPr>
          <a:xfrm>
            <a:off x="1766188" y="4562137"/>
            <a:ext cx="2448000" cy="700449"/>
            <a:chOff x="1827148" y="4052034"/>
            <a:chExt cx="2448000" cy="700449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3CD63A6-CCBF-443B-B5E8-520A505E6FD4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675498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1BD9141-4269-48FA-9DAD-DEA1F7BE4B98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752483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9DD48EB4-257F-49BB-9F8B-DC08E70AB005}"/>
                </a:ext>
              </a:extLst>
            </p:cNvPr>
            <p:cNvSpPr txBox="1"/>
            <p:nvPr/>
          </p:nvSpPr>
          <p:spPr>
            <a:xfrm>
              <a:off x="2815591" y="4052034"/>
              <a:ext cx="131028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650</a:t>
              </a:r>
            </a:p>
          </p:txBody>
        </p:sp>
      </p:grpSp>
      <p:sp>
        <p:nvSpPr>
          <p:cNvPr id="57" name="หัวข้อ">
            <a:extLst>
              <a:ext uri="{FF2B5EF4-FFF2-40B4-BE49-F238E27FC236}">
                <a16:creationId xmlns:a16="http://schemas.microsoft.com/office/drawing/2014/main" id="{D478E847-E12E-43FE-A911-CF8CE28A9684}"/>
              </a:ext>
            </a:extLst>
          </p:cNvPr>
          <p:cNvSpPr txBox="1"/>
          <p:nvPr/>
        </p:nvSpPr>
        <p:spPr>
          <a:xfrm>
            <a:off x="1419091" y="3499271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59BCE5E0-ED8D-4B3F-B043-405D09B45E01}"/>
              </a:ext>
            </a:extLst>
          </p:cNvPr>
          <p:cNvSpPr txBox="1"/>
          <p:nvPr/>
        </p:nvSpPr>
        <p:spPr>
          <a:xfrm>
            <a:off x="3070687" y="3499271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200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51181E3-15CC-4CE5-B84B-DAFE5E703CAD}"/>
              </a:ext>
            </a:extLst>
          </p:cNvPr>
          <p:cNvGrpSpPr/>
          <p:nvPr/>
        </p:nvGrpSpPr>
        <p:grpSpPr>
          <a:xfrm>
            <a:off x="1419091" y="4046450"/>
            <a:ext cx="2795097" cy="541154"/>
            <a:chOff x="1480051" y="3536347"/>
            <a:chExt cx="2795097" cy="54115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9D3DD31-FB0E-4ECC-8F14-CD4873800E89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077501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หัวข้อ">
              <a:extLst>
                <a:ext uri="{FF2B5EF4-FFF2-40B4-BE49-F238E27FC236}">
                  <a16:creationId xmlns:a16="http://schemas.microsoft.com/office/drawing/2014/main" id="{AD516632-5550-4012-B018-2DA62EDB3908}"/>
                </a:ext>
              </a:extLst>
            </p:cNvPr>
            <p:cNvSpPr txBox="1"/>
            <p:nvPr/>
          </p:nvSpPr>
          <p:spPr>
            <a:xfrm>
              <a:off x="1480051" y="3536347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</a:p>
          </p:txBody>
        </p:sp>
      </p:grp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4DC12167-0DFD-4394-A6DC-29A8E5A3B780}"/>
              </a:ext>
            </a:extLst>
          </p:cNvPr>
          <p:cNvSpPr txBox="1"/>
          <p:nvPr/>
        </p:nvSpPr>
        <p:spPr>
          <a:xfrm>
            <a:off x="3070687" y="4046450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550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D081C44A-07CF-467D-A7C8-A1889BE83DC4}"/>
              </a:ext>
            </a:extLst>
          </p:cNvPr>
          <p:cNvSpPr txBox="1"/>
          <p:nvPr/>
        </p:nvSpPr>
        <p:spPr>
          <a:xfrm>
            <a:off x="3973075" y="3630577"/>
            <a:ext cx="495471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-</a:t>
            </a:r>
          </a:p>
        </p:txBody>
      </p:sp>
      <p:sp>
        <p:nvSpPr>
          <p:cNvPr id="73" name="โจทย์">
            <a:extLst>
              <a:ext uri="{FF2B5EF4-FFF2-40B4-BE49-F238E27FC236}">
                <a16:creationId xmlns:a16="http://schemas.microsoft.com/office/drawing/2014/main" id="{26F2B5BC-A759-48C4-B6E9-A6DD9DA9FDD7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การลบเกี่ยวกับน้ำหนัก</a:t>
            </a:r>
          </a:p>
        </p:txBody>
      </p:sp>
      <p:sp>
        <p:nvSpPr>
          <p:cNvPr id="48" name="หัวข้อ">
            <a:extLst>
              <a:ext uri="{FF2B5EF4-FFF2-40B4-BE49-F238E27FC236}">
                <a16:creationId xmlns:a16="http://schemas.microsoft.com/office/drawing/2014/main" id="{7C6416BB-1653-4705-8C2D-36227A1671B3}"/>
              </a:ext>
            </a:extLst>
          </p:cNvPr>
          <p:cNvSpPr txBox="1"/>
          <p:nvPr/>
        </p:nvSpPr>
        <p:spPr>
          <a:xfrm>
            <a:off x="1805293" y="5317880"/>
            <a:ext cx="3134519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4 กิโลกรัม 650 กรัม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98CA586-544A-4828-A6CA-CD73C8366FAD}"/>
              </a:ext>
            </a:extLst>
          </p:cNvPr>
          <p:cNvGrpSpPr/>
          <p:nvPr/>
        </p:nvGrpSpPr>
        <p:grpSpPr>
          <a:xfrm>
            <a:off x="794824" y="5306305"/>
            <a:ext cx="873322" cy="666849"/>
            <a:chOff x="1231704" y="5526173"/>
            <a:chExt cx="873322" cy="666849"/>
          </a:xfrm>
        </p:grpSpPr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D5982223-0362-476F-AC5B-6133B6B4E292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187F088-92B3-4338-A813-B34DE91EBAD1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93C1C50-43F4-4869-9FD4-8EBC513F1DA0}"/>
              </a:ext>
            </a:extLst>
          </p:cNvPr>
          <p:cNvGrpSpPr/>
          <p:nvPr/>
        </p:nvGrpSpPr>
        <p:grpSpPr>
          <a:xfrm>
            <a:off x="5462610" y="2287029"/>
            <a:ext cx="6313630" cy="1080000"/>
            <a:chOff x="5625320" y="2287029"/>
            <a:chExt cx="6313630" cy="1080000"/>
          </a:xfrm>
        </p:grpSpPr>
        <p:sp>
          <p:nvSpPr>
            <p:cNvPr id="80" name="สีขาว">
              <a:extLst>
                <a:ext uri="{FF2B5EF4-FFF2-40B4-BE49-F238E27FC236}">
                  <a16:creationId xmlns:a16="http://schemas.microsoft.com/office/drawing/2014/main" id="{C3DE49E4-E730-4581-A733-1C7EB897968C}"/>
                </a:ext>
              </a:extLst>
            </p:cNvPr>
            <p:cNvSpPr/>
            <p:nvPr/>
          </p:nvSpPr>
          <p:spPr>
            <a:xfrm>
              <a:off x="5638950" y="2287029"/>
              <a:ext cx="6300000" cy="1080000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22469ECD-5B28-4994-A135-C16058E77C9B}"/>
                </a:ext>
              </a:extLst>
            </p:cNvPr>
            <p:cNvSpPr txBox="1"/>
            <p:nvPr/>
          </p:nvSpPr>
          <p:spPr>
            <a:xfrm>
              <a:off x="5625320" y="2356715"/>
              <a:ext cx="6051979" cy="4924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เปลี่ยนหน่วยให้เป็นหน่วยเดียวกัน</a:t>
              </a:r>
            </a:p>
          </p:txBody>
        </p:sp>
      </p:grpSp>
      <p:sp>
        <p:nvSpPr>
          <p:cNvPr id="82" name="หัวข้อ">
            <a:extLst>
              <a:ext uri="{FF2B5EF4-FFF2-40B4-BE49-F238E27FC236}">
                <a16:creationId xmlns:a16="http://schemas.microsoft.com/office/drawing/2014/main" id="{3F5B3103-E4EB-4B03-8102-D29705161089}"/>
              </a:ext>
            </a:extLst>
          </p:cNvPr>
          <p:cNvSpPr txBox="1"/>
          <p:nvPr/>
        </p:nvSpPr>
        <p:spPr>
          <a:xfrm>
            <a:off x="5767620" y="2840899"/>
            <a:ext cx="6024717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1,550 กรัม เท่ากับ ..... กิโลกรัม ........... กรัม</a:t>
            </a:r>
          </a:p>
        </p:txBody>
      </p: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E434F6F7-8572-49A1-885E-FF08455E888E}"/>
              </a:ext>
            </a:extLst>
          </p:cNvPr>
          <p:cNvSpPr txBox="1"/>
          <p:nvPr/>
        </p:nvSpPr>
        <p:spPr>
          <a:xfrm>
            <a:off x="8164960" y="2726295"/>
            <a:ext cx="56478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CD2540BB-84AA-4949-BC41-DA0E649CABA8}"/>
              </a:ext>
            </a:extLst>
          </p:cNvPr>
          <p:cNvSpPr txBox="1"/>
          <p:nvPr/>
        </p:nvSpPr>
        <p:spPr>
          <a:xfrm>
            <a:off x="9777608" y="2726295"/>
            <a:ext cx="106551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550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A95264C-FE7E-4CEA-9D23-0B6F01F963A3}"/>
              </a:ext>
            </a:extLst>
          </p:cNvPr>
          <p:cNvGrpSpPr/>
          <p:nvPr/>
        </p:nvGrpSpPr>
        <p:grpSpPr>
          <a:xfrm>
            <a:off x="5462610" y="5676687"/>
            <a:ext cx="6300000" cy="576242"/>
            <a:chOff x="5625320" y="2381678"/>
            <a:chExt cx="6300000" cy="576242"/>
          </a:xfrm>
        </p:grpSpPr>
        <p:sp>
          <p:nvSpPr>
            <p:cNvPr id="89" name="สีขาว">
              <a:extLst>
                <a:ext uri="{FF2B5EF4-FFF2-40B4-BE49-F238E27FC236}">
                  <a16:creationId xmlns:a16="http://schemas.microsoft.com/office/drawing/2014/main" id="{DE71DF61-05E3-4A51-9F2D-A8632AAF2D19}"/>
                </a:ext>
              </a:extLst>
            </p:cNvPr>
            <p:cNvSpPr/>
            <p:nvPr/>
          </p:nvSpPr>
          <p:spPr>
            <a:xfrm>
              <a:off x="5625320" y="2381678"/>
              <a:ext cx="6300000" cy="576242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90" name="หัวข้อ">
              <a:extLst>
                <a:ext uri="{FF2B5EF4-FFF2-40B4-BE49-F238E27FC236}">
                  <a16:creationId xmlns:a16="http://schemas.microsoft.com/office/drawing/2014/main" id="{3EC37040-9AB1-4E03-9221-78F52657934A}"/>
                </a:ext>
              </a:extLst>
            </p:cNvPr>
            <p:cNvSpPr txBox="1"/>
            <p:nvPr/>
          </p:nvSpPr>
          <p:spPr>
            <a:xfrm>
              <a:off x="5625320" y="2445497"/>
              <a:ext cx="6133630" cy="4924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นำจำนวนที่เป็นหน่วยเดียวกันมาลบกัน</a:t>
              </a:r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00477CA0-F8C8-4E57-B889-0280F41DDEC4}"/>
              </a:ext>
            </a:extLst>
          </p:cNvPr>
          <p:cNvSpPr/>
          <p:nvPr/>
        </p:nvSpPr>
        <p:spPr>
          <a:xfrm>
            <a:off x="3009900" y="3125641"/>
            <a:ext cx="1082273" cy="14028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4B3D97F-0A5B-498C-A528-CE21B9CA107F}"/>
              </a:ext>
            </a:extLst>
          </p:cNvPr>
          <p:cNvSpPr/>
          <p:nvPr/>
        </p:nvSpPr>
        <p:spPr>
          <a:xfrm>
            <a:off x="1974144" y="3120881"/>
            <a:ext cx="496913" cy="14075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63410CD-8A2F-4BB5-A65D-4C5AC703FCF1}"/>
              </a:ext>
            </a:extLst>
          </p:cNvPr>
          <p:cNvCxnSpPr/>
          <p:nvPr/>
        </p:nvCxnSpPr>
        <p:spPr>
          <a:xfrm flipV="1">
            <a:off x="3241040" y="3630577"/>
            <a:ext cx="823872" cy="2455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หัวข้อ">
            <a:extLst>
              <a:ext uri="{FF2B5EF4-FFF2-40B4-BE49-F238E27FC236}">
                <a16:creationId xmlns:a16="http://schemas.microsoft.com/office/drawing/2014/main" id="{6D06B002-9E5F-4FDA-98A8-01DE3305E3D6}"/>
              </a:ext>
            </a:extLst>
          </p:cNvPr>
          <p:cNvSpPr txBox="1"/>
          <p:nvPr/>
        </p:nvSpPr>
        <p:spPr>
          <a:xfrm>
            <a:off x="2953493" y="3110104"/>
            <a:ext cx="116311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1,200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CB420F4-7FA5-486B-81EF-D4899542C9CA}"/>
              </a:ext>
            </a:extLst>
          </p:cNvPr>
          <p:cNvGrpSpPr/>
          <p:nvPr/>
        </p:nvGrpSpPr>
        <p:grpSpPr>
          <a:xfrm>
            <a:off x="5462610" y="3548176"/>
            <a:ext cx="6300000" cy="1958660"/>
            <a:chOff x="5513410" y="2295904"/>
            <a:chExt cx="6300000" cy="1101272"/>
          </a:xfrm>
        </p:grpSpPr>
        <p:sp>
          <p:nvSpPr>
            <p:cNvPr id="63" name="สีขาว">
              <a:extLst>
                <a:ext uri="{FF2B5EF4-FFF2-40B4-BE49-F238E27FC236}">
                  <a16:creationId xmlns:a16="http://schemas.microsoft.com/office/drawing/2014/main" id="{496F12CB-8E08-4145-A4ED-C64261960109}"/>
                </a:ext>
              </a:extLst>
            </p:cNvPr>
            <p:cNvSpPr/>
            <p:nvPr/>
          </p:nvSpPr>
          <p:spPr>
            <a:xfrm>
              <a:off x="5513410" y="2295904"/>
              <a:ext cx="6300000" cy="1101272"/>
            </a:xfrm>
            <a:prstGeom prst="roundRect">
              <a:avLst>
                <a:gd name="adj" fmla="val 9530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64" name="หัวข้อ">
              <a:extLst>
                <a:ext uri="{FF2B5EF4-FFF2-40B4-BE49-F238E27FC236}">
                  <a16:creationId xmlns:a16="http://schemas.microsoft.com/office/drawing/2014/main" id="{D544304A-399C-4149-900C-858A5CB41B4E}"/>
                </a:ext>
              </a:extLst>
            </p:cNvPr>
            <p:cNvSpPr txBox="1"/>
            <p:nvPr/>
          </p:nvSpPr>
          <p:spPr>
            <a:xfrm>
              <a:off x="5625320" y="2348408"/>
              <a:ext cx="6133630" cy="2595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ในหน่วยกรัม ตัวตั้ง 200 กรัม น้อยกว่า 550 กรัม</a:t>
              </a:r>
            </a:p>
          </p:txBody>
        </p:sp>
      </p:grpSp>
      <p:sp>
        <p:nvSpPr>
          <p:cNvPr id="65" name="หัวข้อ">
            <a:extLst>
              <a:ext uri="{FF2B5EF4-FFF2-40B4-BE49-F238E27FC236}">
                <a16:creationId xmlns:a16="http://schemas.microsoft.com/office/drawing/2014/main" id="{573F6668-C96E-4A32-860C-95769A6858B9}"/>
              </a:ext>
            </a:extLst>
          </p:cNvPr>
          <p:cNvSpPr txBox="1"/>
          <p:nvPr/>
        </p:nvSpPr>
        <p:spPr>
          <a:xfrm>
            <a:off x="5560889" y="4052290"/>
            <a:ext cx="612000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จึงต้องกระจายที่เป็นหน่วยกิโลกรัมมา 1 กิโลกรัม</a:t>
            </a:r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99BAAE1B-E0AF-49EE-8CEA-FC62B5E1B360}"/>
              </a:ext>
            </a:extLst>
          </p:cNvPr>
          <p:cNvSpPr txBox="1"/>
          <p:nvPr/>
        </p:nvSpPr>
        <p:spPr>
          <a:xfrm>
            <a:off x="5499171" y="4528565"/>
            <a:ext cx="6262390" cy="4462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1 กิโลกรัม เท่ากับ 1,000 กรัม</a:t>
            </a:r>
          </a:p>
        </p:txBody>
      </p: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2C287357-2C6A-43CA-AD61-D0B2C8CCDE46}"/>
              </a:ext>
            </a:extLst>
          </p:cNvPr>
          <p:cNvSpPr txBox="1"/>
          <p:nvPr/>
        </p:nvSpPr>
        <p:spPr>
          <a:xfrm>
            <a:off x="10093838" y="4838345"/>
            <a:ext cx="10655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1,200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602E44F-B2EB-4AE5-BC25-B5E2E2EB9401}"/>
              </a:ext>
            </a:extLst>
          </p:cNvPr>
          <p:cNvCxnSpPr>
            <a:cxnSpLocks/>
          </p:cNvCxnSpPr>
          <p:nvPr/>
        </p:nvCxnSpPr>
        <p:spPr>
          <a:xfrm flipV="1">
            <a:off x="2098040" y="3617993"/>
            <a:ext cx="289434" cy="2543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023244A1-B933-4417-968F-2A5D36980964}"/>
              </a:ext>
            </a:extLst>
          </p:cNvPr>
          <p:cNvSpPr txBox="1"/>
          <p:nvPr/>
        </p:nvSpPr>
        <p:spPr>
          <a:xfrm>
            <a:off x="1998125" y="3110104"/>
            <a:ext cx="46522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</a:p>
        </p:txBody>
      </p:sp>
      <p:sp>
        <p:nvSpPr>
          <p:cNvPr id="71" name="หัวข้อ">
            <a:extLst>
              <a:ext uri="{FF2B5EF4-FFF2-40B4-BE49-F238E27FC236}">
                <a16:creationId xmlns:a16="http://schemas.microsoft.com/office/drawing/2014/main" id="{4D2E0E05-F753-4428-93B3-54CF8334F528}"/>
              </a:ext>
            </a:extLst>
          </p:cNvPr>
          <p:cNvSpPr txBox="1"/>
          <p:nvPr/>
        </p:nvSpPr>
        <p:spPr>
          <a:xfrm>
            <a:off x="5498122" y="4957147"/>
            <a:ext cx="6262390" cy="4462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6 กิโลกรัม 200 กรัม </a:t>
            </a:r>
            <a:r>
              <a:rPr lang="en-US" sz="23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5 กิโลกรัม ............. กรัม</a:t>
            </a:r>
          </a:p>
        </p:txBody>
      </p:sp>
    </p:spTree>
    <p:extLst>
      <p:ext uri="{BB962C8B-B14F-4D97-AF65-F5344CB8AC3E}">
        <p14:creationId xmlns:p14="http://schemas.microsoft.com/office/powerpoint/2010/main" val="219214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8" grpId="0"/>
      <p:bldP spid="60" grpId="0"/>
      <p:bldP spid="69" grpId="0"/>
      <p:bldP spid="48" grpId="0"/>
      <p:bldP spid="82" grpId="0"/>
      <p:bldP spid="83" grpId="0"/>
      <p:bldP spid="84" grpId="0"/>
      <p:bldP spid="91" grpId="0" animBg="1"/>
      <p:bldP spid="93" grpId="0" animBg="1"/>
      <p:bldP spid="61" grpId="0"/>
      <p:bldP spid="65" grpId="0"/>
      <p:bldP spid="66" grpId="0"/>
      <p:bldP spid="67" grpId="0"/>
      <p:bldP spid="70" grpId="0"/>
      <p:bldP spid="71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" descr="Shape, rectangle&#10;&#10;Description automatically generated">
            <a:extLst>
              <a:ext uri="{FF2B5EF4-FFF2-40B4-BE49-F238E27FC236}">
                <a16:creationId xmlns:a16="http://schemas.microsoft.com/office/drawing/2014/main" id="{388B9CA7-D64A-428D-B196-C791EAFA2C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49" name="สีขาว">
            <a:extLst>
              <a:ext uri="{FF2B5EF4-FFF2-40B4-BE49-F238E27FC236}">
                <a16:creationId xmlns:a16="http://schemas.microsoft.com/office/drawing/2014/main" id="{12251E40-CE2C-4D31-AEE6-C3FE9D354A5E}"/>
              </a:ext>
            </a:extLst>
          </p:cNvPr>
          <p:cNvSpPr/>
          <p:nvPr/>
        </p:nvSpPr>
        <p:spPr>
          <a:xfrm>
            <a:off x="545810" y="2295905"/>
            <a:ext cx="4626140" cy="401029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41" name="โจทย์">
            <a:extLst>
              <a:ext uri="{FF2B5EF4-FFF2-40B4-BE49-F238E27FC236}">
                <a16:creationId xmlns:a16="http://schemas.microsoft.com/office/drawing/2014/main" id="{D11EE67A-AEE8-4374-ABD3-DA302F5F495D}"/>
              </a:ext>
            </a:extLst>
          </p:cNvPr>
          <p:cNvGrpSpPr/>
          <p:nvPr/>
        </p:nvGrpSpPr>
        <p:grpSpPr>
          <a:xfrm>
            <a:off x="854194" y="1323544"/>
            <a:ext cx="10596126" cy="762268"/>
            <a:chOff x="159322" y="1006221"/>
            <a:chExt cx="9119009" cy="76226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FB342B4-462F-428C-B63D-3DC0228EC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22" y="1033842"/>
              <a:ext cx="9119009" cy="734647"/>
            </a:xfrm>
            <a:prstGeom prst="rect">
              <a:avLst/>
            </a:prstGeom>
          </p:spPr>
        </p:pic>
        <p:sp>
          <p:nvSpPr>
            <p:cNvPr id="43" name="หัวข้อ">
              <a:extLst>
                <a:ext uri="{FF2B5EF4-FFF2-40B4-BE49-F238E27FC236}">
                  <a16:creationId xmlns:a16="http://schemas.microsoft.com/office/drawing/2014/main" id="{980F5813-8B3B-492E-9799-77557E7B3252}"/>
                </a:ext>
              </a:extLst>
            </p:cNvPr>
            <p:cNvSpPr txBox="1"/>
            <p:nvPr/>
          </p:nvSpPr>
          <p:spPr>
            <a:xfrm>
              <a:off x="159322" y="1006221"/>
              <a:ext cx="9119009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 ตัน 200 กิโลกรัม ลบด้วย 700 กิโลกรัม เท่ากับเท่าไร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9EE19D3-B8E9-4694-AFC1-AC7AE5EDC58A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E48616E5-8D9D-4941-9A94-E112C1B4E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D0A060F0-3E52-4643-BBB2-C3754E3DE92B}"/>
                </a:ext>
              </a:extLst>
            </p:cNvPr>
            <p:cNvSpPr txBox="1"/>
            <p:nvPr/>
          </p:nvSpPr>
          <p:spPr>
            <a:xfrm>
              <a:off x="338011" y="1898052"/>
              <a:ext cx="580098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60834A1-7D26-4D45-B753-0454E5786F79}"/>
              </a:ext>
            </a:extLst>
          </p:cNvPr>
          <p:cNvGrpSpPr/>
          <p:nvPr/>
        </p:nvGrpSpPr>
        <p:grpSpPr>
          <a:xfrm>
            <a:off x="1432647" y="2525874"/>
            <a:ext cx="2930234" cy="523220"/>
            <a:chOff x="1493607" y="2588020"/>
            <a:chExt cx="2930234" cy="523220"/>
          </a:xfrm>
        </p:grpSpPr>
        <p:sp>
          <p:nvSpPr>
            <p:cNvPr id="50" name="หัวข้อ">
              <a:extLst>
                <a:ext uri="{FF2B5EF4-FFF2-40B4-BE49-F238E27FC236}">
                  <a16:creationId xmlns:a16="http://schemas.microsoft.com/office/drawing/2014/main" id="{E62354EB-FF0D-4182-BCDE-EF6060A10B69}"/>
                </a:ext>
              </a:extLst>
            </p:cNvPr>
            <p:cNvSpPr txBox="1"/>
            <p:nvPr/>
          </p:nvSpPr>
          <p:spPr>
            <a:xfrm>
              <a:off x="3005592" y="2588020"/>
              <a:ext cx="14182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กิโลกรัม</a:t>
              </a:r>
            </a:p>
          </p:txBody>
        </p:sp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3C62E576-38A2-4373-BE51-D28669B767F9}"/>
                </a:ext>
              </a:extLst>
            </p:cNvPr>
            <p:cNvSpPr txBox="1"/>
            <p:nvPr/>
          </p:nvSpPr>
          <p:spPr>
            <a:xfrm>
              <a:off x="1493607" y="2588020"/>
              <a:ext cx="14182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ตัน</a:t>
              </a:r>
            </a:p>
          </p:txBody>
        </p:sp>
      </p:grpSp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DEE554A5-4BD1-4F48-84B1-197182BBC444}"/>
              </a:ext>
            </a:extLst>
          </p:cNvPr>
          <p:cNvSpPr txBox="1"/>
          <p:nvPr/>
        </p:nvSpPr>
        <p:spPr>
          <a:xfrm>
            <a:off x="1419091" y="4562137"/>
            <a:ext cx="9942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B079664-3B54-44C4-A82E-5F2A6BE6E7A2}"/>
              </a:ext>
            </a:extLst>
          </p:cNvPr>
          <p:cNvGrpSpPr/>
          <p:nvPr/>
        </p:nvGrpSpPr>
        <p:grpSpPr>
          <a:xfrm>
            <a:off x="1766188" y="4562137"/>
            <a:ext cx="2448000" cy="700449"/>
            <a:chOff x="1827148" y="4052034"/>
            <a:chExt cx="2448000" cy="700449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3CD63A6-CCBF-443B-B5E8-520A505E6FD4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675498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1BD9141-4269-48FA-9DAD-DEA1F7BE4B98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752483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9DD48EB4-257F-49BB-9F8B-DC08E70AB005}"/>
                </a:ext>
              </a:extLst>
            </p:cNvPr>
            <p:cNvSpPr txBox="1"/>
            <p:nvPr/>
          </p:nvSpPr>
          <p:spPr>
            <a:xfrm>
              <a:off x="2815591" y="4052034"/>
              <a:ext cx="131028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500</a:t>
              </a:r>
            </a:p>
          </p:txBody>
        </p:sp>
      </p:grpSp>
      <p:sp>
        <p:nvSpPr>
          <p:cNvPr id="57" name="หัวข้อ">
            <a:extLst>
              <a:ext uri="{FF2B5EF4-FFF2-40B4-BE49-F238E27FC236}">
                <a16:creationId xmlns:a16="http://schemas.microsoft.com/office/drawing/2014/main" id="{D478E847-E12E-43FE-A911-CF8CE28A9684}"/>
              </a:ext>
            </a:extLst>
          </p:cNvPr>
          <p:cNvSpPr txBox="1"/>
          <p:nvPr/>
        </p:nvSpPr>
        <p:spPr>
          <a:xfrm>
            <a:off x="1419091" y="3499271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59BCE5E0-ED8D-4B3F-B043-405D09B45E01}"/>
              </a:ext>
            </a:extLst>
          </p:cNvPr>
          <p:cNvSpPr txBox="1"/>
          <p:nvPr/>
        </p:nvSpPr>
        <p:spPr>
          <a:xfrm>
            <a:off x="3070687" y="3499271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200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51181E3-15CC-4CE5-B84B-DAFE5E703CAD}"/>
              </a:ext>
            </a:extLst>
          </p:cNvPr>
          <p:cNvGrpSpPr/>
          <p:nvPr/>
        </p:nvGrpSpPr>
        <p:grpSpPr>
          <a:xfrm>
            <a:off x="1419091" y="4046450"/>
            <a:ext cx="2795097" cy="541154"/>
            <a:chOff x="1480051" y="3536347"/>
            <a:chExt cx="2795097" cy="54115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9D3DD31-FB0E-4ECC-8F14-CD4873800E89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077501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หัวข้อ">
              <a:extLst>
                <a:ext uri="{FF2B5EF4-FFF2-40B4-BE49-F238E27FC236}">
                  <a16:creationId xmlns:a16="http://schemas.microsoft.com/office/drawing/2014/main" id="{AD516632-5550-4012-B018-2DA62EDB3908}"/>
                </a:ext>
              </a:extLst>
            </p:cNvPr>
            <p:cNvSpPr txBox="1"/>
            <p:nvPr/>
          </p:nvSpPr>
          <p:spPr>
            <a:xfrm>
              <a:off x="1480051" y="3536347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4DC12167-0DFD-4394-A6DC-29A8E5A3B780}"/>
              </a:ext>
            </a:extLst>
          </p:cNvPr>
          <p:cNvSpPr txBox="1"/>
          <p:nvPr/>
        </p:nvSpPr>
        <p:spPr>
          <a:xfrm>
            <a:off x="3070687" y="4046450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700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D081C44A-07CF-467D-A7C8-A1889BE83DC4}"/>
              </a:ext>
            </a:extLst>
          </p:cNvPr>
          <p:cNvSpPr txBox="1"/>
          <p:nvPr/>
        </p:nvSpPr>
        <p:spPr>
          <a:xfrm>
            <a:off x="3973075" y="3630577"/>
            <a:ext cx="495471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-</a:t>
            </a:r>
          </a:p>
        </p:txBody>
      </p:sp>
      <p:sp>
        <p:nvSpPr>
          <p:cNvPr id="73" name="โจทย์">
            <a:extLst>
              <a:ext uri="{FF2B5EF4-FFF2-40B4-BE49-F238E27FC236}">
                <a16:creationId xmlns:a16="http://schemas.microsoft.com/office/drawing/2014/main" id="{26F2B5BC-A759-48C4-B6E9-A6DD9DA9FDD7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การลบเกี่ยวกับน้ำหนัก</a:t>
            </a:r>
          </a:p>
        </p:txBody>
      </p:sp>
      <p:sp>
        <p:nvSpPr>
          <p:cNvPr id="48" name="หัวข้อ">
            <a:extLst>
              <a:ext uri="{FF2B5EF4-FFF2-40B4-BE49-F238E27FC236}">
                <a16:creationId xmlns:a16="http://schemas.microsoft.com/office/drawing/2014/main" id="{7C6416BB-1653-4705-8C2D-36227A1671B3}"/>
              </a:ext>
            </a:extLst>
          </p:cNvPr>
          <p:cNvSpPr txBox="1"/>
          <p:nvPr/>
        </p:nvSpPr>
        <p:spPr>
          <a:xfrm>
            <a:off x="1805293" y="5317880"/>
            <a:ext cx="3134519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4 ตัน 500 กิโลกรัม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98CA586-544A-4828-A6CA-CD73C8366FAD}"/>
              </a:ext>
            </a:extLst>
          </p:cNvPr>
          <p:cNvGrpSpPr/>
          <p:nvPr/>
        </p:nvGrpSpPr>
        <p:grpSpPr>
          <a:xfrm>
            <a:off x="794824" y="5306305"/>
            <a:ext cx="873322" cy="666849"/>
            <a:chOff x="1231704" y="5526173"/>
            <a:chExt cx="873322" cy="666849"/>
          </a:xfrm>
        </p:grpSpPr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D5982223-0362-476F-AC5B-6133B6B4E292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187F088-92B3-4338-A813-B34DE91EBAD1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A95264C-FE7E-4CEA-9D23-0B6F01F963A3}"/>
              </a:ext>
            </a:extLst>
          </p:cNvPr>
          <p:cNvGrpSpPr/>
          <p:nvPr/>
        </p:nvGrpSpPr>
        <p:grpSpPr>
          <a:xfrm>
            <a:off x="5462610" y="4709021"/>
            <a:ext cx="6300000" cy="576242"/>
            <a:chOff x="5625320" y="2381678"/>
            <a:chExt cx="6300000" cy="576242"/>
          </a:xfrm>
        </p:grpSpPr>
        <p:sp>
          <p:nvSpPr>
            <p:cNvPr id="89" name="สีขาว">
              <a:extLst>
                <a:ext uri="{FF2B5EF4-FFF2-40B4-BE49-F238E27FC236}">
                  <a16:creationId xmlns:a16="http://schemas.microsoft.com/office/drawing/2014/main" id="{DE71DF61-05E3-4A51-9F2D-A8632AAF2D19}"/>
                </a:ext>
              </a:extLst>
            </p:cNvPr>
            <p:cNvSpPr/>
            <p:nvPr/>
          </p:nvSpPr>
          <p:spPr>
            <a:xfrm>
              <a:off x="5625320" y="2381678"/>
              <a:ext cx="6300000" cy="576242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90" name="หัวข้อ">
              <a:extLst>
                <a:ext uri="{FF2B5EF4-FFF2-40B4-BE49-F238E27FC236}">
                  <a16:creationId xmlns:a16="http://schemas.microsoft.com/office/drawing/2014/main" id="{3EC37040-9AB1-4E03-9221-78F52657934A}"/>
                </a:ext>
              </a:extLst>
            </p:cNvPr>
            <p:cNvSpPr txBox="1"/>
            <p:nvPr/>
          </p:nvSpPr>
          <p:spPr>
            <a:xfrm>
              <a:off x="5625320" y="2445497"/>
              <a:ext cx="6133630" cy="4924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นำจำนวนที่เป็นหน่วยเดียวกันมาลบกัน</a:t>
              </a:r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00477CA0-F8C8-4E57-B889-0280F41DDEC4}"/>
              </a:ext>
            </a:extLst>
          </p:cNvPr>
          <p:cNvSpPr/>
          <p:nvPr/>
        </p:nvSpPr>
        <p:spPr>
          <a:xfrm>
            <a:off x="3009900" y="3125641"/>
            <a:ext cx="1082273" cy="14028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4B3D97F-0A5B-498C-A528-CE21B9CA107F}"/>
              </a:ext>
            </a:extLst>
          </p:cNvPr>
          <p:cNvSpPr/>
          <p:nvPr/>
        </p:nvSpPr>
        <p:spPr>
          <a:xfrm>
            <a:off x="1974144" y="3120881"/>
            <a:ext cx="496913" cy="14075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63410CD-8A2F-4BB5-A65D-4C5AC703FCF1}"/>
              </a:ext>
            </a:extLst>
          </p:cNvPr>
          <p:cNvCxnSpPr/>
          <p:nvPr/>
        </p:nvCxnSpPr>
        <p:spPr>
          <a:xfrm flipV="1">
            <a:off x="3241040" y="3630577"/>
            <a:ext cx="823872" cy="2455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หัวข้อ">
            <a:extLst>
              <a:ext uri="{FF2B5EF4-FFF2-40B4-BE49-F238E27FC236}">
                <a16:creationId xmlns:a16="http://schemas.microsoft.com/office/drawing/2014/main" id="{6D06B002-9E5F-4FDA-98A8-01DE3305E3D6}"/>
              </a:ext>
            </a:extLst>
          </p:cNvPr>
          <p:cNvSpPr txBox="1"/>
          <p:nvPr/>
        </p:nvSpPr>
        <p:spPr>
          <a:xfrm>
            <a:off x="2953493" y="3110104"/>
            <a:ext cx="116311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1,200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CB420F4-7FA5-486B-81EF-D4899542C9CA}"/>
              </a:ext>
            </a:extLst>
          </p:cNvPr>
          <p:cNvGrpSpPr/>
          <p:nvPr/>
        </p:nvGrpSpPr>
        <p:grpSpPr>
          <a:xfrm>
            <a:off x="5462610" y="2328976"/>
            <a:ext cx="6300000" cy="1958660"/>
            <a:chOff x="5513410" y="2295904"/>
            <a:chExt cx="6300000" cy="1101272"/>
          </a:xfrm>
        </p:grpSpPr>
        <p:sp>
          <p:nvSpPr>
            <p:cNvPr id="63" name="สีขาว">
              <a:extLst>
                <a:ext uri="{FF2B5EF4-FFF2-40B4-BE49-F238E27FC236}">
                  <a16:creationId xmlns:a16="http://schemas.microsoft.com/office/drawing/2014/main" id="{496F12CB-8E08-4145-A4ED-C64261960109}"/>
                </a:ext>
              </a:extLst>
            </p:cNvPr>
            <p:cNvSpPr/>
            <p:nvPr/>
          </p:nvSpPr>
          <p:spPr>
            <a:xfrm>
              <a:off x="5513410" y="2295904"/>
              <a:ext cx="6300000" cy="1101272"/>
            </a:xfrm>
            <a:prstGeom prst="roundRect">
              <a:avLst>
                <a:gd name="adj" fmla="val 9530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64" name="หัวข้อ">
              <a:extLst>
                <a:ext uri="{FF2B5EF4-FFF2-40B4-BE49-F238E27FC236}">
                  <a16:creationId xmlns:a16="http://schemas.microsoft.com/office/drawing/2014/main" id="{D544304A-399C-4149-900C-858A5CB41B4E}"/>
                </a:ext>
              </a:extLst>
            </p:cNvPr>
            <p:cNvSpPr txBox="1"/>
            <p:nvPr/>
          </p:nvSpPr>
          <p:spPr>
            <a:xfrm>
              <a:off x="5625320" y="2348408"/>
              <a:ext cx="6133630" cy="2595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ในหน่วยกรัม ตัวตั้ง 200 กก. น้อยกว่า 700 กก.</a:t>
              </a:r>
            </a:p>
          </p:txBody>
        </p:sp>
      </p:grpSp>
      <p:sp>
        <p:nvSpPr>
          <p:cNvPr id="65" name="หัวข้อ">
            <a:extLst>
              <a:ext uri="{FF2B5EF4-FFF2-40B4-BE49-F238E27FC236}">
                <a16:creationId xmlns:a16="http://schemas.microsoft.com/office/drawing/2014/main" id="{573F6668-C96E-4A32-860C-95769A6858B9}"/>
              </a:ext>
            </a:extLst>
          </p:cNvPr>
          <p:cNvSpPr txBox="1"/>
          <p:nvPr/>
        </p:nvSpPr>
        <p:spPr>
          <a:xfrm>
            <a:off x="5560889" y="2833090"/>
            <a:ext cx="612000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จึงต้องกระจายที่เป็นหน่วยตันมา 1 ตัน</a:t>
            </a:r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99BAAE1B-E0AF-49EE-8CEA-FC62B5E1B360}"/>
              </a:ext>
            </a:extLst>
          </p:cNvPr>
          <p:cNvSpPr txBox="1"/>
          <p:nvPr/>
        </p:nvSpPr>
        <p:spPr>
          <a:xfrm>
            <a:off x="5499171" y="3309365"/>
            <a:ext cx="6262390" cy="4462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1 ตัน เท่ากับ 1,000 กิโลกรัม</a:t>
            </a:r>
          </a:p>
        </p:txBody>
      </p: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2C287357-2C6A-43CA-AD61-D0B2C8CCDE46}"/>
              </a:ext>
            </a:extLst>
          </p:cNvPr>
          <p:cNvSpPr txBox="1"/>
          <p:nvPr/>
        </p:nvSpPr>
        <p:spPr>
          <a:xfrm>
            <a:off x="9587884" y="3619145"/>
            <a:ext cx="98542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1,200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602E44F-B2EB-4AE5-BC25-B5E2E2EB9401}"/>
              </a:ext>
            </a:extLst>
          </p:cNvPr>
          <p:cNvCxnSpPr>
            <a:cxnSpLocks/>
          </p:cNvCxnSpPr>
          <p:nvPr/>
        </p:nvCxnSpPr>
        <p:spPr>
          <a:xfrm flipV="1">
            <a:off x="2098040" y="3617993"/>
            <a:ext cx="289434" cy="2543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023244A1-B933-4417-968F-2A5D36980964}"/>
              </a:ext>
            </a:extLst>
          </p:cNvPr>
          <p:cNvSpPr txBox="1"/>
          <p:nvPr/>
        </p:nvSpPr>
        <p:spPr>
          <a:xfrm>
            <a:off x="1998125" y="3110104"/>
            <a:ext cx="46522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</a:p>
        </p:txBody>
      </p:sp>
      <p:sp>
        <p:nvSpPr>
          <p:cNvPr id="71" name="หัวข้อ">
            <a:extLst>
              <a:ext uri="{FF2B5EF4-FFF2-40B4-BE49-F238E27FC236}">
                <a16:creationId xmlns:a16="http://schemas.microsoft.com/office/drawing/2014/main" id="{4D2E0E05-F753-4428-93B3-54CF8334F528}"/>
              </a:ext>
            </a:extLst>
          </p:cNvPr>
          <p:cNvSpPr txBox="1"/>
          <p:nvPr/>
        </p:nvSpPr>
        <p:spPr>
          <a:xfrm>
            <a:off x="5498122" y="3737947"/>
            <a:ext cx="6262390" cy="4462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5 ตัน 200 กิโลกรัม </a:t>
            </a:r>
            <a:r>
              <a:rPr lang="en-US" sz="23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4 ตัน ............ กิโลกรัม</a:t>
            </a:r>
          </a:p>
        </p:txBody>
      </p:sp>
    </p:spTree>
    <p:extLst>
      <p:ext uri="{BB962C8B-B14F-4D97-AF65-F5344CB8AC3E}">
        <p14:creationId xmlns:p14="http://schemas.microsoft.com/office/powerpoint/2010/main" val="183112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8" grpId="0"/>
      <p:bldP spid="60" grpId="0"/>
      <p:bldP spid="69" grpId="0"/>
      <p:bldP spid="48" grpId="0"/>
      <p:bldP spid="91" grpId="0" animBg="1"/>
      <p:bldP spid="93" grpId="0" animBg="1"/>
      <p:bldP spid="61" grpId="0"/>
      <p:bldP spid="65" grpId="0"/>
      <p:bldP spid="66" grpId="0"/>
      <p:bldP spid="67" grpId="0"/>
      <p:bldP spid="70" grpId="0"/>
      <p:bldP spid="7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raphic 220">
            <a:extLst>
              <a:ext uri="{FF2B5EF4-FFF2-40B4-BE49-F238E27FC236}">
                <a16:creationId xmlns:a16="http://schemas.microsoft.com/office/drawing/2014/main" id="{086A5312-6696-48B3-9614-D39608A63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CD7F4A-8B69-4E4F-9F6C-30FBF45BD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215" y="2344333"/>
            <a:ext cx="3180544" cy="316860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AB8BD35-CFE1-476A-8819-03224770D371}"/>
              </a:ext>
            </a:extLst>
          </p:cNvPr>
          <p:cNvGrpSpPr/>
          <p:nvPr/>
        </p:nvGrpSpPr>
        <p:grpSpPr>
          <a:xfrm>
            <a:off x="2427794" y="778556"/>
            <a:ext cx="8136000" cy="986252"/>
            <a:chOff x="2057400" y="778556"/>
            <a:chExt cx="8136000" cy="98625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8A0C7AC-DE1E-4ED8-AA93-6B4AC3061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057400" y="778556"/>
              <a:ext cx="8136000" cy="98625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0608AD-3320-489B-B6A3-59D5699207EC}"/>
                </a:ext>
              </a:extLst>
            </p:cNvPr>
            <p:cNvSpPr txBox="1"/>
            <p:nvPr/>
          </p:nvSpPr>
          <p:spPr>
            <a:xfrm>
              <a:off x="2194560" y="954280"/>
              <a:ext cx="799884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dirty="0">
                  <a:effectLst>
                    <a:glow rad="1397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เครื่องชั่งดิจิทัลหรือเครื่องชั่งแบบใช้ตัวเลข</a:t>
              </a:r>
              <a:endParaRPr lang="en-US" sz="3600" dirty="0">
                <a:effectLst>
                  <a:glow rad="1397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BC7C82C-56BC-4284-AF7B-983BBFC56496}"/>
              </a:ext>
            </a:extLst>
          </p:cNvPr>
          <p:cNvSpPr txBox="1"/>
          <p:nvPr/>
        </p:nvSpPr>
        <p:spPr>
          <a:xfrm>
            <a:off x="6561126" y="2084958"/>
            <a:ext cx="245726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55.4 กิโลกรัม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775F87D-CD3B-4864-B694-2BF3FE2FA487}"/>
              </a:ext>
            </a:extLst>
          </p:cNvPr>
          <p:cNvGrpSpPr/>
          <p:nvPr/>
        </p:nvGrpSpPr>
        <p:grpSpPr>
          <a:xfrm>
            <a:off x="4196080" y="3750906"/>
            <a:ext cx="6849872" cy="584775"/>
            <a:chOff x="4196080" y="3628088"/>
            <a:chExt cx="6849872" cy="58477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F7C18EB-8CCC-4453-9F76-57A156F599F5}"/>
                </a:ext>
              </a:extLst>
            </p:cNvPr>
            <p:cNvSpPr txBox="1"/>
            <p:nvPr/>
          </p:nvSpPr>
          <p:spPr>
            <a:xfrm>
              <a:off x="4196080" y="3628088"/>
              <a:ext cx="155448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หมายถึง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CE4219F-CF79-47AF-8F0F-3DC934DC04C6}"/>
                </a:ext>
              </a:extLst>
            </p:cNvPr>
            <p:cNvSpPr txBox="1"/>
            <p:nvPr/>
          </p:nvSpPr>
          <p:spPr>
            <a:xfrm>
              <a:off x="5659120" y="3628088"/>
              <a:ext cx="538683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น้ำหนัก ........ กิโลกรัม .......... ขีด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D2A01CF-F68F-4C23-B181-7E823EF818B0}"/>
              </a:ext>
            </a:extLst>
          </p:cNvPr>
          <p:cNvGrpSpPr/>
          <p:nvPr/>
        </p:nvGrpSpPr>
        <p:grpSpPr>
          <a:xfrm>
            <a:off x="4196080" y="4572304"/>
            <a:ext cx="7569822" cy="584775"/>
            <a:chOff x="4196080" y="4501184"/>
            <a:chExt cx="7569822" cy="584775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EB0A262-064F-4D66-8EC7-8FB789C3BE6C}"/>
                </a:ext>
              </a:extLst>
            </p:cNvPr>
            <p:cNvSpPr txBox="1"/>
            <p:nvPr/>
          </p:nvSpPr>
          <p:spPr>
            <a:xfrm>
              <a:off x="4196080" y="4501184"/>
              <a:ext cx="155448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หรือ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AA34C8C-8C03-4E72-A370-314471E45C1D}"/>
                </a:ext>
              </a:extLst>
            </p:cNvPr>
            <p:cNvSpPr txBox="1"/>
            <p:nvPr/>
          </p:nvSpPr>
          <p:spPr>
            <a:xfrm>
              <a:off x="5659120" y="4501184"/>
              <a:ext cx="610678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น้ำหนัก ........ กิโลกรัม .......... กรัม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3ACB9EB-1A0E-4B4B-BA1D-A688C3DC21FA}"/>
              </a:ext>
            </a:extLst>
          </p:cNvPr>
          <p:cNvSpPr txBox="1"/>
          <p:nvPr/>
        </p:nvSpPr>
        <p:spPr>
          <a:xfrm>
            <a:off x="7038897" y="3645014"/>
            <a:ext cx="7301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55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5A0178-A578-4AEF-A458-2F074181E21D}"/>
              </a:ext>
            </a:extLst>
          </p:cNvPr>
          <p:cNvSpPr txBox="1"/>
          <p:nvPr/>
        </p:nvSpPr>
        <p:spPr>
          <a:xfrm>
            <a:off x="9232124" y="3645014"/>
            <a:ext cx="11828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5F344B-E2F7-45F4-9266-B8F00FD34334}"/>
              </a:ext>
            </a:extLst>
          </p:cNvPr>
          <p:cNvSpPr txBox="1"/>
          <p:nvPr/>
        </p:nvSpPr>
        <p:spPr>
          <a:xfrm>
            <a:off x="7038897" y="4484616"/>
            <a:ext cx="7301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55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516C92-67E4-4CD2-AF1B-AD354EB18B42}"/>
              </a:ext>
            </a:extLst>
          </p:cNvPr>
          <p:cNvSpPr txBox="1"/>
          <p:nvPr/>
        </p:nvSpPr>
        <p:spPr>
          <a:xfrm>
            <a:off x="9154785" y="4484616"/>
            <a:ext cx="126023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400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27BF36-7120-4BDA-B44A-814821EAE12E}"/>
              </a:ext>
            </a:extLst>
          </p:cNvPr>
          <p:cNvSpPr txBox="1"/>
          <p:nvPr/>
        </p:nvSpPr>
        <p:spPr>
          <a:xfrm>
            <a:off x="4270836" y="2929507"/>
            <a:ext cx="756982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อ่านว่า ...................................................... 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9CE609-5BA0-4196-A25E-E8647E09D133}"/>
              </a:ext>
            </a:extLst>
          </p:cNvPr>
          <p:cNvSpPr txBox="1"/>
          <p:nvPr/>
        </p:nvSpPr>
        <p:spPr>
          <a:xfrm>
            <a:off x="5452286" y="2733444"/>
            <a:ext cx="44876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ห้าสิบห้าจุดสี่กิโลกรัม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D2FE51-EC06-4FE4-AE7C-ABA2ADE059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887" y="692269"/>
            <a:ext cx="1242513" cy="1151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144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  <p:bldP spid="19" grpId="0"/>
      <p:bldP spid="31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" descr="Shape, rectangle&#10;&#10;Description automatically generated">
            <a:extLst>
              <a:ext uri="{FF2B5EF4-FFF2-40B4-BE49-F238E27FC236}">
                <a16:creationId xmlns:a16="http://schemas.microsoft.com/office/drawing/2014/main" id="{388B9CA7-D64A-428D-B196-C791EAFA2C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49" name="สีขาว">
            <a:extLst>
              <a:ext uri="{FF2B5EF4-FFF2-40B4-BE49-F238E27FC236}">
                <a16:creationId xmlns:a16="http://schemas.microsoft.com/office/drawing/2014/main" id="{12251E40-CE2C-4D31-AEE6-C3FE9D354A5E}"/>
              </a:ext>
            </a:extLst>
          </p:cNvPr>
          <p:cNvSpPr/>
          <p:nvPr/>
        </p:nvSpPr>
        <p:spPr>
          <a:xfrm>
            <a:off x="545810" y="2295905"/>
            <a:ext cx="4626140" cy="401029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41" name="โจทย์">
            <a:extLst>
              <a:ext uri="{FF2B5EF4-FFF2-40B4-BE49-F238E27FC236}">
                <a16:creationId xmlns:a16="http://schemas.microsoft.com/office/drawing/2014/main" id="{D11EE67A-AEE8-4374-ABD3-DA302F5F495D}"/>
              </a:ext>
            </a:extLst>
          </p:cNvPr>
          <p:cNvGrpSpPr/>
          <p:nvPr/>
        </p:nvGrpSpPr>
        <p:grpSpPr>
          <a:xfrm>
            <a:off x="854194" y="1323544"/>
            <a:ext cx="10596126" cy="762268"/>
            <a:chOff x="159322" y="1006221"/>
            <a:chExt cx="9119009" cy="76226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FB342B4-462F-428C-B63D-3DC0228EC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22" y="1033842"/>
              <a:ext cx="9119009" cy="734647"/>
            </a:xfrm>
            <a:prstGeom prst="rect">
              <a:avLst/>
            </a:prstGeom>
          </p:spPr>
        </p:pic>
        <p:sp>
          <p:nvSpPr>
            <p:cNvPr id="43" name="หัวข้อ">
              <a:extLst>
                <a:ext uri="{FF2B5EF4-FFF2-40B4-BE49-F238E27FC236}">
                  <a16:creationId xmlns:a16="http://schemas.microsoft.com/office/drawing/2014/main" id="{980F5813-8B3B-492E-9799-77557E7B3252}"/>
                </a:ext>
              </a:extLst>
            </p:cNvPr>
            <p:cNvSpPr txBox="1"/>
            <p:nvPr/>
          </p:nvSpPr>
          <p:spPr>
            <a:xfrm>
              <a:off x="159322" y="1006221"/>
              <a:ext cx="9119009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10 ตัน 300 กิโลกรัม ลบด้วย 5,808 กิโลกรัม เท่ากับเท่าไร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9EE19D3-B8E9-4694-AFC1-AC7AE5EDC58A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E48616E5-8D9D-4941-9A94-E112C1B4E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D0A060F0-3E52-4643-BBB2-C3754E3DE92B}"/>
                </a:ext>
              </a:extLst>
            </p:cNvPr>
            <p:cNvSpPr txBox="1"/>
            <p:nvPr/>
          </p:nvSpPr>
          <p:spPr>
            <a:xfrm>
              <a:off x="338011" y="1898052"/>
              <a:ext cx="580098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8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60834A1-7D26-4D45-B753-0454E5786F79}"/>
              </a:ext>
            </a:extLst>
          </p:cNvPr>
          <p:cNvGrpSpPr/>
          <p:nvPr/>
        </p:nvGrpSpPr>
        <p:grpSpPr>
          <a:xfrm>
            <a:off x="1432647" y="2525874"/>
            <a:ext cx="2930234" cy="523220"/>
            <a:chOff x="1493607" y="2588020"/>
            <a:chExt cx="2930234" cy="523220"/>
          </a:xfrm>
        </p:grpSpPr>
        <p:sp>
          <p:nvSpPr>
            <p:cNvPr id="50" name="หัวข้อ">
              <a:extLst>
                <a:ext uri="{FF2B5EF4-FFF2-40B4-BE49-F238E27FC236}">
                  <a16:creationId xmlns:a16="http://schemas.microsoft.com/office/drawing/2014/main" id="{E62354EB-FF0D-4182-BCDE-EF6060A10B69}"/>
                </a:ext>
              </a:extLst>
            </p:cNvPr>
            <p:cNvSpPr txBox="1"/>
            <p:nvPr/>
          </p:nvSpPr>
          <p:spPr>
            <a:xfrm>
              <a:off x="3005592" y="2588020"/>
              <a:ext cx="14182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กิโลกรัม</a:t>
              </a:r>
            </a:p>
          </p:txBody>
        </p:sp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3C62E576-38A2-4373-BE51-D28669B767F9}"/>
                </a:ext>
              </a:extLst>
            </p:cNvPr>
            <p:cNvSpPr txBox="1"/>
            <p:nvPr/>
          </p:nvSpPr>
          <p:spPr>
            <a:xfrm>
              <a:off x="1493607" y="2588020"/>
              <a:ext cx="14182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ตัน</a:t>
              </a:r>
            </a:p>
          </p:txBody>
        </p:sp>
      </p:grpSp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DEE554A5-4BD1-4F48-84B1-197182BBC444}"/>
              </a:ext>
            </a:extLst>
          </p:cNvPr>
          <p:cNvSpPr txBox="1"/>
          <p:nvPr/>
        </p:nvSpPr>
        <p:spPr>
          <a:xfrm>
            <a:off x="1419091" y="4562137"/>
            <a:ext cx="9942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B079664-3B54-44C4-A82E-5F2A6BE6E7A2}"/>
              </a:ext>
            </a:extLst>
          </p:cNvPr>
          <p:cNvGrpSpPr/>
          <p:nvPr/>
        </p:nvGrpSpPr>
        <p:grpSpPr>
          <a:xfrm>
            <a:off x="1766188" y="4562137"/>
            <a:ext cx="2448000" cy="700449"/>
            <a:chOff x="1827148" y="4052034"/>
            <a:chExt cx="2448000" cy="700449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3CD63A6-CCBF-443B-B5E8-520A505E6FD4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675498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1BD9141-4269-48FA-9DAD-DEA1F7BE4B98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752483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9DD48EB4-257F-49BB-9F8B-DC08E70AB005}"/>
                </a:ext>
              </a:extLst>
            </p:cNvPr>
            <p:cNvSpPr txBox="1"/>
            <p:nvPr/>
          </p:nvSpPr>
          <p:spPr>
            <a:xfrm>
              <a:off x="2815591" y="4052034"/>
              <a:ext cx="131028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492</a:t>
              </a:r>
            </a:p>
          </p:txBody>
        </p:sp>
      </p:grpSp>
      <p:sp>
        <p:nvSpPr>
          <p:cNvPr id="57" name="หัวข้อ">
            <a:extLst>
              <a:ext uri="{FF2B5EF4-FFF2-40B4-BE49-F238E27FC236}">
                <a16:creationId xmlns:a16="http://schemas.microsoft.com/office/drawing/2014/main" id="{D478E847-E12E-43FE-A911-CF8CE28A9684}"/>
              </a:ext>
            </a:extLst>
          </p:cNvPr>
          <p:cNvSpPr txBox="1"/>
          <p:nvPr/>
        </p:nvSpPr>
        <p:spPr>
          <a:xfrm>
            <a:off x="1419091" y="3499271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10</a:t>
            </a:r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59BCE5E0-ED8D-4B3F-B043-405D09B45E01}"/>
              </a:ext>
            </a:extLst>
          </p:cNvPr>
          <p:cNvSpPr txBox="1"/>
          <p:nvPr/>
        </p:nvSpPr>
        <p:spPr>
          <a:xfrm>
            <a:off x="3070687" y="3499271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300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51181E3-15CC-4CE5-B84B-DAFE5E703CAD}"/>
              </a:ext>
            </a:extLst>
          </p:cNvPr>
          <p:cNvGrpSpPr/>
          <p:nvPr/>
        </p:nvGrpSpPr>
        <p:grpSpPr>
          <a:xfrm>
            <a:off x="1419091" y="4046450"/>
            <a:ext cx="2795097" cy="541154"/>
            <a:chOff x="1480051" y="3536347"/>
            <a:chExt cx="2795097" cy="54115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9D3DD31-FB0E-4ECC-8F14-CD4873800E89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077501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หัวข้อ">
              <a:extLst>
                <a:ext uri="{FF2B5EF4-FFF2-40B4-BE49-F238E27FC236}">
                  <a16:creationId xmlns:a16="http://schemas.microsoft.com/office/drawing/2014/main" id="{AD516632-5550-4012-B018-2DA62EDB3908}"/>
                </a:ext>
              </a:extLst>
            </p:cNvPr>
            <p:cNvSpPr txBox="1"/>
            <p:nvPr/>
          </p:nvSpPr>
          <p:spPr>
            <a:xfrm>
              <a:off x="1480051" y="3536347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</a:p>
          </p:txBody>
        </p:sp>
      </p:grp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4DC12167-0DFD-4394-A6DC-29A8E5A3B780}"/>
              </a:ext>
            </a:extLst>
          </p:cNvPr>
          <p:cNvSpPr txBox="1"/>
          <p:nvPr/>
        </p:nvSpPr>
        <p:spPr>
          <a:xfrm>
            <a:off x="3070687" y="4046450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808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D081C44A-07CF-467D-A7C8-A1889BE83DC4}"/>
              </a:ext>
            </a:extLst>
          </p:cNvPr>
          <p:cNvSpPr txBox="1"/>
          <p:nvPr/>
        </p:nvSpPr>
        <p:spPr>
          <a:xfrm>
            <a:off x="3973075" y="3630577"/>
            <a:ext cx="495471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-</a:t>
            </a:r>
          </a:p>
        </p:txBody>
      </p:sp>
      <p:sp>
        <p:nvSpPr>
          <p:cNvPr id="73" name="โจทย์">
            <a:extLst>
              <a:ext uri="{FF2B5EF4-FFF2-40B4-BE49-F238E27FC236}">
                <a16:creationId xmlns:a16="http://schemas.microsoft.com/office/drawing/2014/main" id="{26F2B5BC-A759-48C4-B6E9-A6DD9DA9FDD7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การลบเกี่ยวกับน้ำหนัก</a:t>
            </a:r>
          </a:p>
        </p:txBody>
      </p:sp>
      <p:sp>
        <p:nvSpPr>
          <p:cNvPr id="48" name="หัวข้อ">
            <a:extLst>
              <a:ext uri="{FF2B5EF4-FFF2-40B4-BE49-F238E27FC236}">
                <a16:creationId xmlns:a16="http://schemas.microsoft.com/office/drawing/2014/main" id="{7C6416BB-1653-4705-8C2D-36227A1671B3}"/>
              </a:ext>
            </a:extLst>
          </p:cNvPr>
          <p:cNvSpPr txBox="1"/>
          <p:nvPr/>
        </p:nvSpPr>
        <p:spPr>
          <a:xfrm>
            <a:off x="1805293" y="5317880"/>
            <a:ext cx="3134519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4 ตัน 492 กิโลกรัม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98CA586-544A-4828-A6CA-CD73C8366FAD}"/>
              </a:ext>
            </a:extLst>
          </p:cNvPr>
          <p:cNvGrpSpPr/>
          <p:nvPr/>
        </p:nvGrpSpPr>
        <p:grpSpPr>
          <a:xfrm>
            <a:off x="794824" y="5306305"/>
            <a:ext cx="873322" cy="666849"/>
            <a:chOff x="1231704" y="5526173"/>
            <a:chExt cx="873322" cy="666849"/>
          </a:xfrm>
        </p:grpSpPr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D5982223-0362-476F-AC5B-6133B6B4E292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187F088-92B3-4338-A813-B34DE91EBAD1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93C1C50-43F4-4869-9FD4-8EBC513F1DA0}"/>
              </a:ext>
            </a:extLst>
          </p:cNvPr>
          <p:cNvGrpSpPr/>
          <p:nvPr/>
        </p:nvGrpSpPr>
        <p:grpSpPr>
          <a:xfrm>
            <a:off x="5462610" y="2287029"/>
            <a:ext cx="6313630" cy="1080000"/>
            <a:chOff x="5625320" y="2287029"/>
            <a:chExt cx="6313630" cy="1080000"/>
          </a:xfrm>
        </p:grpSpPr>
        <p:sp>
          <p:nvSpPr>
            <p:cNvPr id="80" name="สีขาว">
              <a:extLst>
                <a:ext uri="{FF2B5EF4-FFF2-40B4-BE49-F238E27FC236}">
                  <a16:creationId xmlns:a16="http://schemas.microsoft.com/office/drawing/2014/main" id="{C3DE49E4-E730-4581-A733-1C7EB897968C}"/>
                </a:ext>
              </a:extLst>
            </p:cNvPr>
            <p:cNvSpPr/>
            <p:nvPr/>
          </p:nvSpPr>
          <p:spPr>
            <a:xfrm>
              <a:off x="5638950" y="2287029"/>
              <a:ext cx="6300000" cy="1080000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22469ECD-5B28-4994-A135-C16058E77C9B}"/>
                </a:ext>
              </a:extLst>
            </p:cNvPr>
            <p:cNvSpPr txBox="1"/>
            <p:nvPr/>
          </p:nvSpPr>
          <p:spPr>
            <a:xfrm>
              <a:off x="5625320" y="2356715"/>
              <a:ext cx="6051979" cy="4924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เปลี่ยนหน่วยให้เป็นหน่วยเดียวกัน</a:t>
              </a:r>
            </a:p>
          </p:txBody>
        </p:sp>
      </p:grpSp>
      <p:sp>
        <p:nvSpPr>
          <p:cNvPr id="82" name="หัวข้อ">
            <a:extLst>
              <a:ext uri="{FF2B5EF4-FFF2-40B4-BE49-F238E27FC236}">
                <a16:creationId xmlns:a16="http://schemas.microsoft.com/office/drawing/2014/main" id="{3F5B3103-E4EB-4B03-8102-D29705161089}"/>
              </a:ext>
            </a:extLst>
          </p:cNvPr>
          <p:cNvSpPr txBox="1"/>
          <p:nvPr/>
        </p:nvSpPr>
        <p:spPr>
          <a:xfrm>
            <a:off x="5462611" y="2840899"/>
            <a:ext cx="6313630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5,808 กิโลกรัม เท่ากับ ..... ตัน ........... กิโลกรัม</a:t>
            </a:r>
          </a:p>
        </p:txBody>
      </p: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E434F6F7-8572-49A1-885E-FF08455E888E}"/>
              </a:ext>
            </a:extLst>
          </p:cNvPr>
          <p:cNvSpPr txBox="1"/>
          <p:nvPr/>
        </p:nvSpPr>
        <p:spPr>
          <a:xfrm>
            <a:off x="8496611" y="2709172"/>
            <a:ext cx="56478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CD2540BB-84AA-4949-BC41-DA0E649CABA8}"/>
              </a:ext>
            </a:extLst>
          </p:cNvPr>
          <p:cNvSpPr txBox="1"/>
          <p:nvPr/>
        </p:nvSpPr>
        <p:spPr>
          <a:xfrm>
            <a:off x="9472474" y="2726295"/>
            <a:ext cx="105644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808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A95264C-FE7E-4CEA-9D23-0B6F01F963A3}"/>
              </a:ext>
            </a:extLst>
          </p:cNvPr>
          <p:cNvGrpSpPr/>
          <p:nvPr/>
        </p:nvGrpSpPr>
        <p:grpSpPr>
          <a:xfrm>
            <a:off x="5462610" y="5676687"/>
            <a:ext cx="6300000" cy="576242"/>
            <a:chOff x="5625320" y="2381678"/>
            <a:chExt cx="6300000" cy="576242"/>
          </a:xfrm>
        </p:grpSpPr>
        <p:sp>
          <p:nvSpPr>
            <p:cNvPr id="89" name="สีขาว">
              <a:extLst>
                <a:ext uri="{FF2B5EF4-FFF2-40B4-BE49-F238E27FC236}">
                  <a16:creationId xmlns:a16="http://schemas.microsoft.com/office/drawing/2014/main" id="{DE71DF61-05E3-4A51-9F2D-A8632AAF2D19}"/>
                </a:ext>
              </a:extLst>
            </p:cNvPr>
            <p:cNvSpPr/>
            <p:nvPr/>
          </p:nvSpPr>
          <p:spPr>
            <a:xfrm>
              <a:off x="5625320" y="2381678"/>
              <a:ext cx="6300000" cy="576242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90" name="หัวข้อ">
              <a:extLst>
                <a:ext uri="{FF2B5EF4-FFF2-40B4-BE49-F238E27FC236}">
                  <a16:creationId xmlns:a16="http://schemas.microsoft.com/office/drawing/2014/main" id="{3EC37040-9AB1-4E03-9221-78F52657934A}"/>
                </a:ext>
              </a:extLst>
            </p:cNvPr>
            <p:cNvSpPr txBox="1"/>
            <p:nvPr/>
          </p:nvSpPr>
          <p:spPr>
            <a:xfrm>
              <a:off x="5625320" y="2445497"/>
              <a:ext cx="6133630" cy="4924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นำจำนวนที่เป็นหน่วยเดียวกันมาลบกัน</a:t>
              </a:r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00477CA0-F8C8-4E57-B889-0280F41DDEC4}"/>
              </a:ext>
            </a:extLst>
          </p:cNvPr>
          <p:cNvSpPr/>
          <p:nvPr/>
        </p:nvSpPr>
        <p:spPr>
          <a:xfrm>
            <a:off x="3009900" y="3125641"/>
            <a:ext cx="1082273" cy="14028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4B3D97F-0A5B-498C-A528-CE21B9CA107F}"/>
              </a:ext>
            </a:extLst>
          </p:cNvPr>
          <p:cNvSpPr/>
          <p:nvPr/>
        </p:nvSpPr>
        <p:spPr>
          <a:xfrm>
            <a:off x="1805294" y="3120881"/>
            <a:ext cx="665764" cy="14075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63410CD-8A2F-4BB5-A65D-4C5AC703FCF1}"/>
              </a:ext>
            </a:extLst>
          </p:cNvPr>
          <p:cNvCxnSpPr/>
          <p:nvPr/>
        </p:nvCxnSpPr>
        <p:spPr>
          <a:xfrm flipV="1">
            <a:off x="3241040" y="3630577"/>
            <a:ext cx="823872" cy="2455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หัวข้อ">
            <a:extLst>
              <a:ext uri="{FF2B5EF4-FFF2-40B4-BE49-F238E27FC236}">
                <a16:creationId xmlns:a16="http://schemas.microsoft.com/office/drawing/2014/main" id="{6D06B002-9E5F-4FDA-98A8-01DE3305E3D6}"/>
              </a:ext>
            </a:extLst>
          </p:cNvPr>
          <p:cNvSpPr txBox="1"/>
          <p:nvPr/>
        </p:nvSpPr>
        <p:spPr>
          <a:xfrm>
            <a:off x="2953493" y="3110104"/>
            <a:ext cx="116311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1,300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CB420F4-7FA5-486B-81EF-D4899542C9CA}"/>
              </a:ext>
            </a:extLst>
          </p:cNvPr>
          <p:cNvGrpSpPr/>
          <p:nvPr/>
        </p:nvGrpSpPr>
        <p:grpSpPr>
          <a:xfrm>
            <a:off x="5462610" y="3548176"/>
            <a:ext cx="6300000" cy="1958660"/>
            <a:chOff x="5513410" y="2295904"/>
            <a:chExt cx="6300000" cy="1101272"/>
          </a:xfrm>
        </p:grpSpPr>
        <p:sp>
          <p:nvSpPr>
            <p:cNvPr id="63" name="สีขาว">
              <a:extLst>
                <a:ext uri="{FF2B5EF4-FFF2-40B4-BE49-F238E27FC236}">
                  <a16:creationId xmlns:a16="http://schemas.microsoft.com/office/drawing/2014/main" id="{496F12CB-8E08-4145-A4ED-C64261960109}"/>
                </a:ext>
              </a:extLst>
            </p:cNvPr>
            <p:cNvSpPr/>
            <p:nvPr/>
          </p:nvSpPr>
          <p:spPr>
            <a:xfrm>
              <a:off x="5513410" y="2295904"/>
              <a:ext cx="6300000" cy="1101272"/>
            </a:xfrm>
            <a:prstGeom prst="roundRect">
              <a:avLst>
                <a:gd name="adj" fmla="val 9530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64" name="หัวข้อ">
              <a:extLst>
                <a:ext uri="{FF2B5EF4-FFF2-40B4-BE49-F238E27FC236}">
                  <a16:creationId xmlns:a16="http://schemas.microsoft.com/office/drawing/2014/main" id="{D544304A-399C-4149-900C-858A5CB41B4E}"/>
                </a:ext>
              </a:extLst>
            </p:cNvPr>
            <p:cNvSpPr txBox="1"/>
            <p:nvPr/>
          </p:nvSpPr>
          <p:spPr>
            <a:xfrm>
              <a:off x="5625320" y="2348408"/>
              <a:ext cx="6133630" cy="2595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ในหน่วยกรัม ตัวตั้ง 300 กก. น้อยกว่า 808 กก.</a:t>
              </a:r>
            </a:p>
          </p:txBody>
        </p:sp>
      </p:grpSp>
      <p:sp>
        <p:nvSpPr>
          <p:cNvPr id="65" name="หัวข้อ">
            <a:extLst>
              <a:ext uri="{FF2B5EF4-FFF2-40B4-BE49-F238E27FC236}">
                <a16:creationId xmlns:a16="http://schemas.microsoft.com/office/drawing/2014/main" id="{573F6668-C96E-4A32-860C-95769A6858B9}"/>
              </a:ext>
            </a:extLst>
          </p:cNvPr>
          <p:cNvSpPr txBox="1"/>
          <p:nvPr/>
        </p:nvSpPr>
        <p:spPr>
          <a:xfrm>
            <a:off x="5560889" y="4052290"/>
            <a:ext cx="612000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จึงต้องกระจายที่เป็นหน่วยตันมา 1 ตัน</a:t>
            </a:r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99BAAE1B-E0AF-49EE-8CEA-FC62B5E1B360}"/>
              </a:ext>
            </a:extLst>
          </p:cNvPr>
          <p:cNvSpPr txBox="1"/>
          <p:nvPr/>
        </p:nvSpPr>
        <p:spPr>
          <a:xfrm>
            <a:off x="5499171" y="4528565"/>
            <a:ext cx="6262390" cy="4462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1 ตัน เท่ากับ 1,000 กิโลกรัม</a:t>
            </a:r>
          </a:p>
        </p:txBody>
      </p: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2C287357-2C6A-43CA-AD61-D0B2C8CCDE46}"/>
              </a:ext>
            </a:extLst>
          </p:cNvPr>
          <p:cNvSpPr txBox="1"/>
          <p:nvPr/>
        </p:nvSpPr>
        <p:spPr>
          <a:xfrm>
            <a:off x="9650030" y="4847223"/>
            <a:ext cx="105644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1,300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602E44F-B2EB-4AE5-BC25-B5E2E2EB9401}"/>
              </a:ext>
            </a:extLst>
          </p:cNvPr>
          <p:cNvCxnSpPr>
            <a:cxnSpLocks/>
          </p:cNvCxnSpPr>
          <p:nvPr/>
        </p:nvCxnSpPr>
        <p:spPr>
          <a:xfrm flipV="1">
            <a:off x="1873716" y="3617993"/>
            <a:ext cx="513758" cy="2581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023244A1-B933-4417-968F-2A5D36980964}"/>
              </a:ext>
            </a:extLst>
          </p:cNvPr>
          <p:cNvSpPr txBox="1"/>
          <p:nvPr/>
        </p:nvSpPr>
        <p:spPr>
          <a:xfrm>
            <a:off x="1998125" y="3110104"/>
            <a:ext cx="46522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</a:p>
        </p:txBody>
      </p:sp>
      <p:sp>
        <p:nvSpPr>
          <p:cNvPr id="71" name="หัวข้อ">
            <a:extLst>
              <a:ext uri="{FF2B5EF4-FFF2-40B4-BE49-F238E27FC236}">
                <a16:creationId xmlns:a16="http://schemas.microsoft.com/office/drawing/2014/main" id="{4D2E0E05-F753-4428-93B3-54CF8334F528}"/>
              </a:ext>
            </a:extLst>
          </p:cNvPr>
          <p:cNvSpPr txBox="1"/>
          <p:nvPr/>
        </p:nvSpPr>
        <p:spPr>
          <a:xfrm>
            <a:off x="5498122" y="4957147"/>
            <a:ext cx="6262390" cy="4462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10 ตัน 300 กิโลกรัม </a:t>
            </a:r>
            <a:r>
              <a:rPr lang="en-US" sz="23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9 ตัน ............ กิโลกรัม</a:t>
            </a:r>
          </a:p>
        </p:txBody>
      </p:sp>
    </p:spTree>
    <p:extLst>
      <p:ext uri="{BB962C8B-B14F-4D97-AF65-F5344CB8AC3E}">
        <p14:creationId xmlns:p14="http://schemas.microsoft.com/office/powerpoint/2010/main" val="411287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8" grpId="0"/>
      <p:bldP spid="60" grpId="0"/>
      <p:bldP spid="69" grpId="0"/>
      <p:bldP spid="48" grpId="0"/>
      <p:bldP spid="82" grpId="0"/>
      <p:bldP spid="83" grpId="0"/>
      <p:bldP spid="84" grpId="0"/>
      <p:bldP spid="91" grpId="0" animBg="1"/>
      <p:bldP spid="93" grpId="0" animBg="1"/>
      <p:bldP spid="61" grpId="0"/>
      <p:bldP spid="65" grpId="0"/>
      <p:bldP spid="66" grpId="0"/>
      <p:bldP spid="67" grpId="0"/>
      <p:bldP spid="70" grpId="0"/>
      <p:bldP spid="71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" descr="Shape, rectangle&#10;&#10;Description automatically generated">
            <a:extLst>
              <a:ext uri="{FF2B5EF4-FFF2-40B4-BE49-F238E27FC236}">
                <a16:creationId xmlns:a16="http://schemas.microsoft.com/office/drawing/2014/main" id="{388B9CA7-D64A-428D-B196-C791EAFA2C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49" name="สีขาว">
            <a:extLst>
              <a:ext uri="{FF2B5EF4-FFF2-40B4-BE49-F238E27FC236}">
                <a16:creationId xmlns:a16="http://schemas.microsoft.com/office/drawing/2014/main" id="{12251E40-CE2C-4D31-AEE6-C3FE9D354A5E}"/>
              </a:ext>
            </a:extLst>
          </p:cNvPr>
          <p:cNvSpPr/>
          <p:nvPr/>
        </p:nvSpPr>
        <p:spPr>
          <a:xfrm>
            <a:off x="545810" y="2295905"/>
            <a:ext cx="4626140" cy="401029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41" name="โจทย์">
            <a:extLst>
              <a:ext uri="{FF2B5EF4-FFF2-40B4-BE49-F238E27FC236}">
                <a16:creationId xmlns:a16="http://schemas.microsoft.com/office/drawing/2014/main" id="{D11EE67A-AEE8-4374-ABD3-DA302F5F495D}"/>
              </a:ext>
            </a:extLst>
          </p:cNvPr>
          <p:cNvGrpSpPr/>
          <p:nvPr/>
        </p:nvGrpSpPr>
        <p:grpSpPr>
          <a:xfrm>
            <a:off x="854194" y="1323544"/>
            <a:ext cx="10596126" cy="762268"/>
            <a:chOff x="159322" y="1006221"/>
            <a:chExt cx="9119009" cy="76226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FB342B4-462F-428C-B63D-3DC0228EC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22" y="1033842"/>
              <a:ext cx="9119009" cy="734647"/>
            </a:xfrm>
            <a:prstGeom prst="rect">
              <a:avLst/>
            </a:prstGeom>
          </p:spPr>
        </p:pic>
        <p:sp>
          <p:nvSpPr>
            <p:cNvPr id="43" name="หัวข้อ">
              <a:extLst>
                <a:ext uri="{FF2B5EF4-FFF2-40B4-BE49-F238E27FC236}">
                  <a16:creationId xmlns:a16="http://schemas.microsoft.com/office/drawing/2014/main" id="{980F5813-8B3B-492E-9799-77557E7B3252}"/>
                </a:ext>
              </a:extLst>
            </p:cNvPr>
            <p:cNvSpPr txBox="1"/>
            <p:nvPr/>
          </p:nvSpPr>
          <p:spPr>
            <a:xfrm>
              <a:off x="159322" y="1006221"/>
              <a:ext cx="9119009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 กิโลกรัม ลบด้วย 2,480 กรัม เท่ากับเท่าไร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9EE19D3-B8E9-4694-AFC1-AC7AE5EDC58A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E48616E5-8D9D-4941-9A94-E112C1B4E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D0A060F0-3E52-4643-BBB2-C3754E3DE92B}"/>
                </a:ext>
              </a:extLst>
            </p:cNvPr>
            <p:cNvSpPr txBox="1"/>
            <p:nvPr/>
          </p:nvSpPr>
          <p:spPr>
            <a:xfrm>
              <a:off x="338011" y="1898052"/>
              <a:ext cx="580098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9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60834A1-7D26-4D45-B753-0454E5786F79}"/>
              </a:ext>
            </a:extLst>
          </p:cNvPr>
          <p:cNvGrpSpPr/>
          <p:nvPr/>
        </p:nvGrpSpPr>
        <p:grpSpPr>
          <a:xfrm>
            <a:off x="1432647" y="2525874"/>
            <a:ext cx="2930234" cy="523220"/>
            <a:chOff x="1493607" y="2588020"/>
            <a:chExt cx="2930234" cy="523220"/>
          </a:xfrm>
        </p:grpSpPr>
        <p:sp>
          <p:nvSpPr>
            <p:cNvPr id="50" name="หัวข้อ">
              <a:extLst>
                <a:ext uri="{FF2B5EF4-FFF2-40B4-BE49-F238E27FC236}">
                  <a16:creationId xmlns:a16="http://schemas.microsoft.com/office/drawing/2014/main" id="{E62354EB-FF0D-4182-BCDE-EF6060A10B69}"/>
                </a:ext>
              </a:extLst>
            </p:cNvPr>
            <p:cNvSpPr txBox="1"/>
            <p:nvPr/>
          </p:nvSpPr>
          <p:spPr>
            <a:xfrm>
              <a:off x="3005592" y="2588020"/>
              <a:ext cx="14182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กรัม</a:t>
              </a:r>
            </a:p>
          </p:txBody>
        </p:sp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3C62E576-38A2-4373-BE51-D28669B767F9}"/>
                </a:ext>
              </a:extLst>
            </p:cNvPr>
            <p:cNvSpPr txBox="1"/>
            <p:nvPr/>
          </p:nvSpPr>
          <p:spPr>
            <a:xfrm>
              <a:off x="1493607" y="2588020"/>
              <a:ext cx="14182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กิโลกรัม</a:t>
              </a:r>
            </a:p>
          </p:txBody>
        </p:sp>
      </p:grpSp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DEE554A5-4BD1-4F48-84B1-197182BBC444}"/>
              </a:ext>
            </a:extLst>
          </p:cNvPr>
          <p:cNvSpPr txBox="1"/>
          <p:nvPr/>
        </p:nvSpPr>
        <p:spPr>
          <a:xfrm>
            <a:off x="1419091" y="4562137"/>
            <a:ext cx="9942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B079664-3B54-44C4-A82E-5F2A6BE6E7A2}"/>
              </a:ext>
            </a:extLst>
          </p:cNvPr>
          <p:cNvGrpSpPr/>
          <p:nvPr/>
        </p:nvGrpSpPr>
        <p:grpSpPr>
          <a:xfrm>
            <a:off x="1766188" y="4562137"/>
            <a:ext cx="2448000" cy="700449"/>
            <a:chOff x="1827148" y="4052034"/>
            <a:chExt cx="2448000" cy="700449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3CD63A6-CCBF-443B-B5E8-520A505E6FD4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675498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1BD9141-4269-48FA-9DAD-DEA1F7BE4B98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752483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9DD48EB4-257F-49BB-9F8B-DC08E70AB005}"/>
                </a:ext>
              </a:extLst>
            </p:cNvPr>
            <p:cNvSpPr txBox="1"/>
            <p:nvPr/>
          </p:nvSpPr>
          <p:spPr>
            <a:xfrm>
              <a:off x="2815591" y="4052034"/>
              <a:ext cx="131028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520</a:t>
              </a:r>
            </a:p>
          </p:txBody>
        </p:sp>
      </p:grpSp>
      <p:sp>
        <p:nvSpPr>
          <p:cNvPr id="57" name="หัวข้อ">
            <a:extLst>
              <a:ext uri="{FF2B5EF4-FFF2-40B4-BE49-F238E27FC236}">
                <a16:creationId xmlns:a16="http://schemas.microsoft.com/office/drawing/2014/main" id="{D478E847-E12E-43FE-A911-CF8CE28A9684}"/>
              </a:ext>
            </a:extLst>
          </p:cNvPr>
          <p:cNvSpPr txBox="1"/>
          <p:nvPr/>
        </p:nvSpPr>
        <p:spPr>
          <a:xfrm>
            <a:off x="1419091" y="3499271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59BCE5E0-ED8D-4B3F-B043-405D09B45E01}"/>
              </a:ext>
            </a:extLst>
          </p:cNvPr>
          <p:cNvSpPr txBox="1"/>
          <p:nvPr/>
        </p:nvSpPr>
        <p:spPr>
          <a:xfrm>
            <a:off x="3070687" y="3499271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51181E3-15CC-4CE5-B84B-DAFE5E703CAD}"/>
              </a:ext>
            </a:extLst>
          </p:cNvPr>
          <p:cNvGrpSpPr/>
          <p:nvPr/>
        </p:nvGrpSpPr>
        <p:grpSpPr>
          <a:xfrm>
            <a:off x="1419091" y="4046450"/>
            <a:ext cx="2795097" cy="541154"/>
            <a:chOff x="1480051" y="3536347"/>
            <a:chExt cx="2795097" cy="54115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9D3DD31-FB0E-4ECC-8F14-CD4873800E89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077501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หัวข้อ">
              <a:extLst>
                <a:ext uri="{FF2B5EF4-FFF2-40B4-BE49-F238E27FC236}">
                  <a16:creationId xmlns:a16="http://schemas.microsoft.com/office/drawing/2014/main" id="{AD516632-5550-4012-B018-2DA62EDB3908}"/>
                </a:ext>
              </a:extLst>
            </p:cNvPr>
            <p:cNvSpPr txBox="1"/>
            <p:nvPr/>
          </p:nvSpPr>
          <p:spPr>
            <a:xfrm>
              <a:off x="1480051" y="3536347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</a:p>
          </p:txBody>
        </p:sp>
      </p:grp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4DC12167-0DFD-4394-A6DC-29A8E5A3B780}"/>
              </a:ext>
            </a:extLst>
          </p:cNvPr>
          <p:cNvSpPr txBox="1"/>
          <p:nvPr/>
        </p:nvSpPr>
        <p:spPr>
          <a:xfrm>
            <a:off x="3070687" y="4046450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480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D081C44A-07CF-467D-A7C8-A1889BE83DC4}"/>
              </a:ext>
            </a:extLst>
          </p:cNvPr>
          <p:cNvSpPr txBox="1"/>
          <p:nvPr/>
        </p:nvSpPr>
        <p:spPr>
          <a:xfrm>
            <a:off x="3973075" y="3630577"/>
            <a:ext cx="495471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-</a:t>
            </a:r>
          </a:p>
        </p:txBody>
      </p:sp>
      <p:sp>
        <p:nvSpPr>
          <p:cNvPr id="73" name="โจทย์">
            <a:extLst>
              <a:ext uri="{FF2B5EF4-FFF2-40B4-BE49-F238E27FC236}">
                <a16:creationId xmlns:a16="http://schemas.microsoft.com/office/drawing/2014/main" id="{26F2B5BC-A759-48C4-B6E9-A6DD9DA9FDD7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การลบเกี่ยวกับน้ำหนัก</a:t>
            </a:r>
          </a:p>
        </p:txBody>
      </p:sp>
      <p:sp>
        <p:nvSpPr>
          <p:cNvPr id="48" name="หัวข้อ">
            <a:extLst>
              <a:ext uri="{FF2B5EF4-FFF2-40B4-BE49-F238E27FC236}">
                <a16:creationId xmlns:a16="http://schemas.microsoft.com/office/drawing/2014/main" id="{7C6416BB-1653-4705-8C2D-36227A1671B3}"/>
              </a:ext>
            </a:extLst>
          </p:cNvPr>
          <p:cNvSpPr txBox="1"/>
          <p:nvPr/>
        </p:nvSpPr>
        <p:spPr>
          <a:xfrm>
            <a:off x="1805293" y="5317880"/>
            <a:ext cx="3134519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520 กรัม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98CA586-544A-4828-A6CA-CD73C8366FAD}"/>
              </a:ext>
            </a:extLst>
          </p:cNvPr>
          <p:cNvGrpSpPr/>
          <p:nvPr/>
        </p:nvGrpSpPr>
        <p:grpSpPr>
          <a:xfrm>
            <a:off x="794824" y="5306305"/>
            <a:ext cx="873322" cy="666849"/>
            <a:chOff x="1231704" y="5526173"/>
            <a:chExt cx="873322" cy="666849"/>
          </a:xfrm>
        </p:grpSpPr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D5982223-0362-476F-AC5B-6133B6B4E292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187F088-92B3-4338-A813-B34DE91EBAD1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93C1C50-43F4-4869-9FD4-8EBC513F1DA0}"/>
              </a:ext>
            </a:extLst>
          </p:cNvPr>
          <p:cNvGrpSpPr/>
          <p:nvPr/>
        </p:nvGrpSpPr>
        <p:grpSpPr>
          <a:xfrm>
            <a:off x="5462610" y="2287029"/>
            <a:ext cx="6313630" cy="1080000"/>
            <a:chOff x="5625320" y="2287029"/>
            <a:chExt cx="6313630" cy="1080000"/>
          </a:xfrm>
        </p:grpSpPr>
        <p:sp>
          <p:nvSpPr>
            <p:cNvPr id="80" name="สีขาว">
              <a:extLst>
                <a:ext uri="{FF2B5EF4-FFF2-40B4-BE49-F238E27FC236}">
                  <a16:creationId xmlns:a16="http://schemas.microsoft.com/office/drawing/2014/main" id="{C3DE49E4-E730-4581-A733-1C7EB897968C}"/>
                </a:ext>
              </a:extLst>
            </p:cNvPr>
            <p:cNvSpPr/>
            <p:nvPr/>
          </p:nvSpPr>
          <p:spPr>
            <a:xfrm>
              <a:off x="5638950" y="2287029"/>
              <a:ext cx="6300000" cy="1080000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22469ECD-5B28-4994-A135-C16058E77C9B}"/>
                </a:ext>
              </a:extLst>
            </p:cNvPr>
            <p:cNvSpPr txBox="1"/>
            <p:nvPr/>
          </p:nvSpPr>
          <p:spPr>
            <a:xfrm>
              <a:off x="5625320" y="2356715"/>
              <a:ext cx="6051979" cy="4924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เปลี่ยนหน่วยให้เป็นหน่วยเดียวกัน</a:t>
              </a:r>
            </a:p>
          </p:txBody>
        </p:sp>
      </p:grpSp>
      <p:sp>
        <p:nvSpPr>
          <p:cNvPr id="82" name="หัวข้อ">
            <a:extLst>
              <a:ext uri="{FF2B5EF4-FFF2-40B4-BE49-F238E27FC236}">
                <a16:creationId xmlns:a16="http://schemas.microsoft.com/office/drawing/2014/main" id="{3F5B3103-E4EB-4B03-8102-D29705161089}"/>
              </a:ext>
            </a:extLst>
          </p:cNvPr>
          <p:cNvSpPr txBox="1"/>
          <p:nvPr/>
        </p:nvSpPr>
        <p:spPr>
          <a:xfrm>
            <a:off x="5767620" y="2840899"/>
            <a:ext cx="6024717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2,480 กรัม เท่ากับ ..... กิโลกรัม ........... กรัม</a:t>
            </a:r>
          </a:p>
        </p:txBody>
      </p: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E434F6F7-8572-49A1-885E-FF08455E888E}"/>
              </a:ext>
            </a:extLst>
          </p:cNvPr>
          <p:cNvSpPr txBox="1"/>
          <p:nvPr/>
        </p:nvSpPr>
        <p:spPr>
          <a:xfrm>
            <a:off x="8218228" y="2726295"/>
            <a:ext cx="56478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CD2540BB-84AA-4949-BC41-DA0E649CABA8}"/>
              </a:ext>
            </a:extLst>
          </p:cNvPr>
          <p:cNvSpPr txBox="1"/>
          <p:nvPr/>
        </p:nvSpPr>
        <p:spPr>
          <a:xfrm>
            <a:off x="9777608" y="2726295"/>
            <a:ext cx="106551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480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A95264C-FE7E-4CEA-9D23-0B6F01F963A3}"/>
              </a:ext>
            </a:extLst>
          </p:cNvPr>
          <p:cNvGrpSpPr/>
          <p:nvPr/>
        </p:nvGrpSpPr>
        <p:grpSpPr>
          <a:xfrm>
            <a:off x="5462610" y="5676687"/>
            <a:ext cx="6300000" cy="576242"/>
            <a:chOff x="5625320" y="2381678"/>
            <a:chExt cx="6300000" cy="576242"/>
          </a:xfrm>
        </p:grpSpPr>
        <p:sp>
          <p:nvSpPr>
            <p:cNvPr id="89" name="สีขาว">
              <a:extLst>
                <a:ext uri="{FF2B5EF4-FFF2-40B4-BE49-F238E27FC236}">
                  <a16:creationId xmlns:a16="http://schemas.microsoft.com/office/drawing/2014/main" id="{DE71DF61-05E3-4A51-9F2D-A8632AAF2D19}"/>
                </a:ext>
              </a:extLst>
            </p:cNvPr>
            <p:cNvSpPr/>
            <p:nvPr/>
          </p:nvSpPr>
          <p:spPr>
            <a:xfrm>
              <a:off x="5625320" y="2381678"/>
              <a:ext cx="6300000" cy="576242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90" name="หัวข้อ">
              <a:extLst>
                <a:ext uri="{FF2B5EF4-FFF2-40B4-BE49-F238E27FC236}">
                  <a16:creationId xmlns:a16="http://schemas.microsoft.com/office/drawing/2014/main" id="{3EC37040-9AB1-4E03-9221-78F52657934A}"/>
                </a:ext>
              </a:extLst>
            </p:cNvPr>
            <p:cNvSpPr txBox="1"/>
            <p:nvPr/>
          </p:nvSpPr>
          <p:spPr>
            <a:xfrm>
              <a:off x="5625320" y="2445497"/>
              <a:ext cx="6133630" cy="4924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นำจำนวนที่เป็นหน่วยเดียวกันมาลบกัน</a:t>
              </a:r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00477CA0-F8C8-4E57-B889-0280F41DDEC4}"/>
              </a:ext>
            </a:extLst>
          </p:cNvPr>
          <p:cNvSpPr/>
          <p:nvPr/>
        </p:nvSpPr>
        <p:spPr>
          <a:xfrm>
            <a:off x="3009900" y="3125641"/>
            <a:ext cx="1082273" cy="14028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4B3D97F-0A5B-498C-A528-CE21B9CA107F}"/>
              </a:ext>
            </a:extLst>
          </p:cNvPr>
          <p:cNvSpPr/>
          <p:nvPr/>
        </p:nvSpPr>
        <p:spPr>
          <a:xfrm>
            <a:off x="1974144" y="3120881"/>
            <a:ext cx="496913" cy="14075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63410CD-8A2F-4BB5-A65D-4C5AC703FCF1}"/>
              </a:ext>
            </a:extLst>
          </p:cNvPr>
          <p:cNvCxnSpPr>
            <a:cxnSpLocks/>
          </p:cNvCxnSpPr>
          <p:nvPr/>
        </p:nvCxnSpPr>
        <p:spPr>
          <a:xfrm flipV="1">
            <a:off x="3667760" y="3630577"/>
            <a:ext cx="397152" cy="2657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หัวข้อ">
            <a:extLst>
              <a:ext uri="{FF2B5EF4-FFF2-40B4-BE49-F238E27FC236}">
                <a16:creationId xmlns:a16="http://schemas.microsoft.com/office/drawing/2014/main" id="{6D06B002-9E5F-4FDA-98A8-01DE3305E3D6}"/>
              </a:ext>
            </a:extLst>
          </p:cNvPr>
          <p:cNvSpPr txBox="1"/>
          <p:nvPr/>
        </p:nvSpPr>
        <p:spPr>
          <a:xfrm>
            <a:off x="2953493" y="3110104"/>
            <a:ext cx="116311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1,000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CB420F4-7FA5-486B-81EF-D4899542C9CA}"/>
              </a:ext>
            </a:extLst>
          </p:cNvPr>
          <p:cNvGrpSpPr/>
          <p:nvPr/>
        </p:nvGrpSpPr>
        <p:grpSpPr>
          <a:xfrm>
            <a:off x="5462610" y="3548176"/>
            <a:ext cx="6300000" cy="1958660"/>
            <a:chOff x="5513410" y="2295904"/>
            <a:chExt cx="6300000" cy="1101272"/>
          </a:xfrm>
        </p:grpSpPr>
        <p:sp>
          <p:nvSpPr>
            <p:cNvPr id="63" name="สีขาว">
              <a:extLst>
                <a:ext uri="{FF2B5EF4-FFF2-40B4-BE49-F238E27FC236}">
                  <a16:creationId xmlns:a16="http://schemas.microsoft.com/office/drawing/2014/main" id="{496F12CB-8E08-4145-A4ED-C64261960109}"/>
                </a:ext>
              </a:extLst>
            </p:cNvPr>
            <p:cNvSpPr/>
            <p:nvPr/>
          </p:nvSpPr>
          <p:spPr>
            <a:xfrm>
              <a:off x="5513410" y="2295904"/>
              <a:ext cx="6300000" cy="1101272"/>
            </a:xfrm>
            <a:prstGeom prst="roundRect">
              <a:avLst>
                <a:gd name="adj" fmla="val 9530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64" name="หัวข้อ">
              <a:extLst>
                <a:ext uri="{FF2B5EF4-FFF2-40B4-BE49-F238E27FC236}">
                  <a16:creationId xmlns:a16="http://schemas.microsoft.com/office/drawing/2014/main" id="{D544304A-399C-4149-900C-858A5CB41B4E}"/>
                </a:ext>
              </a:extLst>
            </p:cNvPr>
            <p:cNvSpPr txBox="1"/>
            <p:nvPr/>
          </p:nvSpPr>
          <p:spPr>
            <a:xfrm>
              <a:off x="5625320" y="2348408"/>
              <a:ext cx="6133630" cy="2595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ในหน่วยกรัม ตัวตั้ง 0 กรัม น้อยกว่า 480 กรัม</a:t>
              </a:r>
            </a:p>
          </p:txBody>
        </p:sp>
      </p:grpSp>
      <p:sp>
        <p:nvSpPr>
          <p:cNvPr id="65" name="หัวข้อ">
            <a:extLst>
              <a:ext uri="{FF2B5EF4-FFF2-40B4-BE49-F238E27FC236}">
                <a16:creationId xmlns:a16="http://schemas.microsoft.com/office/drawing/2014/main" id="{573F6668-C96E-4A32-860C-95769A6858B9}"/>
              </a:ext>
            </a:extLst>
          </p:cNvPr>
          <p:cNvSpPr txBox="1"/>
          <p:nvPr/>
        </p:nvSpPr>
        <p:spPr>
          <a:xfrm>
            <a:off x="5560889" y="4052290"/>
            <a:ext cx="612000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จึงต้องกระจายที่เป็นหน่วยกิโลกรัมมา 1 กิโลกรัม</a:t>
            </a:r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99BAAE1B-E0AF-49EE-8CEA-FC62B5E1B360}"/>
              </a:ext>
            </a:extLst>
          </p:cNvPr>
          <p:cNvSpPr txBox="1"/>
          <p:nvPr/>
        </p:nvSpPr>
        <p:spPr>
          <a:xfrm>
            <a:off x="5499171" y="4528565"/>
            <a:ext cx="6262390" cy="4462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1 กิโลกรัม เท่ากับ 1,000 กรัม</a:t>
            </a:r>
          </a:p>
        </p:txBody>
      </p: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2C287357-2C6A-43CA-AD61-D0B2C8CCDE46}"/>
              </a:ext>
            </a:extLst>
          </p:cNvPr>
          <p:cNvSpPr txBox="1"/>
          <p:nvPr/>
        </p:nvSpPr>
        <p:spPr>
          <a:xfrm>
            <a:off x="9570128" y="4838345"/>
            <a:ext cx="102093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1,000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602E44F-B2EB-4AE5-BC25-B5E2E2EB9401}"/>
              </a:ext>
            </a:extLst>
          </p:cNvPr>
          <p:cNvCxnSpPr>
            <a:cxnSpLocks/>
          </p:cNvCxnSpPr>
          <p:nvPr/>
        </p:nvCxnSpPr>
        <p:spPr>
          <a:xfrm flipV="1">
            <a:off x="2098040" y="3617993"/>
            <a:ext cx="289434" cy="2543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023244A1-B933-4417-968F-2A5D36980964}"/>
              </a:ext>
            </a:extLst>
          </p:cNvPr>
          <p:cNvSpPr txBox="1"/>
          <p:nvPr/>
        </p:nvSpPr>
        <p:spPr>
          <a:xfrm>
            <a:off x="1998125" y="3110104"/>
            <a:ext cx="46522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sp>
        <p:nvSpPr>
          <p:cNvPr id="71" name="หัวข้อ">
            <a:extLst>
              <a:ext uri="{FF2B5EF4-FFF2-40B4-BE49-F238E27FC236}">
                <a16:creationId xmlns:a16="http://schemas.microsoft.com/office/drawing/2014/main" id="{4D2E0E05-F753-4428-93B3-54CF8334F528}"/>
              </a:ext>
            </a:extLst>
          </p:cNvPr>
          <p:cNvSpPr txBox="1"/>
          <p:nvPr/>
        </p:nvSpPr>
        <p:spPr>
          <a:xfrm>
            <a:off x="5498122" y="4957147"/>
            <a:ext cx="6262390" cy="4462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3 กิโลกรัม </a:t>
            </a:r>
            <a:r>
              <a:rPr lang="en-US" sz="23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2 กิโลกรัม ............. กรัม</a:t>
            </a:r>
          </a:p>
        </p:txBody>
      </p:sp>
    </p:spTree>
    <p:extLst>
      <p:ext uri="{BB962C8B-B14F-4D97-AF65-F5344CB8AC3E}">
        <p14:creationId xmlns:p14="http://schemas.microsoft.com/office/powerpoint/2010/main" val="323511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8" grpId="0"/>
      <p:bldP spid="60" grpId="0"/>
      <p:bldP spid="69" grpId="0"/>
      <p:bldP spid="48" grpId="0"/>
      <p:bldP spid="82" grpId="0"/>
      <p:bldP spid="83" grpId="0"/>
      <p:bldP spid="84" grpId="0"/>
      <p:bldP spid="91" grpId="0" animBg="1"/>
      <p:bldP spid="93" grpId="0" animBg="1"/>
      <p:bldP spid="61" grpId="0"/>
      <p:bldP spid="65" grpId="0"/>
      <p:bldP spid="66" grpId="0"/>
      <p:bldP spid="67" grpId="0"/>
      <p:bldP spid="70" grpId="0"/>
      <p:bldP spid="71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" descr="Shape, rectangle&#10;&#10;Description automatically generated">
            <a:extLst>
              <a:ext uri="{FF2B5EF4-FFF2-40B4-BE49-F238E27FC236}">
                <a16:creationId xmlns:a16="http://schemas.microsoft.com/office/drawing/2014/main" id="{388B9CA7-D64A-428D-B196-C791EAFA2C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49" name="สีขาว">
            <a:extLst>
              <a:ext uri="{FF2B5EF4-FFF2-40B4-BE49-F238E27FC236}">
                <a16:creationId xmlns:a16="http://schemas.microsoft.com/office/drawing/2014/main" id="{12251E40-CE2C-4D31-AEE6-C3FE9D354A5E}"/>
              </a:ext>
            </a:extLst>
          </p:cNvPr>
          <p:cNvSpPr/>
          <p:nvPr/>
        </p:nvSpPr>
        <p:spPr>
          <a:xfrm>
            <a:off x="545810" y="2295905"/>
            <a:ext cx="4626140" cy="401029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41" name="โจทย์">
            <a:extLst>
              <a:ext uri="{FF2B5EF4-FFF2-40B4-BE49-F238E27FC236}">
                <a16:creationId xmlns:a16="http://schemas.microsoft.com/office/drawing/2014/main" id="{D11EE67A-AEE8-4374-ABD3-DA302F5F495D}"/>
              </a:ext>
            </a:extLst>
          </p:cNvPr>
          <p:cNvGrpSpPr/>
          <p:nvPr/>
        </p:nvGrpSpPr>
        <p:grpSpPr>
          <a:xfrm>
            <a:off x="854194" y="1323544"/>
            <a:ext cx="10596126" cy="762268"/>
            <a:chOff x="159322" y="1006221"/>
            <a:chExt cx="9119009" cy="76226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FB342B4-462F-428C-B63D-3DC0228EC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22" y="1033842"/>
              <a:ext cx="9119009" cy="734647"/>
            </a:xfrm>
            <a:prstGeom prst="rect">
              <a:avLst/>
            </a:prstGeom>
          </p:spPr>
        </p:pic>
        <p:sp>
          <p:nvSpPr>
            <p:cNvPr id="43" name="หัวข้อ">
              <a:extLst>
                <a:ext uri="{FF2B5EF4-FFF2-40B4-BE49-F238E27FC236}">
                  <a16:creationId xmlns:a16="http://schemas.microsoft.com/office/drawing/2014/main" id="{980F5813-8B3B-492E-9799-77557E7B3252}"/>
                </a:ext>
              </a:extLst>
            </p:cNvPr>
            <p:cNvSpPr txBox="1"/>
            <p:nvPr/>
          </p:nvSpPr>
          <p:spPr>
            <a:xfrm>
              <a:off x="159322" y="1006221"/>
              <a:ext cx="9119009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30 ตัน 70 กิโลกรัม ลบด้วย 15,080 กิโลกรัม เท่ากับเท่าไร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9EE19D3-B8E9-4694-AFC1-AC7AE5EDC58A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E48616E5-8D9D-4941-9A94-E112C1B4E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D0A060F0-3E52-4643-BBB2-C3754E3DE92B}"/>
                </a:ext>
              </a:extLst>
            </p:cNvPr>
            <p:cNvSpPr txBox="1"/>
            <p:nvPr/>
          </p:nvSpPr>
          <p:spPr>
            <a:xfrm>
              <a:off x="247549" y="1898052"/>
              <a:ext cx="680720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10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60834A1-7D26-4D45-B753-0454E5786F79}"/>
              </a:ext>
            </a:extLst>
          </p:cNvPr>
          <p:cNvGrpSpPr/>
          <p:nvPr/>
        </p:nvGrpSpPr>
        <p:grpSpPr>
          <a:xfrm>
            <a:off x="1432647" y="2525874"/>
            <a:ext cx="2930234" cy="523220"/>
            <a:chOff x="1493607" y="2588020"/>
            <a:chExt cx="2930234" cy="523220"/>
          </a:xfrm>
        </p:grpSpPr>
        <p:sp>
          <p:nvSpPr>
            <p:cNvPr id="50" name="หัวข้อ">
              <a:extLst>
                <a:ext uri="{FF2B5EF4-FFF2-40B4-BE49-F238E27FC236}">
                  <a16:creationId xmlns:a16="http://schemas.microsoft.com/office/drawing/2014/main" id="{E62354EB-FF0D-4182-BCDE-EF6060A10B69}"/>
                </a:ext>
              </a:extLst>
            </p:cNvPr>
            <p:cNvSpPr txBox="1"/>
            <p:nvPr/>
          </p:nvSpPr>
          <p:spPr>
            <a:xfrm>
              <a:off x="3005592" y="2588020"/>
              <a:ext cx="14182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กิโลกรัม</a:t>
              </a:r>
            </a:p>
          </p:txBody>
        </p:sp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3C62E576-38A2-4373-BE51-D28669B767F9}"/>
                </a:ext>
              </a:extLst>
            </p:cNvPr>
            <p:cNvSpPr txBox="1"/>
            <p:nvPr/>
          </p:nvSpPr>
          <p:spPr>
            <a:xfrm>
              <a:off x="1493607" y="2588020"/>
              <a:ext cx="14182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ตัน</a:t>
              </a:r>
            </a:p>
          </p:txBody>
        </p:sp>
      </p:grpSp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DEE554A5-4BD1-4F48-84B1-197182BBC444}"/>
              </a:ext>
            </a:extLst>
          </p:cNvPr>
          <p:cNvSpPr txBox="1"/>
          <p:nvPr/>
        </p:nvSpPr>
        <p:spPr>
          <a:xfrm>
            <a:off x="1419091" y="4562137"/>
            <a:ext cx="9942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14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B079664-3B54-44C4-A82E-5F2A6BE6E7A2}"/>
              </a:ext>
            </a:extLst>
          </p:cNvPr>
          <p:cNvGrpSpPr/>
          <p:nvPr/>
        </p:nvGrpSpPr>
        <p:grpSpPr>
          <a:xfrm>
            <a:off x="1766188" y="4562137"/>
            <a:ext cx="2448000" cy="700449"/>
            <a:chOff x="1827148" y="4052034"/>
            <a:chExt cx="2448000" cy="700449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3CD63A6-CCBF-443B-B5E8-520A505E6FD4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675498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1BD9141-4269-48FA-9DAD-DEA1F7BE4B98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752483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9DD48EB4-257F-49BB-9F8B-DC08E70AB005}"/>
                </a:ext>
              </a:extLst>
            </p:cNvPr>
            <p:cNvSpPr txBox="1"/>
            <p:nvPr/>
          </p:nvSpPr>
          <p:spPr>
            <a:xfrm>
              <a:off x="2815591" y="4052034"/>
              <a:ext cx="131028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990</a:t>
              </a:r>
            </a:p>
          </p:txBody>
        </p:sp>
      </p:grpSp>
      <p:sp>
        <p:nvSpPr>
          <p:cNvPr id="57" name="หัวข้อ">
            <a:extLst>
              <a:ext uri="{FF2B5EF4-FFF2-40B4-BE49-F238E27FC236}">
                <a16:creationId xmlns:a16="http://schemas.microsoft.com/office/drawing/2014/main" id="{D478E847-E12E-43FE-A911-CF8CE28A9684}"/>
              </a:ext>
            </a:extLst>
          </p:cNvPr>
          <p:cNvSpPr txBox="1"/>
          <p:nvPr/>
        </p:nvSpPr>
        <p:spPr>
          <a:xfrm>
            <a:off x="1419091" y="3499271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30</a:t>
            </a:r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59BCE5E0-ED8D-4B3F-B043-405D09B45E01}"/>
              </a:ext>
            </a:extLst>
          </p:cNvPr>
          <p:cNvSpPr txBox="1"/>
          <p:nvPr/>
        </p:nvSpPr>
        <p:spPr>
          <a:xfrm>
            <a:off x="3070687" y="3499271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70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51181E3-15CC-4CE5-B84B-DAFE5E703CAD}"/>
              </a:ext>
            </a:extLst>
          </p:cNvPr>
          <p:cNvGrpSpPr/>
          <p:nvPr/>
        </p:nvGrpSpPr>
        <p:grpSpPr>
          <a:xfrm>
            <a:off x="1419091" y="4046450"/>
            <a:ext cx="2795097" cy="541154"/>
            <a:chOff x="1480051" y="3536347"/>
            <a:chExt cx="2795097" cy="54115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9D3DD31-FB0E-4ECC-8F14-CD4873800E89}"/>
                </a:ext>
              </a:extLst>
            </p:cNvPr>
            <p:cNvCxnSpPr>
              <a:cxnSpLocks/>
            </p:cNvCxnSpPr>
            <p:nvPr/>
          </p:nvCxnSpPr>
          <p:spPr>
            <a:xfrm>
              <a:off x="1827148" y="4077501"/>
              <a:ext cx="24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หัวข้อ">
              <a:extLst>
                <a:ext uri="{FF2B5EF4-FFF2-40B4-BE49-F238E27FC236}">
                  <a16:creationId xmlns:a16="http://schemas.microsoft.com/office/drawing/2014/main" id="{AD516632-5550-4012-B018-2DA62EDB3908}"/>
                </a:ext>
              </a:extLst>
            </p:cNvPr>
            <p:cNvSpPr txBox="1"/>
            <p:nvPr/>
          </p:nvSpPr>
          <p:spPr>
            <a:xfrm>
              <a:off x="1480051" y="3536347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15</a:t>
              </a:r>
            </a:p>
          </p:txBody>
        </p:sp>
      </p:grp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4DC12167-0DFD-4394-A6DC-29A8E5A3B780}"/>
              </a:ext>
            </a:extLst>
          </p:cNvPr>
          <p:cNvSpPr txBox="1"/>
          <p:nvPr/>
        </p:nvSpPr>
        <p:spPr>
          <a:xfrm>
            <a:off x="3070687" y="4046450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80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D081C44A-07CF-467D-A7C8-A1889BE83DC4}"/>
              </a:ext>
            </a:extLst>
          </p:cNvPr>
          <p:cNvSpPr txBox="1"/>
          <p:nvPr/>
        </p:nvSpPr>
        <p:spPr>
          <a:xfrm>
            <a:off x="3973075" y="3630577"/>
            <a:ext cx="495471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-</a:t>
            </a:r>
          </a:p>
        </p:txBody>
      </p:sp>
      <p:sp>
        <p:nvSpPr>
          <p:cNvPr id="73" name="โจทย์">
            <a:extLst>
              <a:ext uri="{FF2B5EF4-FFF2-40B4-BE49-F238E27FC236}">
                <a16:creationId xmlns:a16="http://schemas.microsoft.com/office/drawing/2014/main" id="{26F2B5BC-A759-48C4-B6E9-A6DD9DA9FDD7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การลบเกี่ยวกับน้ำหนัก</a:t>
            </a:r>
          </a:p>
        </p:txBody>
      </p:sp>
      <p:sp>
        <p:nvSpPr>
          <p:cNvPr id="48" name="หัวข้อ">
            <a:extLst>
              <a:ext uri="{FF2B5EF4-FFF2-40B4-BE49-F238E27FC236}">
                <a16:creationId xmlns:a16="http://schemas.microsoft.com/office/drawing/2014/main" id="{7C6416BB-1653-4705-8C2D-36227A1671B3}"/>
              </a:ext>
            </a:extLst>
          </p:cNvPr>
          <p:cNvSpPr txBox="1"/>
          <p:nvPr/>
        </p:nvSpPr>
        <p:spPr>
          <a:xfrm>
            <a:off x="1805293" y="5317880"/>
            <a:ext cx="3134519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14 ตัน 990 กิโลกรัม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98CA586-544A-4828-A6CA-CD73C8366FAD}"/>
              </a:ext>
            </a:extLst>
          </p:cNvPr>
          <p:cNvGrpSpPr/>
          <p:nvPr/>
        </p:nvGrpSpPr>
        <p:grpSpPr>
          <a:xfrm>
            <a:off x="794824" y="5306305"/>
            <a:ext cx="873322" cy="666849"/>
            <a:chOff x="1231704" y="5526173"/>
            <a:chExt cx="873322" cy="666849"/>
          </a:xfrm>
        </p:grpSpPr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D5982223-0362-476F-AC5B-6133B6B4E292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187F088-92B3-4338-A813-B34DE91EBAD1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93C1C50-43F4-4869-9FD4-8EBC513F1DA0}"/>
              </a:ext>
            </a:extLst>
          </p:cNvPr>
          <p:cNvGrpSpPr/>
          <p:nvPr/>
        </p:nvGrpSpPr>
        <p:grpSpPr>
          <a:xfrm>
            <a:off x="5462610" y="2287029"/>
            <a:ext cx="6313630" cy="1080000"/>
            <a:chOff x="5625320" y="2287029"/>
            <a:chExt cx="6313630" cy="1080000"/>
          </a:xfrm>
        </p:grpSpPr>
        <p:sp>
          <p:nvSpPr>
            <p:cNvPr id="80" name="สีขาว">
              <a:extLst>
                <a:ext uri="{FF2B5EF4-FFF2-40B4-BE49-F238E27FC236}">
                  <a16:creationId xmlns:a16="http://schemas.microsoft.com/office/drawing/2014/main" id="{C3DE49E4-E730-4581-A733-1C7EB897968C}"/>
                </a:ext>
              </a:extLst>
            </p:cNvPr>
            <p:cNvSpPr/>
            <p:nvPr/>
          </p:nvSpPr>
          <p:spPr>
            <a:xfrm>
              <a:off x="5638950" y="2287029"/>
              <a:ext cx="6300000" cy="1080000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22469ECD-5B28-4994-A135-C16058E77C9B}"/>
                </a:ext>
              </a:extLst>
            </p:cNvPr>
            <p:cNvSpPr txBox="1"/>
            <p:nvPr/>
          </p:nvSpPr>
          <p:spPr>
            <a:xfrm>
              <a:off x="5625320" y="2356715"/>
              <a:ext cx="6051979" cy="4924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เปลี่ยนหน่วยให้เป็นหน่วยเดียวกัน</a:t>
              </a:r>
            </a:p>
          </p:txBody>
        </p:sp>
      </p:grpSp>
      <p:sp>
        <p:nvSpPr>
          <p:cNvPr id="82" name="หัวข้อ">
            <a:extLst>
              <a:ext uri="{FF2B5EF4-FFF2-40B4-BE49-F238E27FC236}">
                <a16:creationId xmlns:a16="http://schemas.microsoft.com/office/drawing/2014/main" id="{3F5B3103-E4EB-4B03-8102-D29705161089}"/>
              </a:ext>
            </a:extLst>
          </p:cNvPr>
          <p:cNvSpPr txBox="1"/>
          <p:nvPr/>
        </p:nvSpPr>
        <p:spPr>
          <a:xfrm>
            <a:off x="5462611" y="2840899"/>
            <a:ext cx="6313630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15,080 กิโลกรัม เท่ากับ ..... ตัน ........... กิโลกรัม</a:t>
            </a:r>
          </a:p>
        </p:txBody>
      </p: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E434F6F7-8572-49A1-885E-FF08455E888E}"/>
              </a:ext>
            </a:extLst>
          </p:cNvPr>
          <p:cNvSpPr txBox="1"/>
          <p:nvPr/>
        </p:nvSpPr>
        <p:spPr>
          <a:xfrm>
            <a:off x="8608371" y="2709172"/>
            <a:ext cx="56478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15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CD2540BB-84AA-4949-BC41-DA0E649CABA8}"/>
              </a:ext>
            </a:extLst>
          </p:cNvPr>
          <p:cNvSpPr txBox="1"/>
          <p:nvPr/>
        </p:nvSpPr>
        <p:spPr>
          <a:xfrm>
            <a:off x="9568412" y="2726295"/>
            <a:ext cx="107977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80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A95264C-FE7E-4CEA-9D23-0B6F01F963A3}"/>
              </a:ext>
            </a:extLst>
          </p:cNvPr>
          <p:cNvGrpSpPr/>
          <p:nvPr/>
        </p:nvGrpSpPr>
        <p:grpSpPr>
          <a:xfrm>
            <a:off x="5462610" y="5676687"/>
            <a:ext cx="6300000" cy="576242"/>
            <a:chOff x="5625320" y="2381678"/>
            <a:chExt cx="6300000" cy="576242"/>
          </a:xfrm>
        </p:grpSpPr>
        <p:sp>
          <p:nvSpPr>
            <p:cNvPr id="89" name="สีขาว">
              <a:extLst>
                <a:ext uri="{FF2B5EF4-FFF2-40B4-BE49-F238E27FC236}">
                  <a16:creationId xmlns:a16="http://schemas.microsoft.com/office/drawing/2014/main" id="{DE71DF61-05E3-4A51-9F2D-A8632AAF2D19}"/>
                </a:ext>
              </a:extLst>
            </p:cNvPr>
            <p:cNvSpPr/>
            <p:nvPr/>
          </p:nvSpPr>
          <p:spPr>
            <a:xfrm>
              <a:off x="5625320" y="2381678"/>
              <a:ext cx="6300000" cy="576242"/>
            </a:xfrm>
            <a:prstGeom prst="roundRect">
              <a:avLst>
                <a:gd name="adj" fmla="val 14054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90" name="หัวข้อ">
              <a:extLst>
                <a:ext uri="{FF2B5EF4-FFF2-40B4-BE49-F238E27FC236}">
                  <a16:creationId xmlns:a16="http://schemas.microsoft.com/office/drawing/2014/main" id="{3EC37040-9AB1-4E03-9221-78F52657934A}"/>
                </a:ext>
              </a:extLst>
            </p:cNvPr>
            <p:cNvSpPr txBox="1"/>
            <p:nvPr/>
          </p:nvSpPr>
          <p:spPr>
            <a:xfrm>
              <a:off x="5625320" y="2445497"/>
              <a:ext cx="6133630" cy="4924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solidFill>
                    <a:srgbClr val="7030A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นำจำนวนที่เป็นหน่วยเดียวกันมาลบกัน</a:t>
              </a:r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00477CA0-F8C8-4E57-B889-0280F41DDEC4}"/>
              </a:ext>
            </a:extLst>
          </p:cNvPr>
          <p:cNvSpPr/>
          <p:nvPr/>
        </p:nvSpPr>
        <p:spPr>
          <a:xfrm>
            <a:off x="3009900" y="3125641"/>
            <a:ext cx="1082273" cy="14028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4B3D97F-0A5B-498C-A528-CE21B9CA107F}"/>
              </a:ext>
            </a:extLst>
          </p:cNvPr>
          <p:cNvSpPr/>
          <p:nvPr/>
        </p:nvSpPr>
        <p:spPr>
          <a:xfrm>
            <a:off x="1805294" y="3120881"/>
            <a:ext cx="665764" cy="14075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63410CD-8A2F-4BB5-A65D-4C5AC703FCF1}"/>
              </a:ext>
            </a:extLst>
          </p:cNvPr>
          <p:cNvCxnSpPr/>
          <p:nvPr/>
        </p:nvCxnSpPr>
        <p:spPr>
          <a:xfrm flipV="1">
            <a:off x="3241040" y="3630577"/>
            <a:ext cx="823872" cy="2455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หัวข้อ">
            <a:extLst>
              <a:ext uri="{FF2B5EF4-FFF2-40B4-BE49-F238E27FC236}">
                <a16:creationId xmlns:a16="http://schemas.microsoft.com/office/drawing/2014/main" id="{6D06B002-9E5F-4FDA-98A8-01DE3305E3D6}"/>
              </a:ext>
            </a:extLst>
          </p:cNvPr>
          <p:cNvSpPr txBox="1"/>
          <p:nvPr/>
        </p:nvSpPr>
        <p:spPr>
          <a:xfrm>
            <a:off x="2953493" y="3110104"/>
            <a:ext cx="116311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1,070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CB420F4-7FA5-486B-81EF-D4899542C9CA}"/>
              </a:ext>
            </a:extLst>
          </p:cNvPr>
          <p:cNvGrpSpPr/>
          <p:nvPr/>
        </p:nvGrpSpPr>
        <p:grpSpPr>
          <a:xfrm>
            <a:off x="5462610" y="3548176"/>
            <a:ext cx="6300000" cy="1958660"/>
            <a:chOff x="5513410" y="2295904"/>
            <a:chExt cx="6300000" cy="1101272"/>
          </a:xfrm>
        </p:grpSpPr>
        <p:sp>
          <p:nvSpPr>
            <p:cNvPr id="63" name="สีขาว">
              <a:extLst>
                <a:ext uri="{FF2B5EF4-FFF2-40B4-BE49-F238E27FC236}">
                  <a16:creationId xmlns:a16="http://schemas.microsoft.com/office/drawing/2014/main" id="{496F12CB-8E08-4145-A4ED-C64261960109}"/>
                </a:ext>
              </a:extLst>
            </p:cNvPr>
            <p:cNvSpPr/>
            <p:nvPr/>
          </p:nvSpPr>
          <p:spPr>
            <a:xfrm>
              <a:off x="5513410" y="2295904"/>
              <a:ext cx="6300000" cy="1101272"/>
            </a:xfrm>
            <a:prstGeom prst="roundRect">
              <a:avLst>
                <a:gd name="adj" fmla="val 9530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64" name="หัวข้อ">
              <a:extLst>
                <a:ext uri="{FF2B5EF4-FFF2-40B4-BE49-F238E27FC236}">
                  <a16:creationId xmlns:a16="http://schemas.microsoft.com/office/drawing/2014/main" id="{D544304A-399C-4149-900C-858A5CB41B4E}"/>
                </a:ext>
              </a:extLst>
            </p:cNvPr>
            <p:cNvSpPr txBox="1"/>
            <p:nvPr/>
          </p:nvSpPr>
          <p:spPr>
            <a:xfrm>
              <a:off x="5625320" y="2348408"/>
              <a:ext cx="6133630" cy="2595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ในหน่วยกรัม ตัวตั้ง 70 กก. น้อยกว่า 80 กก.</a:t>
              </a:r>
            </a:p>
          </p:txBody>
        </p:sp>
      </p:grpSp>
      <p:sp>
        <p:nvSpPr>
          <p:cNvPr id="65" name="หัวข้อ">
            <a:extLst>
              <a:ext uri="{FF2B5EF4-FFF2-40B4-BE49-F238E27FC236}">
                <a16:creationId xmlns:a16="http://schemas.microsoft.com/office/drawing/2014/main" id="{573F6668-C96E-4A32-860C-95769A6858B9}"/>
              </a:ext>
            </a:extLst>
          </p:cNvPr>
          <p:cNvSpPr txBox="1"/>
          <p:nvPr/>
        </p:nvSpPr>
        <p:spPr>
          <a:xfrm>
            <a:off x="5560889" y="4052290"/>
            <a:ext cx="612000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จึงต้องกระจายที่เป็นหน่วยตันมา 1 ตัน</a:t>
            </a:r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99BAAE1B-E0AF-49EE-8CEA-FC62B5E1B360}"/>
              </a:ext>
            </a:extLst>
          </p:cNvPr>
          <p:cNvSpPr txBox="1"/>
          <p:nvPr/>
        </p:nvSpPr>
        <p:spPr>
          <a:xfrm>
            <a:off x="5499171" y="4528565"/>
            <a:ext cx="6262390" cy="4462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1 ตัน เท่ากับ 1,000 กิโลกรัม</a:t>
            </a:r>
          </a:p>
        </p:txBody>
      </p: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2C287357-2C6A-43CA-AD61-D0B2C8CCDE46}"/>
              </a:ext>
            </a:extLst>
          </p:cNvPr>
          <p:cNvSpPr txBox="1"/>
          <p:nvPr/>
        </p:nvSpPr>
        <p:spPr>
          <a:xfrm>
            <a:off x="9650030" y="4838345"/>
            <a:ext cx="105644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1,070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602E44F-B2EB-4AE5-BC25-B5E2E2EB9401}"/>
              </a:ext>
            </a:extLst>
          </p:cNvPr>
          <p:cNvCxnSpPr>
            <a:cxnSpLocks/>
          </p:cNvCxnSpPr>
          <p:nvPr/>
        </p:nvCxnSpPr>
        <p:spPr>
          <a:xfrm flipV="1">
            <a:off x="1873716" y="3617993"/>
            <a:ext cx="513758" cy="2581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023244A1-B933-4417-968F-2A5D36980964}"/>
              </a:ext>
            </a:extLst>
          </p:cNvPr>
          <p:cNvSpPr txBox="1"/>
          <p:nvPr/>
        </p:nvSpPr>
        <p:spPr>
          <a:xfrm>
            <a:off x="1778033" y="3110104"/>
            <a:ext cx="68532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29</a:t>
            </a:r>
          </a:p>
        </p:txBody>
      </p:sp>
      <p:sp>
        <p:nvSpPr>
          <p:cNvPr id="71" name="หัวข้อ">
            <a:extLst>
              <a:ext uri="{FF2B5EF4-FFF2-40B4-BE49-F238E27FC236}">
                <a16:creationId xmlns:a16="http://schemas.microsoft.com/office/drawing/2014/main" id="{4D2E0E05-F753-4428-93B3-54CF8334F528}"/>
              </a:ext>
            </a:extLst>
          </p:cNvPr>
          <p:cNvSpPr txBox="1"/>
          <p:nvPr/>
        </p:nvSpPr>
        <p:spPr>
          <a:xfrm>
            <a:off x="5498122" y="4957147"/>
            <a:ext cx="6262390" cy="4462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30 ตัน 70 กิโลกรัม </a:t>
            </a:r>
            <a:r>
              <a:rPr lang="en-US" sz="23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29 ตัน ............ กิโลกรัม</a:t>
            </a:r>
          </a:p>
        </p:txBody>
      </p:sp>
    </p:spTree>
    <p:extLst>
      <p:ext uri="{BB962C8B-B14F-4D97-AF65-F5344CB8AC3E}">
        <p14:creationId xmlns:p14="http://schemas.microsoft.com/office/powerpoint/2010/main" val="141334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8" grpId="0"/>
      <p:bldP spid="60" grpId="0"/>
      <p:bldP spid="69" grpId="0"/>
      <p:bldP spid="48" grpId="0"/>
      <p:bldP spid="82" grpId="0"/>
      <p:bldP spid="83" grpId="0"/>
      <p:bldP spid="84" grpId="0"/>
      <p:bldP spid="91" grpId="0" animBg="1"/>
      <p:bldP spid="93" grpId="0" animBg="1"/>
      <p:bldP spid="61" grpId="0"/>
      <p:bldP spid="65" grpId="0"/>
      <p:bldP spid="66" grpId="0"/>
      <p:bldP spid="67" grpId="0"/>
      <p:bldP spid="70" grpId="0"/>
      <p:bldP spid="71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079618-4ED5-4420-9BF1-E87A775E2D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t="7932" r="5625" b="8524"/>
          <a:stretch/>
        </p:blipFill>
        <p:spPr>
          <a:xfrm>
            <a:off x="0" y="0"/>
            <a:ext cx="12185952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EA647AEB-0A1B-4CC5-A0A9-025B09DD14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duotone>
              <a:prstClr val="black"/>
              <a:srgbClr val="FF5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51" y="721373"/>
            <a:ext cx="5353207" cy="1080000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3362451" y="709798"/>
            <a:ext cx="5646463" cy="9031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ถูกหรือผิดกันนะ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4895" y="3953983"/>
            <a:ext cx="2380345" cy="2808000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5313" y="3953983"/>
            <a:ext cx="2380345" cy="2808000"/>
          </a:xfrm>
          <a:prstGeom prst="rect">
            <a:avLst/>
          </a:prstGeom>
        </p:spPr>
      </p:pic>
      <p:grpSp>
        <p:nvGrpSpPr>
          <p:cNvPr id="1143" name="Group 1142">
            <a:extLst>
              <a:ext uri="{FF2B5EF4-FFF2-40B4-BE49-F238E27FC236}">
                <a16:creationId xmlns:a16="http://schemas.microsoft.com/office/drawing/2014/main" id="{E8B96AE3-6BDB-4A5A-B261-0798D53EE350}"/>
              </a:ext>
            </a:extLst>
          </p:cNvPr>
          <p:cNvGrpSpPr/>
          <p:nvPr/>
        </p:nvGrpSpPr>
        <p:grpSpPr>
          <a:xfrm>
            <a:off x="1827526" y="531331"/>
            <a:ext cx="1534925" cy="1304350"/>
            <a:chOff x="2542062" y="891779"/>
            <a:chExt cx="1534925" cy="1304350"/>
          </a:xfrm>
        </p:grpSpPr>
        <p:pic>
          <p:nvPicPr>
            <p:cNvPr id="1142" name="Graphic 1141">
              <a:extLst>
                <a:ext uri="{FF2B5EF4-FFF2-40B4-BE49-F238E27FC236}">
                  <a16:creationId xmlns:a16="http://schemas.microsoft.com/office/drawing/2014/main" id="{864FCD0B-8F24-4DB4-9014-B25B59F3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42062" y="898583"/>
              <a:ext cx="1534925" cy="1297546"/>
            </a:xfrm>
            <a:prstGeom prst="rect">
              <a:avLst/>
            </a:prstGeom>
          </p:spPr>
        </p:pic>
        <p:sp>
          <p:nvSpPr>
            <p:cNvPr id="1138" name="หัวข้อ">
              <a:extLst>
                <a:ext uri="{FF2B5EF4-FFF2-40B4-BE49-F238E27FC236}">
                  <a16:creationId xmlns:a16="http://schemas.microsoft.com/office/drawing/2014/main" id="{93CF6388-72C1-4D59-BC28-F14C838D4F6E}"/>
                </a:ext>
              </a:extLst>
            </p:cNvPr>
            <p:cNvSpPr txBox="1"/>
            <p:nvPr/>
          </p:nvSpPr>
          <p:spPr>
            <a:xfrm>
              <a:off x="2897776" y="891779"/>
              <a:ext cx="758977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latin typeface="Mali" panose="00000800000000000000" pitchFamily="2" charset="-34"/>
                  <a:cs typeface="Mali" panose="00000800000000000000" pitchFamily="2" charset="-34"/>
                </a:rPr>
                <a:t>1</a:t>
              </a:r>
              <a:endParaRPr lang="en-US" sz="4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06FBC-6DAE-44C5-B715-D421098C1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1" y="2058989"/>
            <a:ext cx="9758732" cy="1639251"/>
          </a:xfrm>
          <a:prstGeom prst="rect">
            <a:avLst/>
          </a:prstGeom>
        </p:spPr>
      </p:pic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CE938FA7-DF65-44B4-A506-6DAD1BD4489E}"/>
              </a:ext>
            </a:extLst>
          </p:cNvPr>
          <p:cNvSpPr txBox="1"/>
          <p:nvPr/>
        </p:nvSpPr>
        <p:spPr>
          <a:xfrm>
            <a:off x="1634051" y="2384104"/>
            <a:ext cx="8995072" cy="10823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16 ตัน 386 กิโลกรัม บวก 16 ตัน 602 กิโลกรัม</a:t>
            </a:r>
          </a:p>
          <a:p>
            <a:pPr algn="ctr">
              <a:spcBef>
                <a:spcPts val="1000"/>
              </a:spcBef>
            </a:pP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เท่ากับ 32 ตัน 988 กิโลกรัม</a:t>
            </a:r>
          </a:p>
        </p:txBody>
      </p:sp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000" y="4870014"/>
            <a:ext cx="1061888" cy="1061888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586" y="4870014"/>
            <a:ext cx="1061888" cy="106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480019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2.96296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079618-4ED5-4420-9BF1-E87A775E2D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t="7932" r="5625" b="8524"/>
          <a:stretch/>
        </p:blipFill>
        <p:spPr>
          <a:xfrm>
            <a:off x="0" y="0"/>
            <a:ext cx="12185952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EA647AEB-0A1B-4CC5-A0A9-025B09DD14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duotone>
              <a:prstClr val="black"/>
              <a:srgbClr val="FF5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51" y="721373"/>
            <a:ext cx="5353207" cy="1080000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3362451" y="709798"/>
            <a:ext cx="5646463" cy="9031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ถูกหรือผิดกันนะ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4895" y="3953983"/>
            <a:ext cx="2380345" cy="2808000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5313" y="3953983"/>
            <a:ext cx="2380345" cy="2808000"/>
          </a:xfrm>
          <a:prstGeom prst="rect">
            <a:avLst/>
          </a:prstGeom>
        </p:spPr>
      </p:pic>
      <p:grpSp>
        <p:nvGrpSpPr>
          <p:cNvPr id="1143" name="Group 1142">
            <a:extLst>
              <a:ext uri="{FF2B5EF4-FFF2-40B4-BE49-F238E27FC236}">
                <a16:creationId xmlns:a16="http://schemas.microsoft.com/office/drawing/2014/main" id="{E8B96AE3-6BDB-4A5A-B261-0798D53EE350}"/>
              </a:ext>
            </a:extLst>
          </p:cNvPr>
          <p:cNvGrpSpPr/>
          <p:nvPr/>
        </p:nvGrpSpPr>
        <p:grpSpPr>
          <a:xfrm>
            <a:off x="1827526" y="531331"/>
            <a:ext cx="1534925" cy="1304350"/>
            <a:chOff x="2542062" y="891779"/>
            <a:chExt cx="1534925" cy="1304350"/>
          </a:xfrm>
        </p:grpSpPr>
        <p:pic>
          <p:nvPicPr>
            <p:cNvPr id="1142" name="Graphic 1141">
              <a:extLst>
                <a:ext uri="{FF2B5EF4-FFF2-40B4-BE49-F238E27FC236}">
                  <a16:creationId xmlns:a16="http://schemas.microsoft.com/office/drawing/2014/main" id="{864FCD0B-8F24-4DB4-9014-B25B59F3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42062" y="898583"/>
              <a:ext cx="1534925" cy="1297546"/>
            </a:xfrm>
            <a:prstGeom prst="rect">
              <a:avLst/>
            </a:prstGeom>
          </p:spPr>
        </p:pic>
        <p:sp>
          <p:nvSpPr>
            <p:cNvPr id="1138" name="หัวข้อ">
              <a:extLst>
                <a:ext uri="{FF2B5EF4-FFF2-40B4-BE49-F238E27FC236}">
                  <a16:creationId xmlns:a16="http://schemas.microsoft.com/office/drawing/2014/main" id="{93CF6388-72C1-4D59-BC28-F14C838D4F6E}"/>
                </a:ext>
              </a:extLst>
            </p:cNvPr>
            <p:cNvSpPr txBox="1"/>
            <p:nvPr/>
          </p:nvSpPr>
          <p:spPr>
            <a:xfrm>
              <a:off x="2928256" y="891779"/>
              <a:ext cx="758977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latin typeface="Mali" panose="00000800000000000000" pitchFamily="2" charset="-34"/>
                  <a:cs typeface="Mali" panose="00000800000000000000" pitchFamily="2" charset="-34"/>
                </a:rPr>
                <a:t>2</a:t>
              </a:r>
              <a:endParaRPr lang="en-US" sz="4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06FBC-6DAE-44C5-B715-D421098C1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1" y="2058989"/>
            <a:ext cx="9758732" cy="1639251"/>
          </a:xfrm>
          <a:prstGeom prst="rect">
            <a:avLst/>
          </a:prstGeom>
        </p:spPr>
      </p:pic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CE938FA7-DF65-44B4-A506-6DAD1BD4489E}"/>
              </a:ext>
            </a:extLst>
          </p:cNvPr>
          <p:cNvSpPr txBox="1"/>
          <p:nvPr/>
        </p:nvSpPr>
        <p:spPr>
          <a:xfrm>
            <a:off x="1634051" y="2384104"/>
            <a:ext cx="8995072" cy="10823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5 กิโลกรัม 382 กรัม บวก 7,850 กรัม</a:t>
            </a:r>
          </a:p>
          <a:p>
            <a:pPr algn="ctr">
              <a:spcBef>
                <a:spcPts val="1000"/>
              </a:spcBef>
            </a:pP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เท่ากับ 13 กิโลกรัม 242 กรัม</a:t>
            </a:r>
          </a:p>
        </p:txBody>
      </p:sp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690" y="4747176"/>
            <a:ext cx="1061888" cy="1061888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927" y="4747176"/>
            <a:ext cx="1061888" cy="106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8692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2.96296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079618-4ED5-4420-9BF1-E87A775E2D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t="7932" r="5625" b="8524"/>
          <a:stretch/>
        </p:blipFill>
        <p:spPr>
          <a:xfrm>
            <a:off x="0" y="0"/>
            <a:ext cx="12185952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EA647AEB-0A1B-4CC5-A0A9-025B09DD14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duotone>
              <a:prstClr val="black"/>
              <a:srgbClr val="FF5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51" y="721373"/>
            <a:ext cx="5353207" cy="1080000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3362451" y="709798"/>
            <a:ext cx="5646463" cy="9031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ถูกหรือผิดกันนะ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4895" y="3953983"/>
            <a:ext cx="2380345" cy="2808000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5313" y="3953983"/>
            <a:ext cx="2380345" cy="2808000"/>
          </a:xfrm>
          <a:prstGeom prst="rect">
            <a:avLst/>
          </a:prstGeom>
        </p:spPr>
      </p:pic>
      <p:grpSp>
        <p:nvGrpSpPr>
          <p:cNvPr id="1143" name="Group 1142">
            <a:extLst>
              <a:ext uri="{FF2B5EF4-FFF2-40B4-BE49-F238E27FC236}">
                <a16:creationId xmlns:a16="http://schemas.microsoft.com/office/drawing/2014/main" id="{E8B96AE3-6BDB-4A5A-B261-0798D53EE350}"/>
              </a:ext>
            </a:extLst>
          </p:cNvPr>
          <p:cNvGrpSpPr/>
          <p:nvPr/>
        </p:nvGrpSpPr>
        <p:grpSpPr>
          <a:xfrm>
            <a:off x="1827526" y="531331"/>
            <a:ext cx="1534925" cy="1304350"/>
            <a:chOff x="2542062" y="891779"/>
            <a:chExt cx="1534925" cy="1304350"/>
          </a:xfrm>
        </p:grpSpPr>
        <p:pic>
          <p:nvPicPr>
            <p:cNvPr id="1142" name="Graphic 1141">
              <a:extLst>
                <a:ext uri="{FF2B5EF4-FFF2-40B4-BE49-F238E27FC236}">
                  <a16:creationId xmlns:a16="http://schemas.microsoft.com/office/drawing/2014/main" id="{864FCD0B-8F24-4DB4-9014-B25B59F3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42062" y="898583"/>
              <a:ext cx="1534925" cy="1297546"/>
            </a:xfrm>
            <a:prstGeom prst="rect">
              <a:avLst/>
            </a:prstGeom>
          </p:spPr>
        </p:pic>
        <p:sp>
          <p:nvSpPr>
            <p:cNvPr id="1138" name="หัวข้อ">
              <a:extLst>
                <a:ext uri="{FF2B5EF4-FFF2-40B4-BE49-F238E27FC236}">
                  <a16:creationId xmlns:a16="http://schemas.microsoft.com/office/drawing/2014/main" id="{93CF6388-72C1-4D59-BC28-F14C838D4F6E}"/>
                </a:ext>
              </a:extLst>
            </p:cNvPr>
            <p:cNvSpPr txBox="1"/>
            <p:nvPr/>
          </p:nvSpPr>
          <p:spPr>
            <a:xfrm>
              <a:off x="2928256" y="891779"/>
              <a:ext cx="758977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latin typeface="Mali" panose="00000800000000000000" pitchFamily="2" charset="-34"/>
                  <a:cs typeface="Mali" panose="00000800000000000000" pitchFamily="2" charset="-34"/>
                </a:rPr>
                <a:t>3</a:t>
              </a:r>
              <a:endParaRPr lang="en-US" sz="4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06FBC-6DAE-44C5-B715-D421098C1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1" y="2058989"/>
            <a:ext cx="9758732" cy="1639251"/>
          </a:xfrm>
          <a:prstGeom prst="rect">
            <a:avLst/>
          </a:prstGeom>
        </p:spPr>
      </p:pic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CE938FA7-DF65-44B4-A506-6DAD1BD4489E}"/>
              </a:ext>
            </a:extLst>
          </p:cNvPr>
          <p:cNvSpPr txBox="1"/>
          <p:nvPr/>
        </p:nvSpPr>
        <p:spPr>
          <a:xfrm>
            <a:off x="1634051" y="2373944"/>
            <a:ext cx="8995072" cy="10823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7 กิโลกรัม 34 กรัม ลบด้วย 6,060 กรัม</a:t>
            </a:r>
          </a:p>
          <a:p>
            <a:pPr algn="ctr">
              <a:spcBef>
                <a:spcPts val="1000"/>
              </a:spcBef>
            </a:pP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เท่ากับ 74 กรัม</a:t>
            </a:r>
          </a:p>
        </p:txBody>
      </p:sp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690" y="4747176"/>
            <a:ext cx="1061888" cy="1061888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927" y="4747176"/>
            <a:ext cx="1061888" cy="106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685491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2.96296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079618-4ED5-4420-9BF1-E87A775E2D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t="7932" r="5625" b="8524"/>
          <a:stretch/>
        </p:blipFill>
        <p:spPr>
          <a:xfrm>
            <a:off x="0" y="0"/>
            <a:ext cx="12185952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EA647AEB-0A1B-4CC5-A0A9-025B09DD14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duotone>
              <a:prstClr val="black"/>
              <a:srgbClr val="FF5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51" y="721373"/>
            <a:ext cx="5353207" cy="1080000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3362451" y="709798"/>
            <a:ext cx="5646463" cy="9031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ถูกหรือผิดกันนะ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4895" y="3953983"/>
            <a:ext cx="2380345" cy="2808000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5313" y="3953983"/>
            <a:ext cx="2380345" cy="2808000"/>
          </a:xfrm>
          <a:prstGeom prst="rect">
            <a:avLst/>
          </a:prstGeom>
        </p:spPr>
      </p:pic>
      <p:grpSp>
        <p:nvGrpSpPr>
          <p:cNvPr id="1143" name="Group 1142">
            <a:extLst>
              <a:ext uri="{FF2B5EF4-FFF2-40B4-BE49-F238E27FC236}">
                <a16:creationId xmlns:a16="http://schemas.microsoft.com/office/drawing/2014/main" id="{E8B96AE3-6BDB-4A5A-B261-0798D53EE350}"/>
              </a:ext>
            </a:extLst>
          </p:cNvPr>
          <p:cNvGrpSpPr/>
          <p:nvPr/>
        </p:nvGrpSpPr>
        <p:grpSpPr>
          <a:xfrm>
            <a:off x="1827526" y="531331"/>
            <a:ext cx="1534925" cy="1304350"/>
            <a:chOff x="2542062" y="891779"/>
            <a:chExt cx="1534925" cy="1304350"/>
          </a:xfrm>
        </p:grpSpPr>
        <p:pic>
          <p:nvPicPr>
            <p:cNvPr id="1142" name="Graphic 1141">
              <a:extLst>
                <a:ext uri="{FF2B5EF4-FFF2-40B4-BE49-F238E27FC236}">
                  <a16:creationId xmlns:a16="http://schemas.microsoft.com/office/drawing/2014/main" id="{864FCD0B-8F24-4DB4-9014-B25B59F3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42062" y="898583"/>
              <a:ext cx="1534925" cy="1297546"/>
            </a:xfrm>
            <a:prstGeom prst="rect">
              <a:avLst/>
            </a:prstGeom>
          </p:spPr>
        </p:pic>
        <p:sp>
          <p:nvSpPr>
            <p:cNvPr id="1138" name="หัวข้อ">
              <a:extLst>
                <a:ext uri="{FF2B5EF4-FFF2-40B4-BE49-F238E27FC236}">
                  <a16:creationId xmlns:a16="http://schemas.microsoft.com/office/drawing/2014/main" id="{93CF6388-72C1-4D59-BC28-F14C838D4F6E}"/>
                </a:ext>
              </a:extLst>
            </p:cNvPr>
            <p:cNvSpPr txBox="1"/>
            <p:nvPr/>
          </p:nvSpPr>
          <p:spPr>
            <a:xfrm>
              <a:off x="2928256" y="891779"/>
              <a:ext cx="758977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latin typeface="Mali" panose="00000800000000000000" pitchFamily="2" charset="-34"/>
                  <a:cs typeface="Mali" panose="00000800000000000000" pitchFamily="2" charset="-34"/>
                </a:rPr>
                <a:t>4</a:t>
              </a:r>
              <a:endParaRPr lang="en-US" sz="4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06FBC-6DAE-44C5-B715-D421098C1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1" y="2058989"/>
            <a:ext cx="9758732" cy="1639251"/>
          </a:xfrm>
          <a:prstGeom prst="rect">
            <a:avLst/>
          </a:prstGeom>
        </p:spPr>
      </p:pic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CE938FA7-DF65-44B4-A506-6DAD1BD4489E}"/>
              </a:ext>
            </a:extLst>
          </p:cNvPr>
          <p:cNvSpPr txBox="1"/>
          <p:nvPr/>
        </p:nvSpPr>
        <p:spPr>
          <a:xfrm>
            <a:off x="1634051" y="2384104"/>
            <a:ext cx="8995072" cy="10823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6,398 กิโลกรัม ลบด้วย 4 ตัน 810 กิโลกรัม</a:t>
            </a:r>
          </a:p>
          <a:p>
            <a:pPr algn="ctr">
              <a:spcBef>
                <a:spcPts val="1000"/>
              </a:spcBef>
            </a:pP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เท่ากับ 1 ตัน 588 กิโลกรัม</a:t>
            </a:r>
          </a:p>
        </p:txBody>
      </p:sp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000" y="4870014"/>
            <a:ext cx="1061888" cy="1061888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586" y="4870014"/>
            <a:ext cx="1061888" cy="106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70964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2.96296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079618-4ED5-4420-9BF1-E87A775E2D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t="7932" r="5625" b="8524"/>
          <a:stretch/>
        </p:blipFill>
        <p:spPr>
          <a:xfrm>
            <a:off x="0" y="0"/>
            <a:ext cx="12185952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EA647AEB-0A1B-4CC5-A0A9-025B09DD14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duotone>
              <a:prstClr val="black"/>
              <a:srgbClr val="FF5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51" y="721373"/>
            <a:ext cx="5353207" cy="1080000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3362451" y="709798"/>
            <a:ext cx="5646463" cy="9031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ถูกหรือผิดกันนะ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4895" y="3953983"/>
            <a:ext cx="2380345" cy="2808000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5313" y="3953983"/>
            <a:ext cx="2380345" cy="2808000"/>
          </a:xfrm>
          <a:prstGeom prst="rect">
            <a:avLst/>
          </a:prstGeom>
        </p:spPr>
      </p:pic>
      <p:grpSp>
        <p:nvGrpSpPr>
          <p:cNvPr id="1143" name="Group 1142">
            <a:extLst>
              <a:ext uri="{FF2B5EF4-FFF2-40B4-BE49-F238E27FC236}">
                <a16:creationId xmlns:a16="http://schemas.microsoft.com/office/drawing/2014/main" id="{E8B96AE3-6BDB-4A5A-B261-0798D53EE350}"/>
              </a:ext>
            </a:extLst>
          </p:cNvPr>
          <p:cNvGrpSpPr/>
          <p:nvPr/>
        </p:nvGrpSpPr>
        <p:grpSpPr>
          <a:xfrm>
            <a:off x="1827526" y="531331"/>
            <a:ext cx="1534925" cy="1304350"/>
            <a:chOff x="2542062" y="891779"/>
            <a:chExt cx="1534925" cy="1304350"/>
          </a:xfrm>
        </p:grpSpPr>
        <p:pic>
          <p:nvPicPr>
            <p:cNvPr id="1142" name="Graphic 1141">
              <a:extLst>
                <a:ext uri="{FF2B5EF4-FFF2-40B4-BE49-F238E27FC236}">
                  <a16:creationId xmlns:a16="http://schemas.microsoft.com/office/drawing/2014/main" id="{864FCD0B-8F24-4DB4-9014-B25B59F3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42062" y="898583"/>
              <a:ext cx="1534925" cy="1297546"/>
            </a:xfrm>
            <a:prstGeom prst="rect">
              <a:avLst/>
            </a:prstGeom>
          </p:spPr>
        </p:pic>
        <p:sp>
          <p:nvSpPr>
            <p:cNvPr id="1138" name="หัวข้อ">
              <a:extLst>
                <a:ext uri="{FF2B5EF4-FFF2-40B4-BE49-F238E27FC236}">
                  <a16:creationId xmlns:a16="http://schemas.microsoft.com/office/drawing/2014/main" id="{93CF6388-72C1-4D59-BC28-F14C838D4F6E}"/>
                </a:ext>
              </a:extLst>
            </p:cNvPr>
            <p:cNvSpPr txBox="1"/>
            <p:nvPr/>
          </p:nvSpPr>
          <p:spPr>
            <a:xfrm>
              <a:off x="2928256" y="891779"/>
              <a:ext cx="758977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latin typeface="Mali" panose="00000800000000000000" pitchFamily="2" charset="-34"/>
                  <a:cs typeface="Mali" panose="00000800000000000000" pitchFamily="2" charset="-34"/>
                </a:rPr>
                <a:t>5</a:t>
              </a:r>
              <a:endParaRPr lang="en-US" sz="4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06FBC-6DAE-44C5-B715-D421098C1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1" y="2058989"/>
            <a:ext cx="9758732" cy="1639251"/>
          </a:xfrm>
          <a:prstGeom prst="rect">
            <a:avLst/>
          </a:prstGeom>
        </p:spPr>
      </p:pic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CE938FA7-DF65-44B4-A506-6DAD1BD4489E}"/>
              </a:ext>
            </a:extLst>
          </p:cNvPr>
          <p:cNvSpPr txBox="1"/>
          <p:nvPr/>
        </p:nvSpPr>
        <p:spPr>
          <a:xfrm>
            <a:off x="1634051" y="2373944"/>
            <a:ext cx="8995072" cy="10823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98 กิโลกรัม 160 กรัม ลบด้วย 10,315 กรัม</a:t>
            </a:r>
          </a:p>
          <a:p>
            <a:pPr algn="ctr">
              <a:spcBef>
                <a:spcPts val="1000"/>
              </a:spcBef>
            </a:pP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เท่ากับ 86 กิโลกรัม 845 กรัม</a:t>
            </a:r>
          </a:p>
        </p:txBody>
      </p:sp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690" y="4747176"/>
            <a:ext cx="1061888" cy="1061888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927" y="4747176"/>
            <a:ext cx="1061888" cy="106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856230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2.96296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6BB71A2-6994-424A-8CBC-F83D3A4EEF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12908" r="12000" b="277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6815C582-61FF-4C2C-90B0-5C2FBA307180}"/>
              </a:ext>
            </a:extLst>
          </p:cNvPr>
          <p:cNvSpPr/>
          <p:nvPr/>
        </p:nvSpPr>
        <p:spPr>
          <a:xfrm>
            <a:off x="11179928" y="179048"/>
            <a:ext cx="697253" cy="697253"/>
          </a:xfrm>
          <a:prstGeom prst="ellipse">
            <a:avLst/>
          </a:prstGeom>
          <a:solidFill>
            <a:srgbClr val="CDFFF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</a:t>
            </a:r>
            <a:endParaRPr lang="en-US" sz="48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55" name="Picture 5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2D9214-42A5-4657-82FA-0C47B5480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1471" y="6229933"/>
            <a:ext cx="1395736" cy="555152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502B650-A250-447E-943D-7CD16B6E2C05}"/>
              </a:ext>
            </a:extLst>
          </p:cNvPr>
          <p:cNvSpPr/>
          <p:nvPr/>
        </p:nvSpPr>
        <p:spPr>
          <a:xfrm>
            <a:off x="337429" y="1366933"/>
            <a:ext cx="4224760" cy="5076000"/>
          </a:xfrm>
          <a:prstGeom prst="roundRect">
            <a:avLst>
              <a:gd name="adj" fmla="val 6049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คนวิ่ง">
            <a:extLst>
              <a:ext uri="{FF2B5EF4-FFF2-40B4-BE49-F238E27FC236}">
                <a16:creationId xmlns:a16="http://schemas.microsoft.com/office/drawing/2014/main" id="{FF528AC5-D128-427C-AC21-7B9B4350FD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412" y="1537288"/>
            <a:ext cx="3673353" cy="4716000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E4A6DF92-1D06-425B-B4E8-99C9A9D64C07}"/>
              </a:ext>
            </a:extLst>
          </p:cNvPr>
          <p:cNvGrpSpPr/>
          <p:nvPr/>
        </p:nvGrpSpPr>
        <p:grpSpPr>
          <a:xfrm>
            <a:off x="551464" y="1461565"/>
            <a:ext cx="3827170" cy="612000"/>
            <a:chOff x="589639" y="1751554"/>
            <a:chExt cx="3467593" cy="554502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C804B53-3710-4640-AA2D-A23C70F6B32E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chemeClr val="tx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10 กิโลกรัม 175 กรัม</a:t>
              </a:r>
              <a:r>
                <a:rPr lang="th-TH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8884500-7670-41A5-A551-F4ED069D5DC7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1332537-A935-4557-BADA-DC6E804361F7}"/>
              </a:ext>
            </a:extLst>
          </p:cNvPr>
          <p:cNvGrpSpPr/>
          <p:nvPr/>
        </p:nvGrpSpPr>
        <p:grpSpPr>
          <a:xfrm>
            <a:off x="4782732" y="1366933"/>
            <a:ext cx="5363002" cy="5462757"/>
            <a:chOff x="5314027" y="1177018"/>
            <a:chExt cx="4738114" cy="546275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6CBE26DA-6995-4083-9AA4-CE539FE8BE3F}"/>
                </a:ext>
              </a:extLst>
            </p:cNvPr>
            <p:cNvSpPr/>
            <p:nvPr/>
          </p:nvSpPr>
          <p:spPr>
            <a:xfrm>
              <a:off x="5314027" y="1177018"/>
              <a:ext cx="4731659" cy="5076000"/>
            </a:xfrm>
            <a:prstGeom prst="roundRect">
              <a:avLst>
                <a:gd name="adj" fmla="val 6049"/>
              </a:avLst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AC3E0EC-7786-48E3-A727-2B3CD1D18CBA}"/>
                </a:ext>
              </a:extLst>
            </p:cNvPr>
            <p:cNvSpPr txBox="1"/>
            <p:nvPr/>
          </p:nvSpPr>
          <p:spPr>
            <a:xfrm>
              <a:off x="5388204" y="1407573"/>
              <a:ext cx="4663937" cy="5232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7 ตัน 597 กิโลกรัม - 2 ตัน 520 กิโลกรัม</a:t>
              </a:r>
            </a:p>
            <a:p>
              <a:pPr algn="ctr"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7 กิโลกรัม 737 กรัม - 4,110 กรัม</a:t>
              </a:r>
            </a:p>
            <a:p>
              <a:pPr algn="ctr"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7 กิโลกรัม 565 กรัม + 2,610 กรัม</a:t>
              </a:r>
            </a:p>
            <a:p>
              <a:pPr algn="ctr"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6 กิโลกรัม 757 กรัม + 6,882 กรัม</a:t>
              </a:r>
            </a:p>
            <a:p>
              <a:pPr algn="ctr"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4,147 กิโลกรัม - 2 ตัน 450 กิโลกรัม</a:t>
              </a:r>
            </a:p>
            <a:p>
              <a:pPr algn="ctr"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1 ตัน 316 กิโลกรัม + 20,003 กิโลกรัม</a:t>
              </a:r>
            </a:p>
            <a:p>
              <a:pPr algn="ctr"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3,294 กรัม - 2 กิโลกรัม 574 กรัม</a:t>
              </a:r>
            </a:p>
            <a:p>
              <a:pPr algn="ctr"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23,066 กิโลกรัม + 8 ตัน 920 กิโลกรัม</a:t>
              </a:r>
            </a:p>
            <a:p>
              <a:pPr algn="ctr">
                <a:spcBef>
                  <a:spcPts val="1500"/>
                </a:spcBef>
              </a:pPr>
              <a:endParaRPr lang="th-TH" sz="26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C911F829-869C-4232-8D36-87E3D6726B2A}"/>
              </a:ext>
            </a:extLst>
          </p:cNvPr>
          <p:cNvSpPr/>
          <p:nvPr/>
        </p:nvSpPr>
        <p:spPr>
          <a:xfrm>
            <a:off x="4782732" y="1561502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1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95AC6A4-F30D-4D8A-85F0-3CB8FEEFEB3B}"/>
              </a:ext>
            </a:extLst>
          </p:cNvPr>
          <p:cNvSpPr/>
          <p:nvPr/>
        </p:nvSpPr>
        <p:spPr>
          <a:xfrm>
            <a:off x="4782732" y="2142245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2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C0C2FB3-60DA-48DC-975B-2E8EE3BA8E3F}"/>
              </a:ext>
            </a:extLst>
          </p:cNvPr>
          <p:cNvSpPr/>
          <p:nvPr/>
        </p:nvSpPr>
        <p:spPr>
          <a:xfrm>
            <a:off x="4782732" y="2733474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3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04F80C4-033B-4D75-B3FA-D350F5C4FC07}"/>
              </a:ext>
            </a:extLst>
          </p:cNvPr>
          <p:cNvSpPr/>
          <p:nvPr/>
        </p:nvSpPr>
        <p:spPr>
          <a:xfrm>
            <a:off x="4782731" y="3301320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4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200DAB5-9DC0-4D65-83B8-A3E19D9C1C65}"/>
              </a:ext>
            </a:extLst>
          </p:cNvPr>
          <p:cNvSpPr/>
          <p:nvPr/>
        </p:nvSpPr>
        <p:spPr>
          <a:xfrm>
            <a:off x="4782731" y="3891022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5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AA6E983-F757-471A-A251-8C6C60FB6160}"/>
              </a:ext>
            </a:extLst>
          </p:cNvPr>
          <p:cNvSpPr/>
          <p:nvPr/>
        </p:nvSpPr>
        <p:spPr>
          <a:xfrm>
            <a:off x="4782731" y="4484169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6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596ABCF-AF74-4C8C-B30D-9AA3791B3EFF}"/>
              </a:ext>
            </a:extLst>
          </p:cNvPr>
          <p:cNvSpPr/>
          <p:nvPr/>
        </p:nvSpPr>
        <p:spPr>
          <a:xfrm>
            <a:off x="4782731" y="5082379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7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9222524-8294-4059-B5A1-4C809C71E881}"/>
              </a:ext>
            </a:extLst>
          </p:cNvPr>
          <p:cNvSpPr/>
          <p:nvPr/>
        </p:nvSpPr>
        <p:spPr>
          <a:xfrm>
            <a:off x="4782731" y="5669524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8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557BB4D-6B67-4E55-9622-9F98BD01E649}"/>
              </a:ext>
            </a:extLst>
          </p:cNvPr>
          <p:cNvSpPr/>
          <p:nvPr/>
        </p:nvSpPr>
        <p:spPr>
          <a:xfrm>
            <a:off x="10366276" y="2963906"/>
            <a:ext cx="1568184" cy="2342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8766764-C280-4B51-9CD1-CE1540174C07}"/>
              </a:ext>
            </a:extLst>
          </p:cNvPr>
          <p:cNvSpPr txBox="1"/>
          <p:nvPr/>
        </p:nvSpPr>
        <p:spPr>
          <a:xfrm>
            <a:off x="10358969" y="2987758"/>
            <a:ext cx="1575492" cy="2226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ลิง</a:t>
            </a:r>
          </a:p>
          <a:p>
            <a:pPr algn="ctr">
              <a:lnSpc>
                <a:spcPct val="150000"/>
              </a:lnSpc>
            </a:pP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มด</a:t>
            </a:r>
          </a:p>
          <a:p>
            <a:pPr algn="ctr">
              <a:lnSpc>
                <a:spcPct val="150000"/>
              </a:lnSpc>
            </a:pP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จระเข้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2745B9C7-6FAF-4204-894D-3C2C580262CA}"/>
              </a:ext>
            </a:extLst>
          </p:cNvPr>
          <p:cNvSpPr/>
          <p:nvPr/>
        </p:nvSpPr>
        <p:spPr>
          <a:xfrm>
            <a:off x="10351662" y="2827482"/>
            <a:ext cx="1643364" cy="2559873"/>
          </a:xfrm>
          <a:prstGeom prst="roundRect">
            <a:avLst>
              <a:gd name="adj" fmla="val 604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เฉลย</a:t>
            </a:r>
            <a:endParaRPr lang="en-US" sz="32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8CCF0FE-2EFE-4C03-91E1-24299C9CC7DE}"/>
              </a:ext>
            </a:extLst>
          </p:cNvPr>
          <p:cNvGrpSpPr/>
          <p:nvPr/>
        </p:nvGrpSpPr>
        <p:grpSpPr>
          <a:xfrm>
            <a:off x="551464" y="2071591"/>
            <a:ext cx="3827170" cy="612000"/>
            <a:chOff x="589639" y="1751554"/>
            <a:chExt cx="3467593" cy="554502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C13A0F75-E330-4EC8-9BF4-6FA5BA31D5CD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chemeClr val="tx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720 กรัม</a:t>
              </a:r>
              <a:r>
                <a:rPr lang="th-TH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7A141DBA-5071-45E9-8B14-BFAC832F3EBB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99C735F-4244-4552-85D3-6FB0866E235A}"/>
              </a:ext>
            </a:extLst>
          </p:cNvPr>
          <p:cNvGrpSpPr/>
          <p:nvPr/>
        </p:nvGrpSpPr>
        <p:grpSpPr>
          <a:xfrm>
            <a:off x="551464" y="2681617"/>
            <a:ext cx="3827170" cy="612000"/>
            <a:chOff x="589639" y="1751554"/>
            <a:chExt cx="3467593" cy="554502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E37EB3C9-42B2-4FA2-846B-873425C98CFD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chemeClr val="tx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3 กิโลกรัม 627 กรัม</a:t>
              </a:r>
              <a:r>
                <a:rPr lang="th-TH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6EB8383F-61F7-4A55-A573-84EFA545D797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F3948D44-84CA-4A32-8A6A-58EBBF4C8787}"/>
              </a:ext>
            </a:extLst>
          </p:cNvPr>
          <p:cNvGrpSpPr/>
          <p:nvPr/>
        </p:nvGrpSpPr>
        <p:grpSpPr>
          <a:xfrm>
            <a:off x="551464" y="3291643"/>
            <a:ext cx="3827170" cy="612000"/>
            <a:chOff x="589639" y="1751554"/>
            <a:chExt cx="3467593" cy="554502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A2C414C7-DC4D-420C-ACF6-12A1A1A3C42C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chemeClr val="tx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 ตัน 697 กิโลกรัม</a:t>
              </a:r>
              <a:r>
                <a:rPr lang="th-TH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16AD5287-FB9B-4970-8695-B8300F2DF3BA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D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B6936FF6-0DB5-4AC1-B514-0612E3072840}"/>
              </a:ext>
            </a:extLst>
          </p:cNvPr>
          <p:cNvGrpSpPr/>
          <p:nvPr/>
        </p:nvGrpSpPr>
        <p:grpSpPr>
          <a:xfrm>
            <a:off x="551464" y="3899695"/>
            <a:ext cx="3827170" cy="612000"/>
            <a:chOff x="589639" y="1751554"/>
            <a:chExt cx="3467593" cy="554502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AE0DF447-1E2A-4D2C-A1D6-F244F08F106A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  <a:spcAft>
                  <a:spcPts val="1200"/>
                </a:spcAft>
              </a:pPr>
              <a:r>
                <a:rPr lang="th-TH" sz="2400" b="0" i="0" u="none" strike="noStrike" dirty="0">
                  <a:solidFill>
                    <a:schemeClr val="tx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21 ตัน 319 กิโลกรัม</a:t>
              </a:r>
              <a:r>
                <a:rPr lang="th-TH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92F77F23-554D-4611-B54A-321E13B57D61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E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9F514635-8842-4E96-B6ED-DAC3DAFBD16E}"/>
              </a:ext>
            </a:extLst>
          </p:cNvPr>
          <p:cNvGrpSpPr/>
          <p:nvPr/>
        </p:nvGrpSpPr>
        <p:grpSpPr>
          <a:xfrm>
            <a:off x="551464" y="4509721"/>
            <a:ext cx="3827170" cy="612000"/>
            <a:chOff x="589639" y="1751554"/>
            <a:chExt cx="3467593" cy="554502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EFB950F4-6E21-47FC-95E1-E1815ABA036D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chemeClr val="tx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5 ตัน 77 กิโลกรัม</a:t>
              </a:r>
              <a:r>
                <a:rPr lang="th-TH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2B2F45FD-2921-46C2-A7B5-07CE90772E30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F</a:t>
              </a: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E2A6C7CE-C5E1-43F1-AEAD-5176F6B992B1}"/>
              </a:ext>
            </a:extLst>
          </p:cNvPr>
          <p:cNvGrpSpPr/>
          <p:nvPr/>
        </p:nvGrpSpPr>
        <p:grpSpPr>
          <a:xfrm>
            <a:off x="551464" y="5119747"/>
            <a:ext cx="3827170" cy="612000"/>
            <a:chOff x="589639" y="1751554"/>
            <a:chExt cx="3467593" cy="554502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96FCD442-82D6-48AB-9628-247A379B0E3D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chemeClr val="tx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31 ตัน 986 กิโลกรัม</a:t>
              </a:r>
              <a:r>
                <a:rPr lang="th-TH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C04F5EE4-CB27-49A0-9DCA-73EA965054C9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G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6BDD89DC-E18F-4EC5-8A4C-07270D99E619}"/>
              </a:ext>
            </a:extLst>
          </p:cNvPr>
          <p:cNvGrpSpPr/>
          <p:nvPr/>
        </p:nvGrpSpPr>
        <p:grpSpPr>
          <a:xfrm>
            <a:off x="551464" y="5729773"/>
            <a:ext cx="3827170" cy="612000"/>
            <a:chOff x="589639" y="1751554"/>
            <a:chExt cx="3467593" cy="554502"/>
          </a:xfrm>
        </p:grpSpPr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D6EA2F1C-7716-4B05-B151-6EC234BA6D21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chemeClr val="tx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13 กิโลกรัม 639 กรัม</a:t>
              </a:r>
              <a:r>
                <a:rPr lang="th-TH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5DF10CED-7DB3-4F29-94A7-A79185156D46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H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537CC87-7B38-4CB5-9411-C7942A4050AD}"/>
              </a:ext>
            </a:extLst>
          </p:cNvPr>
          <p:cNvGrpSpPr/>
          <p:nvPr/>
        </p:nvGrpSpPr>
        <p:grpSpPr>
          <a:xfrm>
            <a:off x="2172231" y="222417"/>
            <a:ext cx="7847536" cy="813921"/>
            <a:chOff x="2382085" y="222417"/>
            <a:chExt cx="7847536" cy="813921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7DB0B11-FB64-4204-BA8F-CF6B193477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5"/>
            <a:stretch/>
          </p:blipFill>
          <p:spPr>
            <a:xfrm>
              <a:off x="3369945" y="222417"/>
              <a:ext cx="6859676" cy="81392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9D6BAF6-1456-4E90-B301-2F87FA1C6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51" b="95506" l="0" r="10572">
                          <a14:foregroundMark x1="7031" y1="54494" x2="4299" y2="60112"/>
                          <a14:foregroundMark x1="5159" y1="55056" x2="2782" y2="94944"/>
                          <a14:foregroundMark x1="2731" y1="75843" x2="9965" y2="98876"/>
                          <a14:foregroundMark x1="9965" y1="98876" x2="6474" y2="47191"/>
                          <a14:foregroundMark x1="6474" y1="47191" x2="51" y2="44944"/>
                          <a14:foregroundMark x1="51" y1="44944" x2="5564" y2="71348"/>
                          <a14:foregroundMark x1="5564" y1="71348" x2="6525" y2="39326"/>
                          <a14:foregroundMark x1="7739" y1="56180" x2="10319" y2="93820"/>
                          <a14:foregroundMark x1="10319" y1="64045" x2="10572" y2="96067"/>
                          <a14:foregroundMark x1="5564" y1="60674" x2="759" y2="58989"/>
                          <a14:foregroundMark x1="1315" y1="51685" x2="354" y2="48315"/>
                          <a14:foregroundMark x1="1366" y1="67978" x2="0" y2="53933"/>
                          <a14:foregroundMark x1="9965" y1="86517" x2="101" y2="348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051"/>
            <a:stretch/>
          </p:blipFill>
          <p:spPr>
            <a:xfrm>
              <a:off x="2382085" y="244338"/>
              <a:ext cx="963113" cy="79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5166454"/>
      </p:ext>
    </p:extLst>
  </p:cSld>
  <p:clrMapOvr>
    <a:masterClrMapping/>
  </p:clrMapOvr>
  <p:transition spd="slow" advClick="0"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100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6BB71A2-6994-424A-8CBC-F83D3A4EEF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12908" r="12000" b="277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6815C582-61FF-4C2C-90B0-5C2FBA307180}"/>
              </a:ext>
            </a:extLst>
          </p:cNvPr>
          <p:cNvSpPr/>
          <p:nvPr/>
        </p:nvSpPr>
        <p:spPr>
          <a:xfrm>
            <a:off x="11179928" y="179048"/>
            <a:ext cx="697253" cy="697253"/>
          </a:xfrm>
          <a:prstGeom prst="ellipse">
            <a:avLst/>
          </a:prstGeom>
          <a:solidFill>
            <a:srgbClr val="CDFFF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</a:t>
            </a:r>
          </a:p>
        </p:txBody>
      </p:sp>
      <p:pic>
        <p:nvPicPr>
          <p:cNvPr id="55" name="Picture 5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2D9214-42A5-4657-82FA-0C47B5480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1471" y="6229933"/>
            <a:ext cx="1395736" cy="555152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502B650-A250-447E-943D-7CD16B6E2C05}"/>
              </a:ext>
            </a:extLst>
          </p:cNvPr>
          <p:cNvSpPr/>
          <p:nvPr/>
        </p:nvSpPr>
        <p:spPr>
          <a:xfrm>
            <a:off x="337429" y="1366933"/>
            <a:ext cx="4224760" cy="5076000"/>
          </a:xfrm>
          <a:prstGeom prst="roundRect">
            <a:avLst>
              <a:gd name="adj" fmla="val 6049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คนวิ่ง">
            <a:extLst>
              <a:ext uri="{FF2B5EF4-FFF2-40B4-BE49-F238E27FC236}">
                <a16:creationId xmlns:a16="http://schemas.microsoft.com/office/drawing/2014/main" id="{FF528AC5-D128-427C-AC21-7B9B4350FD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091" y="1573076"/>
            <a:ext cx="3763928" cy="4680000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E4A6DF92-1D06-425B-B4E8-99C9A9D64C07}"/>
              </a:ext>
            </a:extLst>
          </p:cNvPr>
          <p:cNvGrpSpPr/>
          <p:nvPr/>
        </p:nvGrpSpPr>
        <p:grpSpPr>
          <a:xfrm>
            <a:off x="551464" y="1461565"/>
            <a:ext cx="3827170" cy="612000"/>
            <a:chOff x="589639" y="1751554"/>
            <a:chExt cx="3467593" cy="554502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C804B53-3710-4640-AA2D-A23C70F6B32E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chemeClr val="tx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13 กิโลกรัม 544 กรัม</a:t>
              </a:r>
              <a:r>
                <a:rPr lang="th-TH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8884500-7670-41A5-A551-F4ED069D5DC7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1332537-A935-4557-BADA-DC6E804361F7}"/>
              </a:ext>
            </a:extLst>
          </p:cNvPr>
          <p:cNvGrpSpPr/>
          <p:nvPr/>
        </p:nvGrpSpPr>
        <p:grpSpPr>
          <a:xfrm>
            <a:off x="4782732" y="1366933"/>
            <a:ext cx="5363002" cy="5076000"/>
            <a:chOff x="5314027" y="1177018"/>
            <a:chExt cx="4738114" cy="5076000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6CBE26DA-6995-4083-9AA4-CE539FE8BE3F}"/>
                </a:ext>
              </a:extLst>
            </p:cNvPr>
            <p:cNvSpPr/>
            <p:nvPr/>
          </p:nvSpPr>
          <p:spPr>
            <a:xfrm>
              <a:off x="5314027" y="1177018"/>
              <a:ext cx="4731659" cy="5076000"/>
            </a:xfrm>
            <a:prstGeom prst="roundRect">
              <a:avLst>
                <a:gd name="adj" fmla="val 6049"/>
              </a:avLst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AC3E0EC-7786-48E3-A727-2B3CD1D18CBA}"/>
                </a:ext>
              </a:extLst>
            </p:cNvPr>
            <p:cNvSpPr txBox="1"/>
            <p:nvPr/>
          </p:nvSpPr>
          <p:spPr>
            <a:xfrm>
              <a:off x="5388204" y="1407573"/>
              <a:ext cx="4663937" cy="4639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9,086 กิโลกรัม - 3 ตัน 418 กิโลกรัม</a:t>
              </a:r>
            </a:p>
            <a:p>
              <a:pPr algn="ctr"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5 ตัน 294 กิโลกรัม - 3,337 กิโลกรัม</a:t>
              </a:r>
            </a:p>
            <a:p>
              <a:pPr algn="ctr"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23,066 กิโลกรัม + 8 ตัน 920 กิโลกรัม</a:t>
              </a:r>
            </a:p>
            <a:p>
              <a:pPr algn="ctr"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4,927 กรัม + 8 กิโลกรัม 617 กรัม</a:t>
              </a:r>
            </a:p>
            <a:p>
              <a:pPr algn="ctr"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31 ตัน 490 กิโลกรัม - 15,870 กิโลกรัม</a:t>
              </a:r>
            </a:p>
            <a:p>
              <a:pPr algn="ctr"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8 กิโลกรัม 353 กรัม + 7,930 กรัม</a:t>
              </a:r>
            </a:p>
            <a:p>
              <a:pPr algn="ctr"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90 กิโลกรัม + 24 ตัน 850 กิโลกรัม</a:t>
              </a:r>
            </a:p>
            <a:p>
              <a:pPr algn="ctr"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8,810 กรัม - 5 กิโลกรัม 940 กรัม</a:t>
              </a:r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C911F829-869C-4232-8D36-87E3D6726B2A}"/>
              </a:ext>
            </a:extLst>
          </p:cNvPr>
          <p:cNvSpPr/>
          <p:nvPr/>
        </p:nvSpPr>
        <p:spPr>
          <a:xfrm>
            <a:off x="4775428" y="1561502"/>
            <a:ext cx="5377614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1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95AC6A4-F30D-4D8A-85F0-3CB8FEEFEB3B}"/>
              </a:ext>
            </a:extLst>
          </p:cNvPr>
          <p:cNvSpPr/>
          <p:nvPr/>
        </p:nvSpPr>
        <p:spPr>
          <a:xfrm>
            <a:off x="4775428" y="2142245"/>
            <a:ext cx="5377614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2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C0C2FB3-60DA-48DC-975B-2E8EE3BA8E3F}"/>
              </a:ext>
            </a:extLst>
          </p:cNvPr>
          <p:cNvSpPr/>
          <p:nvPr/>
        </p:nvSpPr>
        <p:spPr>
          <a:xfrm>
            <a:off x="4775428" y="2733474"/>
            <a:ext cx="5377614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3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04F80C4-033B-4D75-B3FA-D350F5C4FC07}"/>
              </a:ext>
            </a:extLst>
          </p:cNvPr>
          <p:cNvSpPr/>
          <p:nvPr/>
        </p:nvSpPr>
        <p:spPr>
          <a:xfrm>
            <a:off x="4775427" y="3301320"/>
            <a:ext cx="5377614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4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200DAB5-9DC0-4D65-83B8-A3E19D9C1C65}"/>
              </a:ext>
            </a:extLst>
          </p:cNvPr>
          <p:cNvSpPr/>
          <p:nvPr/>
        </p:nvSpPr>
        <p:spPr>
          <a:xfrm>
            <a:off x="4775427" y="3891022"/>
            <a:ext cx="5377614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5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AA6E983-F757-471A-A251-8C6C60FB6160}"/>
              </a:ext>
            </a:extLst>
          </p:cNvPr>
          <p:cNvSpPr/>
          <p:nvPr/>
        </p:nvSpPr>
        <p:spPr>
          <a:xfrm>
            <a:off x="4775427" y="4484169"/>
            <a:ext cx="5377614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6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596ABCF-AF74-4C8C-B30D-9AA3791B3EFF}"/>
              </a:ext>
            </a:extLst>
          </p:cNvPr>
          <p:cNvSpPr/>
          <p:nvPr/>
        </p:nvSpPr>
        <p:spPr>
          <a:xfrm>
            <a:off x="4775427" y="5082379"/>
            <a:ext cx="5377614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7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9222524-8294-4059-B5A1-4C809C71E881}"/>
              </a:ext>
            </a:extLst>
          </p:cNvPr>
          <p:cNvSpPr/>
          <p:nvPr/>
        </p:nvSpPr>
        <p:spPr>
          <a:xfrm>
            <a:off x="4775427" y="5669524"/>
            <a:ext cx="5377614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8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557BB4D-6B67-4E55-9622-9F98BD01E649}"/>
              </a:ext>
            </a:extLst>
          </p:cNvPr>
          <p:cNvSpPr/>
          <p:nvPr/>
        </p:nvSpPr>
        <p:spPr>
          <a:xfrm>
            <a:off x="10366276" y="2963906"/>
            <a:ext cx="1568184" cy="2342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8766764-C280-4B51-9CD1-CE1540174C07}"/>
              </a:ext>
            </a:extLst>
          </p:cNvPr>
          <p:cNvSpPr txBox="1"/>
          <p:nvPr/>
        </p:nvSpPr>
        <p:spPr>
          <a:xfrm>
            <a:off x="10358969" y="3149805"/>
            <a:ext cx="15754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กบ</a:t>
            </a:r>
          </a:p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ไก่</a:t>
            </a:r>
          </a:p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แมว</a:t>
            </a:r>
          </a:p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หมู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2745B9C7-6FAF-4204-894D-3C2C580262CA}"/>
              </a:ext>
            </a:extLst>
          </p:cNvPr>
          <p:cNvSpPr/>
          <p:nvPr/>
        </p:nvSpPr>
        <p:spPr>
          <a:xfrm>
            <a:off x="10358969" y="2827482"/>
            <a:ext cx="1636057" cy="2559873"/>
          </a:xfrm>
          <a:prstGeom prst="roundRect">
            <a:avLst>
              <a:gd name="adj" fmla="val 604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เฉลย</a:t>
            </a:r>
            <a:endParaRPr lang="en-US" sz="32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8CCF0FE-2EFE-4C03-91E1-24299C9CC7DE}"/>
              </a:ext>
            </a:extLst>
          </p:cNvPr>
          <p:cNvGrpSpPr/>
          <p:nvPr/>
        </p:nvGrpSpPr>
        <p:grpSpPr>
          <a:xfrm>
            <a:off x="551464" y="2071591"/>
            <a:ext cx="3827170" cy="612000"/>
            <a:chOff x="589639" y="1751554"/>
            <a:chExt cx="3467593" cy="554502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C13A0F75-E330-4EC8-9BF4-6FA5BA31D5CD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chemeClr val="tx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5 ตัน 668 กิโลกรัม</a:t>
              </a:r>
              <a:r>
                <a:rPr lang="th-TH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7A141DBA-5071-45E9-8B14-BFAC832F3EBB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99C735F-4244-4552-85D3-6FB0866E235A}"/>
              </a:ext>
            </a:extLst>
          </p:cNvPr>
          <p:cNvGrpSpPr/>
          <p:nvPr/>
        </p:nvGrpSpPr>
        <p:grpSpPr>
          <a:xfrm>
            <a:off x="551464" y="2681617"/>
            <a:ext cx="3827170" cy="612000"/>
            <a:chOff x="589639" y="1751554"/>
            <a:chExt cx="3467593" cy="554502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E37EB3C9-42B2-4FA2-846B-873425C98CFD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chemeClr val="tx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24 ตัน 940 กิโลกรัม</a:t>
              </a:r>
              <a:r>
                <a:rPr lang="th-TH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6EB8383F-61F7-4A55-A573-84EFA545D797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F3948D44-84CA-4A32-8A6A-58EBBF4C8787}"/>
              </a:ext>
            </a:extLst>
          </p:cNvPr>
          <p:cNvGrpSpPr/>
          <p:nvPr/>
        </p:nvGrpSpPr>
        <p:grpSpPr>
          <a:xfrm>
            <a:off x="551464" y="3291643"/>
            <a:ext cx="3827170" cy="612000"/>
            <a:chOff x="589639" y="1751554"/>
            <a:chExt cx="3467593" cy="554502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A2C414C7-DC4D-420C-ACF6-12A1A1A3C42C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chemeClr val="tx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15 ตัน 620 กิโลกรัม</a:t>
              </a:r>
              <a:r>
                <a:rPr lang="th-TH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16AD5287-FB9B-4970-8695-B8300F2DF3BA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D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B6936FF6-0DB5-4AC1-B514-0612E3072840}"/>
              </a:ext>
            </a:extLst>
          </p:cNvPr>
          <p:cNvGrpSpPr/>
          <p:nvPr/>
        </p:nvGrpSpPr>
        <p:grpSpPr>
          <a:xfrm>
            <a:off x="551464" y="3899695"/>
            <a:ext cx="3827170" cy="612000"/>
            <a:chOff x="589639" y="1751554"/>
            <a:chExt cx="3467593" cy="554502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AE0DF447-1E2A-4D2C-A1D6-F244F08F106A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  <a:spcAft>
                  <a:spcPts val="1200"/>
                </a:spcAft>
              </a:pPr>
              <a:r>
                <a:rPr lang="th-TH" sz="2400" b="0" i="0" u="none" strike="noStrike" dirty="0">
                  <a:solidFill>
                    <a:schemeClr val="tx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2 กิโลกรัม 870 กรัม</a:t>
              </a:r>
              <a:r>
                <a:rPr lang="th-TH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92F77F23-554D-4611-B54A-321E13B57D61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E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9F514635-8842-4E96-B6ED-DAC3DAFBD16E}"/>
              </a:ext>
            </a:extLst>
          </p:cNvPr>
          <p:cNvGrpSpPr/>
          <p:nvPr/>
        </p:nvGrpSpPr>
        <p:grpSpPr>
          <a:xfrm>
            <a:off x="551464" y="4509721"/>
            <a:ext cx="3827170" cy="612000"/>
            <a:chOff x="589639" y="1751554"/>
            <a:chExt cx="3467593" cy="554502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EFB950F4-6E21-47FC-95E1-E1815ABA036D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chemeClr val="tx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 ตัน 957 กิโลกรัม</a:t>
              </a:r>
              <a:r>
                <a:rPr lang="th-TH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2B2F45FD-2921-46C2-A7B5-07CE90772E30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F</a:t>
              </a: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E2A6C7CE-C5E1-43F1-AEAD-5176F6B992B1}"/>
              </a:ext>
            </a:extLst>
          </p:cNvPr>
          <p:cNvGrpSpPr/>
          <p:nvPr/>
        </p:nvGrpSpPr>
        <p:grpSpPr>
          <a:xfrm>
            <a:off x="551464" y="5119747"/>
            <a:ext cx="3827170" cy="612000"/>
            <a:chOff x="589639" y="1751554"/>
            <a:chExt cx="3467593" cy="554502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96FCD442-82D6-48AB-9628-247A379B0E3D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chemeClr val="tx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31 ตัน 986 กิโลกรัม</a:t>
              </a:r>
              <a:r>
                <a:rPr lang="th-TH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C04F5EE4-CB27-49A0-9DCA-73EA965054C9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G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6BDD89DC-E18F-4EC5-8A4C-07270D99E619}"/>
              </a:ext>
            </a:extLst>
          </p:cNvPr>
          <p:cNvGrpSpPr/>
          <p:nvPr/>
        </p:nvGrpSpPr>
        <p:grpSpPr>
          <a:xfrm>
            <a:off x="551464" y="5729773"/>
            <a:ext cx="3827170" cy="612000"/>
            <a:chOff x="589639" y="1751554"/>
            <a:chExt cx="3467593" cy="554502"/>
          </a:xfrm>
        </p:grpSpPr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D6EA2F1C-7716-4B05-B151-6EC234BA6D21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chemeClr val="tx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16 กิโลกรัม 283 กรัม</a:t>
              </a:r>
              <a:r>
                <a:rPr lang="th-TH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5DF10CED-7DB3-4F29-94A7-A79185156D46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H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5AB627D-3433-4121-B01D-FE5C2D8052AC}"/>
              </a:ext>
            </a:extLst>
          </p:cNvPr>
          <p:cNvGrpSpPr/>
          <p:nvPr/>
        </p:nvGrpSpPr>
        <p:grpSpPr>
          <a:xfrm>
            <a:off x="2172231" y="222417"/>
            <a:ext cx="7847536" cy="813921"/>
            <a:chOff x="2382085" y="222417"/>
            <a:chExt cx="7847536" cy="813921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6AD89BB-DB68-43CA-BAB5-EE1D48DEDC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5"/>
            <a:stretch/>
          </p:blipFill>
          <p:spPr>
            <a:xfrm>
              <a:off x="3369945" y="222417"/>
              <a:ext cx="6859676" cy="81392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74E5374-999F-49AA-9C2B-2E3657B3A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51" b="95506" l="0" r="10572">
                          <a14:foregroundMark x1="7031" y1="54494" x2="4299" y2="60112"/>
                          <a14:foregroundMark x1="5159" y1="55056" x2="2782" y2="94944"/>
                          <a14:foregroundMark x1="2731" y1="75843" x2="9965" y2="98876"/>
                          <a14:foregroundMark x1="9965" y1="98876" x2="6474" y2="47191"/>
                          <a14:foregroundMark x1="6474" y1="47191" x2="51" y2="44944"/>
                          <a14:foregroundMark x1="51" y1="44944" x2="5564" y2="71348"/>
                          <a14:foregroundMark x1="5564" y1="71348" x2="6525" y2="39326"/>
                          <a14:foregroundMark x1="7739" y1="56180" x2="10319" y2="93820"/>
                          <a14:foregroundMark x1="10319" y1="64045" x2="10572" y2="96067"/>
                          <a14:foregroundMark x1="5564" y1="60674" x2="759" y2="58989"/>
                          <a14:foregroundMark x1="1315" y1="51685" x2="354" y2="48315"/>
                          <a14:foregroundMark x1="1366" y1="67978" x2="0" y2="53933"/>
                          <a14:foregroundMark x1="9965" y1="86517" x2="101" y2="348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051"/>
            <a:stretch/>
          </p:blipFill>
          <p:spPr>
            <a:xfrm>
              <a:off x="2382085" y="244338"/>
              <a:ext cx="963113" cy="79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4280717"/>
      </p:ext>
    </p:extLst>
  </p:cSld>
  <p:clrMapOvr>
    <a:masterClrMapping/>
  </p:clrMapOvr>
  <p:transition spd="slow" advClick="0"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10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raphic 220">
            <a:extLst>
              <a:ext uri="{FF2B5EF4-FFF2-40B4-BE49-F238E27FC236}">
                <a16:creationId xmlns:a16="http://schemas.microsoft.com/office/drawing/2014/main" id="{086A5312-6696-48B3-9614-D39608A63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CD7F4A-8B69-4E4F-9F6C-30FBF45BD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7110" y="1996465"/>
            <a:ext cx="2899422" cy="408297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AB8BD35-CFE1-476A-8819-03224770D371}"/>
              </a:ext>
            </a:extLst>
          </p:cNvPr>
          <p:cNvGrpSpPr/>
          <p:nvPr/>
        </p:nvGrpSpPr>
        <p:grpSpPr>
          <a:xfrm>
            <a:off x="2346768" y="778556"/>
            <a:ext cx="8077200" cy="979124"/>
            <a:chOff x="2057400" y="778556"/>
            <a:chExt cx="8077200" cy="97912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8A0C7AC-DE1E-4ED8-AA93-6B4AC3061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5">
                  <a:lumMod val="40000"/>
                  <a:lumOff val="6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057400" y="778556"/>
              <a:ext cx="8077200" cy="97912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0608AD-3320-489B-B6A3-59D5699207EC}"/>
                </a:ext>
              </a:extLst>
            </p:cNvPr>
            <p:cNvSpPr txBox="1"/>
            <p:nvPr/>
          </p:nvSpPr>
          <p:spPr>
            <a:xfrm>
              <a:off x="2194560" y="954280"/>
              <a:ext cx="780288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dirty="0">
                  <a:effectLst>
                    <a:glow rad="1397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เครื่องชั่งดิจิทัลหรือเครื่องชั่งแบบใช้ตัวเลข</a:t>
              </a:r>
              <a:endParaRPr lang="en-US" sz="3600" dirty="0">
                <a:effectLst>
                  <a:glow rad="1397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4B970C1-F859-4D3B-80B2-DB35CEE43F09}"/>
              </a:ext>
            </a:extLst>
          </p:cNvPr>
          <p:cNvSpPr txBox="1"/>
          <p:nvPr/>
        </p:nvSpPr>
        <p:spPr>
          <a:xfrm>
            <a:off x="6664059" y="2369776"/>
            <a:ext cx="273894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20.7</a:t>
            </a: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 กิโลกรัม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E29498-7FF7-4216-9314-DD703F346298}"/>
              </a:ext>
            </a:extLst>
          </p:cNvPr>
          <p:cNvGrpSpPr/>
          <p:nvPr/>
        </p:nvGrpSpPr>
        <p:grpSpPr>
          <a:xfrm>
            <a:off x="4366956" y="4208444"/>
            <a:ext cx="7092622" cy="584775"/>
            <a:chOff x="4196080" y="3628088"/>
            <a:chExt cx="7092622" cy="5847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90E9FD-2EBF-4255-90A8-DDA03EC24A95}"/>
                </a:ext>
              </a:extLst>
            </p:cNvPr>
            <p:cNvSpPr txBox="1"/>
            <p:nvPr/>
          </p:nvSpPr>
          <p:spPr>
            <a:xfrm>
              <a:off x="4196080" y="3628088"/>
              <a:ext cx="155448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หมายถึง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F83B5C-0491-46FF-BD98-03C0983D8BDD}"/>
                </a:ext>
              </a:extLst>
            </p:cNvPr>
            <p:cNvSpPr txBox="1"/>
            <p:nvPr/>
          </p:nvSpPr>
          <p:spPr>
            <a:xfrm>
              <a:off x="5648959" y="3628088"/>
              <a:ext cx="563974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น้ำหนัก ........ กิโลกรัม ........ ขีด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A2E2940-C4FD-4DDB-A010-F8B84AF8EB79}"/>
              </a:ext>
            </a:extLst>
          </p:cNvPr>
          <p:cNvSpPr txBox="1"/>
          <p:nvPr/>
        </p:nvSpPr>
        <p:spPr>
          <a:xfrm>
            <a:off x="7209773" y="4102552"/>
            <a:ext cx="7301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20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1A3D8E-8748-48D1-AB34-31DCB0D71648}"/>
              </a:ext>
            </a:extLst>
          </p:cNvPr>
          <p:cNvSpPr txBox="1"/>
          <p:nvPr/>
        </p:nvSpPr>
        <p:spPr>
          <a:xfrm>
            <a:off x="9403001" y="4102552"/>
            <a:ext cx="95325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6FF0E8-EEB8-444F-9D46-E623F649B0A4}"/>
              </a:ext>
            </a:extLst>
          </p:cNvPr>
          <p:cNvSpPr txBox="1"/>
          <p:nvPr/>
        </p:nvSpPr>
        <p:spPr>
          <a:xfrm>
            <a:off x="4441712" y="3356565"/>
            <a:ext cx="756982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อ่านว่า ...................................................... 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34EAF4-40F5-4199-BE03-71B25A4E5D9D}"/>
              </a:ext>
            </a:extLst>
          </p:cNvPr>
          <p:cNvSpPr txBox="1"/>
          <p:nvPr/>
        </p:nvSpPr>
        <p:spPr>
          <a:xfrm>
            <a:off x="5623162" y="3137355"/>
            <a:ext cx="44876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ยี่สิบจุดเจ็ดกิโลกรัม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959B4AC-CD25-4696-A45B-E5988177B6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944" y="692119"/>
            <a:ext cx="1238398" cy="11519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3782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6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4555DD-2422-4C6D-A3A0-FA90571C31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2" r="484" b="2029"/>
          <a:stretch/>
        </p:blipFill>
        <p:spPr>
          <a:xfrm>
            <a:off x="-14340" y="0"/>
            <a:ext cx="12206339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2825158" y="1762581"/>
            <a:ext cx="71073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0BA83B-73CC-455C-AED9-111E40657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924" y="3001052"/>
            <a:ext cx="2008858" cy="3633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96DAE7-549A-4AF2-836F-D2A8E9DF9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866" y="4578423"/>
            <a:ext cx="2589890" cy="21582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A106B7-A363-48AD-9667-C80540837C1A}"/>
              </a:ext>
            </a:extLst>
          </p:cNvPr>
          <p:cNvSpPr txBox="1"/>
          <p:nvPr/>
        </p:nvSpPr>
        <p:spPr>
          <a:xfrm>
            <a:off x="2667656" y="2573831"/>
            <a:ext cx="74223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        การหาผลบวกหรือผลลบเกี่ยวกับน้ำหนัก </a:t>
            </a:r>
          </a:p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ทำได้โดยนำน้ำหนักที่เป็นหน่วยเดียวกันมาบวก</a:t>
            </a:r>
          </a:p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หรือลบกัน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346417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F72F6C4-279B-4072-ABA4-8015091A6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DBD35AB-B219-4B8A-AABA-680E0237E2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3541" y="407383"/>
            <a:ext cx="1574156" cy="1500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F2C2DD-6420-4EC8-BFBE-A7A33860C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41" y="3888299"/>
            <a:ext cx="948267" cy="948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60B92C-1096-47FF-B293-8666383462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25" y="4539536"/>
            <a:ext cx="694963" cy="6949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2B3C2F-FDFE-48BD-916F-326D90B2C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89" y="4270682"/>
            <a:ext cx="845679" cy="8456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1C6DD9-0ADF-4D2A-A520-B5C90A4D1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337" y="4379347"/>
            <a:ext cx="1005187" cy="10051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AB2C0A-76DB-4103-8DE2-3C307D9FD7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016" y="3841878"/>
            <a:ext cx="1005187" cy="10051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62CB68-A2C0-4B9A-844C-D114FCC5D2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917" y="4568574"/>
            <a:ext cx="815960" cy="8159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2542309" y="2371784"/>
            <a:ext cx="71073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การคูณและการหารเกี่ยวกับน้ำหนัก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4B79D5-3374-4107-8A4A-72F52BA9F270}"/>
              </a:ext>
            </a:extLst>
          </p:cNvPr>
          <p:cNvSpPr txBox="1"/>
          <p:nvPr/>
        </p:nvSpPr>
        <p:spPr>
          <a:xfrm>
            <a:off x="1" y="3771608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หาผลคูณและผลหารเกี่ยวกับน้ำหนัก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4A6806-4BBB-4B7B-9D32-7F954BBB7C3C}"/>
              </a:ext>
            </a:extLst>
          </p:cNvPr>
          <p:cNvSpPr txBox="1"/>
          <p:nvPr/>
        </p:nvSpPr>
        <p:spPr>
          <a:xfrm>
            <a:off x="4898021" y="3136612"/>
            <a:ext cx="2395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endParaRPr lang="th-TH" sz="30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9793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G" descr="Shape, rectangle&#10;&#10;Description automatically generated">
            <a:extLst>
              <a:ext uri="{FF2B5EF4-FFF2-40B4-BE49-F238E27FC236}">
                <a16:creationId xmlns:a16="http://schemas.microsoft.com/office/drawing/2014/main" id="{DD43E520-B63F-4C3F-B2E5-9A206D80C3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78" name="สีขาว">
            <a:extLst>
              <a:ext uri="{FF2B5EF4-FFF2-40B4-BE49-F238E27FC236}">
                <a16:creationId xmlns:a16="http://schemas.microsoft.com/office/drawing/2014/main" id="{A5A82A4C-4BC3-410D-9BE8-3EB861D78FD3}"/>
              </a:ext>
            </a:extLst>
          </p:cNvPr>
          <p:cNvSpPr/>
          <p:nvPr/>
        </p:nvSpPr>
        <p:spPr>
          <a:xfrm>
            <a:off x="609600" y="2295905"/>
            <a:ext cx="4481070" cy="401029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9" name="สีขาว">
            <a:extLst>
              <a:ext uri="{FF2B5EF4-FFF2-40B4-BE49-F238E27FC236}">
                <a16:creationId xmlns:a16="http://schemas.microsoft.com/office/drawing/2014/main" id="{5A7F4AB9-1866-45F1-83AC-67D1A5DF2E3C}"/>
              </a:ext>
            </a:extLst>
          </p:cNvPr>
          <p:cNvSpPr/>
          <p:nvPr/>
        </p:nvSpPr>
        <p:spPr>
          <a:xfrm>
            <a:off x="5392218" y="2295905"/>
            <a:ext cx="6182260" cy="401029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1" name="ไฮไลต์หลักหน่วย">
            <a:extLst>
              <a:ext uri="{FF2B5EF4-FFF2-40B4-BE49-F238E27FC236}">
                <a16:creationId xmlns:a16="http://schemas.microsoft.com/office/drawing/2014/main" id="{CE30486E-9883-4B01-984D-C4074796AD8A}"/>
              </a:ext>
            </a:extLst>
          </p:cNvPr>
          <p:cNvSpPr/>
          <p:nvPr/>
        </p:nvSpPr>
        <p:spPr>
          <a:xfrm>
            <a:off x="3345178" y="2983702"/>
            <a:ext cx="764899" cy="984998"/>
          </a:xfrm>
          <a:prstGeom prst="roundRect">
            <a:avLst>
              <a:gd name="adj" fmla="val 18195"/>
            </a:avLst>
          </a:prstGeom>
          <a:solidFill>
            <a:srgbClr val="CCF4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5" name="ไฮไลต์หลักสิบ">
            <a:extLst>
              <a:ext uri="{FF2B5EF4-FFF2-40B4-BE49-F238E27FC236}">
                <a16:creationId xmlns:a16="http://schemas.microsoft.com/office/drawing/2014/main" id="{1554E2F8-1561-47B5-860D-2F4B397EAEEC}"/>
              </a:ext>
            </a:extLst>
          </p:cNvPr>
          <p:cNvSpPr/>
          <p:nvPr/>
        </p:nvSpPr>
        <p:spPr>
          <a:xfrm rot="17241427">
            <a:off x="2905011" y="2409979"/>
            <a:ext cx="405780" cy="2202144"/>
          </a:xfrm>
          <a:prstGeom prst="roundRect">
            <a:avLst>
              <a:gd name="adj" fmla="val 50000"/>
            </a:avLst>
          </a:prstGeom>
          <a:solidFill>
            <a:srgbClr val="FCC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8" name="หัวข้อ">
            <a:extLst>
              <a:ext uri="{FF2B5EF4-FFF2-40B4-BE49-F238E27FC236}">
                <a16:creationId xmlns:a16="http://schemas.microsoft.com/office/drawing/2014/main" id="{CCCB74B5-00D0-4972-80C9-224507B8CBF0}"/>
              </a:ext>
            </a:extLst>
          </p:cNvPr>
          <p:cNvSpPr txBox="1"/>
          <p:nvPr/>
        </p:nvSpPr>
        <p:spPr>
          <a:xfrm>
            <a:off x="1546788" y="5584831"/>
            <a:ext cx="354388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58 ตัน 880 กิโลกรัม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EB85264-BAA2-4070-8567-0006E88DBA7D}"/>
              </a:ext>
            </a:extLst>
          </p:cNvPr>
          <p:cNvGrpSpPr/>
          <p:nvPr/>
        </p:nvGrpSpPr>
        <p:grpSpPr>
          <a:xfrm>
            <a:off x="1639847" y="2845493"/>
            <a:ext cx="2470231" cy="666850"/>
            <a:chOff x="5089871" y="2815707"/>
            <a:chExt cx="2470231" cy="666850"/>
          </a:xfrm>
        </p:grpSpPr>
        <p:sp>
          <p:nvSpPr>
            <p:cNvPr id="37" name="หัวข้อ">
              <a:extLst>
                <a:ext uri="{FF2B5EF4-FFF2-40B4-BE49-F238E27FC236}">
                  <a16:creationId xmlns:a16="http://schemas.microsoft.com/office/drawing/2014/main" id="{695C99DF-E347-4C42-9030-47FD819CB851}"/>
                </a:ext>
              </a:extLst>
            </p:cNvPr>
            <p:cNvSpPr txBox="1"/>
            <p:nvPr/>
          </p:nvSpPr>
          <p:spPr>
            <a:xfrm>
              <a:off x="5089871" y="2815708"/>
              <a:ext cx="857983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7</a:t>
              </a:r>
            </a:p>
          </p:txBody>
        </p:sp>
        <p:sp>
          <p:nvSpPr>
            <p:cNvPr id="38" name="หัวข้อ">
              <a:extLst>
                <a:ext uri="{FF2B5EF4-FFF2-40B4-BE49-F238E27FC236}">
                  <a16:creationId xmlns:a16="http://schemas.microsoft.com/office/drawing/2014/main" id="{86E735EE-66C8-4AFB-AFA1-7BAC339075D5}"/>
                </a:ext>
              </a:extLst>
            </p:cNvPr>
            <p:cNvSpPr txBox="1"/>
            <p:nvPr/>
          </p:nvSpPr>
          <p:spPr>
            <a:xfrm>
              <a:off x="6406794" y="2815707"/>
              <a:ext cx="1153308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360</a:t>
              </a:r>
            </a:p>
          </p:txBody>
        </p:sp>
      </p:grp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D99AEE15-3D19-4799-86E0-1B5691C80F11}"/>
              </a:ext>
            </a:extLst>
          </p:cNvPr>
          <p:cNvSpPr txBox="1"/>
          <p:nvPr/>
        </p:nvSpPr>
        <p:spPr>
          <a:xfrm>
            <a:off x="3898285" y="3066529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x</a:t>
            </a:r>
            <a:endParaRPr lang="th-TH" sz="2800" dirty="0">
              <a:solidFill>
                <a:sysClr val="windowText" lastClr="00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05CA876-3A16-46AA-88EE-4D0DB0DFC286}"/>
              </a:ext>
            </a:extLst>
          </p:cNvPr>
          <p:cNvGrpSpPr/>
          <p:nvPr/>
        </p:nvGrpSpPr>
        <p:grpSpPr>
          <a:xfrm>
            <a:off x="1762385" y="2414182"/>
            <a:ext cx="2930938" cy="523220"/>
            <a:chOff x="5212409" y="2171141"/>
            <a:chExt cx="2930938" cy="523220"/>
          </a:xfrm>
        </p:grpSpPr>
        <p:sp>
          <p:nvSpPr>
            <p:cNvPr id="44" name="หัวข้อ">
              <a:extLst>
                <a:ext uri="{FF2B5EF4-FFF2-40B4-BE49-F238E27FC236}">
                  <a16:creationId xmlns:a16="http://schemas.microsoft.com/office/drawing/2014/main" id="{B9CD362A-4D80-4E80-963E-2859E1AA1BC9}"/>
                </a:ext>
              </a:extLst>
            </p:cNvPr>
            <p:cNvSpPr txBox="1"/>
            <p:nvPr/>
          </p:nvSpPr>
          <p:spPr>
            <a:xfrm>
              <a:off x="5212409" y="2171141"/>
              <a:ext cx="88742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ตัน</a:t>
              </a:r>
            </a:p>
          </p:txBody>
        </p:sp>
        <p:sp>
          <p:nvSpPr>
            <p:cNvPr id="45" name="หัวข้อ">
              <a:extLst>
                <a:ext uri="{FF2B5EF4-FFF2-40B4-BE49-F238E27FC236}">
                  <a16:creationId xmlns:a16="http://schemas.microsoft.com/office/drawing/2014/main" id="{A55A4B05-DB40-4F2B-8E3E-D02F1149B420}"/>
                </a:ext>
              </a:extLst>
            </p:cNvPr>
            <p:cNvSpPr txBox="1"/>
            <p:nvPr/>
          </p:nvSpPr>
          <p:spPr>
            <a:xfrm>
              <a:off x="6200316" y="2171141"/>
              <a:ext cx="194303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กิโลกรัม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E1584F2-2F7A-4B49-8524-C285331E4723}"/>
              </a:ext>
            </a:extLst>
          </p:cNvPr>
          <p:cNvGrpSpPr/>
          <p:nvPr/>
        </p:nvGrpSpPr>
        <p:grpSpPr>
          <a:xfrm>
            <a:off x="931135" y="4685601"/>
            <a:ext cx="3235382" cy="709339"/>
            <a:chOff x="1311042" y="4795946"/>
            <a:chExt cx="3235382" cy="709339"/>
          </a:xfrm>
        </p:grpSpPr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35DBC27D-8409-42D2-A99B-28AA3B14D591}"/>
                </a:ext>
              </a:extLst>
            </p:cNvPr>
            <p:cNvSpPr txBox="1"/>
            <p:nvPr/>
          </p:nvSpPr>
          <p:spPr>
            <a:xfrm>
              <a:off x="1311042" y="4795946"/>
              <a:ext cx="156058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58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6965698-D71E-49B1-BBBB-0AF8D44BEE34}"/>
                </a:ext>
              </a:extLst>
            </p:cNvPr>
            <p:cNvGrpSpPr/>
            <p:nvPr/>
          </p:nvGrpSpPr>
          <p:grpSpPr>
            <a:xfrm>
              <a:off x="2234488" y="5428300"/>
              <a:ext cx="2311936" cy="76985"/>
              <a:chOff x="5304605" y="5568714"/>
              <a:chExt cx="2311936" cy="76985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8697EAA7-5029-4D21-B1A3-B29FEA7681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1650" y="5568714"/>
                <a:ext cx="230489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9E7EBEF-B7EF-4121-849D-EA75265452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4605" y="5645699"/>
                <a:ext cx="231193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D6062F35-1088-4CF6-A8D0-47304FCABEC4}"/>
              </a:ext>
            </a:extLst>
          </p:cNvPr>
          <p:cNvSpPr txBox="1"/>
          <p:nvPr/>
        </p:nvSpPr>
        <p:spPr>
          <a:xfrm>
            <a:off x="2955832" y="4689411"/>
            <a:ext cx="115424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4341B3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880</a:t>
            </a:r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40E157ED-6BF5-44BD-8103-A4D0803BB556}"/>
              </a:ext>
            </a:extLst>
          </p:cNvPr>
          <p:cNvSpPr txBox="1"/>
          <p:nvPr/>
        </p:nvSpPr>
        <p:spPr>
          <a:xfrm>
            <a:off x="963792" y="4818951"/>
            <a:ext cx="86227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หรือ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A6F385D-D94E-4DCE-94D4-B533DFA599D4}"/>
              </a:ext>
            </a:extLst>
          </p:cNvPr>
          <p:cNvGrpSpPr/>
          <p:nvPr/>
        </p:nvGrpSpPr>
        <p:grpSpPr>
          <a:xfrm>
            <a:off x="1854581" y="3376224"/>
            <a:ext cx="2311936" cy="666849"/>
            <a:chOff x="5304605" y="3505063"/>
            <a:chExt cx="2311936" cy="66684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75230DE-E5D2-432C-8EDF-01E90BE3D83F}"/>
                </a:ext>
              </a:extLst>
            </p:cNvPr>
            <p:cNvCxnSpPr>
              <a:cxnSpLocks/>
            </p:cNvCxnSpPr>
            <p:nvPr/>
          </p:nvCxnSpPr>
          <p:spPr>
            <a:xfrm>
              <a:off x="5304605" y="4129924"/>
              <a:ext cx="2311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หัวข้อ">
              <a:extLst>
                <a:ext uri="{FF2B5EF4-FFF2-40B4-BE49-F238E27FC236}">
                  <a16:creationId xmlns:a16="http://schemas.microsoft.com/office/drawing/2014/main" id="{77D92A8E-49D9-4A75-A116-623ED64705BC}"/>
                </a:ext>
              </a:extLst>
            </p:cNvPr>
            <p:cNvSpPr txBox="1"/>
            <p:nvPr/>
          </p:nvSpPr>
          <p:spPr>
            <a:xfrm>
              <a:off x="6406794" y="3505063"/>
              <a:ext cx="1154247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8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BB382F4-D535-4AF8-9E3E-B852605F52BF}"/>
              </a:ext>
            </a:extLst>
          </p:cNvPr>
          <p:cNvGrpSpPr/>
          <p:nvPr/>
        </p:nvGrpSpPr>
        <p:grpSpPr>
          <a:xfrm>
            <a:off x="5770197" y="2732071"/>
            <a:ext cx="5330394" cy="1443294"/>
            <a:chOff x="8026199" y="3289421"/>
            <a:chExt cx="3556365" cy="1443294"/>
          </a:xfrm>
        </p:grpSpPr>
        <p:sp>
          <p:nvSpPr>
            <p:cNvPr id="67" name="Speech Bubble: Rectangle with Corners Rounded 66">
              <a:extLst>
                <a:ext uri="{FF2B5EF4-FFF2-40B4-BE49-F238E27FC236}">
                  <a16:creationId xmlns:a16="http://schemas.microsoft.com/office/drawing/2014/main" id="{F5C34789-6BBD-4926-AA64-3EA942DBE5F6}"/>
                </a:ext>
              </a:extLst>
            </p:cNvPr>
            <p:cNvSpPr/>
            <p:nvPr/>
          </p:nvSpPr>
          <p:spPr>
            <a:xfrm>
              <a:off x="8036770" y="3494752"/>
              <a:ext cx="3545794" cy="1237963"/>
            </a:xfrm>
            <a:custGeom>
              <a:avLst/>
              <a:gdLst>
                <a:gd name="connsiteX0" fmla="*/ 0 w 3545794"/>
                <a:gd name="connsiteY0" fmla="*/ 206331 h 1237963"/>
                <a:gd name="connsiteX1" fmla="*/ 206331 w 3545794"/>
                <a:gd name="connsiteY1" fmla="*/ 0 h 1237963"/>
                <a:gd name="connsiteX2" fmla="*/ 590966 w 3545794"/>
                <a:gd name="connsiteY2" fmla="*/ 0 h 1237963"/>
                <a:gd name="connsiteX3" fmla="*/ 590966 w 3545794"/>
                <a:gd name="connsiteY3" fmla="*/ 0 h 1237963"/>
                <a:gd name="connsiteX4" fmla="*/ 1007597 w 3545794"/>
                <a:gd name="connsiteY4" fmla="*/ 0 h 1237963"/>
                <a:gd name="connsiteX5" fmla="*/ 1477414 w 3545794"/>
                <a:gd name="connsiteY5" fmla="*/ 0 h 1237963"/>
                <a:gd name="connsiteX6" fmla="*/ 2116717 w 3545794"/>
                <a:gd name="connsiteY6" fmla="*/ 0 h 1237963"/>
                <a:gd name="connsiteX7" fmla="*/ 2681539 w 3545794"/>
                <a:gd name="connsiteY7" fmla="*/ 0 h 1237963"/>
                <a:gd name="connsiteX8" fmla="*/ 3339463 w 3545794"/>
                <a:gd name="connsiteY8" fmla="*/ 0 h 1237963"/>
                <a:gd name="connsiteX9" fmla="*/ 3545794 w 3545794"/>
                <a:gd name="connsiteY9" fmla="*/ 206331 h 1237963"/>
                <a:gd name="connsiteX10" fmla="*/ 3545794 w 3545794"/>
                <a:gd name="connsiteY10" fmla="*/ 722145 h 1237963"/>
                <a:gd name="connsiteX11" fmla="*/ 3545794 w 3545794"/>
                <a:gd name="connsiteY11" fmla="*/ 722145 h 1237963"/>
                <a:gd name="connsiteX12" fmla="*/ 3545794 w 3545794"/>
                <a:gd name="connsiteY12" fmla="*/ 1031636 h 1237963"/>
                <a:gd name="connsiteX13" fmla="*/ 3545794 w 3545794"/>
                <a:gd name="connsiteY13" fmla="*/ 1031632 h 1237963"/>
                <a:gd name="connsiteX14" fmla="*/ 3339463 w 3545794"/>
                <a:gd name="connsiteY14" fmla="*/ 1237963 h 1237963"/>
                <a:gd name="connsiteX15" fmla="*/ 2700160 w 3545794"/>
                <a:gd name="connsiteY15" fmla="*/ 1237963 h 1237963"/>
                <a:gd name="connsiteX16" fmla="*/ 2098097 w 3545794"/>
                <a:gd name="connsiteY16" fmla="*/ 1237963 h 1237963"/>
                <a:gd name="connsiteX17" fmla="*/ 1477414 w 3545794"/>
                <a:gd name="connsiteY17" fmla="*/ 1237963 h 1237963"/>
                <a:gd name="connsiteX18" fmla="*/ 1025326 w 3545794"/>
                <a:gd name="connsiteY18" fmla="*/ 1237963 h 1237963"/>
                <a:gd name="connsiteX19" fmla="*/ 590966 w 3545794"/>
                <a:gd name="connsiteY19" fmla="*/ 1237963 h 1237963"/>
                <a:gd name="connsiteX20" fmla="*/ 590966 w 3545794"/>
                <a:gd name="connsiteY20" fmla="*/ 1237963 h 1237963"/>
                <a:gd name="connsiteX21" fmla="*/ 206331 w 3545794"/>
                <a:gd name="connsiteY21" fmla="*/ 1237963 h 1237963"/>
                <a:gd name="connsiteX22" fmla="*/ 0 w 3545794"/>
                <a:gd name="connsiteY22" fmla="*/ 1031632 h 1237963"/>
                <a:gd name="connsiteX23" fmla="*/ 0 w 3545794"/>
                <a:gd name="connsiteY23" fmla="*/ 1031636 h 1237963"/>
                <a:gd name="connsiteX24" fmla="*/ -555573 w 3545794"/>
                <a:gd name="connsiteY24" fmla="*/ 1239321 h 1237963"/>
                <a:gd name="connsiteX25" fmla="*/ -1111145 w 3545794"/>
                <a:gd name="connsiteY25" fmla="*/ 1447005 h 1237963"/>
                <a:gd name="connsiteX26" fmla="*/ -544461 w 3545794"/>
                <a:gd name="connsiteY26" fmla="*/ 1077326 h 1237963"/>
                <a:gd name="connsiteX27" fmla="*/ 0 w 3545794"/>
                <a:gd name="connsiteY27" fmla="*/ 722145 h 1237963"/>
                <a:gd name="connsiteX28" fmla="*/ 0 w 3545794"/>
                <a:gd name="connsiteY28" fmla="*/ 206331 h 123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545794" h="1237963" fill="none" extrusionOk="0">
                  <a:moveTo>
                    <a:pt x="0" y="206331"/>
                  </a:moveTo>
                  <a:cubicBezTo>
                    <a:pt x="-17767" y="104559"/>
                    <a:pt x="113487" y="15825"/>
                    <a:pt x="206331" y="0"/>
                  </a:cubicBezTo>
                  <a:cubicBezTo>
                    <a:pt x="304921" y="13441"/>
                    <a:pt x="421787" y="11644"/>
                    <a:pt x="590966" y="0"/>
                  </a:cubicBezTo>
                  <a:lnTo>
                    <a:pt x="590966" y="0"/>
                  </a:lnTo>
                  <a:cubicBezTo>
                    <a:pt x="749241" y="-7674"/>
                    <a:pt x="903760" y="19221"/>
                    <a:pt x="1007597" y="0"/>
                  </a:cubicBezTo>
                  <a:cubicBezTo>
                    <a:pt x="1111434" y="-19221"/>
                    <a:pt x="1346262" y="22525"/>
                    <a:pt x="1477414" y="0"/>
                  </a:cubicBezTo>
                  <a:cubicBezTo>
                    <a:pt x="1617495" y="-21091"/>
                    <a:pt x="1860351" y="-7847"/>
                    <a:pt x="2116717" y="0"/>
                  </a:cubicBezTo>
                  <a:cubicBezTo>
                    <a:pt x="2373083" y="7847"/>
                    <a:pt x="2496382" y="-9141"/>
                    <a:pt x="2681539" y="0"/>
                  </a:cubicBezTo>
                  <a:cubicBezTo>
                    <a:pt x="2866696" y="9141"/>
                    <a:pt x="3102624" y="29602"/>
                    <a:pt x="3339463" y="0"/>
                  </a:cubicBezTo>
                  <a:cubicBezTo>
                    <a:pt x="3457756" y="1468"/>
                    <a:pt x="3563605" y="109345"/>
                    <a:pt x="3545794" y="206331"/>
                  </a:cubicBezTo>
                  <a:cubicBezTo>
                    <a:pt x="3545439" y="401456"/>
                    <a:pt x="3558894" y="496963"/>
                    <a:pt x="3545794" y="722145"/>
                  </a:cubicBezTo>
                  <a:lnTo>
                    <a:pt x="3545794" y="722145"/>
                  </a:lnTo>
                  <a:cubicBezTo>
                    <a:pt x="3555880" y="855711"/>
                    <a:pt x="3546161" y="928010"/>
                    <a:pt x="3545794" y="1031636"/>
                  </a:cubicBezTo>
                  <a:lnTo>
                    <a:pt x="3545794" y="1031632"/>
                  </a:lnTo>
                  <a:cubicBezTo>
                    <a:pt x="3552874" y="1140744"/>
                    <a:pt x="3443638" y="1230678"/>
                    <a:pt x="3339463" y="1237963"/>
                  </a:cubicBezTo>
                  <a:cubicBezTo>
                    <a:pt x="3190109" y="1264852"/>
                    <a:pt x="2879861" y="1243428"/>
                    <a:pt x="2700160" y="1237963"/>
                  </a:cubicBezTo>
                  <a:cubicBezTo>
                    <a:pt x="2520459" y="1232498"/>
                    <a:pt x="2364870" y="1226542"/>
                    <a:pt x="2098097" y="1237963"/>
                  </a:cubicBezTo>
                  <a:cubicBezTo>
                    <a:pt x="1831324" y="1249384"/>
                    <a:pt x="1716124" y="1228528"/>
                    <a:pt x="1477414" y="1237963"/>
                  </a:cubicBezTo>
                  <a:cubicBezTo>
                    <a:pt x="1259871" y="1259521"/>
                    <a:pt x="1242032" y="1227661"/>
                    <a:pt x="1025326" y="1237963"/>
                  </a:cubicBezTo>
                  <a:cubicBezTo>
                    <a:pt x="808620" y="1248265"/>
                    <a:pt x="681720" y="1255218"/>
                    <a:pt x="590966" y="1237963"/>
                  </a:cubicBezTo>
                  <a:lnTo>
                    <a:pt x="590966" y="1237963"/>
                  </a:lnTo>
                  <a:cubicBezTo>
                    <a:pt x="437271" y="1255836"/>
                    <a:pt x="383838" y="1236817"/>
                    <a:pt x="206331" y="1237963"/>
                  </a:cubicBezTo>
                  <a:cubicBezTo>
                    <a:pt x="90218" y="1236160"/>
                    <a:pt x="8926" y="1148940"/>
                    <a:pt x="0" y="1031632"/>
                  </a:cubicBezTo>
                  <a:lnTo>
                    <a:pt x="0" y="1031636"/>
                  </a:lnTo>
                  <a:cubicBezTo>
                    <a:pt x="-242148" y="1150655"/>
                    <a:pt x="-396635" y="1153225"/>
                    <a:pt x="-555573" y="1239321"/>
                  </a:cubicBezTo>
                  <a:cubicBezTo>
                    <a:pt x="-714511" y="1325417"/>
                    <a:pt x="-984205" y="1380648"/>
                    <a:pt x="-1111145" y="1447005"/>
                  </a:cubicBezTo>
                  <a:cubicBezTo>
                    <a:pt x="-933478" y="1347811"/>
                    <a:pt x="-788747" y="1213087"/>
                    <a:pt x="-544461" y="1077326"/>
                  </a:cubicBezTo>
                  <a:cubicBezTo>
                    <a:pt x="-300174" y="941565"/>
                    <a:pt x="-182307" y="862014"/>
                    <a:pt x="0" y="722145"/>
                  </a:cubicBezTo>
                  <a:cubicBezTo>
                    <a:pt x="692" y="566993"/>
                    <a:pt x="24508" y="326660"/>
                    <a:pt x="0" y="206331"/>
                  </a:cubicBezTo>
                  <a:close/>
                </a:path>
                <a:path w="3545794" h="1237963" stroke="0" extrusionOk="0">
                  <a:moveTo>
                    <a:pt x="0" y="206331"/>
                  </a:moveTo>
                  <a:cubicBezTo>
                    <a:pt x="912" y="102412"/>
                    <a:pt x="83749" y="-5233"/>
                    <a:pt x="206331" y="0"/>
                  </a:cubicBezTo>
                  <a:cubicBezTo>
                    <a:pt x="360005" y="-14045"/>
                    <a:pt x="430723" y="-9487"/>
                    <a:pt x="590966" y="0"/>
                  </a:cubicBezTo>
                  <a:lnTo>
                    <a:pt x="590966" y="0"/>
                  </a:lnTo>
                  <a:cubicBezTo>
                    <a:pt x="752486" y="-6368"/>
                    <a:pt x="843619" y="-6007"/>
                    <a:pt x="1007597" y="0"/>
                  </a:cubicBezTo>
                  <a:cubicBezTo>
                    <a:pt x="1171575" y="6007"/>
                    <a:pt x="1269414" y="-4109"/>
                    <a:pt x="1477414" y="0"/>
                  </a:cubicBezTo>
                  <a:cubicBezTo>
                    <a:pt x="1764100" y="-27503"/>
                    <a:pt x="1824503" y="-29013"/>
                    <a:pt x="2116717" y="0"/>
                  </a:cubicBezTo>
                  <a:cubicBezTo>
                    <a:pt x="2408931" y="29013"/>
                    <a:pt x="2596479" y="31812"/>
                    <a:pt x="2774641" y="0"/>
                  </a:cubicBezTo>
                  <a:cubicBezTo>
                    <a:pt x="2952803" y="-31812"/>
                    <a:pt x="3080285" y="12860"/>
                    <a:pt x="3339463" y="0"/>
                  </a:cubicBezTo>
                  <a:cubicBezTo>
                    <a:pt x="3467346" y="-4425"/>
                    <a:pt x="3572254" y="83570"/>
                    <a:pt x="3545794" y="206331"/>
                  </a:cubicBezTo>
                  <a:cubicBezTo>
                    <a:pt x="3559371" y="420208"/>
                    <a:pt x="3558765" y="548222"/>
                    <a:pt x="3545794" y="722145"/>
                  </a:cubicBezTo>
                  <a:lnTo>
                    <a:pt x="3545794" y="722145"/>
                  </a:lnTo>
                  <a:cubicBezTo>
                    <a:pt x="3552825" y="815462"/>
                    <a:pt x="3540489" y="895279"/>
                    <a:pt x="3545794" y="1031636"/>
                  </a:cubicBezTo>
                  <a:lnTo>
                    <a:pt x="3545794" y="1031632"/>
                  </a:lnTo>
                  <a:cubicBezTo>
                    <a:pt x="3553130" y="1161079"/>
                    <a:pt x="3438626" y="1227013"/>
                    <a:pt x="3339463" y="1237963"/>
                  </a:cubicBezTo>
                  <a:cubicBezTo>
                    <a:pt x="3042006" y="1256547"/>
                    <a:pt x="2918873" y="1210321"/>
                    <a:pt x="2700160" y="1237963"/>
                  </a:cubicBezTo>
                  <a:cubicBezTo>
                    <a:pt x="2481447" y="1265605"/>
                    <a:pt x="2248682" y="1213338"/>
                    <a:pt x="2042236" y="1237963"/>
                  </a:cubicBezTo>
                  <a:cubicBezTo>
                    <a:pt x="1835790" y="1262588"/>
                    <a:pt x="1637584" y="1256636"/>
                    <a:pt x="1477414" y="1237963"/>
                  </a:cubicBezTo>
                  <a:cubicBezTo>
                    <a:pt x="1323751" y="1221900"/>
                    <a:pt x="1162929" y="1220482"/>
                    <a:pt x="1025326" y="1237963"/>
                  </a:cubicBezTo>
                  <a:cubicBezTo>
                    <a:pt x="887723" y="1255444"/>
                    <a:pt x="755157" y="1259034"/>
                    <a:pt x="590966" y="1237963"/>
                  </a:cubicBezTo>
                  <a:lnTo>
                    <a:pt x="590966" y="1237963"/>
                  </a:lnTo>
                  <a:cubicBezTo>
                    <a:pt x="424654" y="1224636"/>
                    <a:pt x="314998" y="1240683"/>
                    <a:pt x="206331" y="1237963"/>
                  </a:cubicBezTo>
                  <a:cubicBezTo>
                    <a:pt x="88307" y="1240879"/>
                    <a:pt x="-21411" y="1159725"/>
                    <a:pt x="0" y="1031632"/>
                  </a:cubicBezTo>
                  <a:lnTo>
                    <a:pt x="0" y="1031636"/>
                  </a:lnTo>
                  <a:cubicBezTo>
                    <a:pt x="-203779" y="1077051"/>
                    <a:pt x="-342715" y="1185668"/>
                    <a:pt x="-566684" y="1243474"/>
                  </a:cubicBezTo>
                  <a:cubicBezTo>
                    <a:pt x="-790653" y="1301281"/>
                    <a:pt x="-989432" y="1426522"/>
                    <a:pt x="-1111145" y="1447005"/>
                  </a:cubicBezTo>
                  <a:cubicBezTo>
                    <a:pt x="-978357" y="1371973"/>
                    <a:pt x="-824316" y="1226859"/>
                    <a:pt x="-544461" y="1077326"/>
                  </a:cubicBezTo>
                  <a:cubicBezTo>
                    <a:pt x="-264606" y="927793"/>
                    <a:pt x="-198402" y="881841"/>
                    <a:pt x="0" y="722145"/>
                  </a:cubicBezTo>
                  <a:cubicBezTo>
                    <a:pt x="8336" y="569798"/>
                    <a:pt x="297" y="310185"/>
                    <a:pt x="0" y="206331"/>
                  </a:cubicBezTo>
                  <a:close/>
                </a:path>
              </a:pathLst>
            </a:custGeom>
            <a:solidFill>
              <a:srgbClr val="FDCBA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81337"/>
                        <a:gd name="adj2" fmla="val 66886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68" name="หัวข้อ">
              <a:extLst>
                <a:ext uri="{FF2B5EF4-FFF2-40B4-BE49-F238E27FC236}">
                  <a16:creationId xmlns:a16="http://schemas.microsoft.com/office/drawing/2014/main" id="{8F596340-80B7-416C-8037-EC31BE144BC2}"/>
                </a:ext>
              </a:extLst>
            </p:cNvPr>
            <p:cNvSpPr txBox="1"/>
            <p:nvPr/>
          </p:nvSpPr>
          <p:spPr>
            <a:xfrm>
              <a:off x="8026199" y="3289421"/>
              <a:ext cx="3556364" cy="137473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2,880 กิโลกรัม</a:t>
              </a:r>
            </a:p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เท่ากับ ...... ตัน ............. กิโลกรัม</a:t>
              </a:r>
            </a:p>
          </p:txBody>
        </p:sp>
      </p:grp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4F847D9F-0208-4C8F-9149-F1078A2762A8}"/>
              </a:ext>
            </a:extLst>
          </p:cNvPr>
          <p:cNvSpPr txBox="1"/>
          <p:nvPr/>
        </p:nvSpPr>
        <p:spPr>
          <a:xfrm>
            <a:off x="8334075" y="3352723"/>
            <a:ext cx="1033298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880</a:t>
            </a:r>
          </a:p>
        </p:txBody>
      </p:sp>
      <p:sp>
        <p:nvSpPr>
          <p:cNvPr id="71" name="หัวข้อ">
            <a:extLst>
              <a:ext uri="{FF2B5EF4-FFF2-40B4-BE49-F238E27FC236}">
                <a16:creationId xmlns:a16="http://schemas.microsoft.com/office/drawing/2014/main" id="{A9D45B98-7C96-4585-A557-4E624F577349}"/>
              </a:ext>
            </a:extLst>
          </p:cNvPr>
          <p:cNvSpPr txBox="1"/>
          <p:nvPr/>
        </p:nvSpPr>
        <p:spPr>
          <a:xfrm>
            <a:off x="5372148" y="4303877"/>
            <a:ext cx="6272547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ผลคูณในหน่วยตันต้องเป็นเท่าไร</a:t>
            </a:r>
          </a:p>
        </p:txBody>
      </p:sp>
      <p:sp>
        <p:nvSpPr>
          <p:cNvPr id="79" name="หัวข้อ">
            <a:extLst>
              <a:ext uri="{FF2B5EF4-FFF2-40B4-BE49-F238E27FC236}">
                <a16:creationId xmlns:a16="http://schemas.microsoft.com/office/drawing/2014/main" id="{663B97AD-866F-4A3E-B83F-31B861A3FDF0}"/>
              </a:ext>
            </a:extLst>
          </p:cNvPr>
          <p:cNvSpPr txBox="1"/>
          <p:nvPr/>
        </p:nvSpPr>
        <p:spPr>
          <a:xfrm>
            <a:off x="7508240" y="4764535"/>
            <a:ext cx="1402119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56 + 2 </a:t>
            </a:r>
            <a:r>
              <a:rPr lang="en-US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500" dirty="0">
              <a:solidFill>
                <a:srgbClr val="00B05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0" name="หัวข้อ">
            <a:extLst>
              <a:ext uri="{FF2B5EF4-FFF2-40B4-BE49-F238E27FC236}">
                <a16:creationId xmlns:a16="http://schemas.microsoft.com/office/drawing/2014/main" id="{2B393C79-B844-4ED4-B54E-D8A3FC5DA631}"/>
              </a:ext>
            </a:extLst>
          </p:cNvPr>
          <p:cNvSpPr txBox="1"/>
          <p:nvPr/>
        </p:nvSpPr>
        <p:spPr>
          <a:xfrm>
            <a:off x="8646160" y="4764535"/>
            <a:ext cx="1725761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en-US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r>
              <a:rPr lang="th-TH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ตัน</a:t>
            </a:r>
          </a:p>
        </p:txBody>
      </p:sp>
      <p:sp>
        <p:nvSpPr>
          <p:cNvPr id="81" name="ไฮไลต์ธรรมดา">
            <a:extLst>
              <a:ext uri="{FF2B5EF4-FFF2-40B4-BE49-F238E27FC236}">
                <a16:creationId xmlns:a16="http://schemas.microsoft.com/office/drawing/2014/main" id="{DEE546DE-614D-4608-9D38-6ACED59FC291}"/>
              </a:ext>
            </a:extLst>
          </p:cNvPr>
          <p:cNvSpPr/>
          <p:nvPr/>
        </p:nvSpPr>
        <p:spPr>
          <a:xfrm rot="16200000">
            <a:off x="1979386" y="4138996"/>
            <a:ext cx="425241" cy="529546"/>
          </a:xfrm>
          <a:prstGeom prst="roundRect">
            <a:avLst>
              <a:gd name="adj" fmla="val 50000"/>
            </a:avLst>
          </a:prstGeom>
          <a:solidFill>
            <a:srgbClr val="69F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97F2967-C826-4ABA-943F-37E8329BC4F9}"/>
              </a:ext>
            </a:extLst>
          </p:cNvPr>
          <p:cNvGrpSpPr/>
          <p:nvPr/>
        </p:nvGrpSpPr>
        <p:grpSpPr>
          <a:xfrm>
            <a:off x="1854581" y="3995991"/>
            <a:ext cx="2311936" cy="713149"/>
            <a:chOff x="5304605" y="4201030"/>
            <a:chExt cx="2311936" cy="713149"/>
          </a:xfrm>
        </p:grpSpPr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BD0BE230-19BB-4A4D-86CD-C0D57F944827}"/>
                </a:ext>
              </a:extLst>
            </p:cNvPr>
            <p:cNvSpPr txBox="1"/>
            <p:nvPr/>
          </p:nvSpPr>
          <p:spPr>
            <a:xfrm>
              <a:off x="6274651" y="4201030"/>
              <a:ext cx="128545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,880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BAD724A-E5D3-458C-AF58-02225FF3B69A}"/>
                </a:ext>
              </a:extLst>
            </p:cNvPr>
            <p:cNvGrpSpPr/>
            <p:nvPr/>
          </p:nvGrpSpPr>
          <p:grpSpPr>
            <a:xfrm>
              <a:off x="5304605" y="4837194"/>
              <a:ext cx="2311936" cy="76985"/>
              <a:chOff x="5304605" y="4837194"/>
              <a:chExt cx="2311936" cy="76985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C93196F-7FD3-4146-8E82-7AC0530105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4605" y="4837194"/>
                <a:ext cx="231193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6A4B849-37CB-4118-A845-B06E0D3430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1650" y="4914179"/>
                <a:ext cx="230489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A97B05C3-97C5-4979-8F62-89A84A9D8B0E}"/>
              </a:ext>
            </a:extLst>
          </p:cNvPr>
          <p:cNvSpPr txBox="1"/>
          <p:nvPr/>
        </p:nvSpPr>
        <p:spPr>
          <a:xfrm>
            <a:off x="1861626" y="3998531"/>
            <a:ext cx="633916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56</a:t>
            </a:r>
          </a:p>
        </p:txBody>
      </p:sp>
      <p:sp>
        <p:nvSpPr>
          <p:cNvPr id="82" name="ไฮไลต์ธรรมดา">
            <a:extLst>
              <a:ext uri="{FF2B5EF4-FFF2-40B4-BE49-F238E27FC236}">
                <a16:creationId xmlns:a16="http://schemas.microsoft.com/office/drawing/2014/main" id="{8122B7B0-A113-499E-8C22-F900F4F56205}"/>
              </a:ext>
            </a:extLst>
          </p:cNvPr>
          <p:cNvSpPr/>
          <p:nvPr/>
        </p:nvSpPr>
        <p:spPr>
          <a:xfrm rot="16200000">
            <a:off x="7306096" y="3537624"/>
            <a:ext cx="425241" cy="431172"/>
          </a:xfrm>
          <a:prstGeom prst="roundRect">
            <a:avLst>
              <a:gd name="adj" fmla="val 50000"/>
            </a:avLst>
          </a:prstGeom>
          <a:solidFill>
            <a:srgbClr val="69F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E5A1107B-ACB1-40FE-963F-025CCDDE2449}"/>
              </a:ext>
            </a:extLst>
          </p:cNvPr>
          <p:cNvSpPr txBox="1"/>
          <p:nvPr/>
        </p:nvSpPr>
        <p:spPr>
          <a:xfrm>
            <a:off x="7212564" y="3352723"/>
            <a:ext cx="63448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28BF6502-0D4B-49CE-89AB-A7A1A0511BF4}"/>
              </a:ext>
            </a:extLst>
          </p:cNvPr>
          <p:cNvSpPr txBox="1"/>
          <p:nvPr/>
        </p:nvSpPr>
        <p:spPr>
          <a:xfrm>
            <a:off x="5411498" y="5225193"/>
            <a:ext cx="6190241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solidFill>
                  <a:srgbClr val="4341B3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ผลคูณในหน่วยกิโลกรัมต้องเป็นเท่าไร</a:t>
            </a:r>
          </a:p>
        </p:txBody>
      </p:sp>
      <p:sp>
        <p:nvSpPr>
          <p:cNvPr id="85" name="หัวข้อ">
            <a:extLst>
              <a:ext uri="{FF2B5EF4-FFF2-40B4-BE49-F238E27FC236}">
                <a16:creationId xmlns:a16="http://schemas.microsoft.com/office/drawing/2014/main" id="{8D2F85D9-2056-4DB8-B937-F0B166735DC1}"/>
              </a:ext>
            </a:extLst>
          </p:cNvPr>
          <p:cNvSpPr txBox="1"/>
          <p:nvPr/>
        </p:nvSpPr>
        <p:spPr>
          <a:xfrm>
            <a:off x="5411498" y="5685852"/>
            <a:ext cx="6170902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solidFill>
                  <a:srgbClr val="4341B3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880 กิโลกรัม</a:t>
            </a:r>
          </a:p>
        </p:txBody>
      </p:sp>
      <p:sp>
        <p:nvSpPr>
          <p:cNvPr id="52" name="หัวข้อ">
            <a:extLst>
              <a:ext uri="{FF2B5EF4-FFF2-40B4-BE49-F238E27FC236}">
                <a16:creationId xmlns:a16="http://schemas.microsoft.com/office/drawing/2014/main" id="{3F877BFD-4ADC-473A-9F67-C480AC5AA76C}"/>
              </a:ext>
            </a:extLst>
          </p:cNvPr>
          <p:cNvSpPr txBox="1"/>
          <p:nvPr/>
        </p:nvSpPr>
        <p:spPr>
          <a:xfrm>
            <a:off x="5372148" y="2389731"/>
            <a:ext cx="607817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  1,000 กิโลกรัม </a:t>
            </a:r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= 1</a:t>
            </a:r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 ตัน</a:t>
            </a:r>
          </a:p>
        </p:txBody>
      </p:sp>
      <p:sp>
        <p:nvSpPr>
          <p:cNvPr id="64" name="โจทย์">
            <a:extLst>
              <a:ext uri="{FF2B5EF4-FFF2-40B4-BE49-F238E27FC236}">
                <a16:creationId xmlns:a16="http://schemas.microsoft.com/office/drawing/2014/main" id="{17A0021A-A881-45C7-943D-A5A176AEA30D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การคูณเกี่ยวกับน้ำหนัก</a:t>
            </a:r>
          </a:p>
        </p:txBody>
      </p:sp>
      <p:grpSp>
        <p:nvGrpSpPr>
          <p:cNvPr id="72" name="โจทย์">
            <a:extLst>
              <a:ext uri="{FF2B5EF4-FFF2-40B4-BE49-F238E27FC236}">
                <a16:creationId xmlns:a16="http://schemas.microsoft.com/office/drawing/2014/main" id="{4AFB5523-D2D1-468E-85C8-DF74DCA381D2}"/>
              </a:ext>
            </a:extLst>
          </p:cNvPr>
          <p:cNvGrpSpPr/>
          <p:nvPr/>
        </p:nvGrpSpPr>
        <p:grpSpPr>
          <a:xfrm>
            <a:off x="2383754" y="1351165"/>
            <a:ext cx="7424492" cy="734647"/>
            <a:chOff x="1470225" y="1033842"/>
            <a:chExt cx="6389506" cy="734647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50C8AAC-8495-4859-9601-9E3346FEF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225" y="1033842"/>
              <a:ext cx="6389506" cy="734647"/>
            </a:xfrm>
            <a:prstGeom prst="rect">
              <a:avLst/>
            </a:prstGeom>
          </p:spPr>
        </p:pic>
        <p:sp>
          <p:nvSpPr>
            <p:cNvPr id="74" name="หัวข้อ">
              <a:extLst>
                <a:ext uri="{FF2B5EF4-FFF2-40B4-BE49-F238E27FC236}">
                  <a16:creationId xmlns:a16="http://schemas.microsoft.com/office/drawing/2014/main" id="{B77FDBC5-A8D2-4CB8-83F4-642E7D123914}"/>
                </a:ext>
              </a:extLst>
            </p:cNvPr>
            <p:cNvSpPr txBox="1"/>
            <p:nvPr/>
          </p:nvSpPr>
          <p:spPr>
            <a:xfrm>
              <a:off x="1481093" y="1138301"/>
              <a:ext cx="6378638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7 ตัน 360 กิโลกรัม คูณ 8 เท่ากับเท่าไร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5B4796D-510B-432A-AB55-1E073B5A14D7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98BC96B0-6FB9-45B2-AC9C-3703ED350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1EBECF6D-AFB3-41BE-A9ED-70A0DAA544B7}"/>
                </a:ext>
              </a:extLst>
            </p:cNvPr>
            <p:cNvSpPr txBox="1"/>
            <p:nvPr/>
          </p:nvSpPr>
          <p:spPr>
            <a:xfrm>
              <a:off x="283061" y="1898052"/>
              <a:ext cx="680720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BC3537-3007-4CF5-9B6A-2C699E81EFDC}"/>
              </a:ext>
            </a:extLst>
          </p:cNvPr>
          <p:cNvGrpSpPr/>
          <p:nvPr/>
        </p:nvGrpSpPr>
        <p:grpSpPr>
          <a:xfrm>
            <a:off x="789979" y="5431604"/>
            <a:ext cx="873322" cy="666849"/>
            <a:chOff x="1231704" y="5526173"/>
            <a:chExt cx="873322" cy="666849"/>
          </a:xfrm>
        </p:grpSpPr>
        <p:sp>
          <p:nvSpPr>
            <p:cNvPr id="87" name="หัวข้อ">
              <a:extLst>
                <a:ext uri="{FF2B5EF4-FFF2-40B4-BE49-F238E27FC236}">
                  <a16:creationId xmlns:a16="http://schemas.microsoft.com/office/drawing/2014/main" id="{028E02B2-B21B-4E14-A9BE-948094B64225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C1FAA55-1888-49E9-9891-4DF9663CC5D4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618377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65" grpId="0" animBg="1"/>
      <p:bldP spid="28" grpId="0"/>
      <p:bldP spid="39" grpId="0"/>
      <p:bldP spid="55" grpId="0"/>
      <p:bldP spid="58" grpId="0"/>
      <p:bldP spid="70" grpId="0"/>
      <p:bldP spid="71" grpId="0"/>
      <p:bldP spid="79" grpId="0"/>
      <p:bldP spid="80" grpId="0"/>
      <p:bldP spid="81" grpId="0" animBg="1"/>
      <p:bldP spid="40" grpId="0"/>
      <p:bldP spid="82" grpId="0" animBg="1"/>
      <p:bldP spid="69" grpId="0"/>
      <p:bldP spid="84" grpId="0"/>
      <p:bldP spid="85" grpId="0"/>
      <p:bldP spid="52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G" descr="Shape, rectangle&#10;&#10;Description automatically generated">
            <a:extLst>
              <a:ext uri="{FF2B5EF4-FFF2-40B4-BE49-F238E27FC236}">
                <a16:creationId xmlns:a16="http://schemas.microsoft.com/office/drawing/2014/main" id="{DD43E520-B63F-4C3F-B2E5-9A206D80C3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78" name="สีขาว">
            <a:extLst>
              <a:ext uri="{FF2B5EF4-FFF2-40B4-BE49-F238E27FC236}">
                <a16:creationId xmlns:a16="http://schemas.microsoft.com/office/drawing/2014/main" id="{A5A82A4C-4BC3-410D-9BE8-3EB861D78FD3}"/>
              </a:ext>
            </a:extLst>
          </p:cNvPr>
          <p:cNvSpPr/>
          <p:nvPr/>
        </p:nvSpPr>
        <p:spPr>
          <a:xfrm>
            <a:off x="609600" y="2295905"/>
            <a:ext cx="4481070" cy="401029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9" name="สีขาว">
            <a:extLst>
              <a:ext uri="{FF2B5EF4-FFF2-40B4-BE49-F238E27FC236}">
                <a16:creationId xmlns:a16="http://schemas.microsoft.com/office/drawing/2014/main" id="{5A7F4AB9-1866-45F1-83AC-67D1A5DF2E3C}"/>
              </a:ext>
            </a:extLst>
          </p:cNvPr>
          <p:cNvSpPr/>
          <p:nvPr/>
        </p:nvSpPr>
        <p:spPr>
          <a:xfrm>
            <a:off x="5392218" y="2295905"/>
            <a:ext cx="6182260" cy="401029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1" name="ไฮไลต์หลักหน่วย">
            <a:extLst>
              <a:ext uri="{FF2B5EF4-FFF2-40B4-BE49-F238E27FC236}">
                <a16:creationId xmlns:a16="http://schemas.microsoft.com/office/drawing/2014/main" id="{CE30486E-9883-4B01-984D-C4074796AD8A}"/>
              </a:ext>
            </a:extLst>
          </p:cNvPr>
          <p:cNvSpPr/>
          <p:nvPr/>
        </p:nvSpPr>
        <p:spPr>
          <a:xfrm>
            <a:off x="3345178" y="2983702"/>
            <a:ext cx="764899" cy="984998"/>
          </a:xfrm>
          <a:prstGeom prst="roundRect">
            <a:avLst>
              <a:gd name="adj" fmla="val 18195"/>
            </a:avLst>
          </a:prstGeom>
          <a:solidFill>
            <a:srgbClr val="CCF4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5" name="ไฮไลต์หลักสิบ">
            <a:extLst>
              <a:ext uri="{FF2B5EF4-FFF2-40B4-BE49-F238E27FC236}">
                <a16:creationId xmlns:a16="http://schemas.microsoft.com/office/drawing/2014/main" id="{1554E2F8-1561-47B5-860D-2F4B397EAEEC}"/>
              </a:ext>
            </a:extLst>
          </p:cNvPr>
          <p:cNvSpPr/>
          <p:nvPr/>
        </p:nvSpPr>
        <p:spPr>
          <a:xfrm rot="17241427">
            <a:off x="2905011" y="2409979"/>
            <a:ext cx="405780" cy="2202144"/>
          </a:xfrm>
          <a:prstGeom prst="roundRect">
            <a:avLst>
              <a:gd name="adj" fmla="val 50000"/>
            </a:avLst>
          </a:prstGeom>
          <a:solidFill>
            <a:srgbClr val="FCC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8" name="หัวข้อ">
            <a:extLst>
              <a:ext uri="{FF2B5EF4-FFF2-40B4-BE49-F238E27FC236}">
                <a16:creationId xmlns:a16="http://schemas.microsoft.com/office/drawing/2014/main" id="{CCCB74B5-00D0-4972-80C9-224507B8CBF0}"/>
              </a:ext>
            </a:extLst>
          </p:cNvPr>
          <p:cNvSpPr txBox="1"/>
          <p:nvPr/>
        </p:nvSpPr>
        <p:spPr>
          <a:xfrm>
            <a:off x="1546788" y="5584831"/>
            <a:ext cx="354388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13 ตัน 500 กิโลกรัม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EB85264-BAA2-4070-8567-0006E88DBA7D}"/>
              </a:ext>
            </a:extLst>
          </p:cNvPr>
          <p:cNvGrpSpPr/>
          <p:nvPr/>
        </p:nvGrpSpPr>
        <p:grpSpPr>
          <a:xfrm>
            <a:off x="1639847" y="2845493"/>
            <a:ext cx="2470231" cy="666850"/>
            <a:chOff x="5089871" y="2815707"/>
            <a:chExt cx="2470231" cy="666850"/>
          </a:xfrm>
        </p:grpSpPr>
        <p:sp>
          <p:nvSpPr>
            <p:cNvPr id="37" name="หัวข้อ">
              <a:extLst>
                <a:ext uri="{FF2B5EF4-FFF2-40B4-BE49-F238E27FC236}">
                  <a16:creationId xmlns:a16="http://schemas.microsoft.com/office/drawing/2014/main" id="{695C99DF-E347-4C42-9030-47FD819CB851}"/>
                </a:ext>
              </a:extLst>
            </p:cNvPr>
            <p:cNvSpPr txBox="1"/>
            <p:nvPr/>
          </p:nvSpPr>
          <p:spPr>
            <a:xfrm>
              <a:off x="5089871" y="2815708"/>
              <a:ext cx="857983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</a:p>
          </p:txBody>
        </p:sp>
        <p:sp>
          <p:nvSpPr>
            <p:cNvPr id="38" name="หัวข้อ">
              <a:extLst>
                <a:ext uri="{FF2B5EF4-FFF2-40B4-BE49-F238E27FC236}">
                  <a16:creationId xmlns:a16="http://schemas.microsoft.com/office/drawing/2014/main" id="{86E735EE-66C8-4AFB-AFA1-7BAC339075D5}"/>
                </a:ext>
              </a:extLst>
            </p:cNvPr>
            <p:cNvSpPr txBox="1"/>
            <p:nvPr/>
          </p:nvSpPr>
          <p:spPr>
            <a:xfrm>
              <a:off x="6406794" y="2815707"/>
              <a:ext cx="1153308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700</a:t>
              </a:r>
            </a:p>
          </p:txBody>
        </p:sp>
      </p:grp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D99AEE15-3D19-4799-86E0-1B5691C80F11}"/>
              </a:ext>
            </a:extLst>
          </p:cNvPr>
          <p:cNvSpPr txBox="1"/>
          <p:nvPr/>
        </p:nvSpPr>
        <p:spPr>
          <a:xfrm>
            <a:off x="3898285" y="3066529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x</a:t>
            </a:r>
            <a:endParaRPr lang="th-TH" sz="2800" dirty="0">
              <a:solidFill>
                <a:sysClr val="windowText" lastClr="00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05CA876-3A16-46AA-88EE-4D0DB0DFC286}"/>
              </a:ext>
            </a:extLst>
          </p:cNvPr>
          <p:cNvGrpSpPr/>
          <p:nvPr/>
        </p:nvGrpSpPr>
        <p:grpSpPr>
          <a:xfrm>
            <a:off x="1762385" y="2414182"/>
            <a:ext cx="2930938" cy="523220"/>
            <a:chOff x="5212409" y="2171141"/>
            <a:chExt cx="2930938" cy="523220"/>
          </a:xfrm>
        </p:grpSpPr>
        <p:sp>
          <p:nvSpPr>
            <p:cNvPr id="44" name="หัวข้อ">
              <a:extLst>
                <a:ext uri="{FF2B5EF4-FFF2-40B4-BE49-F238E27FC236}">
                  <a16:creationId xmlns:a16="http://schemas.microsoft.com/office/drawing/2014/main" id="{B9CD362A-4D80-4E80-963E-2859E1AA1BC9}"/>
                </a:ext>
              </a:extLst>
            </p:cNvPr>
            <p:cNvSpPr txBox="1"/>
            <p:nvPr/>
          </p:nvSpPr>
          <p:spPr>
            <a:xfrm>
              <a:off x="5212409" y="2171141"/>
              <a:ext cx="88742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ตัน</a:t>
              </a:r>
            </a:p>
          </p:txBody>
        </p:sp>
        <p:sp>
          <p:nvSpPr>
            <p:cNvPr id="45" name="หัวข้อ">
              <a:extLst>
                <a:ext uri="{FF2B5EF4-FFF2-40B4-BE49-F238E27FC236}">
                  <a16:creationId xmlns:a16="http://schemas.microsoft.com/office/drawing/2014/main" id="{A55A4B05-DB40-4F2B-8E3E-D02F1149B420}"/>
                </a:ext>
              </a:extLst>
            </p:cNvPr>
            <p:cNvSpPr txBox="1"/>
            <p:nvPr/>
          </p:nvSpPr>
          <p:spPr>
            <a:xfrm>
              <a:off x="6200316" y="2171141"/>
              <a:ext cx="194303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กิโลกรัม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E1584F2-2F7A-4B49-8524-C285331E4723}"/>
              </a:ext>
            </a:extLst>
          </p:cNvPr>
          <p:cNvGrpSpPr/>
          <p:nvPr/>
        </p:nvGrpSpPr>
        <p:grpSpPr>
          <a:xfrm>
            <a:off x="931135" y="4685601"/>
            <a:ext cx="3235382" cy="709339"/>
            <a:chOff x="1311042" y="4795946"/>
            <a:chExt cx="3235382" cy="709339"/>
          </a:xfrm>
        </p:grpSpPr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35DBC27D-8409-42D2-A99B-28AA3B14D591}"/>
                </a:ext>
              </a:extLst>
            </p:cNvPr>
            <p:cNvSpPr txBox="1"/>
            <p:nvPr/>
          </p:nvSpPr>
          <p:spPr>
            <a:xfrm>
              <a:off x="1311042" y="4795946"/>
              <a:ext cx="156058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13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6965698-D71E-49B1-BBBB-0AF8D44BEE34}"/>
                </a:ext>
              </a:extLst>
            </p:cNvPr>
            <p:cNvGrpSpPr/>
            <p:nvPr/>
          </p:nvGrpSpPr>
          <p:grpSpPr>
            <a:xfrm>
              <a:off x="2234488" y="5428300"/>
              <a:ext cx="2311936" cy="76985"/>
              <a:chOff x="5304605" y="5568714"/>
              <a:chExt cx="2311936" cy="76985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8697EAA7-5029-4D21-B1A3-B29FEA7681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1650" y="5568714"/>
                <a:ext cx="230489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9E7EBEF-B7EF-4121-849D-EA75265452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4605" y="5645699"/>
                <a:ext cx="231193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D6062F35-1088-4CF6-A8D0-47304FCABEC4}"/>
              </a:ext>
            </a:extLst>
          </p:cNvPr>
          <p:cNvSpPr txBox="1"/>
          <p:nvPr/>
        </p:nvSpPr>
        <p:spPr>
          <a:xfrm>
            <a:off x="2955832" y="4689411"/>
            <a:ext cx="115424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4341B3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500</a:t>
            </a:r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40E157ED-6BF5-44BD-8103-A4D0803BB556}"/>
              </a:ext>
            </a:extLst>
          </p:cNvPr>
          <p:cNvSpPr txBox="1"/>
          <p:nvPr/>
        </p:nvSpPr>
        <p:spPr>
          <a:xfrm>
            <a:off x="963792" y="4818951"/>
            <a:ext cx="86227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หรือ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A6F385D-D94E-4DCE-94D4-B533DFA599D4}"/>
              </a:ext>
            </a:extLst>
          </p:cNvPr>
          <p:cNvGrpSpPr/>
          <p:nvPr/>
        </p:nvGrpSpPr>
        <p:grpSpPr>
          <a:xfrm>
            <a:off x="1854581" y="3376224"/>
            <a:ext cx="2311936" cy="666849"/>
            <a:chOff x="5304605" y="3505063"/>
            <a:chExt cx="2311936" cy="66684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75230DE-E5D2-432C-8EDF-01E90BE3D83F}"/>
                </a:ext>
              </a:extLst>
            </p:cNvPr>
            <p:cNvCxnSpPr>
              <a:cxnSpLocks/>
            </p:cNvCxnSpPr>
            <p:nvPr/>
          </p:nvCxnSpPr>
          <p:spPr>
            <a:xfrm>
              <a:off x="5304605" y="4129924"/>
              <a:ext cx="2311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หัวข้อ">
              <a:extLst>
                <a:ext uri="{FF2B5EF4-FFF2-40B4-BE49-F238E27FC236}">
                  <a16:creationId xmlns:a16="http://schemas.microsoft.com/office/drawing/2014/main" id="{77D92A8E-49D9-4A75-A116-623ED64705BC}"/>
                </a:ext>
              </a:extLst>
            </p:cNvPr>
            <p:cNvSpPr txBox="1"/>
            <p:nvPr/>
          </p:nvSpPr>
          <p:spPr>
            <a:xfrm>
              <a:off x="6406794" y="3505063"/>
              <a:ext cx="1154247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BB382F4-D535-4AF8-9E3E-B852605F52BF}"/>
              </a:ext>
            </a:extLst>
          </p:cNvPr>
          <p:cNvGrpSpPr/>
          <p:nvPr/>
        </p:nvGrpSpPr>
        <p:grpSpPr>
          <a:xfrm>
            <a:off x="5770197" y="2732071"/>
            <a:ext cx="5330394" cy="1443294"/>
            <a:chOff x="8026199" y="3289421"/>
            <a:chExt cx="3556365" cy="1443294"/>
          </a:xfrm>
        </p:grpSpPr>
        <p:sp>
          <p:nvSpPr>
            <p:cNvPr id="67" name="Speech Bubble: Rectangle with Corners Rounded 66">
              <a:extLst>
                <a:ext uri="{FF2B5EF4-FFF2-40B4-BE49-F238E27FC236}">
                  <a16:creationId xmlns:a16="http://schemas.microsoft.com/office/drawing/2014/main" id="{F5C34789-6BBD-4926-AA64-3EA942DBE5F6}"/>
                </a:ext>
              </a:extLst>
            </p:cNvPr>
            <p:cNvSpPr/>
            <p:nvPr/>
          </p:nvSpPr>
          <p:spPr>
            <a:xfrm>
              <a:off x="8036770" y="3494752"/>
              <a:ext cx="3545794" cy="1237963"/>
            </a:xfrm>
            <a:custGeom>
              <a:avLst/>
              <a:gdLst>
                <a:gd name="connsiteX0" fmla="*/ 0 w 3545794"/>
                <a:gd name="connsiteY0" fmla="*/ 206331 h 1237963"/>
                <a:gd name="connsiteX1" fmla="*/ 206331 w 3545794"/>
                <a:gd name="connsiteY1" fmla="*/ 0 h 1237963"/>
                <a:gd name="connsiteX2" fmla="*/ 590966 w 3545794"/>
                <a:gd name="connsiteY2" fmla="*/ 0 h 1237963"/>
                <a:gd name="connsiteX3" fmla="*/ 590966 w 3545794"/>
                <a:gd name="connsiteY3" fmla="*/ 0 h 1237963"/>
                <a:gd name="connsiteX4" fmla="*/ 1007597 w 3545794"/>
                <a:gd name="connsiteY4" fmla="*/ 0 h 1237963"/>
                <a:gd name="connsiteX5" fmla="*/ 1477414 w 3545794"/>
                <a:gd name="connsiteY5" fmla="*/ 0 h 1237963"/>
                <a:gd name="connsiteX6" fmla="*/ 2116717 w 3545794"/>
                <a:gd name="connsiteY6" fmla="*/ 0 h 1237963"/>
                <a:gd name="connsiteX7" fmla="*/ 2681539 w 3545794"/>
                <a:gd name="connsiteY7" fmla="*/ 0 h 1237963"/>
                <a:gd name="connsiteX8" fmla="*/ 3339463 w 3545794"/>
                <a:gd name="connsiteY8" fmla="*/ 0 h 1237963"/>
                <a:gd name="connsiteX9" fmla="*/ 3545794 w 3545794"/>
                <a:gd name="connsiteY9" fmla="*/ 206331 h 1237963"/>
                <a:gd name="connsiteX10" fmla="*/ 3545794 w 3545794"/>
                <a:gd name="connsiteY10" fmla="*/ 722145 h 1237963"/>
                <a:gd name="connsiteX11" fmla="*/ 3545794 w 3545794"/>
                <a:gd name="connsiteY11" fmla="*/ 722145 h 1237963"/>
                <a:gd name="connsiteX12" fmla="*/ 3545794 w 3545794"/>
                <a:gd name="connsiteY12" fmla="*/ 1031636 h 1237963"/>
                <a:gd name="connsiteX13" fmla="*/ 3545794 w 3545794"/>
                <a:gd name="connsiteY13" fmla="*/ 1031632 h 1237963"/>
                <a:gd name="connsiteX14" fmla="*/ 3339463 w 3545794"/>
                <a:gd name="connsiteY14" fmla="*/ 1237963 h 1237963"/>
                <a:gd name="connsiteX15" fmla="*/ 2700160 w 3545794"/>
                <a:gd name="connsiteY15" fmla="*/ 1237963 h 1237963"/>
                <a:gd name="connsiteX16" fmla="*/ 2098097 w 3545794"/>
                <a:gd name="connsiteY16" fmla="*/ 1237963 h 1237963"/>
                <a:gd name="connsiteX17" fmla="*/ 1477414 w 3545794"/>
                <a:gd name="connsiteY17" fmla="*/ 1237963 h 1237963"/>
                <a:gd name="connsiteX18" fmla="*/ 1025326 w 3545794"/>
                <a:gd name="connsiteY18" fmla="*/ 1237963 h 1237963"/>
                <a:gd name="connsiteX19" fmla="*/ 590966 w 3545794"/>
                <a:gd name="connsiteY19" fmla="*/ 1237963 h 1237963"/>
                <a:gd name="connsiteX20" fmla="*/ 590966 w 3545794"/>
                <a:gd name="connsiteY20" fmla="*/ 1237963 h 1237963"/>
                <a:gd name="connsiteX21" fmla="*/ 206331 w 3545794"/>
                <a:gd name="connsiteY21" fmla="*/ 1237963 h 1237963"/>
                <a:gd name="connsiteX22" fmla="*/ 0 w 3545794"/>
                <a:gd name="connsiteY22" fmla="*/ 1031632 h 1237963"/>
                <a:gd name="connsiteX23" fmla="*/ 0 w 3545794"/>
                <a:gd name="connsiteY23" fmla="*/ 1031636 h 1237963"/>
                <a:gd name="connsiteX24" fmla="*/ -555573 w 3545794"/>
                <a:gd name="connsiteY24" fmla="*/ 1239321 h 1237963"/>
                <a:gd name="connsiteX25" fmla="*/ -1111145 w 3545794"/>
                <a:gd name="connsiteY25" fmla="*/ 1447005 h 1237963"/>
                <a:gd name="connsiteX26" fmla="*/ -544461 w 3545794"/>
                <a:gd name="connsiteY26" fmla="*/ 1077326 h 1237963"/>
                <a:gd name="connsiteX27" fmla="*/ 0 w 3545794"/>
                <a:gd name="connsiteY27" fmla="*/ 722145 h 1237963"/>
                <a:gd name="connsiteX28" fmla="*/ 0 w 3545794"/>
                <a:gd name="connsiteY28" fmla="*/ 206331 h 123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545794" h="1237963" fill="none" extrusionOk="0">
                  <a:moveTo>
                    <a:pt x="0" y="206331"/>
                  </a:moveTo>
                  <a:cubicBezTo>
                    <a:pt x="-17767" y="104559"/>
                    <a:pt x="113487" y="15825"/>
                    <a:pt x="206331" y="0"/>
                  </a:cubicBezTo>
                  <a:cubicBezTo>
                    <a:pt x="304921" y="13441"/>
                    <a:pt x="421787" y="11644"/>
                    <a:pt x="590966" y="0"/>
                  </a:cubicBezTo>
                  <a:lnTo>
                    <a:pt x="590966" y="0"/>
                  </a:lnTo>
                  <a:cubicBezTo>
                    <a:pt x="749241" y="-7674"/>
                    <a:pt x="903760" y="19221"/>
                    <a:pt x="1007597" y="0"/>
                  </a:cubicBezTo>
                  <a:cubicBezTo>
                    <a:pt x="1111434" y="-19221"/>
                    <a:pt x="1346262" y="22525"/>
                    <a:pt x="1477414" y="0"/>
                  </a:cubicBezTo>
                  <a:cubicBezTo>
                    <a:pt x="1617495" y="-21091"/>
                    <a:pt x="1860351" y="-7847"/>
                    <a:pt x="2116717" y="0"/>
                  </a:cubicBezTo>
                  <a:cubicBezTo>
                    <a:pt x="2373083" y="7847"/>
                    <a:pt x="2496382" y="-9141"/>
                    <a:pt x="2681539" y="0"/>
                  </a:cubicBezTo>
                  <a:cubicBezTo>
                    <a:pt x="2866696" y="9141"/>
                    <a:pt x="3102624" y="29602"/>
                    <a:pt x="3339463" y="0"/>
                  </a:cubicBezTo>
                  <a:cubicBezTo>
                    <a:pt x="3457756" y="1468"/>
                    <a:pt x="3563605" y="109345"/>
                    <a:pt x="3545794" y="206331"/>
                  </a:cubicBezTo>
                  <a:cubicBezTo>
                    <a:pt x="3545439" y="401456"/>
                    <a:pt x="3558894" y="496963"/>
                    <a:pt x="3545794" y="722145"/>
                  </a:cubicBezTo>
                  <a:lnTo>
                    <a:pt x="3545794" y="722145"/>
                  </a:lnTo>
                  <a:cubicBezTo>
                    <a:pt x="3555880" y="855711"/>
                    <a:pt x="3546161" y="928010"/>
                    <a:pt x="3545794" y="1031636"/>
                  </a:cubicBezTo>
                  <a:lnTo>
                    <a:pt x="3545794" y="1031632"/>
                  </a:lnTo>
                  <a:cubicBezTo>
                    <a:pt x="3552874" y="1140744"/>
                    <a:pt x="3443638" y="1230678"/>
                    <a:pt x="3339463" y="1237963"/>
                  </a:cubicBezTo>
                  <a:cubicBezTo>
                    <a:pt x="3190109" y="1264852"/>
                    <a:pt x="2879861" y="1243428"/>
                    <a:pt x="2700160" y="1237963"/>
                  </a:cubicBezTo>
                  <a:cubicBezTo>
                    <a:pt x="2520459" y="1232498"/>
                    <a:pt x="2364870" y="1226542"/>
                    <a:pt x="2098097" y="1237963"/>
                  </a:cubicBezTo>
                  <a:cubicBezTo>
                    <a:pt x="1831324" y="1249384"/>
                    <a:pt x="1716124" y="1228528"/>
                    <a:pt x="1477414" y="1237963"/>
                  </a:cubicBezTo>
                  <a:cubicBezTo>
                    <a:pt x="1259871" y="1259521"/>
                    <a:pt x="1242032" y="1227661"/>
                    <a:pt x="1025326" y="1237963"/>
                  </a:cubicBezTo>
                  <a:cubicBezTo>
                    <a:pt x="808620" y="1248265"/>
                    <a:pt x="681720" y="1255218"/>
                    <a:pt x="590966" y="1237963"/>
                  </a:cubicBezTo>
                  <a:lnTo>
                    <a:pt x="590966" y="1237963"/>
                  </a:lnTo>
                  <a:cubicBezTo>
                    <a:pt x="437271" y="1255836"/>
                    <a:pt x="383838" y="1236817"/>
                    <a:pt x="206331" y="1237963"/>
                  </a:cubicBezTo>
                  <a:cubicBezTo>
                    <a:pt x="90218" y="1236160"/>
                    <a:pt x="8926" y="1148940"/>
                    <a:pt x="0" y="1031632"/>
                  </a:cubicBezTo>
                  <a:lnTo>
                    <a:pt x="0" y="1031636"/>
                  </a:lnTo>
                  <a:cubicBezTo>
                    <a:pt x="-242148" y="1150655"/>
                    <a:pt x="-396635" y="1153225"/>
                    <a:pt x="-555573" y="1239321"/>
                  </a:cubicBezTo>
                  <a:cubicBezTo>
                    <a:pt x="-714511" y="1325417"/>
                    <a:pt x="-984205" y="1380648"/>
                    <a:pt x="-1111145" y="1447005"/>
                  </a:cubicBezTo>
                  <a:cubicBezTo>
                    <a:pt x="-933478" y="1347811"/>
                    <a:pt x="-788747" y="1213087"/>
                    <a:pt x="-544461" y="1077326"/>
                  </a:cubicBezTo>
                  <a:cubicBezTo>
                    <a:pt x="-300174" y="941565"/>
                    <a:pt x="-182307" y="862014"/>
                    <a:pt x="0" y="722145"/>
                  </a:cubicBezTo>
                  <a:cubicBezTo>
                    <a:pt x="692" y="566993"/>
                    <a:pt x="24508" y="326660"/>
                    <a:pt x="0" y="206331"/>
                  </a:cubicBezTo>
                  <a:close/>
                </a:path>
                <a:path w="3545794" h="1237963" stroke="0" extrusionOk="0">
                  <a:moveTo>
                    <a:pt x="0" y="206331"/>
                  </a:moveTo>
                  <a:cubicBezTo>
                    <a:pt x="912" y="102412"/>
                    <a:pt x="83749" y="-5233"/>
                    <a:pt x="206331" y="0"/>
                  </a:cubicBezTo>
                  <a:cubicBezTo>
                    <a:pt x="360005" y="-14045"/>
                    <a:pt x="430723" y="-9487"/>
                    <a:pt x="590966" y="0"/>
                  </a:cubicBezTo>
                  <a:lnTo>
                    <a:pt x="590966" y="0"/>
                  </a:lnTo>
                  <a:cubicBezTo>
                    <a:pt x="752486" y="-6368"/>
                    <a:pt x="843619" y="-6007"/>
                    <a:pt x="1007597" y="0"/>
                  </a:cubicBezTo>
                  <a:cubicBezTo>
                    <a:pt x="1171575" y="6007"/>
                    <a:pt x="1269414" y="-4109"/>
                    <a:pt x="1477414" y="0"/>
                  </a:cubicBezTo>
                  <a:cubicBezTo>
                    <a:pt x="1764100" y="-27503"/>
                    <a:pt x="1824503" y="-29013"/>
                    <a:pt x="2116717" y="0"/>
                  </a:cubicBezTo>
                  <a:cubicBezTo>
                    <a:pt x="2408931" y="29013"/>
                    <a:pt x="2596479" y="31812"/>
                    <a:pt x="2774641" y="0"/>
                  </a:cubicBezTo>
                  <a:cubicBezTo>
                    <a:pt x="2952803" y="-31812"/>
                    <a:pt x="3080285" y="12860"/>
                    <a:pt x="3339463" y="0"/>
                  </a:cubicBezTo>
                  <a:cubicBezTo>
                    <a:pt x="3467346" y="-4425"/>
                    <a:pt x="3572254" y="83570"/>
                    <a:pt x="3545794" y="206331"/>
                  </a:cubicBezTo>
                  <a:cubicBezTo>
                    <a:pt x="3559371" y="420208"/>
                    <a:pt x="3558765" y="548222"/>
                    <a:pt x="3545794" y="722145"/>
                  </a:cubicBezTo>
                  <a:lnTo>
                    <a:pt x="3545794" y="722145"/>
                  </a:lnTo>
                  <a:cubicBezTo>
                    <a:pt x="3552825" y="815462"/>
                    <a:pt x="3540489" y="895279"/>
                    <a:pt x="3545794" y="1031636"/>
                  </a:cubicBezTo>
                  <a:lnTo>
                    <a:pt x="3545794" y="1031632"/>
                  </a:lnTo>
                  <a:cubicBezTo>
                    <a:pt x="3553130" y="1161079"/>
                    <a:pt x="3438626" y="1227013"/>
                    <a:pt x="3339463" y="1237963"/>
                  </a:cubicBezTo>
                  <a:cubicBezTo>
                    <a:pt x="3042006" y="1256547"/>
                    <a:pt x="2918873" y="1210321"/>
                    <a:pt x="2700160" y="1237963"/>
                  </a:cubicBezTo>
                  <a:cubicBezTo>
                    <a:pt x="2481447" y="1265605"/>
                    <a:pt x="2248682" y="1213338"/>
                    <a:pt x="2042236" y="1237963"/>
                  </a:cubicBezTo>
                  <a:cubicBezTo>
                    <a:pt x="1835790" y="1262588"/>
                    <a:pt x="1637584" y="1256636"/>
                    <a:pt x="1477414" y="1237963"/>
                  </a:cubicBezTo>
                  <a:cubicBezTo>
                    <a:pt x="1323751" y="1221900"/>
                    <a:pt x="1162929" y="1220482"/>
                    <a:pt x="1025326" y="1237963"/>
                  </a:cubicBezTo>
                  <a:cubicBezTo>
                    <a:pt x="887723" y="1255444"/>
                    <a:pt x="755157" y="1259034"/>
                    <a:pt x="590966" y="1237963"/>
                  </a:cubicBezTo>
                  <a:lnTo>
                    <a:pt x="590966" y="1237963"/>
                  </a:lnTo>
                  <a:cubicBezTo>
                    <a:pt x="424654" y="1224636"/>
                    <a:pt x="314998" y="1240683"/>
                    <a:pt x="206331" y="1237963"/>
                  </a:cubicBezTo>
                  <a:cubicBezTo>
                    <a:pt x="88307" y="1240879"/>
                    <a:pt x="-21411" y="1159725"/>
                    <a:pt x="0" y="1031632"/>
                  </a:cubicBezTo>
                  <a:lnTo>
                    <a:pt x="0" y="1031636"/>
                  </a:lnTo>
                  <a:cubicBezTo>
                    <a:pt x="-203779" y="1077051"/>
                    <a:pt x="-342715" y="1185668"/>
                    <a:pt x="-566684" y="1243474"/>
                  </a:cubicBezTo>
                  <a:cubicBezTo>
                    <a:pt x="-790653" y="1301281"/>
                    <a:pt x="-989432" y="1426522"/>
                    <a:pt x="-1111145" y="1447005"/>
                  </a:cubicBezTo>
                  <a:cubicBezTo>
                    <a:pt x="-978357" y="1371973"/>
                    <a:pt x="-824316" y="1226859"/>
                    <a:pt x="-544461" y="1077326"/>
                  </a:cubicBezTo>
                  <a:cubicBezTo>
                    <a:pt x="-264606" y="927793"/>
                    <a:pt x="-198402" y="881841"/>
                    <a:pt x="0" y="722145"/>
                  </a:cubicBezTo>
                  <a:cubicBezTo>
                    <a:pt x="8336" y="569798"/>
                    <a:pt x="297" y="310185"/>
                    <a:pt x="0" y="206331"/>
                  </a:cubicBezTo>
                  <a:close/>
                </a:path>
              </a:pathLst>
            </a:custGeom>
            <a:solidFill>
              <a:srgbClr val="FDCBA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81337"/>
                        <a:gd name="adj2" fmla="val 66886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68" name="หัวข้อ">
              <a:extLst>
                <a:ext uri="{FF2B5EF4-FFF2-40B4-BE49-F238E27FC236}">
                  <a16:creationId xmlns:a16="http://schemas.microsoft.com/office/drawing/2014/main" id="{8F596340-80B7-416C-8037-EC31BE144BC2}"/>
                </a:ext>
              </a:extLst>
            </p:cNvPr>
            <p:cNvSpPr txBox="1"/>
            <p:nvPr/>
          </p:nvSpPr>
          <p:spPr>
            <a:xfrm>
              <a:off x="8026199" y="3289421"/>
              <a:ext cx="3556364" cy="137473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3,500 กิโลกรัม</a:t>
              </a:r>
            </a:p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เท่ากับ ...... ตัน ............. กิโลกรัม</a:t>
              </a:r>
            </a:p>
          </p:txBody>
        </p:sp>
      </p:grp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4F847D9F-0208-4C8F-9149-F1078A2762A8}"/>
              </a:ext>
            </a:extLst>
          </p:cNvPr>
          <p:cNvSpPr txBox="1"/>
          <p:nvPr/>
        </p:nvSpPr>
        <p:spPr>
          <a:xfrm>
            <a:off x="8334075" y="3352723"/>
            <a:ext cx="1033298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500</a:t>
            </a:r>
          </a:p>
        </p:txBody>
      </p:sp>
      <p:sp>
        <p:nvSpPr>
          <p:cNvPr id="71" name="หัวข้อ">
            <a:extLst>
              <a:ext uri="{FF2B5EF4-FFF2-40B4-BE49-F238E27FC236}">
                <a16:creationId xmlns:a16="http://schemas.microsoft.com/office/drawing/2014/main" id="{A9D45B98-7C96-4585-A557-4E624F577349}"/>
              </a:ext>
            </a:extLst>
          </p:cNvPr>
          <p:cNvSpPr txBox="1"/>
          <p:nvPr/>
        </p:nvSpPr>
        <p:spPr>
          <a:xfrm>
            <a:off x="5372148" y="4303877"/>
            <a:ext cx="6272547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ผลคูณในหน่วยตันต้องเป็นเท่าไร</a:t>
            </a:r>
          </a:p>
        </p:txBody>
      </p:sp>
      <p:sp>
        <p:nvSpPr>
          <p:cNvPr id="79" name="หัวข้อ">
            <a:extLst>
              <a:ext uri="{FF2B5EF4-FFF2-40B4-BE49-F238E27FC236}">
                <a16:creationId xmlns:a16="http://schemas.microsoft.com/office/drawing/2014/main" id="{663B97AD-866F-4A3E-B83F-31B861A3FDF0}"/>
              </a:ext>
            </a:extLst>
          </p:cNvPr>
          <p:cNvSpPr txBox="1"/>
          <p:nvPr/>
        </p:nvSpPr>
        <p:spPr>
          <a:xfrm>
            <a:off x="7508240" y="4764535"/>
            <a:ext cx="1402119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10 + 3 </a:t>
            </a:r>
            <a:r>
              <a:rPr lang="en-US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500" dirty="0">
              <a:solidFill>
                <a:srgbClr val="00B05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0" name="หัวข้อ">
            <a:extLst>
              <a:ext uri="{FF2B5EF4-FFF2-40B4-BE49-F238E27FC236}">
                <a16:creationId xmlns:a16="http://schemas.microsoft.com/office/drawing/2014/main" id="{2B393C79-B844-4ED4-B54E-D8A3FC5DA631}"/>
              </a:ext>
            </a:extLst>
          </p:cNvPr>
          <p:cNvSpPr txBox="1"/>
          <p:nvPr/>
        </p:nvSpPr>
        <p:spPr>
          <a:xfrm>
            <a:off x="8646160" y="4764535"/>
            <a:ext cx="1725761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13 ตัน</a:t>
            </a:r>
          </a:p>
        </p:txBody>
      </p:sp>
      <p:sp>
        <p:nvSpPr>
          <p:cNvPr id="81" name="ไฮไลต์ธรรมดา">
            <a:extLst>
              <a:ext uri="{FF2B5EF4-FFF2-40B4-BE49-F238E27FC236}">
                <a16:creationId xmlns:a16="http://schemas.microsoft.com/office/drawing/2014/main" id="{DEE546DE-614D-4608-9D38-6ACED59FC291}"/>
              </a:ext>
            </a:extLst>
          </p:cNvPr>
          <p:cNvSpPr/>
          <p:nvPr/>
        </p:nvSpPr>
        <p:spPr>
          <a:xfrm rot="16200000">
            <a:off x="1979386" y="4138996"/>
            <a:ext cx="425241" cy="529546"/>
          </a:xfrm>
          <a:prstGeom prst="roundRect">
            <a:avLst>
              <a:gd name="adj" fmla="val 50000"/>
            </a:avLst>
          </a:prstGeom>
          <a:solidFill>
            <a:srgbClr val="69F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97F2967-C826-4ABA-943F-37E8329BC4F9}"/>
              </a:ext>
            </a:extLst>
          </p:cNvPr>
          <p:cNvGrpSpPr/>
          <p:nvPr/>
        </p:nvGrpSpPr>
        <p:grpSpPr>
          <a:xfrm>
            <a:off x="1854581" y="3995991"/>
            <a:ext cx="2311936" cy="713149"/>
            <a:chOff x="5304605" y="4201030"/>
            <a:chExt cx="2311936" cy="713149"/>
          </a:xfrm>
        </p:grpSpPr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BD0BE230-19BB-4A4D-86CD-C0D57F944827}"/>
                </a:ext>
              </a:extLst>
            </p:cNvPr>
            <p:cNvSpPr txBox="1"/>
            <p:nvPr/>
          </p:nvSpPr>
          <p:spPr>
            <a:xfrm>
              <a:off x="6274651" y="4201030"/>
              <a:ext cx="128545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3,500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BAD724A-E5D3-458C-AF58-02225FF3B69A}"/>
                </a:ext>
              </a:extLst>
            </p:cNvPr>
            <p:cNvGrpSpPr/>
            <p:nvPr/>
          </p:nvGrpSpPr>
          <p:grpSpPr>
            <a:xfrm>
              <a:off x="5304605" y="4837194"/>
              <a:ext cx="2311936" cy="76985"/>
              <a:chOff x="5304605" y="4837194"/>
              <a:chExt cx="2311936" cy="76985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C93196F-7FD3-4146-8E82-7AC0530105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4605" y="4837194"/>
                <a:ext cx="231193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6A4B849-37CB-4118-A845-B06E0D3430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1650" y="4914179"/>
                <a:ext cx="230489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A97B05C3-97C5-4979-8F62-89A84A9D8B0E}"/>
              </a:ext>
            </a:extLst>
          </p:cNvPr>
          <p:cNvSpPr txBox="1"/>
          <p:nvPr/>
        </p:nvSpPr>
        <p:spPr>
          <a:xfrm>
            <a:off x="1861626" y="3998531"/>
            <a:ext cx="633916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10</a:t>
            </a:r>
          </a:p>
        </p:txBody>
      </p:sp>
      <p:sp>
        <p:nvSpPr>
          <p:cNvPr id="82" name="ไฮไลต์ธรรมดา">
            <a:extLst>
              <a:ext uri="{FF2B5EF4-FFF2-40B4-BE49-F238E27FC236}">
                <a16:creationId xmlns:a16="http://schemas.microsoft.com/office/drawing/2014/main" id="{8122B7B0-A113-499E-8C22-F900F4F56205}"/>
              </a:ext>
            </a:extLst>
          </p:cNvPr>
          <p:cNvSpPr/>
          <p:nvPr/>
        </p:nvSpPr>
        <p:spPr>
          <a:xfrm rot="16200000">
            <a:off x="7306096" y="3537624"/>
            <a:ext cx="425241" cy="431172"/>
          </a:xfrm>
          <a:prstGeom prst="roundRect">
            <a:avLst>
              <a:gd name="adj" fmla="val 50000"/>
            </a:avLst>
          </a:prstGeom>
          <a:solidFill>
            <a:srgbClr val="69F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E5A1107B-ACB1-40FE-963F-025CCDDE2449}"/>
              </a:ext>
            </a:extLst>
          </p:cNvPr>
          <p:cNvSpPr txBox="1"/>
          <p:nvPr/>
        </p:nvSpPr>
        <p:spPr>
          <a:xfrm>
            <a:off x="7212564" y="3352723"/>
            <a:ext cx="63448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28BF6502-0D4B-49CE-89AB-A7A1A0511BF4}"/>
              </a:ext>
            </a:extLst>
          </p:cNvPr>
          <p:cNvSpPr txBox="1"/>
          <p:nvPr/>
        </p:nvSpPr>
        <p:spPr>
          <a:xfrm>
            <a:off x="5411498" y="5225193"/>
            <a:ext cx="6190241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solidFill>
                  <a:srgbClr val="4341B3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ผลคูณในหน่วยกิโลกรัมต้องเป็นเท่าไร</a:t>
            </a:r>
          </a:p>
        </p:txBody>
      </p:sp>
      <p:sp>
        <p:nvSpPr>
          <p:cNvPr id="85" name="หัวข้อ">
            <a:extLst>
              <a:ext uri="{FF2B5EF4-FFF2-40B4-BE49-F238E27FC236}">
                <a16:creationId xmlns:a16="http://schemas.microsoft.com/office/drawing/2014/main" id="{8D2F85D9-2056-4DB8-B937-F0B166735DC1}"/>
              </a:ext>
            </a:extLst>
          </p:cNvPr>
          <p:cNvSpPr txBox="1"/>
          <p:nvPr/>
        </p:nvSpPr>
        <p:spPr>
          <a:xfrm>
            <a:off x="5411498" y="5685852"/>
            <a:ext cx="6170902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solidFill>
                  <a:srgbClr val="4341B3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500 กิโลกรัม</a:t>
            </a:r>
          </a:p>
        </p:txBody>
      </p:sp>
      <p:sp>
        <p:nvSpPr>
          <p:cNvPr id="52" name="หัวข้อ">
            <a:extLst>
              <a:ext uri="{FF2B5EF4-FFF2-40B4-BE49-F238E27FC236}">
                <a16:creationId xmlns:a16="http://schemas.microsoft.com/office/drawing/2014/main" id="{3F877BFD-4ADC-473A-9F67-C480AC5AA76C}"/>
              </a:ext>
            </a:extLst>
          </p:cNvPr>
          <p:cNvSpPr txBox="1"/>
          <p:nvPr/>
        </p:nvSpPr>
        <p:spPr>
          <a:xfrm>
            <a:off x="5372148" y="2389731"/>
            <a:ext cx="607817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  1,000 กิโลกรัม </a:t>
            </a:r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= 1</a:t>
            </a:r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 ตัน</a:t>
            </a:r>
          </a:p>
        </p:txBody>
      </p:sp>
      <p:sp>
        <p:nvSpPr>
          <p:cNvPr id="64" name="โจทย์">
            <a:extLst>
              <a:ext uri="{FF2B5EF4-FFF2-40B4-BE49-F238E27FC236}">
                <a16:creationId xmlns:a16="http://schemas.microsoft.com/office/drawing/2014/main" id="{17A0021A-A881-45C7-943D-A5A176AEA30D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การคูณเกี่ยวกับน้ำหนัก</a:t>
            </a:r>
          </a:p>
        </p:txBody>
      </p:sp>
      <p:grpSp>
        <p:nvGrpSpPr>
          <p:cNvPr id="72" name="โจทย์">
            <a:extLst>
              <a:ext uri="{FF2B5EF4-FFF2-40B4-BE49-F238E27FC236}">
                <a16:creationId xmlns:a16="http://schemas.microsoft.com/office/drawing/2014/main" id="{4AFB5523-D2D1-468E-85C8-DF74DCA381D2}"/>
              </a:ext>
            </a:extLst>
          </p:cNvPr>
          <p:cNvGrpSpPr/>
          <p:nvPr/>
        </p:nvGrpSpPr>
        <p:grpSpPr>
          <a:xfrm>
            <a:off x="2383754" y="1351165"/>
            <a:ext cx="7424492" cy="734647"/>
            <a:chOff x="1470225" y="1033842"/>
            <a:chExt cx="6389506" cy="734647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50C8AAC-8495-4859-9601-9E3346FEF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225" y="1033842"/>
              <a:ext cx="6389506" cy="734647"/>
            </a:xfrm>
            <a:prstGeom prst="rect">
              <a:avLst/>
            </a:prstGeom>
          </p:spPr>
        </p:pic>
        <p:sp>
          <p:nvSpPr>
            <p:cNvPr id="74" name="หัวข้อ">
              <a:extLst>
                <a:ext uri="{FF2B5EF4-FFF2-40B4-BE49-F238E27FC236}">
                  <a16:creationId xmlns:a16="http://schemas.microsoft.com/office/drawing/2014/main" id="{B77FDBC5-A8D2-4CB8-83F4-642E7D123914}"/>
                </a:ext>
              </a:extLst>
            </p:cNvPr>
            <p:cNvSpPr txBox="1"/>
            <p:nvPr/>
          </p:nvSpPr>
          <p:spPr>
            <a:xfrm>
              <a:off x="1481093" y="1138301"/>
              <a:ext cx="6378638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 ตัน 700 กิโลกรัม คูณ 5 เท่ากับเท่าไร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5B4796D-510B-432A-AB55-1E073B5A14D7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98BC96B0-6FB9-45B2-AC9C-3703ED350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1EBECF6D-AFB3-41BE-A9ED-70A0DAA544B7}"/>
                </a:ext>
              </a:extLst>
            </p:cNvPr>
            <p:cNvSpPr txBox="1"/>
            <p:nvPr/>
          </p:nvSpPr>
          <p:spPr>
            <a:xfrm>
              <a:off x="283061" y="1898052"/>
              <a:ext cx="680720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2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BC3537-3007-4CF5-9B6A-2C699E81EFDC}"/>
              </a:ext>
            </a:extLst>
          </p:cNvPr>
          <p:cNvGrpSpPr/>
          <p:nvPr/>
        </p:nvGrpSpPr>
        <p:grpSpPr>
          <a:xfrm>
            <a:off x="789979" y="5431604"/>
            <a:ext cx="873322" cy="666849"/>
            <a:chOff x="1231704" y="5526173"/>
            <a:chExt cx="873322" cy="666849"/>
          </a:xfrm>
        </p:grpSpPr>
        <p:sp>
          <p:nvSpPr>
            <p:cNvPr id="87" name="หัวข้อ">
              <a:extLst>
                <a:ext uri="{FF2B5EF4-FFF2-40B4-BE49-F238E27FC236}">
                  <a16:creationId xmlns:a16="http://schemas.microsoft.com/office/drawing/2014/main" id="{028E02B2-B21B-4E14-A9BE-948094B64225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C1FAA55-1888-49E9-9891-4DF9663CC5D4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23155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65" grpId="0" animBg="1"/>
      <p:bldP spid="28" grpId="0"/>
      <p:bldP spid="39" grpId="0"/>
      <p:bldP spid="55" grpId="0"/>
      <p:bldP spid="58" grpId="0"/>
      <p:bldP spid="70" grpId="0"/>
      <p:bldP spid="71" grpId="0"/>
      <p:bldP spid="79" grpId="0"/>
      <p:bldP spid="80" grpId="0"/>
      <p:bldP spid="81" grpId="0" animBg="1"/>
      <p:bldP spid="40" grpId="0"/>
      <p:bldP spid="82" grpId="0" animBg="1"/>
      <p:bldP spid="69" grpId="0"/>
      <p:bldP spid="84" grpId="0"/>
      <p:bldP spid="85" grpId="0"/>
      <p:bldP spid="52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G" descr="Shape, rectangle&#10;&#10;Description automatically generated">
            <a:extLst>
              <a:ext uri="{FF2B5EF4-FFF2-40B4-BE49-F238E27FC236}">
                <a16:creationId xmlns:a16="http://schemas.microsoft.com/office/drawing/2014/main" id="{DD43E520-B63F-4C3F-B2E5-9A206D80C3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78" name="สีขาว">
            <a:extLst>
              <a:ext uri="{FF2B5EF4-FFF2-40B4-BE49-F238E27FC236}">
                <a16:creationId xmlns:a16="http://schemas.microsoft.com/office/drawing/2014/main" id="{A5A82A4C-4BC3-410D-9BE8-3EB861D78FD3}"/>
              </a:ext>
            </a:extLst>
          </p:cNvPr>
          <p:cNvSpPr/>
          <p:nvPr/>
        </p:nvSpPr>
        <p:spPr>
          <a:xfrm>
            <a:off x="609600" y="2295905"/>
            <a:ext cx="4481070" cy="401029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9" name="สีขาว">
            <a:extLst>
              <a:ext uri="{FF2B5EF4-FFF2-40B4-BE49-F238E27FC236}">
                <a16:creationId xmlns:a16="http://schemas.microsoft.com/office/drawing/2014/main" id="{5A7F4AB9-1866-45F1-83AC-67D1A5DF2E3C}"/>
              </a:ext>
            </a:extLst>
          </p:cNvPr>
          <p:cNvSpPr/>
          <p:nvPr/>
        </p:nvSpPr>
        <p:spPr>
          <a:xfrm>
            <a:off x="5392218" y="2295905"/>
            <a:ext cx="6182260" cy="401029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1" name="ไฮไลต์หลักหน่วย">
            <a:extLst>
              <a:ext uri="{FF2B5EF4-FFF2-40B4-BE49-F238E27FC236}">
                <a16:creationId xmlns:a16="http://schemas.microsoft.com/office/drawing/2014/main" id="{CE30486E-9883-4B01-984D-C4074796AD8A}"/>
              </a:ext>
            </a:extLst>
          </p:cNvPr>
          <p:cNvSpPr/>
          <p:nvPr/>
        </p:nvSpPr>
        <p:spPr>
          <a:xfrm>
            <a:off x="3345178" y="2983702"/>
            <a:ext cx="764899" cy="984998"/>
          </a:xfrm>
          <a:prstGeom prst="roundRect">
            <a:avLst>
              <a:gd name="adj" fmla="val 18195"/>
            </a:avLst>
          </a:prstGeom>
          <a:solidFill>
            <a:srgbClr val="CCF4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5" name="ไฮไลต์หลักสิบ">
            <a:extLst>
              <a:ext uri="{FF2B5EF4-FFF2-40B4-BE49-F238E27FC236}">
                <a16:creationId xmlns:a16="http://schemas.microsoft.com/office/drawing/2014/main" id="{1554E2F8-1561-47B5-860D-2F4B397EAEEC}"/>
              </a:ext>
            </a:extLst>
          </p:cNvPr>
          <p:cNvSpPr/>
          <p:nvPr/>
        </p:nvSpPr>
        <p:spPr>
          <a:xfrm rot="17241427">
            <a:off x="2905011" y="2409979"/>
            <a:ext cx="405780" cy="2202144"/>
          </a:xfrm>
          <a:prstGeom prst="roundRect">
            <a:avLst>
              <a:gd name="adj" fmla="val 50000"/>
            </a:avLst>
          </a:prstGeom>
          <a:solidFill>
            <a:srgbClr val="FCC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8" name="หัวข้อ">
            <a:extLst>
              <a:ext uri="{FF2B5EF4-FFF2-40B4-BE49-F238E27FC236}">
                <a16:creationId xmlns:a16="http://schemas.microsoft.com/office/drawing/2014/main" id="{CCCB74B5-00D0-4972-80C9-224507B8CBF0}"/>
              </a:ext>
            </a:extLst>
          </p:cNvPr>
          <p:cNvSpPr txBox="1"/>
          <p:nvPr/>
        </p:nvSpPr>
        <p:spPr>
          <a:xfrm>
            <a:off x="1546788" y="5584831"/>
            <a:ext cx="354388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83 กิโลกรัม 250 กรัม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EB85264-BAA2-4070-8567-0006E88DBA7D}"/>
              </a:ext>
            </a:extLst>
          </p:cNvPr>
          <p:cNvGrpSpPr/>
          <p:nvPr/>
        </p:nvGrpSpPr>
        <p:grpSpPr>
          <a:xfrm>
            <a:off x="1639847" y="2845493"/>
            <a:ext cx="2470231" cy="666850"/>
            <a:chOff x="5089871" y="2815707"/>
            <a:chExt cx="2470231" cy="666850"/>
          </a:xfrm>
        </p:grpSpPr>
        <p:sp>
          <p:nvSpPr>
            <p:cNvPr id="37" name="หัวข้อ">
              <a:extLst>
                <a:ext uri="{FF2B5EF4-FFF2-40B4-BE49-F238E27FC236}">
                  <a16:creationId xmlns:a16="http://schemas.microsoft.com/office/drawing/2014/main" id="{695C99DF-E347-4C42-9030-47FD819CB851}"/>
                </a:ext>
              </a:extLst>
            </p:cNvPr>
            <p:cNvSpPr txBox="1"/>
            <p:nvPr/>
          </p:nvSpPr>
          <p:spPr>
            <a:xfrm>
              <a:off x="5089871" y="2815708"/>
              <a:ext cx="857983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9</a:t>
              </a:r>
            </a:p>
          </p:txBody>
        </p:sp>
        <p:sp>
          <p:nvSpPr>
            <p:cNvPr id="38" name="หัวข้อ">
              <a:extLst>
                <a:ext uri="{FF2B5EF4-FFF2-40B4-BE49-F238E27FC236}">
                  <a16:creationId xmlns:a16="http://schemas.microsoft.com/office/drawing/2014/main" id="{86E735EE-66C8-4AFB-AFA1-7BAC339075D5}"/>
                </a:ext>
              </a:extLst>
            </p:cNvPr>
            <p:cNvSpPr txBox="1"/>
            <p:nvPr/>
          </p:nvSpPr>
          <p:spPr>
            <a:xfrm>
              <a:off x="6406794" y="2815707"/>
              <a:ext cx="1153308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250</a:t>
              </a:r>
            </a:p>
          </p:txBody>
        </p:sp>
      </p:grp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D99AEE15-3D19-4799-86E0-1B5691C80F11}"/>
              </a:ext>
            </a:extLst>
          </p:cNvPr>
          <p:cNvSpPr txBox="1"/>
          <p:nvPr/>
        </p:nvSpPr>
        <p:spPr>
          <a:xfrm>
            <a:off x="3898285" y="3066529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x</a:t>
            </a:r>
            <a:endParaRPr lang="th-TH" sz="2800" dirty="0">
              <a:solidFill>
                <a:sysClr val="windowText" lastClr="00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05CA876-3A16-46AA-88EE-4D0DB0DFC286}"/>
              </a:ext>
            </a:extLst>
          </p:cNvPr>
          <p:cNvGrpSpPr/>
          <p:nvPr/>
        </p:nvGrpSpPr>
        <p:grpSpPr>
          <a:xfrm>
            <a:off x="1587540" y="2414182"/>
            <a:ext cx="2636686" cy="523220"/>
            <a:chOff x="5037564" y="2171141"/>
            <a:chExt cx="2636686" cy="523220"/>
          </a:xfrm>
        </p:grpSpPr>
        <p:sp>
          <p:nvSpPr>
            <p:cNvPr id="44" name="หัวข้อ">
              <a:extLst>
                <a:ext uri="{FF2B5EF4-FFF2-40B4-BE49-F238E27FC236}">
                  <a16:creationId xmlns:a16="http://schemas.microsoft.com/office/drawing/2014/main" id="{B9CD362A-4D80-4E80-963E-2859E1AA1BC9}"/>
                </a:ext>
              </a:extLst>
            </p:cNvPr>
            <p:cNvSpPr txBox="1"/>
            <p:nvPr/>
          </p:nvSpPr>
          <p:spPr>
            <a:xfrm>
              <a:off x="5037564" y="2171141"/>
              <a:ext cx="142625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กิโลกรัม</a:t>
              </a:r>
            </a:p>
          </p:txBody>
        </p:sp>
        <p:sp>
          <p:nvSpPr>
            <p:cNvPr id="45" name="หัวข้อ">
              <a:extLst>
                <a:ext uri="{FF2B5EF4-FFF2-40B4-BE49-F238E27FC236}">
                  <a16:creationId xmlns:a16="http://schemas.microsoft.com/office/drawing/2014/main" id="{A55A4B05-DB40-4F2B-8E3E-D02F1149B420}"/>
                </a:ext>
              </a:extLst>
            </p:cNvPr>
            <p:cNvSpPr txBox="1"/>
            <p:nvPr/>
          </p:nvSpPr>
          <p:spPr>
            <a:xfrm>
              <a:off x="6631542" y="2171141"/>
              <a:ext cx="1042708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กรัม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E1584F2-2F7A-4B49-8524-C285331E4723}"/>
              </a:ext>
            </a:extLst>
          </p:cNvPr>
          <p:cNvGrpSpPr/>
          <p:nvPr/>
        </p:nvGrpSpPr>
        <p:grpSpPr>
          <a:xfrm>
            <a:off x="931135" y="4685601"/>
            <a:ext cx="3235382" cy="709339"/>
            <a:chOff x="1311042" y="4795946"/>
            <a:chExt cx="3235382" cy="709339"/>
          </a:xfrm>
        </p:grpSpPr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35DBC27D-8409-42D2-A99B-28AA3B14D591}"/>
                </a:ext>
              </a:extLst>
            </p:cNvPr>
            <p:cNvSpPr txBox="1"/>
            <p:nvPr/>
          </p:nvSpPr>
          <p:spPr>
            <a:xfrm>
              <a:off x="1311042" y="4795946"/>
              <a:ext cx="156058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83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6965698-D71E-49B1-BBBB-0AF8D44BEE34}"/>
                </a:ext>
              </a:extLst>
            </p:cNvPr>
            <p:cNvGrpSpPr/>
            <p:nvPr/>
          </p:nvGrpSpPr>
          <p:grpSpPr>
            <a:xfrm>
              <a:off x="2234488" y="5428300"/>
              <a:ext cx="2311936" cy="76985"/>
              <a:chOff x="5304605" y="5568714"/>
              <a:chExt cx="2311936" cy="76985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8697EAA7-5029-4D21-B1A3-B29FEA7681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1650" y="5568714"/>
                <a:ext cx="230489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9E7EBEF-B7EF-4121-849D-EA75265452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4605" y="5645699"/>
                <a:ext cx="231193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D6062F35-1088-4CF6-A8D0-47304FCABEC4}"/>
              </a:ext>
            </a:extLst>
          </p:cNvPr>
          <p:cNvSpPr txBox="1"/>
          <p:nvPr/>
        </p:nvSpPr>
        <p:spPr>
          <a:xfrm>
            <a:off x="2955832" y="4689411"/>
            <a:ext cx="115424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4341B3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250</a:t>
            </a:r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40E157ED-6BF5-44BD-8103-A4D0803BB556}"/>
              </a:ext>
            </a:extLst>
          </p:cNvPr>
          <p:cNvSpPr txBox="1"/>
          <p:nvPr/>
        </p:nvSpPr>
        <p:spPr>
          <a:xfrm>
            <a:off x="963792" y="4818951"/>
            <a:ext cx="86227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หรือ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A6F385D-D94E-4DCE-94D4-B533DFA599D4}"/>
              </a:ext>
            </a:extLst>
          </p:cNvPr>
          <p:cNvGrpSpPr/>
          <p:nvPr/>
        </p:nvGrpSpPr>
        <p:grpSpPr>
          <a:xfrm>
            <a:off x="1854581" y="3376224"/>
            <a:ext cx="2311936" cy="666849"/>
            <a:chOff x="5304605" y="3505063"/>
            <a:chExt cx="2311936" cy="66684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75230DE-E5D2-432C-8EDF-01E90BE3D83F}"/>
                </a:ext>
              </a:extLst>
            </p:cNvPr>
            <p:cNvCxnSpPr>
              <a:cxnSpLocks/>
            </p:cNvCxnSpPr>
            <p:nvPr/>
          </p:nvCxnSpPr>
          <p:spPr>
            <a:xfrm>
              <a:off x="5304605" y="4129924"/>
              <a:ext cx="2311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หัวข้อ">
              <a:extLst>
                <a:ext uri="{FF2B5EF4-FFF2-40B4-BE49-F238E27FC236}">
                  <a16:creationId xmlns:a16="http://schemas.microsoft.com/office/drawing/2014/main" id="{77D92A8E-49D9-4A75-A116-623ED64705BC}"/>
                </a:ext>
              </a:extLst>
            </p:cNvPr>
            <p:cNvSpPr txBox="1"/>
            <p:nvPr/>
          </p:nvSpPr>
          <p:spPr>
            <a:xfrm>
              <a:off x="6406794" y="3505063"/>
              <a:ext cx="1154247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9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BB382F4-D535-4AF8-9E3E-B852605F52BF}"/>
              </a:ext>
            </a:extLst>
          </p:cNvPr>
          <p:cNvGrpSpPr/>
          <p:nvPr/>
        </p:nvGrpSpPr>
        <p:grpSpPr>
          <a:xfrm>
            <a:off x="5770197" y="2732071"/>
            <a:ext cx="5330394" cy="1443294"/>
            <a:chOff x="8026199" y="3289421"/>
            <a:chExt cx="3556365" cy="1443294"/>
          </a:xfrm>
        </p:grpSpPr>
        <p:sp>
          <p:nvSpPr>
            <p:cNvPr id="67" name="Speech Bubble: Rectangle with Corners Rounded 66">
              <a:extLst>
                <a:ext uri="{FF2B5EF4-FFF2-40B4-BE49-F238E27FC236}">
                  <a16:creationId xmlns:a16="http://schemas.microsoft.com/office/drawing/2014/main" id="{F5C34789-6BBD-4926-AA64-3EA942DBE5F6}"/>
                </a:ext>
              </a:extLst>
            </p:cNvPr>
            <p:cNvSpPr/>
            <p:nvPr/>
          </p:nvSpPr>
          <p:spPr>
            <a:xfrm>
              <a:off x="8036770" y="3494752"/>
              <a:ext cx="3545794" cy="1237963"/>
            </a:xfrm>
            <a:custGeom>
              <a:avLst/>
              <a:gdLst>
                <a:gd name="connsiteX0" fmla="*/ 0 w 3545794"/>
                <a:gd name="connsiteY0" fmla="*/ 206331 h 1237963"/>
                <a:gd name="connsiteX1" fmla="*/ 206331 w 3545794"/>
                <a:gd name="connsiteY1" fmla="*/ 0 h 1237963"/>
                <a:gd name="connsiteX2" fmla="*/ 590966 w 3545794"/>
                <a:gd name="connsiteY2" fmla="*/ 0 h 1237963"/>
                <a:gd name="connsiteX3" fmla="*/ 590966 w 3545794"/>
                <a:gd name="connsiteY3" fmla="*/ 0 h 1237963"/>
                <a:gd name="connsiteX4" fmla="*/ 1007597 w 3545794"/>
                <a:gd name="connsiteY4" fmla="*/ 0 h 1237963"/>
                <a:gd name="connsiteX5" fmla="*/ 1477414 w 3545794"/>
                <a:gd name="connsiteY5" fmla="*/ 0 h 1237963"/>
                <a:gd name="connsiteX6" fmla="*/ 2116717 w 3545794"/>
                <a:gd name="connsiteY6" fmla="*/ 0 h 1237963"/>
                <a:gd name="connsiteX7" fmla="*/ 2681539 w 3545794"/>
                <a:gd name="connsiteY7" fmla="*/ 0 h 1237963"/>
                <a:gd name="connsiteX8" fmla="*/ 3339463 w 3545794"/>
                <a:gd name="connsiteY8" fmla="*/ 0 h 1237963"/>
                <a:gd name="connsiteX9" fmla="*/ 3545794 w 3545794"/>
                <a:gd name="connsiteY9" fmla="*/ 206331 h 1237963"/>
                <a:gd name="connsiteX10" fmla="*/ 3545794 w 3545794"/>
                <a:gd name="connsiteY10" fmla="*/ 722145 h 1237963"/>
                <a:gd name="connsiteX11" fmla="*/ 3545794 w 3545794"/>
                <a:gd name="connsiteY11" fmla="*/ 722145 h 1237963"/>
                <a:gd name="connsiteX12" fmla="*/ 3545794 w 3545794"/>
                <a:gd name="connsiteY12" fmla="*/ 1031636 h 1237963"/>
                <a:gd name="connsiteX13" fmla="*/ 3545794 w 3545794"/>
                <a:gd name="connsiteY13" fmla="*/ 1031632 h 1237963"/>
                <a:gd name="connsiteX14" fmla="*/ 3339463 w 3545794"/>
                <a:gd name="connsiteY14" fmla="*/ 1237963 h 1237963"/>
                <a:gd name="connsiteX15" fmla="*/ 2700160 w 3545794"/>
                <a:gd name="connsiteY15" fmla="*/ 1237963 h 1237963"/>
                <a:gd name="connsiteX16" fmla="*/ 2098097 w 3545794"/>
                <a:gd name="connsiteY16" fmla="*/ 1237963 h 1237963"/>
                <a:gd name="connsiteX17" fmla="*/ 1477414 w 3545794"/>
                <a:gd name="connsiteY17" fmla="*/ 1237963 h 1237963"/>
                <a:gd name="connsiteX18" fmla="*/ 1025326 w 3545794"/>
                <a:gd name="connsiteY18" fmla="*/ 1237963 h 1237963"/>
                <a:gd name="connsiteX19" fmla="*/ 590966 w 3545794"/>
                <a:gd name="connsiteY19" fmla="*/ 1237963 h 1237963"/>
                <a:gd name="connsiteX20" fmla="*/ 590966 w 3545794"/>
                <a:gd name="connsiteY20" fmla="*/ 1237963 h 1237963"/>
                <a:gd name="connsiteX21" fmla="*/ 206331 w 3545794"/>
                <a:gd name="connsiteY21" fmla="*/ 1237963 h 1237963"/>
                <a:gd name="connsiteX22" fmla="*/ 0 w 3545794"/>
                <a:gd name="connsiteY22" fmla="*/ 1031632 h 1237963"/>
                <a:gd name="connsiteX23" fmla="*/ 0 w 3545794"/>
                <a:gd name="connsiteY23" fmla="*/ 1031636 h 1237963"/>
                <a:gd name="connsiteX24" fmla="*/ -555573 w 3545794"/>
                <a:gd name="connsiteY24" fmla="*/ 1239321 h 1237963"/>
                <a:gd name="connsiteX25" fmla="*/ -1111145 w 3545794"/>
                <a:gd name="connsiteY25" fmla="*/ 1447005 h 1237963"/>
                <a:gd name="connsiteX26" fmla="*/ -544461 w 3545794"/>
                <a:gd name="connsiteY26" fmla="*/ 1077326 h 1237963"/>
                <a:gd name="connsiteX27" fmla="*/ 0 w 3545794"/>
                <a:gd name="connsiteY27" fmla="*/ 722145 h 1237963"/>
                <a:gd name="connsiteX28" fmla="*/ 0 w 3545794"/>
                <a:gd name="connsiteY28" fmla="*/ 206331 h 123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545794" h="1237963" fill="none" extrusionOk="0">
                  <a:moveTo>
                    <a:pt x="0" y="206331"/>
                  </a:moveTo>
                  <a:cubicBezTo>
                    <a:pt x="-17767" y="104559"/>
                    <a:pt x="113487" y="15825"/>
                    <a:pt x="206331" y="0"/>
                  </a:cubicBezTo>
                  <a:cubicBezTo>
                    <a:pt x="304921" y="13441"/>
                    <a:pt x="421787" y="11644"/>
                    <a:pt x="590966" y="0"/>
                  </a:cubicBezTo>
                  <a:lnTo>
                    <a:pt x="590966" y="0"/>
                  </a:lnTo>
                  <a:cubicBezTo>
                    <a:pt x="749241" y="-7674"/>
                    <a:pt x="903760" y="19221"/>
                    <a:pt x="1007597" y="0"/>
                  </a:cubicBezTo>
                  <a:cubicBezTo>
                    <a:pt x="1111434" y="-19221"/>
                    <a:pt x="1346262" y="22525"/>
                    <a:pt x="1477414" y="0"/>
                  </a:cubicBezTo>
                  <a:cubicBezTo>
                    <a:pt x="1617495" y="-21091"/>
                    <a:pt x="1860351" y="-7847"/>
                    <a:pt x="2116717" y="0"/>
                  </a:cubicBezTo>
                  <a:cubicBezTo>
                    <a:pt x="2373083" y="7847"/>
                    <a:pt x="2496382" y="-9141"/>
                    <a:pt x="2681539" y="0"/>
                  </a:cubicBezTo>
                  <a:cubicBezTo>
                    <a:pt x="2866696" y="9141"/>
                    <a:pt x="3102624" y="29602"/>
                    <a:pt x="3339463" y="0"/>
                  </a:cubicBezTo>
                  <a:cubicBezTo>
                    <a:pt x="3457756" y="1468"/>
                    <a:pt x="3563605" y="109345"/>
                    <a:pt x="3545794" y="206331"/>
                  </a:cubicBezTo>
                  <a:cubicBezTo>
                    <a:pt x="3545439" y="401456"/>
                    <a:pt x="3558894" y="496963"/>
                    <a:pt x="3545794" y="722145"/>
                  </a:cubicBezTo>
                  <a:lnTo>
                    <a:pt x="3545794" y="722145"/>
                  </a:lnTo>
                  <a:cubicBezTo>
                    <a:pt x="3555880" y="855711"/>
                    <a:pt x="3546161" y="928010"/>
                    <a:pt x="3545794" y="1031636"/>
                  </a:cubicBezTo>
                  <a:lnTo>
                    <a:pt x="3545794" y="1031632"/>
                  </a:lnTo>
                  <a:cubicBezTo>
                    <a:pt x="3552874" y="1140744"/>
                    <a:pt x="3443638" y="1230678"/>
                    <a:pt x="3339463" y="1237963"/>
                  </a:cubicBezTo>
                  <a:cubicBezTo>
                    <a:pt x="3190109" y="1264852"/>
                    <a:pt x="2879861" y="1243428"/>
                    <a:pt x="2700160" y="1237963"/>
                  </a:cubicBezTo>
                  <a:cubicBezTo>
                    <a:pt x="2520459" y="1232498"/>
                    <a:pt x="2364870" y="1226542"/>
                    <a:pt x="2098097" y="1237963"/>
                  </a:cubicBezTo>
                  <a:cubicBezTo>
                    <a:pt x="1831324" y="1249384"/>
                    <a:pt x="1716124" y="1228528"/>
                    <a:pt x="1477414" y="1237963"/>
                  </a:cubicBezTo>
                  <a:cubicBezTo>
                    <a:pt x="1259871" y="1259521"/>
                    <a:pt x="1242032" y="1227661"/>
                    <a:pt x="1025326" y="1237963"/>
                  </a:cubicBezTo>
                  <a:cubicBezTo>
                    <a:pt x="808620" y="1248265"/>
                    <a:pt x="681720" y="1255218"/>
                    <a:pt x="590966" y="1237963"/>
                  </a:cubicBezTo>
                  <a:lnTo>
                    <a:pt x="590966" y="1237963"/>
                  </a:lnTo>
                  <a:cubicBezTo>
                    <a:pt x="437271" y="1255836"/>
                    <a:pt x="383838" y="1236817"/>
                    <a:pt x="206331" y="1237963"/>
                  </a:cubicBezTo>
                  <a:cubicBezTo>
                    <a:pt x="90218" y="1236160"/>
                    <a:pt x="8926" y="1148940"/>
                    <a:pt x="0" y="1031632"/>
                  </a:cubicBezTo>
                  <a:lnTo>
                    <a:pt x="0" y="1031636"/>
                  </a:lnTo>
                  <a:cubicBezTo>
                    <a:pt x="-242148" y="1150655"/>
                    <a:pt x="-396635" y="1153225"/>
                    <a:pt x="-555573" y="1239321"/>
                  </a:cubicBezTo>
                  <a:cubicBezTo>
                    <a:pt x="-714511" y="1325417"/>
                    <a:pt x="-984205" y="1380648"/>
                    <a:pt x="-1111145" y="1447005"/>
                  </a:cubicBezTo>
                  <a:cubicBezTo>
                    <a:pt x="-933478" y="1347811"/>
                    <a:pt x="-788747" y="1213087"/>
                    <a:pt x="-544461" y="1077326"/>
                  </a:cubicBezTo>
                  <a:cubicBezTo>
                    <a:pt x="-300174" y="941565"/>
                    <a:pt x="-182307" y="862014"/>
                    <a:pt x="0" y="722145"/>
                  </a:cubicBezTo>
                  <a:cubicBezTo>
                    <a:pt x="692" y="566993"/>
                    <a:pt x="24508" y="326660"/>
                    <a:pt x="0" y="206331"/>
                  </a:cubicBezTo>
                  <a:close/>
                </a:path>
                <a:path w="3545794" h="1237963" stroke="0" extrusionOk="0">
                  <a:moveTo>
                    <a:pt x="0" y="206331"/>
                  </a:moveTo>
                  <a:cubicBezTo>
                    <a:pt x="912" y="102412"/>
                    <a:pt x="83749" y="-5233"/>
                    <a:pt x="206331" y="0"/>
                  </a:cubicBezTo>
                  <a:cubicBezTo>
                    <a:pt x="360005" y="-14045"/>
                    <a:pt x="430723" y="-9487"/>
                    <a:pt x="590966" y="0"/>
                  </a:cubicBezTo>
                  <a:lnTo>
                    <a:pt x="590966" y="0"/>
                  </a:lnTo>
                  <a:cubicBezTo>
                    <a:pt x="752486" y="-6368"/>
                    <a:pt x="843619" y="-6007"/>
                    <a:pt x="1007597" y="0"/>
                  </a:cubicBezTo>
                  <a:cubicBezTo>
                    <a:pt x="1171575" y="6007"/>
                    <a:pt x="1269414" y="-4109"/>
                    <a:pt x="1477414" y="0"/>
                  </a:cubicBezTo>
                  <a:cubicBezTo>
                    <a:pt x="1764100" y="-27503"/>
                    <a:pt x="1824503" y="-29013"/>
                    <a:pt x="2116717" y="0"/>
                  </a:cubicBezTo>
                  <a:cubicBezTo>
                    <a:pt x="2408931" y="29013"/>
                    <a:pt x="2596479" y="31812"/>
                    <a:pt x="2774641" y="0"/>
                  </a:cubicBezTo>
                  <a:cubicBezTo>
                    <a:pt x="2952803" y="-31812"/>
                    <a:pt x="3080285" y="12860"/>
                    <a:pt x="3339463" y="0"/>
                  </a:cubicBezTo>
                  <a:cubicBezTo>
                    <a:pt x="3467346" y="-4425"/>
                    <a:pt x="3572254" y="83570"/>
                    <a:pt x="3545794" y="206331"/>
                  </a:cubicBezTo>
                  <a:cubicBezTo>
                    <a:pt x="3559371" y="420208"/>
                    <a:pt x="3558765" y="548222"/>
                    <a:pt x="3545794" y="722145"/>
                  </a:cubicBezTo>
                  <a:lnTo>
                    <a:pt x="3545794" y="722145"/>
                  </a:lnTo>
                  <a:cubicBezTo>
                    <a:pt x="3552825" y="815462"/>
                    <a:pt x="3540489" y="895279"/>
                    <a:pt x="3545794" y="1031636"/>
                  </a:cubicBezTo>
                  <a:lnTo>
                    <a:pt x="3545794" y="1031632"/>
                  </a:lnTo>
                  <a:cubicBezTo>
                    <a:pt x="3553130" y="1161079"/>
                    <a:pt x="3438626" y="1227013"/>
                    <a:pt x="3339463" y="1237963"/>
                  </a:cubicBezTo>
                  <a:cubicBezTo>
                    <a:pt x="3042006" y="1256547"/>
                    <a:pt x="2918873" y="1210321"/>
                    <a:pt x="2700160" y="1237963"/>
                  </a:cubicBezTo>
                  <a:cubicBezTo>
                    <a:pt x="2481447" y="1265605"/>
                    <a:pt x="2248682" y="1213338"/>
                    <a:pt x="2042236" y="1237963"/>
                  </a:cubicBezTo>
                  <a:cubicBezTo>
                    <a:pt x="1835790" y="1262588"/>
                    <a:pt x="1637584" y="1256636"/>
                    <a:pt x="1477414" y="1237963"/>
                  </a:cubicBezTo>
                  <a:cubicBezTo>
                    <a:pt x="1323751" y="1221900"/>
                    <a:pt x="1162929" y="1220482"/>
                    <a:pt x="1025326" y="1237963"/>
                  </a:cubicBezTo>
                  <a:cubicBezTo>
                    <a:pt x="887723" y="1255444"/>
                    <a:pt x="755157" y="1259034"/>
                    <a:pt x="590966" y="1237963"/>
                  </a:cubicBezTo>
                  <a:lnTo>
                    <a:pt x="590966" y="1237963"/>
                  </a:lnTo>
                  <a:cubicBezTo>
                    <a:pt x="424654" y="1224636"/>
                    <a:pt x="314998" y="1240683"/>
                    <a:pt x="206331" y="1237963"/>
                  </a:cubicBezTo>
                  <a:cubicBezTo>
                    <a:pt x="88307" y="1240879"/>
                    <a:pt x="-21411" y="1159725"/>
                    <a:pt x="0" y="1031632"/>
                  </a:cubicBezTo>
                  <a:lnTo>
                    <a:pt x="0" y="1031636"/>
                  </a:lnTo>
                  <a:cubicBezTo>
                    <a:pt x="-203779" y="1077051"/>
                    <a:pt x="-342715" y="1185668"/>
                    <a:pt x="-566684" y="1243474"/>
                  </a:cubicBezTo>
                  <a:cubicBezTo>
                    <a:pt x="-790653" y="1301281"/>
                    <a:pt x="-989432" y="1426522"/>
                    <a:pt x="-1111145" y="1447005"/>
                  </a:cubicBezTo>
                  <a:cubicBezTo>
                    <a:pt x="-978357" y="1371973"/>
                    <a:pt x="-824316" y="1226859"/>
                    <a:pt x="-544461" y="1077326"/>
                  </a:cubicBezTo>
                  <a:cubicBezTo>
                    <a:pt x="-264606" y="927793"/>
                    <a:pt x="-198402" y="881841"/>
                    <a:pt x="0" y="722145"/>
                  </a:cubicBezTo>
                  <a:cubicBezTo>
                    <a:pt x="8336" y="569798"/>
                    <a:pt x="297" y="310185"/>
                    <a:pt x="0" y="206331"/>
                  </a:cubicBezTo>
                  <a:close/>
                </a:path>
              </a:pathLst>
            </a:custGeom>
            <a:solidFill>
              <a:srgbClr val="FDCBA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81337"/>
                        <a:gd name="adj2" fmla="val 66886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68" name="หัวข้อ">
              <a:extLst>
                <a:ext uri="{FF2B5EF4-FFF2-40B4-BE49-F238E27FC236}">
                  <a16:creationId xmlns:a16="http://schemas.microsoft.com/office/drawing/2014/main" id="{8F596340-80B7-416C-8037-EC31BE144BC2}"/>
                </a:ext>
              </a:extLst>
            </p:cNvPr>
            <p:cNvSpPr txBox="1"/>
            <p:nvPr/>
          </p:nvSpPr>
          <p:spPr>
            <a:xfrm>
              <a:off x="8026199" y="3289421"/>
              <a:ext cx="3556364" cy="137473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2,250 กรัม</a:t>
              </a:r>
            </a:p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เท่ากับ ...... กิโลกรัม ............. กรัม</a:t>
              </a:r>
            </a:p>
          </p:txBody>
        </p:sp>
      </p:grp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4F847D9F-0208-4C8F-9149-F1078A2762A8}"/>
              </a:ext>
            </a:extLst>
          </p:cNvPr>
          <p:cNvSpPr txBox="1"/>
          <p:nvPr/>
        </p:nvSpPr>
        <p:spPr>
          <a:xfrm>
            <a:off x="8872555" y="3352723"/>
            <a:ext cx="1033298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250</a:t>
            </a:r>
          </a:p>
        </p:txBody>
      </p:sp>
      <p:sp>
        <p:nvSpPr>
          <p:cNvPr id="71" name="หัวข้อ">
            <a:extLst>
              <a:ext uri="{FF2B5EF4-FFF2-40B4-BE49-F238E27FC236}">
                <a16:creationId xmlns:a16="http://schemas.microsoft.com/office/drawing/2014/main" id="{A9D45B98-7C96-4585-A557-4E624F577349}"/>
              </a:ext>
            </a:extLst>
          </p:cNvPr>
          <p:cNvSpPr txBox="1"/>
          <p:nvPr/>
        </p:nvSpPr>
        <p:spPr>
          <a:xfrm>
            <a:off x="5372148" y="4303877"/>
            <a:ext cx="6272547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ผลคูณในหน่วยกิโลกรัมต้องเป็นเท่าไร</a:t>
            </a:r>
          </a:p>
        </p:txBody>
      </p:sp>
      <p:sp>
        <p:nvSpPr>
          <p:cNvPr id="79" name="หัวข้อ">
            <a:extLst>
              <a:ext uri="{FF2B5EF4-FFF2-40B4-BE49-F238E27FC236}">
                <a16:creationId xmlns:a16="http://schemas.microsoft.com/office/drawing/2014/main" id="{663B97AD-866F-4A3E-B83F-31B861A3FDF0}"/>
              </a:ext>
            </a:extLst>
          </p:cNvPr>
          <p:cNvSpPr txBox="1"/>
          <p:nvPr/>
        </p:nvSpPr>
        <p:spPr>
          <a:xfrm>
            <a:off x="7508240" y="4764535"/>
            <a:ext cx="1402119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81 + 2 </a:t>
            </a:r>
            <a:r>
              <a:rPr lang="en-US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500" dirty="0">
              <a:solidFill>
                <a:srgbClr val="00B05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0" name="หัวข้อ">
            <a:extLst>
              <a:ext uri="{FF2B5EF4-FFF2-40B4-BE49-F238E27FC236}">
                <a16:creationId xmlns:a16="http://schemas.microsoft.com/office/drawing/2014/main" id="{2B393C79-B844-4ED4-B54E-D8A3FC5DA631}"/>
              </a:ext>
            </a:extLst>
          </p:cNvPr>
          <p:cNvSpPr txBox="1"/>
          <p:nvPr/>
        </p:nvSpPr>
        <p:spPr>
          <a:xfrm>
            <a:off x="8646160" y="4764535"/>
            <a:ext cx="1725761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83 กิโลกรัม</a:t>
            </a:r>
          </a:p>
        </p:txBody>
      </p:sp>
      <p:sp>
        <p:nvSpPr>
          <p:cNvPr id="81" name="ไฮไลต์ธรรมดา">
            <a:extLst>
              <a:ext uri="{FF2B5EF4-FFF2-40B4-BE49-F238E27FC236}">
                <a16:creationId xmlns:a16="http://schemas.microsoft.com/office/drawing/2014/main" id="{DEE546DE-614D-4608-9D38-6ACED59FC291}"/>
              </a:ext>
            </a:extLst>
          </p:cNvPr>
          <p:cNvSpPr/>
          <p:nvPr/>
        </p:nvSpPr>
        <p:spPr>
          <a:xfrm rot="16200000">
            <a:off x="1979386" y="4138996"/>
            <a:ext cx="425241" cy="529546"/>
          </a:xfrm>
          <a:prstGeom prst="roundRect">
            <a:avLst>
              <a:gd name="adj" fmla="val 50000"/>
            </a:avLst>
          </a:prstGeom>
          <a:solidFill>
            <a:srgbClr val="69F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97F2967-C826-4ABA-943F-37E8329BC4F9}"/>
              </a:ext>
            </a:extLst>
          </p:cNvPr>
          <p:cNvGrpSpPr/>
          <p:nvPr/>
        </p:nvGrpSpPr>
        <p:grpSpPr>
          <a:xfrm>
            <a:off x="1854581" y="3995991"/>
            <a:ext cx="2311936" cy="713149"/>
            <a:chOff x="5304605" y="4201030"/>
            <a:chExt cx="2311936" cy="713149"/>
          </a:xfrm>
        </p:grpSpPr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BD0BE230-19BB-4A4D-86CD-C0D57F944827}"/>
                </a:ext>
              </a:extLst>
            </p:cNvPr>
            <p:cNvSpPr txBox="1"/>
            <p:nvPr/>
          </p:nvSpPr>
          <p:spPr>
            <a:xfrm>
              <a:off x="6274651" y="4201030"/>
              <a:ext cx="128545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,250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BAD724A-E5D3-458C-AF58-02225FF3B69A}"/>
                </a:ext>
              </a:extLst>
            </p:cNvPr>
            <p:cNvGrpSpPr/>
            <p:nvPr/>
          </p:nvGrpSpPr>
          <p:grpSpPr>
            <a:xfrm>
              <a:off x="5304605" y="4837194"/>
              <a:ext cx="2311936" cy="76985"/>
              <a:chOff x="5304605" y="4837194"/>
              <a:chExt cx="2311936" cy="76985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C93196F-7FD3-4146-8E82-7AC0530105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4605" y="4837194"/>
                <a:ext cx="231193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6A4B849-37CB-4118-A845-B06E0D3430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1650" y="4914179"/>
                <a:ext cx="230489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A97B05C3-97C5-4979-8F62-89A84A9D8B0E}"/>
              </a:ext>
            </a:extLst>
          </p:cNvPr>
          <p:cNvSpPr txBox="1"/>
          <p:nvPr/>
        </p:nvSpPr>
        <p:spPr>
          <a:xfrm>
            <a:off x="1861626" y="3998531"/>
            <a:ext cx="633916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81</a:t>
            </a:r>
          </a:p>
        </p:txBody>
      </p:sp>
      <p:sp>
        <p:nvSpPr>
          <p:cNvPr id="82" name="ไฮไลต์ธรรมดา">
            <a:extLst>
              <a:ext uri="{FF2B5EF4-FFF2-40B4-BE49-F238E27FC236}">
                <a16:creationId xmlns:a16="http://schemas.microsoft.com/office/drawing/2014/main" id="{8122B7B0-A113-499E-8C22-F900F4F56205}"/>
              </a:ext>
            </a:extLst>
          </p:cNvPr>
          <p:cNvSpPr/>
          <p:nvPr/>
        </p:nvSpPr>
        <p:spPr>
          <a:xfrm rot="16200000">
            <a:off x="7306096" y="3537624"/>
            <a:ext cx="425241" cy="431172"/>
          </a:xfrm>
          <a:prstGeom prst="roundRect">
            <a:avLst>
              <a:gd name="adj" fmla="val 50000"/>
            </a:avLst>
          </a:prstGeom>
          <a:solidFill>
            <a:srgbClr val="69F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E5A1107B-ACB1-40FE-963F-025CCDDE2449}"/>
              </a:ext>
            </a:extLst>
          </p:cNvPr>
          <p:cNvSpPr txBox="1"/>
          <p:nvPr/>
        </p:nvSpPr>
        <p:spPr>
          <a:xfrm>
            <a:off x="7212564" y="3352723"/>
            <a:ext cx="63448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28BF6502-0D4B-49CE-89AB-A7A1A0511BF4}"/>
              </a:ext>
            </a:extLst>
          </p:cNvPr>
          <p:cNvSpPr txBox="1"/>
          <p:nvPr/>
        </p:nvSpPr>
        <p:spPr>
          <a:xfrm>
            <a:off x="5411498" y="5225193"/>
            <a:ext cx="6190241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solidFill>
                  <a:srgbClr val="4341B3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ผลคูณในหน่วยกรัมต้องเป็นเท่าไร</a:t>
            </a:r>
          </a:p>
        </p:txBody>
      </p:sp>
      <p:sp>
        <p:nvSpPr>
          <p:cNvPr id="85" name="หัวข้อ">
            <a:extLst>
              <a:ext uri="{FF2B5EF4-FFF2-40B4-BE49-F238E27FC236}">
                <a16:creationId xmlns:a16="http://schemas.microsoft.com/office/drawing/2014/main" id="{8D2F85D9-2056-4DB8-B937-F0B166735DC1}"/>
              </a:ext>
            </a:extLst>
          </p:cNvPr>
          <p:cNvSpPr txBox="1"/>
          <p:nvPr/>
        </p:nvSpPr>
        <p:spPr>
          <a:xfrm>
            <a:off x="5411498" y="5685852"/>
            <a:ext cx="6170902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solidFill>
                  <a:srgbClr val="4341B3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250 กรัม</a:t>
            </a:r>
          </a:p>
        </p:txBody>
      </p:sp>
      <p:sp>
        <p:nvSpPr>
          <p:cNvPr id="52" name="หัวข้อ">
            <a:extLst>
              <a:ext uri="{FF2B5EF4-FFF2-40B4-BE49-F238E27FC236}">
                <a16:creationId xmlns:a16="http://schemas.microsoft.com/office/drawing/2014/main" id="{3F877BFD-4ADC-473A-9F67-C480AC5AA76C}"/>
              </a:ext>
            </a:extLst>
          </p:cNvPr>
          <p:cNvSpPr txBox="1"/>
          <p:nvPr/>
        </p:nvSpPr>
        <p:spPr>
          <a:xfrm>
            <a:off x="5372148" y="2389731"/>
            <a:ext cx="607817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  1,000 กรัม </a:t>
            </a:r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= 1</a:t>
            </a:r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 กิโลกรัม</a:t>
            </a:r>
          </a:p>
        </p:txBody>
      </p:sp>
      <p:sp>
        <p:nvSpPr>
          <p:cNvPr id="64" name="โจทย์">
            <a:extLst>
              <a:ext uri="{FF2B5EF4-FFF2-40B4-BE49-F238E27FC236}">
                <a16:creationId xmlns:a16="http://schemas.microsoft.com/office/drawing/2014/main" id="{17A0021A-A881-45C7-943D-A5A176AEA30D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การคูณเกี่ยวกับน้ำหนัก</a:t>
            </a:r>
          </a:p>
        </p:txBody>
      </p:sp>
      <p:grpSp>
        <p:nvGrpSpPr>
          <p:cNvPr id="72" name="โจทย์">
            <a:extLst>
              <a:ext uri="{FF2B5EF4-FFF2-40B4-BE49-F238E27FC236}">
                <a16:creationId xmlns:a16="http://schemas.microsoft.com/office/drawing/2014/main" id="{4AFB5523-D2D1-468E-85C8-DF74DCA381D2}"/>
              </a:ext>
            </a:extLst>
          </p:cNvPr>
          <p:cNvGrpSpPr/>
          <p:nvPr/>
        </p:nvGrpSpPr>
        <p:grpSpPr>
          <a:xfrm>
            <a:off x="2383754" y="1351165"/>
            <a:ext cx="7424492" cy="734647"/>
            <a:chOff x="1470225" y="1033842"/>
            <a:chExt cx="6389506" cy="734647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50C8AAC-8495-4859-9601-9E3346FEF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225" y="1033842"/>
              <a:ext cx="6389506" cy="734647"/>
            </a:xfrm>
            <a:prstGeom prst="rect">
              <a:avLst/>
            </a:prstGeom>
          </p:spPr>
        </p:pic>
        <p:sp>
          <p:nvSpPr>
            <p:cNvPr id="74" name="หัวข้อ">
              <a:extLst>
                <a:ext uri="{FF2B5EF4-FFF2-40B4-BE49-F238E27FC236}">
                  <a16:creationId xmlns:a16="http://schemas.microsoft.com/office/drawing/2014/main" id="{B77FDBC5-A8D2-4CB8-83F4-642E7D123914}"/>
                </a:ext>
              </a:extLst>
            </p:cNvPr>
            <p:cNvSpPr txBox="1"/>
            <p:nvPr/>
          </p:nvSpPr>
          <p:spPr>
            <a:xfrm>
              <a:off x="1481093" y="1138301"/>
              <a:ext cx="6378638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9 กิโลกรัม 250 กรัม คูณ 9 เท่ากับเท่าไร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5B4796D-510B-432A-AB55-1E073B5A14D7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98BC96B0-6FB9-45B2-AC9C-3703ED350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1EBECF6D-AFB3-41BE-A9ED-70A0DAA544B7}"/>
                </a:ext>
              </a:extLst>
            </p:cNvPr>
            <p:cNvSpPr txBox="1"/>
            <p:nvPr/>
          </p:nvSpPr>
          <p:spPr>
            <a:xfrm>
              <a:off x="283061" y="1898052"/>
              <a:ext cx="680720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3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BC3537-3007-4CF5-9B6A-2C699E81EFDC}"/>
              </a:ext>
            </a:extLst>
          </p:cNvPr>
          <p:cNvGrpSpPr/>
          <p:nvPr/>
        </p:nvGrpSpPr>
        <p:grpSpPr>
          <a:xfrm>
            <a:off x="789979" y="5431604"/>
            <a:ext cx="873322" cy="666849"/>
            <a:chOff x="1231704" y="5526173"/>
            <a:chExt cx="873322" cy="666849"/>
          </a:xfrm>
        </p:grpSpPr>
        <p:sp>
          <p:nvSpPr>
            <p:cNvPr id="87" name="หัวข้อ">
              <a:extLst>
                <a:ext uri="{FF2B5EF4-FFF2-40B4-BE49-F238E27FC236}">
                  <a16:creationId xmlns:a16="http://schemas.microsoft.com/office/drawing/2014/main" id="{028E02B2-B21B-4E14-A9BE-948094B64225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C1FAA55-1888-49E9-9891-4DF9663CC5D4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85191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65" grpId="0" animBg="1"/>
      <p:bldP spid="28" grpId="0"/>
      <p:bldP spid="39" grpId="0"/>
      <p:bldP spid="55" grpId="0"/>
      <p:bldP spid="58" grpId="0"/>
      <p:bldP spid="70" grpId="0"/>
      <p:bldP spid="71" grpId="0"/>
      <p:bldP spid="79" grpId="0"/>
      <p:bldP spid="80" grpId="0"/>
      <p:bldP spid="81" grpId="0" animBg="1"/>
      <p:bldP spid="40" grpId="0"/>
      <p:bldP spid="82" grpId="0" animBg="1"/>
      <p:bldP spid="69" grpId="0"/>
      <p:bldP spid="84" grpId="0"/>
      <p:bldP spid="85" grpId="0"/>
      <p:bldP spid="52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G" descr="Shape, rectangle&#10;&#10;Description automatically generated">
            <a:extLst>
              <a:ext uri="{FF2B5EF4-FFF2-40B4-BE49-F238E27FC236}">
                <a16:creationId xmlns:a16="http://schemas.microsoft.com/office/drawing/2014/main" id="{DD43E520-B63F-4C3F-B2E5-9A206D80C3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78" name="สีขาว">
            <a:extLst>
              <a:ext uri="{FF2B5EF4-FFF2-40B4-BE49-F238E27FC236}">
                <a16:creationId xmlns:a16="http://schemas.microsoft.com/office/drawing/2014/main" id="{A5A82A4C-4BC3-410D-9BE8-3EB861D78FD3}"/>
              </a:ext>
            </a:extLst>
          </p:cNvPr>
          <p:cNvSpPr/>
          <p:nvPr/>
        </p:nvSpPr>
        <p:spPr>
          <a:xfrm>
            <a:off x="609600" y="2295905"/>
            <a:ext cx="4481070" cy="401029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9" name="สีขาว">
            <a:extLst>
              <a:ext uri="{FF2B5EF4-FFF2-40B4-BE49-F238E27FC236}">
                <a16:creationId xmlns:a16="http://schemas.microsoft.com/office/drawing/2014/main" id="{5A7F4AB9-1866-45F1-83AC-67D1A5DF2E3C}"/>
              </a:ext>
            </a:extLst>
          </p:cNvPr>
          <p:cNvSpPr/>
          <p:nvPr/>
        </p:nvSpPr>
        <p:spPr>
          <a:xfrm>
            <a:off x="5392218" y="2295905"/>
            <a:ext cx="6182260" cy="4010292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1" name="ไฮไลต์หลักหน่วย">
            <a:extLst>
              <a:ext uri="{FF2B5EF4-FFF2-40B4-BE49-F238E27FC236}">
                <a16:creationId xmlns:a16="http://schemas.microsoft.com/office/drawing/2014/main" id="{CE30486E-9883-4B01-984D-C4074796AD8A}"/>
              </a:ext>
            </a:extLst>
          </p:cNvPr>
          <p:cNvSpPr/>
          <p:nvPr/>
        </p:nvSpPr>
        <p:spPr>
          <a:xfrm>
            <a:off x="3345178" y="2983702"/>
            <a:ext cx="764899" cy="984998"/>
          </a:xfrm>
          <a:prstGeom prst="roundRect">
            <a:avLst>
              <a:gd name="adj" fmla="val 18195"/>
            </a:avLst>
          </a:prstGeom>
          <a:solidFill>
            <a:srgbClr val="CCF4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5" name="ไฮไลต์หลักสิบ">
            <a:extLst>
              <a:ext uri="{FF2B5EF4-FFF2-40B4-BE49-F238E27FC236}">
                <a16:creationId xmlns:a16="http://schemas.microsoft.com/office/drawing/2014/main" id="{1554E2F8-1561-47B5-860D-2F4B397EAEEC}"/>
              </a:ext>
            </a:extLst>
          </p:cNvPr>
          <p:cNvSpPr/>
          <p:nvPr/>
        </p:nvSpPr>
        <p:spPr>
          <a:xfrm rot="17241427">
            <a:off x="2905011" y="2409979"/>
            <a:ext cx="405780" cy="2202144"/>
          </a:xfrm>
          <a:prstGeom prst="roundRect">
            <a:avLst>
              <a:gd name="adj" fmla="val 50000"/>
            </a:avLst>
          </a:prstGeom>
          <a:solidFill>
            <a:srgbClr val="FCC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8" name="หัวข้อ">
            <a:extLst>
              <a:ext uri="{FF2B5EF4-FFF2-40B4-BE49-F238E27FC236}">
                <a16:creationId xmlns:a16="http://schemas.microsoft.com/office/drawing/2014/main" id="{CCCB74B5-00D0-4972-80C9-224507B8CBF0}"/>
              </a:ext>
            </a:extLst>
          </p:cNvPr>
          <p:cNvSpPr txBox="1"/>
          <p:nvPr/>
        </p:nvSpPr>
        <p:spPr>
          <a:xfrm>
            <a:off x="1546788" y="5584831"/>
            <a:ext cx="354388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26 กิโลกรัม 792 กรัม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EB85264-BAA2-4070-8567-0006E88DBA7D}"/>
              </a:ext>
            </a:extLst>
          </p:cNvPr>
          <p:cNvGrpSpPr/>
          <p:nvPr/>
        </p:nvGrpSpPr>
        <p:grpSpPr>
          <a:xfrm>
            <a:off x="1639847" y="2845493"/>
            <a:ext cx="2470231" cy="666850"/>
            <a:chOff x="5089871" y="2815707"/>
            <a:chExt cx="2470231" cy="666850"/>
          </a:xfrm>
        </p:grpSpPr>
        <p:sp>
          <p:nvSpPr>
            <p:cNvPr id="37" name="หัวข้อ">
              <a:extLst>
                <a:ext uri="{FF2B5EF4-FFF2-40B4-BE49-F238E27FC236}">
                  <a16:creationId xmlns:a16="http://schemas.microsoft.com/office/drawing/2014/main" id="{695C99DF-E347-4C42-9030-47FD819CB851}"/>
                </a:ext>
              </a:extLst>
            </p:cNvPr>
            <p:cNvSpPr txBox="1"/>
            <p:nvPr/>
          </p:nvSpPr>
          <p:spPr>
            <a:xfrm>
              <a:off x="5089871" y="2815708"/>
              <a:ext cx="857983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6</a:t>
              </a:r>
            </a:p>
          </p:txBody>
        </p:sp>
        <p:sp>
          <p:nvSpPr>
            <p:cNvPr id="38" name="หัวข้อ">
              <a:extLst>
                <a:ext uri="{FF2B5EF4-FFF2-40B4-BE49-F238E27FC236}">
                  <a16:creationId xmlns:a16="http://schemas.microsoft.com/office/drawing/2014/main" id="{86E735EE-66C8-4AFB-AFA1-7BAC339075D5}"/>
                </a:ext>
              </a:extLst>
            </p:cNvPr>
            <p:cNvSpPr txBox="1"/>
            <p:nvPr/>
          </p:nvSpPr>
          <p:spPr>
            <a:xfrm>
              <a:off x="6406794" y="2815707"/>
              <a:ext cx="1153308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698</a:t>
              </a:r>
            </a:p>
          </p:txBody>
        </p:sp>
      </p:grp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D99AEE15-3D19-4799-86E0-1B5691C80F11}"/>
              </a:ext>
            </a:extLst>
          </p:cNvPr>
          <p:cNvSpPr txBox="1"/>
          <p:nvPr/>
        </p:nvSpPr>
        <p:spPr>
          <a:xfrm>
            <a:off x="3898285" y="3066529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x</a:t>
            </a:r>
            <a:endParaRPr lang="th-TH" sz="2800" dirty="0">
              <a:solidFill>
                <a:sysClr val="windowText" lastClr="00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05CA876-3A16-46AA-88EE-4D0DB0DFC286}"/>
              </a:ext>
            </a:extLst>
          </p:cNvPr>
          <p:cNvGrpSpPr/>
          <p:nvPr/>
        </p:nvGrpSpPr>
        <p:grpSpPr>
          <a:xfrm>
            <a:off x="1587540" y="2414182"/>
            <a:ext cx="2636686" cy="523220"/>
            <a:chOff x="5037564" y="2171141"/>
            <a:chExt cx="2636686" cy="523220"/>
          </a:xfrm>
        </p:grpSpPr>
        <p:sp>
          <p:nvSpPr>
            <p:cNvPr id="44" name="หัวข้อ">
              <a:extLst>
                <a:ext uri="{FF2B5EF4-FFF2-40B4-BE49-F238E27FC236}">
                  <a16:creationId xmlns:a16="http://schemas.microsoft.com/office/drawing/2014/main" id="{B9CD362A-4D80-4E80-963E-2859E1AA1BC9}"/>
                </a:ext>
              </a:extLst>
            </p:cNvPr>
            <p:cNvSpPr txBox="1"/>
            <p:nvPr/>
          </p:nvSpPr>
          <p:spPr>
            <a:xfrm>
              <a:off x="5037564" y="2171141"/>
              <a:ext cx="142625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กิโลกรัม</a:t>
              </a:r>
            </a:p>
          </p:txBody>
        </p:sp>
        <p:sp>
          <p:nvSpPr>
            <p:cNvPr id="45" name="หัวข้อ">
              <a:extLst>
                <a:ext uri="{FF2B5EF4-FFF2-40B4-BE49-F238E27FC236}">
                  <a16:creationId xmlns:a16="http://schemas.microsoft.com/office/drawing/2014/main" id="{A55A4B05-DB40-4F2B-8E3E-D02F1149B420}"/>
                </a:ext>
              </a:extLst>
            </p:cNvPr>
            <p:cNvSpPr txBox="1"/>
            <p:nvPr/>
          </p:nvSpPr>
          <p:spPr>
            <a:xfrm>
              <a:off x="6631542" y="2171141"/>
              <a:ext cx="1042708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กรัม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E1584F2-2F7A-4B49-8524-C285331E4723}"/>
              </a:ext>
            </a:extLst>
          </p:cNvPr>
          <p:cNvGrpSpPr/>
          <p:nvPr/>
        </p:nvGrpSpPr>
        <p:grpSpPr>
          <a:xfrm>
            <a:off x="931135" y="4685601"/>
            <a:ext cx="3235382" cy="709339"/>
            <a:chOff x="1311042" y="4795946"/>
            <a:chExt cx="3235382" cy="709339"/>
          </a:xfrm>
        </p:grpSpPr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35DBC27D-8409-42D2-A99B-28AA3B14D591}"/>
                </a:ext>
              </a:extLst>
            </p:cNvPr>
            <p:cNvSpPr txBox="1"/>
            <p:nvPr/>
          </p:nvSpPr>
          <p:spPr>
            <a:xfrm>
              <a:off x="1311042" y="4795946"/>
              <a:ext cx="156058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26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6965698-D71E-49B1-BBBB-0AF8D44BEE34}"/>
                </a:ext>
              </a:extLst>
            </p:cNvPr>
            <p:cNvGrpSpPr/>
            <p:nvPr/>
          </p:nvGrpSpPr>
          <p:grpSpPr>
            <a:xfrm>
              <a:off x="2234488" y="5428300"/>
              <a:ext cx="2311936" cy="76985"/>
              <a:chOff x="5304605" y="5568714"/>
              <a:chExt cx="2311936" cy="76985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8697EAA7-5029-4D21-B1A3-B29FEA7681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1650" y="5568714"/>
                <a:ext cx="230489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9E7EBEF-B7EF-4121-849D-EA75265452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4605" y="5645699"/>
                <a:ext cx="231193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D6062F35-1088-4CF6-A8D0-47304FCABEC4}"/>
              </a:ext>
            </a:extLst>
          </p:cNvPr>
          <p:cNvSpPr txBox="1"/>
          <p:nvPr/>
        </p:nvSpPr>
        <p:spPr>
          <a:xfrm>
            <a:off x="2955832" y="4689411"/>
            <a:ext cx="115424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4341B3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792</a:t>
            </a:r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40E157ED-6BF5-44BD-8103-A4D0803BB556}"/>
              </a:ext>
            </a:extLst>
          </p:cNvPr>
          <p:cNvSpPr txBox="1"/>
          <p:nvPr/>
        </p:nvSpPr>
        <p:spPr>
          <a:xfrm>
            <a:off x="963792" y="4818951"/>
            <a:ext cx="86227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หรือ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A6F385D-D94E-4DCE-94D4-B533DFA599D4}"/>
              </a:ext>
            </a:extLst>
          </p:cNvPr>
          <p:cNvGrpSpPr/>
          <p:nvPr/>
        </p:nvGrpSpPr>
        <p:grpSpPr>
          <a:xfrm>
            <a:off x="1854581" y="3376224"/>
            <a:ext cx="2311936" cy="666849"/>
            <a:chOff x="5304605" y="3505063"/>
            <a:chExt cx="2311936" cy="66684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75230DE-E5D2-432C-8EDF-01E90BE3D83F}"/>
                </a:ext>
              </a:extLst>
            </p:cNvPr>
            <p:cNvCxnSpPr>
              <a:cxnSpLocks/>
            </p:cNvCxnSpPr>
            <p:nvPr/>
          </p:nvCxnSpPr>
          <p:spPr>
            <a:xfrm>
              <a:off x="5304605" y="4129924"/>
              <a:ext cx="2311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หัวข้อ">
              <a:extLst>
                <a:ext uri="{FF2B5EF4-FFF2-40B4-BE49-F238E27FC236}">
                  <a16:creationId xmlns:a16="http://schemas.microsoft.com/office/drawing/2014/main" id="{77D92A8E-49D9-4A75-A116-623ED64705BC}"/>
                </a:ext>
              </a:extLst>
            </p:cNvPr>
            <p:cNvSpPr txBox="1"/>
            <p:nvPr/>
          </p:nvSpPr>
          <p:spPr>
            <a:xfrm>
              <a:off x="6406794" y="3505063"/>
              <a:ext cx="1154247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BB382F4-D535-4AF8-9E3E-B852605F52BF}"/>
              </a:ext>
            </a:extLst>
          </p:cNvPr>
          <p:cNvGrpSpPr/>
          <p:nvPr/>
        </p:nvGrpSpPr>
        <p:grpSpPr>
          <a:xfrm>
            <a:off x="5770197" y="2732071"/>
            <a:ext cx="5330394" cy="1443294"/>
            <a:chOff x="8026199" y="3289421"/>
            <a:chExt cx="3556365" cy="1443294"/>
          </a:xfrm>
        </p:grpSpPr>
        <p:sp>
          <p:nvSpPr>
            <p:cNvPr id="67" name="Speech Bubble: Rectangle with Corners Rounded 66">
              <a:extLst>
                <a:ext uri="{FF2B5EF4-FFF2-40B4-BE49-F238E27FC236}">
                  <a16:creationId xmlns:a16="http://schemas.microsoft.com/office/drawing/2014/main" id="{F5C34789-6BBD-4926-AA64-3EA942DBE5F6}"/>
                </a:ext>
              </a:extLst>
            </p:cNvPr>
            <p:cNvSpPr/>
            <p:nvPr/>
          </p:nvSpPr>
          <p:spPr>
            <a:xfrm>
              <a:off x="8036770" y="3494752"/>
              <a:ext cx="3545794" cy="1237963"/>
            </a:xfrm>
            <a:custGeom>
              <a:avLst/>
              <a:gdLst>
                <a:gd name="connsiteX0" fmla="*/ 0 w 3545794"/>
                <a:gd name="connsiteY0" fmla="*/ 206331 h 1237963"/>
                <a:gd name="connsiteX1" fmla="*/ 206331 w 3545794"/>
                <a:gd name="connsiteY1" fmla="*/ 0 h 1237963"/>
                <a:gd name="connsiteX2" fmla="*/ 590966 w 3545794"/>
                <a:gd name="connsiteY2" fmla="*/ 0 h 1237963"/>
                <a:gd name="connsiteX3" fmla="*/ 590966 w 3545794"/>
                <a:gd name="connsiteY3" fmla="*/ 0 h 1237963"/>
                <a:gd name="connsiteX4" fmla="*/ 1007597 w 3545794"/>
                <a:gd name="connsiteY4" fmla="*/ 0 h 1237963"/>
                <a:gd name="connsiteX5" fmla="*/ 1477414 w 3545794"/>
                <a:gd name="connsiteY5" fmla="*/ 0 h 1237963"/>
                <a:gd name="connsiteX6" fmla="*/ 2116717 w 3545794"/>
                <a:gd name="connsiteY6" fmla="*/ 0 h 1237963"/>
                <a:gd name="connsiteX7" fmla="*/ 2681539 w 3545794"/>
                <a:gd name="connsiteY7" fmla="*/ 0 h 1237963"/>
                <a:gd name="connsiteX8" fmla="*/ 3339463 w 3545794"/>
                <a:gd name="connsiteY8" fmla="*/ 0 h 1237963"/>
                <a:gd name="connsiteX9" fmla="*/ 3545794 w 3545794"/>
                <a:gd name="connsiteY9" fmla="*/ 206331 h 1237963"/>
                <a:gd name="connsiteX10" fmla="*/ 3545794 w 3545794"/>
                <a:gd name="connsiteY10" fmla="*/ 722145 h 1237963"/>
                <a:gd name="connsiteX11" fmla="*/ 3545794 w 3545794"/>
                <a:gd name="connsiteY11" fmla="*/ 722145 h 1237963"/>
                <a:gd name="connsiteX12" fmla="*/ 3545794 w 3545794"/>
                <a:gd name="connsiteY12" fmla="*/ 1031636 h 1237963"/>
                <a:gd name="connsiteX13" fmla="*/ 3545794 w 3545794"/>
                <a:gd name="connsiteY13" fmla="*/ 1031632 h 1237963"/>
                <a:gd name="connsiteX14" fmla="*/ 3339463 w 3545794"/>
                <a:gd name="connsiteY14" fmla="*/ 1237963 h 1237963"/>
                <a:gd name="connsiteX15" fmla="*/ 2700160 w 3545794"/>
                <a:gd name="connsiteY15" fmla="*/ 1237963 h 1237963"/>
                <a:gd name="connsiteX16" fmla="*/ 2098097 w 3545794"/>
                <a:gd name="connsiteY16" fmla="*/ 1237963 h 1237963"/>
                <a:gd name="connsiteX17" fmla="*/ 1477414 w 3545794"/>
                <a:gd name="connsiteY17" fmla="*/ 1237963 h 1237963"/>
                <a:gd name="connsiteX18" fmla="*/ 1025326 w 3545794"/>
                <a:gd name="connsiteY18" fmla="*/ 1237963 h 1237963"/>
                <a:gd name="connsiteX19" fmla="*/ 590966 w 3545794"/>
                <a:gd name="connsiteY19" fmla="*/ 1237963 h 1237963"/>
                <a:gd name="connsiteX20" fmla="*/ 590966 w 3545794"/>
                <a:gd name="connsiteY20" fmla="*/ 1237963 h 1237963"/>
                <a:gd name="connsiteX21" fmla="*/ 206331 w 3545794"/>
                <a:gd name="connsiteY21" fmla="*/ 1237963 h 1237963"/>
                <a:gd name="connsiteX22" fmla="*/ 0 w 3545794"/>
                <a:gd name="connsiteY22" fmla="*/ 1031632 h 1237963"/>
                <a:gd name="connsiteX23" fmla="*/ 0 w 3545794"/>
                <a:gd name="connsiteY23" fmla="*/ 1031636 h 1237963"/>
                <a:gd name="connsiteX24" fmla="*/ -555573 w 3545794"/>
                <a:gd name="connsiteY24" fmla="*/ 1239321 h 1237963"/>
                <a:gd name="connsiteX25" fmla="*/ -1111145 w 3545794"/>
                <a:gd name="connsiteY25" fmla="*/ 1447005 h 1237963"/>
                <a:gd name="connsiteX26" fmla="*/ -544461 w 3545794"/>
                <a:gd name="connsiteY26" fmla="*/ 1077326 h 1237963"/>
                <a:gd name="connsiteX27" fmla="*/ 0 w 3545794"/>
                <a:gd name="connsiteY27" fmla="*/ 722145 h 1237963"/>
                <a:gd name="connsiteX28" fmla="*/ 0 w 3545794"/>
                <a:gd name="connsiteY28" fmla="*/ 206331 h 123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545794" h="1237963" fill="none" extrusionOk="0">
                  <a:moveTo>
                    <a:pt x="0" y="206331"/>
                  </a:moveTo>
                  <a:cubicBezTo>
                    <a:pt x="-17767" y="104559"/>
                    <a:pt x="113487" y="15825"/>
                    <a:pt x="206331" y="0"/>
                  </a:cubicBezTo>
                  <a:cubicBezTo>
                    <a:pt x="304921" y="13441"/>
                    <a:pt x="421787" y="11644"/>
                    <a:pt x="590966" y="0"/>
                  </a:cubicBezTo>
                  <a:lnTo>
                    <a:pt x="590966" y="0"/>
                  </a:lnTo>
                  <a:cubicBezTo>
                    <a:pt x="749241" y="-7674"/>
                    <a:pt x="903760" y="19221"/>
                    <a:pt x="1007597" y="0"/>
                  </a:cubicBezTo>
                  <a:cubicBezTo>
                    <a:pt x="1111434" y="-19221"/>
                    <a:pt x="1346262" y="22525"/>
                    <a:pt x="1477414" y="0"/>
                  </a:cubicBezTo>
                  <a:cubicBezTo>
                    <a:pt x="1617495" y="-21091"/>
                    <a:pt x="1860351" y="-7847"/>
                    <a:pt x="2116717" y="0"/>
                  </a:cubicBezTo>
                  <a:cubicBezTo>
                    <a:pt x="2373083" y="7847"/>
                    <a:pt x="2496382" y="-9141"/>
                    <a:pt x="2681539" y="0"/>
                  </a:cubicBezTo>
                  <a:cubicBezTo>
                    <a:pt x="2866696" y="9141"/>
                    <a:pt x="3102624" y="29602"/>
                    <a:pt x="3339463" y="0"/>
                  </a:cubicBezTo>
                  <a:cubicBezTo>
                    <a:pt x="3457756" y="1468"/>
                    <a:pt x="3563605" y="109345"/>
                    <a:pt x="3545794" y="206331"/>
                  </a:cubicBezTo>
                  <a:cubicBezTo>
                    <a:pt x="3545439" y="401456"/>
                    <a:pt x="3558894" y="496963"/>
                    <a:pt x="3545794" y="722145"/>
                  </a:cubicBezTo>
                  <a:lnTo>
                    <a:pt x="3545794" y="722145"/>
                  </a:lnTo>
                  <a:cubicBezTo>
                    <a:pt x="3555880" y="855711"/>
                    <a:pt x="3546161" y="928010"/>
                    <a:pt x="3545794" y="1031636"/>
                  </a:cubicBezTo>
                  <a:lnTo>
                    <a:pt x="3545794" y="1031632"/>
                  </a:lnTo>
                  <a:cubicBezTo>
                    <a:pt x="3552874" y="1140744"/>
                    <a:pt x="3443638" y="1230678"/>
                    <a:pt x="3339463" y="1237963"/>
                  </a:cubicBezTo>
                  <a:cubicBezTo>
                    <a:pt x="3190109" y="1264852"/>
                    <a:pt x="2879861" y="1243428"/>
                    <a:pt x="2700160" y="1237963"/>
                  </a:cubicBezTo>
                  <a:cubicBezTo>
                    <a:pt x="2520459" y="1232498"/>
                    <a:pt x="2364870" y="1226542"/>
                    <a:pt x="2098097" y="1237963"/>
                  </a:cubicBezTo>
                  <a:cubicBezTo>
                    <a:pt x="1831324" y="1249384"/>
                    <a:pt x="1716124" y="1228528"/>
                    <a:pt x="1477414" y="1237963"/>
                  </a:cubicBezTo>
                  <a:cubicBezTo>
                    <a:pt x="1259871" y="1259521"/>
                    <a:pt x="1242032" y="1227661"/>
                    <a:pt x="1025326" y="1237963"/>
                  </a:cubicBezTo>
                  <a:cubicBezTo>
                    <a:pt x="808620" y="1248265"/>
                    <a:pt x="681720" y="1255218"/>
                    <a:pt x="590966" y="1237963"/>
                  </a:cubicBezTo>
                  <a:lnTo>
                    <a:pt x="590966" y="1237963"/>
                  </a:lnTo>
                  <a:cubicBezTo>
                    <a:pt x="437271" y="1255836"/>
                    <a:pt x="383838" y="1236817"/>
                    <a:pt x="206331" y="1237963"/>
                  </a:cubicBezTo>
                  <a:cubicBezTo>
                    <a:pt x="90218" y="1236160"/>
                    <a:pt x="8926" y="1148940"/>
                    <a:pt x="0" y="1031632"/>
                  </a:cubicBezTo>
                  <a:lnTo>
                    <a:pt x="0" y="1031636"/>
                  </a:lnTo>
                  <a:cubicBezTo>
                    <a:pt x="-242148" y="1150655"/>
                    <a:pt x="-396635" y="1153225"/>
                    <a:pt x="-555573" y="1239321"/>
                  </a:cubicBezTo>
                  <a:cubicBezTo>
                    <a:pt x="-714511" y="1325417"/>
                    <a:pt x="-984205" y="1380648"/>
                    <a:pt x="-1111145" y="1447005"/>
                  </a:cubicBezTo>
                  <a:cubicBezTo>
                    <a:pt x="-933478" y="1347811"/>
                    <a:pt x="-788747" y="1213087"/>
                    <a:pt x="-544461" y="1077326"/>
                  </a:cubicBezTo>
                  <a:cubicBezTo>
                    <a:pt x="-300174" y="941565"/>
                    <a:pt x="-182307" y="862014"/>
                    <a:pt x="0" y="722145"/>
                  </a:cubicBezTo>
                  <a:cubicBezTo>
                    <a:pt x="692" y="566993"/>
                    <a:pt x="24508" y="326660"/>
                    <a:pt x="0" y="206331"/>
                  </a:cubicBezTo>
                  <a:close/>
                </a:path>
                <a:path w="3545794" h="1237963" stroke="0" extrusionOk="0">
                  <a:moveTo>
                    <a:pt x="0" y="206331"/>
                  </a:moveTo>
                  <a:cubicBezTo>
                    <a:pt x="912" y="102412"/>
                    <a:pt x="83749" y="-5233"/>
                    <a:pt x="206331" y="0"/>
                  </a:cubicBezTo>
                  <a:cubicBezTo>
                    <a:pt x="360005" y="-14045"/>
                    <a:pt x="430723" y="-9487"/>
                    <a:pt x="590966" y="0"/>
                  </a:cubicBezTo>
                  <a:lnTo>
                    <a:pt x="590966" y="0"/>
                  </a:lnTo>
                  <a:cubicBezTo>
                    <a:pt x="752486" y="-6368"/>
                    <a:pt x="843619" y="-6007"/>
                    <a:pt x="1007597" y="0"/>
                  </a:cubicBezTo>
                  <a:cubicBezTo>
                    <a:pt x="1171575" y="6007"/>
                    <a:pt x="1269414" y="-4109"/>
                    <a:pt x="1477414" y="0"/>
                  </a:cubicBezTo>
                  <a:cubicBezTo>
                    <a:pt x="1764100" y="-27503"/>
                    <a:pt x="1824503" y="-29013"/>
                    <a:pt x="2116717" y="0"/>
                  </a:cubicBezTo>
                  <a:cubicBezTo>
                    <a:pt x="2408931" y="29013"/>
                    <a:pt x="2596479" y="31812"/>
                    <a:pt x="2774641" y="0"/>
                  </a:cubicBezTo>
                  <a:cubicBezTo>
                    <a:pt x="2952803" y="-31812"/>
                    <a:pt x="3080285" y="12860"/>
                    <a:pt x="3339463" y="0"/>
                  </a:cubicBezTo>
                  <a:cubicBezTo>
                    <a:pt x="3467346" y="-4425"/>
                    <a:pt x="3572254" y="83570"/>
                    <a:pt x="3545794" y="206331"/>
                  </a:cubicBezTo>
                  <a:cubicBezTo>
                    <a:pt x="3559371" y="420208"/>
                    <a:pt x="3558765" y="548222"/>
                    <a:pt x="3545794" y="722145"/>
                  </a:cubicBezTo>
                  <a:lnTo>
                    <a:pt x="3545794" y="722145"/>
                  </a:lnTo>
                  <a:cubicBezTo>
                    <a:pt x="3552825" y="815462"/>
                    <a:pt x="3540489" y="895279"/>
                    <a:pt x="3545794" y="1031636"/>
                  </a:cubicBezTo>
                  <a:lnTo>
                    <a:pt x="3545794" y="1031632"/>
                  </a:lnTo>
                  <a:cubicBezTo>
                    <a:pt x="3553130" y="1161079"/>
                    <a:pt x="3438626" y="1227013"/>
                    <a:pt x="3339463" y="1237963"/>
                  </a:cubicBezTo>
                  <a:cubicBezTo>
                    <a:pt x="3042006" y="1256547"/>
                    <a:pt x="2918873" y="1210321"/>
                    <a:pt x="2700160" y="1237963"/>
                  </a:cubicBezTo>
                  <a:cubicBezTo>
                    <a:pt x="2481447" y="1265605"/>
                    <a:pt x="2248682" y="1213338"/>
                    <a:pt x="2042236" y="1237963"/>
                  </a:cubicBezTo>
                  <a:cubicBezTo>
                    <a:pt x="1835790" y="1262588"/>
                    <a:pt x="1637584" y="1256636"/>
                    <a:pt x="1477414" y="1237963"/>
                  </a:cubicBezTo>
                  <a:cubicBezTo>
                    <a:pt x="1323751" y="1221900"/>
                    <a:pt x="1162929" y="1220482"/>
                    <a:pt x="1025326" y="1237963"/>
                  </a:cubicBezTo>
                  <a:cubicBezTo>
                    <a:pt x="887723" y="1255444"/>
                    <a:pt x="755157" y="1259034"/>
                    <a:pt x="590966" y="1237963"/>
                  </a:cubicBezTo>
                  <a:lnTo>
                    <a:pt x="590966" y="1237963"/>
                  </a:lnTo>
                  <a:cubicBezTo>
                    <a:pt x="424654" y="1224636"/>
                    <a:pt x="314998" y="1240683"/>
                    <a:pt x="206331" y="1237963"/>
                  </a:cubicBezTo>
                  <a:cubicBezTo>
                    <a:pt x="88307" y="1240879"/>
                    <a:pt x="-21411" y="1159725"/>
                    <a:pt x="0" y="1031632"/>
                  </a:cubicBezTo>
                  <a:lnTo>
                    <a:pt x="0" y="1031636"/>
                  </a:lnTo>
                  <a:cubicBezTo>
                    <a:pt x="-203779" y="1077051"/>
                    <a:pt x="-342715" y="1185668"/>
                    <a:pt x="-566684" y="1243474"/>
                  </a:cubicBezTo>
                  <a:cubicBezTo>
                    <a:pt x="-790653" y="1301281"/>
                    <a:pt x="-989432" y="1426522"/>
                    <a:pt x="-1111145" y="1447005"/>
                  </a:cubicBezTo>
                  <a:cubicBezTo>
                    <a:pt x="-978357" y="1371973"/>
                    <a:pt x="-824316" y="1226859"/>
                    <a:pt x="-544461" y="1077326"/>
                  </a:cubicBezTo>
                  <a:cubicBezTo>
                    <a:pt x="-264606" y="927793"/>
                    <a:pt x="-198402" y="881841"/>
                    <a:pt x="0" y="722145"/>
                  </a:cubicBezTo>
                  <a:cubicBezTo>
                    <a:pt x="8336" y="569798"/>
                    <a:pt x="297" y="310185"/>
                    <a:pt x="0" y="206331"/>
                  </a:cubicBezTo>
                  <a:close/>
                </a:path>
              </a:pathLst>
            </a:custGeom>
            <a:solidFill>
              <a:srgbClr val="FDCBA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81337"/>
                        <a:gd name="adj2" fmla="val 66886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68" name="หัวข้อ">
              <a:extLst>
                <a:ext uri="{FF2B5EF4-FFF2-40B4-BE49-F238E27FC236}">
                  <a16:creationId xmlns:a16="http://schemas.microsoft.com/office/drawing/2014/main" id="{8F596340-80B7-416C-8037-EC31BE144BC2}"/>
                </a:ext>
              </a:extLst>
            </p:cNvPr>
            <p:cNvSpPr txBox="1"/>
            <p:nvPr/>
          </p:nvSpPr>
          <p:spPr>
            <a:xfrm>
              <a:off x="8026199" y="3289421"/>
              <a:ext cx="3556364" cy="137473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2,792 กิโลกรัม</a:t>
              </a:r>
            </a:p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เท่ากับ ...... กิโลกรัม ............. กรัม</a:t>
              </a:r>
            </a:p>
          </p:txBody>
        </p:sp>
      </p:grp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4F847D9F-0208-4C8F-9149-F1078A2762A8}"/>
              </a:ext>
            </a:extLst>
          </p:cNvPr>
          <p:cNvSpPr txBox="1"/>
          <p:nvPr/>
        </p:nvSpPr>
        <p:spPr>
          <a:xfrm>
            <a:off x="8829040" y="3352723"/>
            <a:ext cx="1148079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792</a:t>
            </a:r>
          </a:p>
        </p:txBody>
      </p:sp>
      <p:sp>
        <p:nvSpPr>
          <p:cNvPr id="71" name="หัวข้อ">
            <a:extLst>
              <a:ext uri="{FF2B5EF4-FFF2-40B4-BE49-F238E27FC236}">
                <a16:creationId xmlns:a16="http://schemas.microsoft.com/office/drawing/2014/main" id="{A9D45B98-7C96-4585-A557-4E624F577349}"/>
              </a:ext>
            </a:extLst>
          </p:cNvPr>
          <p:cNvSpPr txBox="1"/>
          <p:nvPr/>
        </p:nvSpPr>
        <p:spPr>
          <a:xfrm>
            <a:off x="5372148" y="4303877"/>
            <a:ext cx="6272547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ผลคูณในหน่วยกิโลกรัมต้องเป็นเท่าไร</a:t>
            </a:r>
          </a:p>
        </p:txBody>
      </p:sp>
      <p:sp>
        <p:nvSpPr>
          <p:cNvPr id="79" name="หัวข้อ">
            <a:extLst>
              <a:ext uri="{FF2B5EF4-FFF2-40B4-BE49-F238E27FC236}">
                <a16:creationId xmlns:a16="http://schemas.microsoft.com/office/drawing/2014/main" id="{663B97AD-866F-4A3E-B83F-31B861A3FDF0}"/>
              </a:ext>
            </a:extLst>
          </p:cNvPr>
          <p:cNvSpPr txBox="1"/>
          <p:nvPr/>
        </p:nvSpPr>
        <p:spPr>
          <a:xfrm>
            <a:off x="7508240" y="4764535"/>
            <a:ext cx="1402119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24 + 2 </a:t>
            </a:r>
            <a:r>
              <a:rPr lang="en-US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500" dirty="0">
              <a:solidFill>
                <a:srgbClr val="00B05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0" name="หัวข้อ">
            <a:extLst>
              <a:ext uri="{FF2B5EF4-FFF2-40B4-BE49-F238E27FC236}">
                <a16:creationId xmlns:a16="http://schemas.microsoft.com/office/drawing/2014/main" id="{2B393C79-B844-4ED4-B54E-D8A3FC5DA631}"/>
              </a:ext>
            </a:extLst>
          </p:cNvPr>
          <p:cNvSpPr txBox="1"/>
          <p:nvPr/>
        </p:nvSpPr>
        <p:spPr>
          <a:xfrm>
            <a:off x="8646160" y="4764535"/>
            <a:ext cx="1725761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5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26 กิโลกรัม</a:t>
            </a:r>
          </a:p>
        </p:txBody>
      </p:sp>
      <p:sp>
        <p:nvSpPr>
          <p:cNvPr id="81" name="ไฮไลต์ธรรมดา">
            <a:extLst>
              <a:ext uri="{FF2B5EF4-FFF2-40B4-BE49-F238E27FC236}">
                <a16:creationId xmlns:a16="http://schemas.microsoft.com/office/drawing/2014/main" id="{DEE546DE-614D-4608-9D38-6ACED59FC291}"/>
              </a:ext>
            </a:extLst>
          </p:cNvPr>
          <p:cNvSpPr/>
          <p:nvPr/>
        </p:nvSpPr>
        <p:spPr>
          <a:xfrm rot="16200000">
            <a:off x="1979386" y="4138996"/>
            <a:ext cx="425241" cy="529546"/>
          </a:xfrm>
          <a:prstGeom prst="roundRect">
            <a:avLst>
              <a:gd name="adj" fmla="val 50000"/>
            </a:avLst>
          </a:prstGeom>
          <a:solidFill>
            <a:srgbClr val="69F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97F2967-C826-4ABA-943F-37E8329BC4F9}"/>
              </a:ext>
            </a:extLst>
          </p:cNvPr>
          <p:cNvGrpSpPr/>
          <p:nvPr/>
        </p:nvGrpSpPr>
        <p:grpSpPr>
          <a:xfrm>
            <a:off x="1854581" y="3995991"/>
            <a:ext cx="2311936" cy="713149"/>
            <a:chOff x="5304605" y="4201030"/>
            <a:chExt cx="2311936" cy="713149"/>
          </a:xfrm>
        </p:grpSpPr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BD0BE230-19BB-4A4D-86CD-C0D57F944827}"/>
                </a:ext>
              </a:extLst>
            </p:cNvPr>
            <p:cNvSpPr txBox="1"/>
            <p:nvPr/>
          </p:nvSpPr>
          <p:spPr>
            <a:xfrm>
              <a:off x="6274651" y="4201030"/>
              <a:ext cx="128545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,792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BAD724A-E5D3-458C-AF58-02225FF3B69A}"/>
                </a:ext>
              </a:extLst>
            </p:cNvPr>
            <p:cNvGrpSpPr/>
            <p:nvPr/>
          </p:nvGrpSpPr>
          <p:grpSpPr>
            <a:xfrm>
              <a:off x="5304605" y="4837194"/>
              <a:ext cx="2311936" cy="76985"/>
              <a:chOff x="5304605" y="4837194"/>
              <a:chExt cx="2311936" cy="76985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C93196F-7FD3-4146-8E82-7AC0530105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4605" y="4837194"/>
                <a:ext cx="231193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6A4B849-37CB-4118-A845-B06E0D3430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1650" y="4914179"/>
                <a:ext cx="230489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A97B05C3-97C5-4979-8F62-89A84A9D8B0E}"/>
              </a:ext>
            </a:extLst>
          </p:cNvPr>
          <p:cNvSpPr txBox="1"/>
          <p:nvPr/>
        </p:nvSpPr>
        <p:spPr>
          <a:xfrm>
            <a:off x="1861626" y="3998531"/>
            <a:ext cx="633916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24</a:t>
            </a:r>
          </a:p>
        </p:txBody>
      </p:sp>
      <p:sp>
        <p:nvSpPr>
          <p:cNvPr id="82" name="ไฮไลต์ธรรมดา">
            <a:extLst>
              <a:ext uri="{FF2B5EF4-FFF2-40B4-BE49-F238E27FC236}">
                <a16:creationId xmlns:a16="http://schemas.microsoft.com/office/drawing/2014/main" id="{8122B7B0-A113-499E-8C22-F900F4F56205}"/>
              </a:ext>
            </a:extLst>
          </p:cNvPr>
          <p:cNvSpPr/>
          <p:nvPr/>
        </p:nvSpPr>
        <p:spPr>
          <a:xfrm rot="16200000">
            <a:off x="7306096" y="3537624"/>
            <a:ext cx="425241" cy="431172"/>
          </a:xfrm>
          <a:prstGeom prst="roundRect">
            <a:avLst>
              <a:gd name="adj" fmla="val 50000"/>
            </a:avLst>
          </a:prstGeom>
          <a:solidFill>
            <a:srgbClr val="69F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E5A1107B-ACB1-40FE-963F-025CCDDE2449}"/>
              </a:ext>
            </a:extLst>
          </p:cNvPr>
          <p:cNvSpPr txBox="1"/>
          <p:nvPr/>
        </p:nvSpPr>
        <p:spPr>
          <a:xfrm>
            <a:off x="7212564" y="3352723"/>
            <a:ext cx="63448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28BF6502-0D4B-49CE-89AB-A7A1A0511BF4}"/>
              </a:ext>
            </a:extLst>
          </p:cNvPr>
          <p:cNvSpPr txBox="1"/>
          <p:nvPr/>
        </p:nvSpPr>
        <p:spPr>
          <a:xfrm>
            <a:off x="5411498" y="5225193"/>
            <a:ext cx="6190241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solidFill>
                  <a:srgbClr val="4341B3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ผลคูณในหน่วยกรัมต้องเป็นเท่าไร</a:t>
            </a:r>
          </a:p>
        </p:txBody>
      </p:sp>
      <p:sp>
        <p:nvSpPr>
          <p:cNvPr id="85" name="หัวข้อ">
            <a:extLst>
              <a:ext uri="{FF2B5EF4-FFF2-40B4-BE49-F238E27FC236}">
                <a16:creationId xmlns:a16="http://schemas.microsoft.com/office/drawing/2014/main" id="{8D2F85D9-2056-4DB8-B937-F0B166735DC1}"/>
              </a:ext>
            </a:extLst>
          </p:cNvPr>
          <p:cNvSpPr txBox="1"/>
          <p:nvPr/>
        </p:nvSpPr>
        <p:spPr>
          <a:xfrm>
            <a:off x="5411498" y="5685852"/>
            <a:ext cx="6170902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500" dirty="0">
                <a:solidFill>
                  <a:srgbClr val="4341B3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792 กรัม</a:t>
            </a:r>
          </a:p>
        </p:txBody>
      </p:sp>
      <p:sp>
        <p:nvSpPr>
          <p:cNvPr id="52" name="หัวข้อ">
            <a:extLst>
              <a:ext uri="{FF2B5EF4-FFF2-40B4-BE49-F238E27FC236}">
                <a16:creationId xmlns:a16="http://schemas.microsoft.com/office/drawing/2014/main" id="{3F877BFD-4ADC-473A-9F67-C480AC5AA76C}"/>
              </a:ext>
            </a:extLst>
          </p:cNvPr>
          <p:cNvSpPr txBox="1"/>
          <p:nvPr/>
        </p:nvSpPr>
        <p:spPr>
          <a:xfrm>
            <a:off x="5372148" y="2389731"/>
            <a:ext cx="607817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  1,000 กรัม </a:t>
            </a:r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= 1</a:t>
            </a:r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 กิโลกรัม</a:t>
            </a:r>
          </a:p>
        </p:txBody>
      </p:sp>
      <p:sp>
        <p:nvSpPr>
          <p:cNvPr id="64" name="โจทย์">
            <a:extLst>
              <a:ext uri="{FF2B5EF4-FFF2-40B4-BE49-F238E27FC236}">
                <a16:creationId xmlns:a16="http://schemas.microsoft.com/office/drawing/2014/main" id="{17A0021A-A881-45C7-943D-A5A176AEA30D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การคูณเกี่ยวกับน้ำหนัก</a:t>
            </a:r>
          </a:p>
        </p:txBody>
      </p:sp>
      <p:grpSp>
        <p:nvGrpSpPr>
          <p:cNvPr id="72" name="โจทย์">
            <a:extLst>
              <a:ext uri="{FF2B5EF4-FFF2-40B4-BE49-F238E27FC236}">
                <a16:creationId xmlns:a16="http://schemas.microsoft.com/office/drawing/2014/main" id="{4AFB5523-D2D1-468E-85C8-DF74DCA381D2}"/>
              </a:ext>
            </a:extLst>
          </p:cNvPr>
          <p:cNvGrpSpPr/>
          <p:nvPr/>
        </p:nvGrpSpPr>
        <p:grpSpPr>
          <a:xfrm>
            <a:off x="2383754" y="1351165"/>
            <a:ext cx="7424492" cy="734647"/>
            <a:chOff x="1470225" y="1033842"/>
            <a:chExt cx="6389506" cy="734647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50C8AAC-8495-4859-9601-9E3346FEF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225" y="1033842"/>
              <a:ext cx="6389506" cy="734647"/>
            </a:xfrm>
            <a:prstGeom prst="rect">
              <a:avLst/>
            </a:prstGeom>
          </p:spPr>
        </p:pic>
        <p:sp>
          <p:nvSpPr>
            <p:cNvPr id="74" name="หัวข้อ">
              <a:extLst>
                <a:ext uri="{FF2B5EF4-FFF2-40B4-BE49-F238E27FC236}">
                  <a16:creationId xmlns:a16="http://schemas.microsoft.com/office/drawing/2014/main" id="{B77FDBC5-A8D2-4CB8-83F4-642E7D123914}"/>
                </a:ext>
              </a:extLst>
            </p:cNvPr>
            <p:cNvSpPr txBox="1"/>
            <p:nvPr/>
          </p:nvSpPr>
          <p:spPr>
            <a:xfrm>
              <a:off x="1481093" y="1138301"/>
              <a:ext cx="6378638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6 กิโลกรัม 698 กรัม คูณ 4 เท่ากับเท่าไร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5B4796D-510B-432A-AB55-1E073B5A14D7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98BC96B0-6FB9-45B2-AC9C-3703ED350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1EBECF6D-AFB3-41BE-A9ED-70A0DAA544B7}"/>
                </a:ext>
              </a:extLst>
            </p:cNvPr>
            <p:cNvSpPr txBox="1"/>
            <p:nvPr/>
          </p:nvSpPr>
          <p:spPr>
            <a:xfrm>
              <a:off x="283061" y="1898052"/>
              <a:ext cx="680720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4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BC3537-3007-4CF5-9B6A-2C699E81EFDC}"/>
              </a:ext>
            </a:extLst>
          </p:cNvPr>
          <p:cNvGrpSpPr/>
          <p:nvPr/>
        </p:nvGrpSpPr>
        <p:grpSpPr>
          <a:xfrm>
            <a:off x="789979" y="5431604"/>
            <a:ext cx="873322" cy="666849"/>
            <a:chOff x="1231704" y="5526173"/>
            <a:chExt cx="873322" cy="666849"/>
          </a:xfrm>
        </p:grpSpPr>
        <p:sp>
          <p:nvSpPr>
            <p:cNvPr id="87" name="หัวข้อ">
              <a:extLst>
                <a:ext uri="{FF2B5EF4-FFF2-40B4-BE49-F238E27FC236}">
                  <a16:creationId xmlns:a16="http://schemas.microsoft.com/office/drawing/2014/main" id="{028E02B2-B21B-4E14-A9BE-948094B64225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C1FAA55-1888-49E9-9891-4DF9663CC5D4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9209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65" grpId="0" animBg="1"/>
      <p:bldP spid="28" grpId="0"/>
      <p:bldP spid="39" grpId="0"/>
      <p:bldP spid="55" grpId="0"/>
      <p:bldP spid="58" grpId="0"/>
      <p:bldP spid="70" grpId="0"/>
      <p:bldP spid="71" grpId="0"/>
      <p:bldP spid="79" grpId="0"/>
      <p:bldP spid="80" grpId="0"/>
      <p:bldP spid="81" grpId="0" animBg="1"/>
      <p:bldP spid="40" grpId="0"/>
      <p:bldP spid="82" grpId="0" animBg="1"/>
      <p:bldP spid="69" grpId="0"/>
      <p:bldP spid="84" grpId="0"/>
      <p:bldP spid="85" grpId="0"/>
      <p:bldP spid="52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G" descr="Shape, rectangle&#10;&#10;Description automatically generated">
            <a:extLst>
              <a:ext uri="{FF2B5EF4-FFF2-40B4-BE49-F238E27FC236}">
                <a16:creationId xmlns:a16="http://schemas.microsoft.com/office/drawing/2014/main" id="{DD43E520-B63F-4C3F-B2E5-9A206D80C3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78" name="สีขาว">
            <a:extLst>
              <a:ext uri="{FF2B5EF4-FFF2-40B4-BE49-F238E27FC236}">
                <a16:creationId xmlns:a16="http://schemas.microsoft.com/office/drawing/2014/main" id="{A5A82A4C-4BC3-410D-9BE8-3EB861D78FD3}"/>
              </a:ext>
            </a:extLst>
          </p:cNvPr>
          <p:cNvSpPr/>
          <p:nvPr/>
        </p:nvSpPr>
        <p:spPr>
          <a:xfrm>
            <a:off x="609600" y="2396971"/>
            <a:ext cx="5009146" cy="3630967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9" name="สีขาว">
            <a:extLst>
              <a:ext uri="{FF2B5EF4-FFF2-40B4-BE49-F238E27FC236}">
                <a16:creationId xmlns:a16="http://schemas.microsoft.com/office/drawing/2014/main" id="{5A7F4AB9-1866-45F1-83AC-67D1A5DF2E3C}"/>
              </a:ext>
            </a:extLst>
          </p:cNvPr>
          <p:cNvSpPr/>
          <p:nvPr/>
        </p:nvSpPr>
        <p:spPr>
          <a:xfrm>
            <a:off x="5992148" y="2396971"/>
            <a:ext cx="5582330" cy="3630967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64" name="โจทย์">
            <a:extLst>
              <a:ext uri="{FF2B5EF4-FFF2-40B4-BE49-F238E27FC236}">
                <a16:creationId xmlns:a16="http://schemas.microsoft.com/office/drawing/2014/main" id="{17A0021A-A881-45C7-943D-A5A176AEA30D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การหารเกี่ยวกับน้ำหนัก</a:t>
            </a:r>
          </a:p>
        </p:txBody>
      </p:sp>
      <p:grpSp>
        <p:nvGrpSpPr>
          <p:cNvPr id="72" name="โจทย์">
            <a:extLst>
              <a:ext uri="{FF2B5EF4-FFF2-40B4-BE49-F238E27FC236}">
                <a16:creationId xmlns:a16="http://schemas.microsoft.com/office/drawing/2014/main" id="{4AFB5523-D2D1-468E-85C8-DF74DCA381D2}"/>
              </a:ext>
            </a:extLst>
          </p:cNvPr>
          <p:cNvGrpSpPr/>
          <p:nvPr/>
        </p:nvGrpSpPr>
        <p:grpSpPr>
          <a:xfrm>
            <a:off x="2383754" y="1351165"/>
            <a:ext cx="7424492" cy="734647"/>
            <a:chOff x="1470225" y="1033842"/>
            <a:chExt cx="6389506" cy="734647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50C8AAC-8495-4859-9601-9E3346FEF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225" y="1033842"/>
              <a:ext cx="6389506" cy="734647"/>
            </a:xfrm>
            <a:prstGeom prst="rect">
              <a:avLst/>
            </a:prstGeom>
          </p:spPr>
        </p:pic>
        <p:sp>
          <p:nvSpPr>
            <p:cNvPr id="74" name="หัวข้อ">
              <a:extLst>
                <a:ext uri="{FF2B5EF4-FFF2-40B4-BE49-F238E27FC236}">
                  <a16:creationId xmlns:a16="http://schemas.microsoft.com/office/drawing/2014/main" id="{B77FDBC5-A8D2-4CB8-83F4-642E7D123914}"/>
                </a:ext>
              </a:extLst>
            </p:cNvPr>
            <p:cNvSpPr txBox="1"/>
            <p:nvPr/>
          </p:nvSpPr>
          <p:spPr>
            <a:xfrm>
              <a:off x="1481093" y="1138301"/>
              <a:ext cx="6378638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กิโลกรัม </a:t>
              </a:r>
              <a:r>
                <a:rPr lang="en-US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450</a:t>
              </a: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กรัม หารด้วย 5 เท่ากับเท่าไร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5B4796D-510B-432A-AB55-1E073B5A14D7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98BC96B0-6FB9-45B2-AC9C-3703ED350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1EBECF6D-AFB3-41BE-A9ED-70A0DAA544B7}"/>
                </a:ext>
              </a:extLst>
            </p:cNvPr>
            <p:cNvSpPr txBox="1"/>
            <p:nvPr/>
          </p:nvSpPr>
          <p:spPr>
            <a:xfrm>
              <a:off x="283061" y="1898052"/>
              <a:ext cx="680720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5</a:t>
              </a:r>
            </a:p>
          </p:txBody>
        </p:sp>
      </p:grpSp>
      <p:pic>
        <p:nvPicPr>
          <p:cNvPr id="54" name="Picture 5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98879BF-52BD-4D0F-947D-7923519E26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6"/>
          <a:stretch/>
        </p:blipFill>
        <p:spPr>
          <a:xfrm>
            <a:off x="2256900" y="3348697"/>
            <a:ext cx="2582174" cy="576146"/>
          </a:xfrm>
          <a:prstGeom prst="rect">
            <a:avLst/>
          </a:prstGeom>
        </p:spPr>
      </p:pic>
      <p:sp>
        <p:nvSpPr>
          <p:cNvPr id="61" name="สีเขียว">
            <a:extLst>
              <a:ext uri="{FF2B5EF4-FFF2-40B4-BE49-F238E27FC236}">
                <a16:creationId xmlns:a16="http://schemas.microsoft.com/office/drawing/2014/main" id="{DDFC1771-6F75-43CD-9A96-4F986D2F13D1}"/>
              </a:ext>
            </a:extLst>
          </p:cNvPr>
          <p:cNvSpPr/>
          <p:nvPr/>
        </p:nvSpPr>
        <p:spPr>
          <a:xfrm>
            <a:off x="2499202" y="3406158"/>
            <a:ext cx="432000" cy="432000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0" name="สีเขียว">
            <a:extLst>
              <a:ext uri="{FF2B5EF4-FFF2-40B4-BE49-F238E27FC236}">
                <a16:creationId xmlns:a16="http://schemas.microsoft.com/office/drawing/2014/main" id="{60749037-580E-4393-9570-55795299BEF0}"/>
              </a:ext>
            </a:extLst>
          </p:cNvPr>
          <p:cNvSpPr/>
          <p:nvPr/>
        </p:nvSpPr>
        <p:spPr>
          <a:xfrm>
            <a:off x="1803883" y="3421728"/>
            <a:ext cx="396000" cy="396000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1" name="สีม่วง">
            <a:extLst>
              <a:ext uri="{FF2B5EF4-FFF2-40B4-BE49-F238E27FC236}">
                <a16:creationId xmlns:a16="http://schemas.microsoft.com/office/drawing/2014/main" id="{3967423E-EFD7-4C12-ADCB-52693531DD1B}"/>
              </a:ext>
            </a:extLst>
          </p:cNvPr>
          <p:cNvSpPr/>
          <p:nvPr/>
        </p:nvSpPr>
        <p:spPr>
          <a:xfrm>
            <a:off x="3675321" y="3367747"/>
            <a:ext cx="884099" cy="468000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2" name="สีม่วง">
            <a:extLst>
              <a:ext uri="{FF2B5EF4-FFF2-40B4-BE49-F238E27FC236}">
                <a16:creationId xmlns:a16="http://schemas.microsoft.com/office/drawing/2014/main" id="{D09070D6-346B-4DEB-A6E9-E58D5B2B0E91}"/>
              </a:ext>
            </a:extLst>
          </p:cNvPr>
          <p:cNvSpPr/>
          <p:nvPr/>
        </p:nvSpPr>
        <p:spPr>
          <a:xfrm>
            <a:off x="1800924" y="3416380"/>
            <a:ext cx="396000" cy="396000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4" name="หัวข้อ">
            <a:extLst>
              <a:ext uri="{FF2B5EF4-FFF2-40B4-BE49-F238E27FC236}">
                <a16:creationId xmlns:a16="http://schemas.microsoft.com/office/drawing/2014/main" id="{AC0E5FA2-A5AE-4B9F-8A9D-F50A3AEBDCB9}"/>
              </a:ext>
            </a:extLst>
          </p:cNvPr>
          <p:cNvSpPr txBox="1"/>
          <p:nvPr/>
        </p:nvSpPr>
        <p:spPr>
          <a:xfrm>
            <a:off x="1718949" y="4853683"/>
            <a:ext cx="31201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กิโลกรัม </a:t>
            </a: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 กรัม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708220B-4114-47A4-9DEE-99674D394CD0}"/>
              </a:ext>
            </a:extLst>
          </p:cNvPr>
          <p:cNvGrpSpPr/>
          <p:nvPr/>
        </p:nvGrpSpPr>
        <p:grpSpPr>
          <a:xfrm>
            <a:off x="2256900" y="3226671"/>
            <a:ext cx="2315177" cy="666850"/>
            <a:chOff x="5235178" y="2815707"/>
            <a:chExt cx="2315177" cy="666850"/>
          </a:xfrm>
        </p:grpSpPr>
        <p:sp>
          <p:nvSpPr>
            <p:cNvPr id="96" name="หัวข้อ">
              <a:extLst>
                <a:ext uri="{FF2B5EF4-FFF2-40B4-BE49-F238E27FC236}">
                  <a16:creationId xmlns:a16="http://schemas.microsoft.com/office/drawing/2014/main" id="{223ECE27-454A-41D0-8954-BC8F46D14569}"/>
                </a:ext>
              </a:extLst>
            </p:cNvPr>
            <p:cNvSpPr txBox="1"/>
            <p:nvPr/>
          </p:nvSpPr>
          <p:spPr>
            <a:xfrm>
              <a:off x="5235178" y="2815708"/>
              <a:ext cx="64700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endPara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97" name="หัวข้อ">
              <a:extLst>
                <a:ext uri="{FF2B5EF4-FFF2-40B4-BE49-F238E27FC236}">
                  <a16:creationId xmlns:a16="http://schemas.microsoft.com/office/drawing/2014/main" id="{D7F00CAE-C320-4620-A5EF-EBEB98A02ECC}"/>
                </a:ext>
              </a:extLst>
            </p:cNvPr>
            <p:cNvSpPr txBox="1"/>
            <p:nvPr/>
          </p:nvSpPr>
          <p:spPr>
            <a:xfrm>
              <a:off x="6406794" y="2815707"/>
              <a:ext cx="114356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450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12AE1F8-BB5A-4628-8245-4F7F93D5C048}"/>
              </a:ext>
            </a:extLst>
          </p:cNvPr>
          <p:cNvGrpSpPr/>
          <p:nvPr/>
        </p:nvGrpSpPr>
        <p:grpSpPr>
          <a:xfrm>
            <a:off x="1883498" y="2568178"/>
            <a:ext cx="3054691" cy="666849"/>
            <a:chOff x="4861776" y="2171141"/>
            <a:chExt cx="3054691" cy="666849"/>
          </a:xfrm>
        </p:grpSpPr>
        <p:sp>
          <p:nvSpPr>
            <p:cNvPr id="99" name="หัวข้อ">
              <a:extLst>
                <a:ext uri="{FF2B5EF4-FFF2-40B4-BE49-F238E27FC236}">
                  <a16:creationId xmlns:a16="http://schemas.microsoft.com/office/drawing/2014/main" id="{2DB3727B-AD81-4AAF-A38D-79F38EBD45C2}"/>
                </a:ext>
              </a:extLst>
            </p:cNvPr>
            <p:cNvSpPr txBox="1"/>
            <p:nvPr/>
          </p:nvSpPr>
          <p:spPr>
            <a:xfrm>
              <a:off x="4861776" y="2171141"/>
              <a:ext cx="1709489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กิโลกรัม</a:t>
              </a:r>
            </a:p>
          </p:txBody>
        </p:sp>
        <p:sp>
          <p:nvSpPr>
            <p:cNvPr id="100" name="หัวข้อ">
              <a:extLst>
                <a:ext uri="{FF2B5EF4-FFF2-40B4-BE49-F238E27FC236}">
                  <a16:creationId xmlns:a16="http://schemas.microsoft.com/office/drawing/2014/main" id="{3A8495D9-472F-4BE5-A22B-BC4DA933E951}"/>
                </a:ext>
              </a:extLst>
            </p:cNvPr>
            <p:cNvSpPr txBox="1"/>
            <p:nvPr/>
          </p:nvSpPr>
          <p:spPr>
            <a:xfrm>
              <a:off x="6402403" y="2171141"/>
              <a:ext cx="1514064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กรัม</a:t>
              </a:r>
            </a:p>
          </p:txBody>
        </p:sp>
      </p:grpSp>
      <p:sp>
        <p:nvSpPr>
          <p:cNvPr id="101" name="หัวข้อ">
            <a:extLst>
              <a:ext uri="{FF2B5EF4-FFF2-40B4-BE49-F238E27FC236}">
                <a16:creationId xmlns:a16="http://schemas.microsoft.com/office/drawing/2014/main" id="{D2809901-46DC-4735-BEF3-617623097E04}"/>
              </a:ext>
            </a:extLst>
          </p:cNvPr>
          <p:cNvSpPr txBox="1"/>
          <p:nvPr/>
        </p:nvSpPr>
        <p:spPr>
          <a:xfrm>
            <a:off x="1617859" y="3226672"/>
            <a:ext cx="76917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endParaRPr lang="th-TH" sz="2800" dirty="0">
              <a:solidFill>
                <a:sysClr val="windowText" lastClr="00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09CEF1D-E01C-4663-A107-84F583826C6D}"/>
              </a:ext>
            </a:extLst>
          </p:cNvPr>
          <p:cNvGrpSpPr/>
          <p:nvPr/>
        </p:nvGrpSpPr>
        <p:grpSpPr>
          <a:xfrm>
            <a:off x="2256899" y="3863073"/>
            <a:ext cx="2582174" cy="688641"/>
            <a:chOff x="2239761" y="3886356"/>
            <a:chExt cx="2582174" cy="688641"/>
          </a:xfrm>
        </p:grpSpPr>
        <p:sp>
          <p:nvSpPr>
            <p:cNvPr id="103" name="หัวข้อ">
              <a:extLst>
                <a:ext uri="{FF2B5EF4-FFF2-40B4-BE49-F238E27FC236}">
                  <a16:creationId xmlns:a16="http://schemas.microsoft.com/office/drawing/2014/main" id="{9535BA07-91E5-420E-963E-6D98A287C3E4}"/>
                </a:ext>
              </a:extLst>
            </p:cNvPr>
            <p:cNvSpPr txBox="1"/>
            <p:nvPr/>
          </p:nvSpPr>
          <p:spPr>
            <a:xfrm>
              <a:off x="2369890" y="3886356"/>
              <a:ext cx="516873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0178BAB6-7ACC-4104-8208-096A657ABC3A}"/>
                </a:ext>
              </a:extLst>
            </p:cNvPr>
            <p:cNvGrpSpPr/>
            <p:nvPr/>
          </p:nvGrpSpPr>
          <p:grpSpPr>
            <a:xfrm>
              <a:off x="2239761" y="4501628"/>
              <a:ext cx="2582174" cy="73369"/>
              <a:chOff x="4903542" y="5509722"/>
              <a:chExt cx="2712999" cy="76985"/>
            </a:xfrm>
          </p:grpSpPr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B29B716A-765E-4218-A56B-E2E72F3401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03542" y="5509722"/>
                <a:ext cx="27129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7B91B408-37D3-4E56-B851-70A3E97BD0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03542" y="5586707"/>
                <a:ext cx="27129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7" name="หัวข้อ">
            <a:extLst>
              <a:ext uri="{FF2B5EF4-FFF2-40B4-BE49-F238E27FC236}">
                <a16:creationId xmlns:a16="http://schemas.microsoft.com/office/drawing/2014/main" id="{330E9D50-7389-40F3-AED4-48C8AF760941}"/>
              </a:ext>
            </a:extLst>
          </p:cNvPr>
          <p:cNvSpPr txBox="1"/>
          <p:nvPr/>
        </p:nvSpPr>
        <p:spPr>
          <a:xfrm>
            <a:off x="3390902" y="3865897"/>
            <a:ext cx="1190922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  <a:r>
              <a:rPr lang="th-TH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</a:p>
        </p:txBody>
      </p:sp>
      <p:sp>
        <p:nvSpPr>
          <p:cNvPr id="108" name="หัวข้อ">
            <a:extLst>
              <a:ext uri="{FF2B5EF4-FFF2-40B4-BE49-F238E27FC236}">
                <a16:creationId xmlns:a16="http://schemas.microsoft.com/office/drawing/2014/main" id="{C85EF766-AE49-405C-8C51-5C983E590FC2}"/>
              </a:ext>
            </a:extLst>
          </p:cNvPr>
          <p:cNvSpPr txBox="1"/>
          <p:nvPr/>
        </p:nvSpPr>
        <p:spPr>
          <a:xfrm>
            <a:off x="6618964" y="2650905"/>
            <a:ext cx="434681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1) หาผลหารในหน่วยกิโลกรัม</a:t>
            </a:r>
          </a:p>
        </p:txBody>
      </p:sp>
      <p:sp>
        <p:nvSpPr>
          <p:cNvPr id="109" name="หัวข้อ">
            <a:extLst>
              <a:ext uri="{FF2B5EF4-FFF2-40B4-BE49-F238E27FC236}">
                <a16:creationId xmlns:a16="http://schemas.microsoft.com/office/drawing/2014/main" id="{16C4F99B-DB18-4EF6-9484-155F7E5650CC}"/>
              </a:ext>
            </a:extLst>
          </p:cNvPr>
          <p:cNvSpPr txBox="1"/>
          <p:nvPr/>
        </p:nvSpPr>
        <p:spPr>
          <a:xfrm>
            <a:off x="6618964" y="3863073"/>
            <a:ext cx="544251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) หาผลหารในหน่วยกรัม  </a:t>
            </a:r>
          </a:p>
        </p:txBody>
      </p:sp>
      <p:sp>
        <p:nvSpPr>
          <p:cNvPr id="110" name="หัวข้อ">
            <a:extLst>
              <a:ext uri="{FF2B5EF4-FFF2-40B4-BE49-F238E27FC236}">
                <a16:creationId xmlns:a16="http://schemas.microsoft.com/office/drawing/2014/main" id="{1DC0BF5D-BF13-4740-8BAE-01E4DE9E059B}"/>
              </a:ext>
            </a:extLst>
          </p:cNvPr>
          <p:cNvSpPr txBox="1"/>
          <p:nvPr/>
        </p:nvSpPr>
        <p:spPr>
          <a:xfrm>
            <a:off x="6976656" y="3256989"/>
            <a:ext cx="162990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5 </a:t>
            </a:r>
            <a:r>
              <a:rPr lang="en-US" sz="28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5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11" name="หัวข้อ">
            <a:extLst>
              <a:ext uri="{FF2B5EF4-FFF2-40B4-BE49-F238E27FC236}">
                <a16:creationId xmlns:a16="http://schemas.microsoft.com/office/drawing/2014/main" id="{FFD340C4-59A2-4147-A9AA-B1C8415A4FEB}"/>
              </a:ext>
            </a:extLst>
          </p:cNvPr>
          <p:cNvSpPr txBox="1"/>
          <p:nvPr/>
        </p:nvSpPr>
        <p:spPr>
          <a:xfrm>
            <a:off x="8077201" y="3256989"/>
            <a:ext cx="27642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 </a:t>
            </a:r>
            <a:r>
              <a:rPr lang="th-TH" sz="28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กิโลกรัม</a:t>
            </a:r>
          </a:p>
        </p:txBody>
      </p:sp>
      <p:sp>
        <p:nvSpPr>
          <p:cNvPr id="112" name="หัวข้อ">
            <a:extLst>
              <a:ext uri="{FF2B5EF4-FFF2-40B4-BE49-F238E27FC236}">
                <a16:creationId xmlns:a16="http://schemas.microsoft.com/office/drawing/2014/main" id="{5071C3B3-49BF-4495-9AA7-314AA62AF8FE}"/>
              </a:ext>
            </a:extLst>
          </p:cNvPr>
          <p:cNvSpPr txBox="1"/>
          <p:nvPr/>
        </p:nvSpPr>
        <p:spPr>
          <a:xfrm>
            <a:off x="6976656" y="4469156"/>
            <a:ext cx="19182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45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0 </a:t>
            </a:r>
            <a:r>
              <a:rPr lang="en-US" sz="28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5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13" name="หัวข้อ">
            <a:extLst>
              <a:ext uri="{FF2B5EF4-FFF2-40B4-BE49-F238E27FC236}">
                <a16:creationId xmlns:a16="http://schemas.microsoft.com/office/drawing/2014/main" id="{05CB9B56-B790-4CF2-A689-DFF442083103}"/>
              </a:ext>
            </a:extLst>
          </p:cNvPr>
          <p:cNvSpPr txBox="1"/>
          <p:nvPr/>
        </p:nvSpPr>
        <p:spPr>
          <a:xfrm>
            <a:off x="8503921" y="4469156"/>
            <a:ext cx="191748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  <a:r>
              <a:rPr lang="th-TH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 กรัม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949681EC-F56C-4EC8-849C-595C3F293E52}"/>
              </a:ext>
            </a:extLst>
          </p:cNvPr>
          <p:cNvGrpSpPr/>
          <p:nvPr/>
        </p:nvGrpSpPr>
        <p:grpSpPr>
          <a:xfrm>
            <a:off x="865458" y="4839193"/>
            <a:ext cx="873322" cy="666849"/>
            <a:chOff x="1231704" y="5526173"/>
            <a:chExt cx="873322" cy="666849"/>
          </a:xfrm>
        </p:grpSpPr>
        <p:sp>
          <p:nvSpPr>
            <p:cNvPr id="115" name="หัวข้อ">
              <a:extLst>
                <a:ext uri="{FF2B5EF4-FFF2-40B4-BE49-F238E27FC236}">
                  <a16:creationId xmlns:a16="http://schemas.microsoft.com/office/drawing/2014/main" id="{9B489333-2B14-4182-95F5-1AE45F75C6D8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DCD3A88-07A2-469A-AB02-9A5B03333215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625466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90" grpId="0" animBg="1"/>
      <p:bldP spid="90" grpId="1" animBg="1"/>
      <p:bldP spid="91" grpId="0" animBg="1"/>
      <p:bldP spid="92" grpId="0" animBg="1"/>
      <p:bldP spid="94" grpId="0"/>
      <p:bldP spid="101" grpId="0"/>
      <p:bldP spid="107" grpId="0"/>
      <p:bldP spid="108" grpId="0"/>
      <p:bldP spid="109" grpId="0"/>
      <p:bldP spid="110" grpId="0"/>
      <p:bldP spid="111" grpId="0"/>
      <p:bldP spid="112" grpId="0"/>
      <p:bldP spid="113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G" descr="Shape, rectangle&#10;&#10;Description automatically generated">
            <a:extLst>
              <a:ext uri="{FF2B5EF4-FFF2-40B4-BE49-F238E27FC236}">
                <a16:creationId xmlns:a16="http://schemas.microsoft.com/office/drawing/2014/main" id="{DD43E520-B63F-4C3F-B2E5-9A206D80C3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78" name="สีขาว">
            <a:extLst>
              <a:ext uri="{FF2B5EF4-FFF2-40B4-BE49-F238E27FC236}">
                <a16:creationId xmlns:a16="http://schemas.microsoft.com/office/drawing/2014/main" id="{A5A82A4C-4BC3-410D-9BE8-3EB861D78FD3}"/>
              </a:ext>
            </a:extLst>
          </p:cNvPr>
          <p:cNvSpPr/>
          <p:nvPr/>
        </p:nvSpPr>
        <p:spPr>
          <a:xfrm>
            <a:off x="609600" y="2396971"/>
            <a:ext cx="5009146" cy="3630967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9" name="สีขาว">
            <a:extLst>
              <a:ext uri="{FF2B5EF4-FFF2-40B4-BE49-F238E27FC236}">
                <a16:creationId xmlns:a16="http://schemas.microsoft.com/office/drawing/2014/main" id="{5A7F4AB9-1866-45F1-83AC-67D1A5DF2E3C}"/>
              </a:ext>
            </a:extLst>
          </p:cNvPr>
          <p:cNvSpPr/>
          <p:nvPr/>
        </p:nvSpPr>
        <p:spPr>
          <a:xfrm>
            <a:off x="5992148" y="2396971"/>
            <a:ext cx="5582330" cy="3630967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64" name="โจทย์">
            <a:extLst>
              <a:ext uri="{FF2B5EF4-FFF2-40B4-BE49-F238E27FC236}">
                <a16:creationId xmlns:a16="http://schemas.microsoft.com/office/drawing/2014/main" id="{17A0021A-A881-45C7-943D-A5A176AEA30D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การหารเกี่ยวกับน้ำหนัก</a:t>
            </a:r>
          </a:p>
        </p:txBody>
      </p:sp>
      <p:grpSp>
        <p:nvGrpSpPr>
          <p:cNvPr id="72" name="โจทย์">
            <a:extLst>
              <a:ext uri="{FF2B5EF4-FFF2-40B4-BE49-F238E27FC236}">
                <a16:creationId xmlns:a16="http://schemas.microsoft.com/office/drawing/2014/main" id="{4AFB5523-D2D1-468E-85C8-DF74DCA381D2}"/>
              </a:ext>
            </a:extLst>
          </p:cNvPr>
          <p:cNvGrpSpPr/>
          <p:nvPr/>
        </p:nvGrpSpPr>
        <p:grpSpPr>
          <a:xfrm>
            <a:off x="2383754" y="1351165"/>
            <a:ext cx="7424492" cy="734647"/>
            <a:chOff x="1470225" y="1033842"/>
            <a:chExt cx="6389506" cy="734647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50C8AAC-8495-4859-9601-9E3346FEF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225" y="1033842"/>
              <a:ext cx="6389506" cy="734647"/>
            </a:xfrm>
            <a:prstGeom prst="rect">
              <a:avLst/>
            </a:prstGeom>
          </p:spPr>
        </p:pic>
        <p:sp>
          <p:nvSpPr>
            <p:cNvPr id="74" name="หัวข้อ">
              <a:extLst>
                <a:ext uri="{FF2B5EF4-FFF2-40B4-BE49-F238E27FC236}">
                  <a16:creationId xmlns:a16="http://schemas.microsoft.com/office/drawing/2014/main" id="{B77FDBC5-A8D2-4CB8-83F4-642E7D123914}"/>
                </a:ext>
              </a:extLst>
            </p:cNvPr>
            <p:cNvSpPr txBox="1"/>
            <p:nvPr/>
          </p:nvSpPr>
          <p:spPr>
            <a:xfrm>
              <a:off x="1481093" y="1138301"/>
              <a:ext cx="6378638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8 กิโลกรัม 800 กรัม หารด้วย 4 เท่ากับเท่าไร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5B4796D-510B-432A-AB55-1E073B5A14D7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98BC96B0-6FB9-45B2-AC9C-3703ED350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1EBECF6D-AFB3-41BE-A9ED-70A0DAA544B7}"/>
                </a:ext>
              </a:extLst>
            </p:cNvPr>
            <p:cNvSpPr txBox="1"/>
            <p:nvPr/>
          </p:nvSpPr>
          <p:spPr>
            <a:xfrm>
              <a:off x="283061" y="1898052"/>
              <a:ext cx="680720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6</a:t>
              </a:r>
            </a:p>
          </p:txBody>
        </p:sp>
      </p:grpSp>
      <p:pic>
        <p:nvPicPr>
          <p:cNvPr id="54" name="Picture 5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98879BF-52BD-4D0F-947D-7923519E26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6"/>
          <a:stretch/>
        </p:blipFill>
        <p:spPr>
          <a:xfrm>
            <a:off x="2256900" y="3348697"/>
            <a:ext cx="2582174" cy="576146"/>
          </a:xfrm>
          <a:prstGeom prst="rect">
            <a:avLst/>
          </a:prstGeom>
        </p:spPr>
      </p:pic>
      <p:sp>
        <p:nvSpPr>
          <p:cNvPr id="61" name="สีเขียว">
            <a:extLst>
              <a:ext uri="{FF2B5EF4-FFF2-40B4-BE49-F238E27FC236}">
                <a16:creationId xmlns:a16="http://schemas.microsoft.com/office/drawing/2014/main" id="{DDFC1771-6F75-43CD-9A96-4F986D2F13D1}"/>
              </a:ext>
            </a:extLst>
          </p:cNvPr>
          <p:cNvSpPr/>
          <p:nvPr/>
        </p:nvSpPr>
        <p:spPr>
          <a:xfrm>
            <a:off x="2499202" y="3406158"/>
            <a:ext cx="432000" cy="432000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0" name="สีเขียว">
            <a:extLst>
              <a:ext uri="{FF2B5EF4-FFF2-40B4-BE49-F238E27FC236}">
                <a16:creationId xmlns:a16="http://schemas.microsoft.com/office/drawing/2014/main" id="{60749037-580E-4393-9570-55795299BEF0}"/>
              </a:ext>
            </a:extLst>
          </p:cNvPr>
          <p:cNvSpPr/>
          <p:nvPr/>
        </p:nvSpPr>
        <p:spPr>
          <a:xfrm>
            <a:off x="1803883" y="3421728"/>
            <a:ext cx="396000" cy="396000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1" name="สีม่วง">
            <a:extLst>
              <a:ext uri="{FF2B5EF4-FFF2-40B4-BE49-F238E27FC236}">
                <a16:creationId xmlns:a16="http://schemas.microsoft.com/office/drawing/2014/main" id="{3967423E-EFD7-4C12-ADCB-52693531DD1B}"/>
              </a:ext>
            </a:extLst>
          </p:cNvPr>
          <p:cNvSpPr/>
          <p:nvPr/>
        </p:nvSpPr>
        <p:spPr>
          <a:xfrm>
            <a:off x="3675321" y="3367747"/>
            <a:ext cx="884099" cy="468000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2" name="สีม่วง">
            <a:extLst>
              <a:ext uri="{FF2B5EF4-FFF2-40B4-BE49-F238E27FC236}">
                <a16:creationId xmlns:a16="http://schemas.microsoft.com/office/drawing/2014/main" id="{D09070D6-346B-4DEB-A6E9-E58D5B2B0E91}"/>
              </a:ext>
            </a:extLst>
          </p:cNvPr>
          <p:cNvSpPr/>
          <p:nvPr/>
        </p:nvSpPr>
        <p:spPr>
          <a:xfrm>
            <a:off x="1800924" y="3416380"/>
            <a:ext cx="396000" cy="396000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4" name="หัวข้อ">
            <a:extLst>
              <a:ext uri="{FF2B5EF4-FFF2-40B4-BE49-F238E27FC236}">
                <a16:creationId xmlns:a16="http://schemas.microsoft.com/office/drawing/2014/main" id="{AC0E5FA2-A5AE-4B9F-8A9D-F50A3AEBDCB9}"/>
              </a:ext>
            </a:extLst>
          </p:cNvPr>
          <p:cNvSpPr txBox="1"/>
          <p:nvPr/>
        </p:nvSpPr>
        <p:spPr>
          <a:xfrm>
            <a:off x="1718949" y="4853683"/>
            <a:ext cx="312012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 กิโลกรัม 200 กรัม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708220B-4114-47A4-9DEE-99674D394CD0}"/>
              </a:ext>
            </a:extLst>
          </p:cNvPr>
          <p:cNvGrpSpPr/>
          <p:nvPr/>
        </p:nvGrpSpPr>
        <p:grpSpPr>
          <a:xfrm>
            <a:off x="2256900" y="3226671"/>
            <a:ext cx="2315177" cy="666850"/>
            <a:chOff x="5235178" y="2815707"/>
            <a:chExt cx="2315177" cy="666850"/>
          </a:xfrm>
        </p:grpSpPr>
        <p:sp>
          <p:nvSpPr>
            <p:cNvPr id="96" name="หัวข้อ">
              <a:extLst>
                <a:ext uri="{FF2B5EF4-FFF2-40B4-BE49-F238E27FC236}">
                  <a16:creationId xmlns:a16="http://schemas.microsoft.com/office/drawing/2014/main" id="{223ECE27-454A-41D0-8954-BC8F46D14569}"/>
                </a:ext>
              </a:extLst>
            </p:cNvPr>
            <p:cNvSpPr txBox="1"/>
            <p:nvPr/>
          </p:nvSpPr>
          <p:spPr>
            <a:xfrm>
              <a:off x="5235178" y="2815708"/>
              <a:ext cx="64700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8</a:t>
              </a:r>
            </a:p>
          </p:txBody>
        </p:sp>
        <p:sp>
          <p:nvSpPr>
            <p:cNvPr id="97" name="หัวข้อ">
              <a:extLst>
                <a:ext uri="{FF2B5EF4-FFF2-40B4-BE49-F238E27FC236}">
                  <a16:creationId xmlns:a16="http://schemas.microsoft.com/office/drawing/2014/main" id="{D7F00CAE-C320-4620-A5EF-EBEB98A02ECC}"/>
                </a:ext>
              </a:extLst>
            </p:cNvPr>
            <p:cNvSpPr txBox="1"/>
            <p:nvPr/>
          </p:nvSpPr>
          <p:spPr>
            <a:xfrm>
              <a:off x="6406794" y="2815707"/>
              <a:ext cx="114356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800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12AE1F8-BB5A-4628-8245-4F7F93D5C048}"/>
              </a:ext>
            </a:extLst>
          </p:cNvPr>
          <p:cNvGrpSpPr/>
          <p:nvPr/>
        </p:nvGrpSpPr>
        <p:grpSpPr>
          <a:xfrm>
            <a:off x="1883498" y="2568178"/>
            <a:ext cx="3054691" cy="666849"/>
            <a:chOff x="4861776" y="2171141"/>
            <a:chExt cx="3054691" cy="666849"/>
          </a:xfrm>
        </p:grpSpPr>
        <p:sp>
          <p:nvSpPr>
            <p:cNvPr id="99" name="หัวข้อ">
              <a:extLst>
                <a:ext uri="{FF2B5EF4-FFF2-40B4-BE49-F238E27FC236}">
                  <a16:creationId xmlns:a16="http://schemas.microsoft.com/office/drawing/2014/main" id="{2DB3727B-AD81-4AAF-A38D-79F38EBD45C2}"/>
                </a:ext>
              </a:extLst>
            </p:cNvPr>
            <p:cNvSpPr txBox="1"/>
            <p:nvPr/>
          </p:nvSpPr>
          <p:spPr>
            <a:xfrm>
              <a:off x="4861776" y="2171141"/>
              <a:ext cx="1709489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กิโลกรัม</a:t>
              </a:r>
            </a:p>
          </p:txBody>
        </p:sp>
        <p:sp>
          <p:nvSpPr>
            <p:cNvPr id="100" name="หัวข้อ">
              <a:extLst>
                <a:ext uri="{FF2B5EF4-FFF2-40B4-BE49-F238E27FC236}">
                  <a16:creationId xmlns:a16="http://schemas.microsoft.com/office/drawing/2014/main" id="{3A8495D9-472F-4BE5-A22B-BC4DA933E951}"/>
                </a:ext>
              </a:extLst>
            </p:cNvPr>
            <p:cNvSpPr txBox="1"/>
            <p:nvPr/>
          </p:nvSpPr>
          <p:spPr>
            <a:xfrm>
              <a:off x="6402403" y="2171141"/>
              <a:ext cx="1514064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กรัม</a:t>
              </a:r>
            </a:p>
          </p:txBody>
        </p:sp>
      </p:grpSp>
      <p:sp>
        <p:nvSpPr>
          <p:cNvPr id="101" name="หัวข้อ">
            <a:extLst>
              <a:ext uri="{FF2B5EF4-FFF2-40B4-BE49-F238E27FC236}">
                <a16:creationId xmlns:a16="http://schemas.microsoft.com/office/drawing/2014/main" id="{D2809901-46DC-4735-BEF3-617623097E04}"/>
              </a:ext>
            </a:extLst>
          </p:cNvPr>
          <p:cNvSpPr txBox="1"/>
          <p:nvPr/>
        </p:nvSpPr>
        <p:spPr>
          <a:xfrm>
            <a:off x="1617859" y="3226672"/>
            <a:ext cx="76917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09CEF1D-E01C-4663-A107-84F583826C6D}"/>
              </a:ext>
            </a:extLst>
          </p:cNvPr>
          <p:cNvGrpSpPr/>
          <p:nvPr/>
        </p:nvGrpSpPr>
        <p:grpSpPr>
          <a:xfrm>
            <a:off x="2256899" y="3863073"/>
            <a:ext cx="2582174" cy="688641"/>
            <a:chOff x="2239761" y="3886356"/>
            <a:chExt cx="2582174" cy="688641"/>
          </a:xfrm>
        </p:grpSpPr>
        <p:sp>
          <p:nvSpPr>
            <p:cNvPr id="103" name="หัวข้อ">
              <a:extLst>
                <a:ext uri="{FF2B5EF4-FFF2-40B4-BE49-F238E27FC236}">
                  <a16:creationId xmlns:a16="http://schemas.microsoft.com/office/drawing/2014/main" id="{9535BA07-91E5-420E-963E-6D98A287C3E4}"/>
                </a:ext>
              </a:extLst>
            </p:cNvPr>
            <p:cNvSpPr txBox="1"/>
            <p:nvPr/>
          </p:nvSpPr>
          <p:spPr>
            <a:xfrm>
              <a:off x="2369890" y="3886356"/>
              <a:ext cx="516873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0178BAB6-7ACC-4104-8208-096A657ABC3A}"/>
                </a:ext>
              </a:extLst>
            </p:cNvPr>
            <p:cNvGrpSpPr/>
            <p:nvPr/>
          </p:nvGrpSpPr>
          <p:grpSpPr>
            <a:xfrm>
              <a:off x="2239761" y="4501628"/>
              <a:ext cx="2582174" cy="73369"/>
              <a:chOff x="4903542" y="5509722"/>
              <a:chExt cx="2712999" cy="76985"/>
            </a:xfrm>
          </p:grpSpPr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B29B716A-765E-4218-A56B-E2E72F3401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03542" y="5509722"/>
                <a:ext cx="27129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7B91B408-37D3-4E56-B851-70A3E97BD0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03542" y="5586707"/>
                <a:ext cx="27129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7" name="หัวข้อ">
            <a:extLst>
              <a:ext uri="{FF2B5EF4-FFF2-40B4-BE49-F238E27FC236}">
                <a16:creationId xmlns:a16="http://schemas.microsoft.com/office/drawing/2014/main" id="{330E9D50-7389-40F3-AED4-48C8AF760941}"/>
              </a:ext>
            </a:extLst>
          </p:cNvPr>
          <p:cNvSpPr txBox="1"/>
          <p:nvPr/>
        </p:nvSpPr>
        <p:spPr>
          <a:xfrm>
            <a:off x="3390902" y="3865897"/>
            <a:ext cx="1190922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200</a:t>
            </a:r>
          </a:p>
        </p:txBody>
      </p:sp>
      <p:sp>
        <p:nvSpPr>
          <p:cNvPr id="108" name="หัวข้อ">
            <a:extLst>
              <a:ext uri="{FF2B5EF4-FFF2-40B4-BE49-F238E27FC236}">
                <a16:creationId xmlns:a16="http://schemas.microsoft.com/office/drawing/2014/main" id="{C85EF766-AE49-405C-8C51-5C983E590FC2}"/>
              </a:ext>
            </a:extLst>
          </p:cNvPr>
          <p:cNvSpPr txBox="1"/>
          <p:nvPr/>
        </p:nvSpPr>
        <p:spPr>
          <a:xfrm>
            <a:off x="6618964" y="2650905"/>
            <a:ext cx="434681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1) หาผลหารในหน่วยกิโลกรัม</a:t>
            </a:r>
          </a:p>
        </p:txBody>
      </p:sp>
      <p:sp>
        <p:nvSpPr>
          <p:cNvPr id="109" name="หัวข้อ">
            <a:extLst>
              <a:ext uri="{FF2B5EF4-FFF2-40B4-BE49-F238E27FC236}">
                <a16:creationId xmlns:a16="http://schemas.microsoft.com/office/drawing/2014/main" id="{16C4F99B-DB18-4EF6-9484-155F7E5650CC}"/>
              </a:ext>
            </a:extLst>
          </p:cNvPr>
          <p:cNvSpPr txBox="1"/>
          <p:nvPr/>
        </p:nvSpPr>
        <p:spPr>
          <a:xfrm>
            <a:off x="6618964" y="3863073"/>
            <a:ext cx="498277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) หาผลหารในหน่วยกรัม  </a:t>
            </a:r>
          </a:p>
        </p:txBody>
      </p:sp>
      <p:sp>
        <p:nvSpPr>
          <p:cNvPr id="110" name="หัวข้อ">
            <a:extLst>
              <a:ext uri="{FF2B5EF4-FFF2-40B4-BE49-F238E27FC236}">
                <a16:creationId xmlns:a16="http://schemas.microsoft.com/office/drawing/2014/main" id="{1DC0BF5D-BF13-4740-8BAE-01E4DE9E059B}"/>
              </a:ext>
            </a:extLst>
          </p:cNvPr>
          <p:cNvSpPr txBox="1"/>
          <p:nvPr/>
        </p:nvSpPr>
        <p:spPr>
          <a:xfrm>
            <a:off x="6972215" y="3256989"/>
            <a:ext cx="162990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8 </a:t>
            </a:r>
            <a:r>
              <a:rPr lang="en-US" sz="28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8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en-US" sz="28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11" name="หัวข้อ">
            <a:extLst>
              <a:ext uri="{FF2B5EF4-FFF2-40B4-BE49-F238E27FC236}">
                <a16:creationId xmlns:a16="http://schemas.microsoft.com/office/drawing/2014/main" id="{FFD340C4-59A2-4147-A9AA-B1C8415A4FEB}"/>
              </a:ext>
            </a:extLst>
          </p:cNvPr>
          <p:cNvSpPr txBox="1"/>
          <p:nvPr/>
        </p:nvSpPr>
        <p:spPr>
          <a:xfrm>
            <a:off x="8119923" y="3256989"/>
            <a:ext cx="27063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en-US" sz="28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กิโลกรัม</a:t>
            </a:r>
          </a:p>
        </p:txBody>
      </p:sp>
      <p:sp>
        <p:nvSpPr>
          <p:cNvPr id="112" name="หัวข้อ">
            <a:extLst>
              <a:ext uri="{FF2B5EF4-FFF2-40B4-BE49-F238E27FC236}">
                <a16:creationId xmlns:a16="http://schemas.microsoft.com/office/drawing/2014/main" id="{5071C3B3-49BF-4495-9AA7-314AA62AF8FE}"/>
              </a:ext>
            </a:extLst>
          </p:cNvPr>
          <p:cNvSpPr txBox="1"/>
          <p:nvPr/>
        </p:nvSpPr>
        <p:spPr>
          <a:xfrm>
            <a:off x="6979835" y="4469156"/>
            <a:ext cx="19182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800 </a:t>
            </a:r>
            <a:r>
              <a:rPr lang="en-US" sz="28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8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en-US" sz="28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13" name="หัวข้อ">
            <a:extLst>
              <a:ext uri="{FF2B5EF4-FFF2-40B4-BE49-F238E27FC236}">
                <a16:creationId xmlns:a16="http://schemas.microsoft.com/office/drawing/2014/main" id="{05CB9B56-B790-4CF2-A689-DFF442083103}"/>
              </a:ext>
            </a:extLst>
          </p:cNvPr>
          <p:cNvSpPr txBox="1"/>
          <p:nvPr/>
        </p:nvSpPr>
        <p:spPr>
          <a:xfrm>
            <a:off x="8582076" y="4469156"/>
            <a:ext cx="172867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200 กรัม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949681EC-F56C-4EC8-849C-595C3F293E52}"/>
              </a:ext>
            </a:extLst>
          </p:cNvPr>
          <p:cNvGrpSpPr/>
          <p:nvPr/>
        </p:nvGrpSpPr>
        <p:grpSpPr>
          <a:xfrm>
            <a:off x="865458" y="4839193"/>
            <a:ext cx="873322" cy="666849"/>
            <a:chOff x="1231704" y="5526173"/>
            <a:chExt cx="873322" cy="666849"/>
          </a:xfrm>
        </p:grpSpPr>
        <p:sp>
          <p:nvSpPr>
            <p:cNvPr id="115" name="หัวข้อ">
              <a:extLst>
                <a:ext uri="{FF2B5EF4-FFF2-40B4-BE49-F238E27FC236}">
                  <a16:creationId xmlns:a16="http://schemas.microsoft.com/office/drawing/2014/main" id="{9B489333-2B14-4182-95F5-1AE45F75C6D8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DCD3A88-07A2-469A-AB02-9A5B03333215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8720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90" grpId="0" animBg="1"/>
      <p:bldP spid="90" grpId="1" animBg="1"/>
      <p:bldP spid="91" grpId="0" animBg="1"/>
      <p:bldP spid="92" grpId="0" animBg="1"/>
      <p:bldP spid="94" grpId="0"/>
      <p:bldP spid="101" grpId="0"/>
      <p:bldP spid="107" grpId="0"/>
      <p:bldP spid="108" grpId="0"/>
      <p:bldP spid="109" grpId="0"/>
      <p:bldP spid="110" grpId="0"/>
      <p:bldP spid="111" grpId="0"/>
      <p:bldP spid="112" grpId="0"/>
      <p:bldP spid="113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G" descr="Shape, rectangle&#10;&#10;Description automatically generated">
            <a:extLst>
              <a:ext uri="{FF2B5EF4-FFF2-40B4-BE49-F238E27FC236}">
                <a16:creationId xmlns:a16="http://schemas.microsoft.com/office/drawing/2014/main" id="{DD43E520-B63F-4C3F-B2E5-9A206D80C3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78" name="สีขาว">
            <a:extLst>
              <a:ext uri="{FF2B5EF4-FFF2-40B4-BE49-F238E27FC236}">
                <a16:creationId xmlns:a16="http://schemas.microsoft.com/office/drawing/2014/main" id="{A5A82A4C-4BC3-410D-9BE8-3EB861D78FD3}"/>
              </a:ext>
            </a:extLst>
          </p:cNvPr>
          <p:cNvSpPr/>
          <p:nvPr/>
        </p:nvSpPr>
        <p:spPr>
          <a:xfrm>
            <a:off x="609600" y="2396972"/>
            <a:ext cx="4465228" cy="3471394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9" name="สีขาว">
            <a:extLst>
              <a:ext uri="{FF2B5EF4-FFF2-40B4-BE49-F238E27FC236}">
                <a16:creationId xmlns:a16="http://schemas.microsoft.com/office/drawing/2014/main" id="{5A7F4AB9-1866-45F1-83AC-67D1A5DF2E3C}"/>
              </a:ext>
            </a:extLst>
          </p:cNvPr>
          <p:cNvSpPr/>
          <p:nvPr/>
        </p:nvSpPr>
        <p:spPr>
          <a:xfrm>
            <a:off x="5345409" y="2235201"/>
            <a:ext cx="6236991" cy="4876799"/>
          </a:xfrm>
          <a:prstGeom prst="roundRect">
            <a:avLst>
              <a:gd name="adj" fmla="val 5462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64" name="โจทย์">
            <a:extLst>
              <a:ext uri="{FF2B5EF4-FFF2-40B4-BE49-F238E27FC236}">
                <a16:creationId xmlns:a16="http://schemas.microsoft.com/office/drawing/2014/main" id="{17A0021A-A881-45C7-943D-A5A176AEA30D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การหารเกี่ยวกับน้ำหนัก</a:t>
            </a:r>
          </a:p>
        </p:txBody>
      </p:sp>
      <p:grpSp>
        <p:nvGrpSpPr>
          <p:cNvPr id="72" name="โจทย์">
            <a:extLst>
              <a:ext uri="{FF2B5EF4-FFF2-40B4-BE49-F238E27FC236}">
                <a16:creationId xmlns:a16="http://schemas.microsoft.com/office/drawing/2014/main" id="{4AFB5523-D2D1-468E-85C8-DF74DCA381D2}"/>
              </a:ext>
            </a:extLst>
          </p:cNvPr>
          <p:cNvGrpSpPr/>
          <p:nvPr/>
        </p:nvGrpSpPr>
        <p:grpSpPr>
          <a:xfrm>
            <a:off x="2383754" y="1280045"/>
            <a:ext cx="7424492" cy="734647"/>
            <a:chOff x="1470225" y="1033842"/>
            <a:chExt cx="6389506" cy="734647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50C8AAC-8495-4859-9601-9E3346FEF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225" y="1033842"/>
              <a:ext cx="6389506" cy="734647"/>
            </a:xfrm>
            <a:prstGeom prst="rect">
              <a:avLst/>
            </a:prstGeom>
          </p:spPr>
        </p:pic>
        <p:sp>
          <p:nvSpPr>
            <p:cNvPr id="74" name="หัวข้อ">
              <a:extLst>
                <a:ext uri="{FF2B5EF4-FFF2-40B4-BE49-F238E27FC236}">
                  <a16:creationId xmlns:a16="http://schemas.microsoft.com/office/drawing/2014/main" id="{B77FDBC5-A8D2-4CB8-83F4-642E7D123914}"/>
                </a:ext>
              </a:extLst>
            </p:cNvPr>
            <p:cNvSpPr txBox="1"/>
            <p:nvPr/>
          </p:nvSpPr>
          <p:spPr>
            <a:xfrm>
              <a:off x="1481093" y="1138301"/>
              <a:ext cx="6378638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25 กิโลกรัม 900 กรัม หารด้วย 7 เท่ากับเท่าไร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5B4796D-510B-432A-AB55-1E073B5A14D7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98BC96B0-6FB9-45B2-AC9C-3703ED350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1EBECF6D-AFB3-41BE-A9ED-70A0DAA544B7}"/>
                </a:ext>
              </a:extLst>
            </p:cNvPr>
            <p:cNvSpPr txBox="1"/>
            <p:nvPr/>
          </p:nvSpPr>
          <p:spPr>
            <a:xfrm>
              <a:off x="283061" y="1898052"/>
              <a:ext cx="680720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7</a:t>
              </a:r>
            </a:p>
          </p:txBody>
        </p:sp>
      </p:grpSp>
      <p:pic>
        <p:nvPicPr>
          <p:cNvPr id="40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7B57829-B94F-4468-B07A-DAFBAA5274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6"/>
          <a:stretch/>
        </p:blipFill>
        <p:spPr>
          <a:xfrm>
            <a:off x="1649608" y="3528156"/>
            <a:ext cx="2935215" cy="576146"/>
          </a:xfrm>
          <a:prstGeom prst="rect">
            <a:avLst/>
          </a:prstGeom>
        </p:spPr>
      </p:pic>
      <p:sp>
        <p:nvSpPr>
          <p:cNvPr id="41" name="สีเขียว">
            <a:extLst>
              <a:ext uri="{FF2B5EF4-FFF2-40B4-BE49-F238E27FC236}">
                <a16:creationId xmlns:a16="http://schemas.microsoft.com/office/drawing/2014/main" id="{0CB910D0-1271-44F3-9CE2-DAD998557B02}"/>
              </a:ext>
            </a:extLst>
          </p:cNvPr>
          <p:cNvSpPr/>
          <p:nvPr/>
        </p:nvSpPr>
        <p:spPr>
          <a:xfrm>
            <a:off x="1906624" y="3591713"/>
            <a:ext cx="641415" cy="432000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2" name="สีเขียว">
            <a:extLst>
              <a:ext uri="{FF2B5EF4-FFF2-40B4-BE49-F238E27FC236}">
                <a16:creationId xmlns:a16="http://schemas.microsoft.com/office/drawing/2014/main" id="{82F437AA-26DB-4B02-924B-424D614F993D}"/>
              </a:ext>
            </a:extLst>
          </p:cNvPr>
          <p:cNvSpPr/>
          <p:nvPr/>
        </p:nvSpPr>
        <p:spPr>
          <a:xfrm>
            <a:off x="1222824" y="3620237"/>
            <a:ext cx="384048" cy="384048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3" name="สีม่วง">
            <a:extLst>
              <a:ext uri="{FF2B5EF4-FFF2-40B4-BE49-F238E27FC236}">
                <a16:creationId xmlns:a16="http://schemas.microsoft.com/office/drawing/2014/main" id="{AEF4217F-6ED7-4E74-A7DE-9EF275959C60}"/>
              </a:ext>
            </a:extLst>
          </p:cNvPr>
          <p:cNvSpPr/>
          <p:nvPr/>
        </p:nvSpPr>
        <p:spPr>
          <a:xfrm>
            <a:off x="3052904" y="3070956"/>
            <a:ext cx="1322250" cy="540000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4" name="สีม่วง">
            <a:extLst>
              <a:ext uri="{FF2B5EF4-FFF2-40B4-BE49-F238E27FC236}">
                <a16:creationId xmlns:a16="http://schemas.microsoft.com/office/drawing/2014/main" id="{720DB9B3-34B8-418A-8B7C-D81F4E6184A2}"/>
              </a:ext>
            </a:extLst>
          </p:cNvPr>
          <p:cNvSpPr/>
          <p:nvPr/>
        </p:nvSpPr>
        <p:spPr>
          <a:xfrm>
            <a:off x="1229390" y="3624414"/>
            <a:ext cx="384048" cy="384048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6" name="หัวข้อ">
            <a:extLst>
              <a:ext uri="{FF2B5EF4-FFF2-40B4-BE49-F238E27FC236}">
                <a16:creationId xmlns:a16="http://schemas.microsoft.com/office/drawing/2014/main" id="{64CF0338-5E8A-442C-B1AB-804AD1EDAD4A}"/>
              </a:ext>
            </a:extLst>
          </p:cNvPr>
          <p:cNvSpPr txBox="1"/>
          <p:nvPr/>
        </p:nvSpPr>
        <p:spPr>
          <a:xfrm>
            <a:off x="1542427" y="4900936"/>
            <a:ext cx="382616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กิโลกรัม 700 กรัม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3746760-E480-49C2-A93A-E414B3AC440A}"/>
              </a:ext>
            </a:extLst>
          </p:cNvPr>
          <p:cNvGrpSpPr/>
          <p:nvPr/>
        </p:nvGrpSpPr>
        <p:grpSpPr>
          <a:xfrm>
            <a:off x="1715381" y="3406130"/>
            <a:ext cx="2602446" cy="666850"/>
            <a:chOff x="4947909" y="2815707"/>
            <a:chExt cx="2602446" cy="666850"/>
          </a:xfrm>
        </p:grpSpPr>
        <p:sp>
          <p:nvSpPr>
            <p:cNvPr id="48" name="หัวข้อ">
              <a:extLst>
                <a:ext uri="{FF2B5EF4-FFF2-40B4-BE49-F238E27FC236}">
                  <a16:creationId xmlns:a16="http://schemas.microsoft.com/office/drawing/2014/main" id="{6380BBA2-1F06-48EE-90B4-445975D0E373}"/>
                </a:ext>
              </a:extLst>
            </p:cNvPr>
            <p:cNvSpPr txBox="1"/>
            <p:nvPr/>
          </p:nvSpPr>
          <p:spPr>
            <a:xfrm>
              <a:off x="4947909" y="2815708"/>
              <a:ext cx="810073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25</a:t>
              </a:r>
            </a:p>
          </p:txBody>
        </p:sp>
        <p:sp>
          <p:nvSpPr>
            <p:cNvPr id="49" name="หัวข้อ">
              <a:extLst>
                <a:ext uri="{FF2B5EF4-FFF2-40B4-BE49-F238E27FC236}">
                  <a16:creationId xmlns:a16="http://schemas.microsoft.com/office/drawing/2014/main" id="{EB94E6DA-EDCC-4B0E-A5C9-92F9CC16F3AB}"/>
                </a:ext>
              </a:extLst>
            </p:cNvPr>
            <p:cNvSpPr txBox="1"/>
            <p:nvPr/>
          </p:nvSpPr>
          <p:spPr>
            <a:xfrm>
              <a:off x="6406794" y="2815707"/>
              <a:ext cx="114356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900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3656FA2-D3D7-4461-9BE3-E5858D1B4F4E}"/>
              </a:ext>
            </a:extLst>
          </p:cNvPr>
          <p:cNvGrpSpPr/>
          <p:nvPr/>
        </p:nvGrpSpPr>
        <p:grpSpPr>
          <a:xfrm>
            <a:off x="1472824" y="2449187"/>
            <a:ext cx="3064290" cy="666849"/>
            <a:chOff x="4705352" y="2171141"/>
            <a:chExt cx="3064290" cy="666849"/>
          </a:xfrm>
        </p:grpSpPr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85D8B67B-178B-4E37-984D-F80DD246E65F}"/>
                </a:ext>
              </a:extLst>
            </p:cNvPr>
            <p:cNvSpPr txBox="1"/>
            <p:nvPr/>
          </p:nvSpPr>
          <p:spPr>
            <a:xfrm>
              <a:off x="4705352" y="2171141"/>
              <a:ext cx="1461624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กิโลกรัม</a:t>
              </a:r>
            </a:p>
          </p:txBody>
        </p:sp>
        <p:sp>
          <p:nvSpPr>
            <p:cNvPr id="52" name="หัวข้อ">
              <a:extLst>
                <a:ext uri="{FF2B5EF4-FFF2-40B4-BE49-F238E27FC236}">
                  <a16:creationId xmlns:a16="http://schemas.microsoft.com/office/drawing/2014/main" id="{2121D368-CECE-4A19-BD4D-E45257D395A3}"/>
                </a:ext>
              </a:extLst>
            </p:cNvPr>
            <p:cNvSpPr txBox="1"/>
            <p:nvPr/>
          </p:nvSpPr>
          <p:spPr>
            <a:xfrm>
              <a:off x="6470342" y="2171141"/>
              <a:ext cx="1299300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กรัม</a:t>
              </a:r>
            </a:p>
          </p:txBody>
        </p:sp>
      </p:grpSp>
      <p:sp>
        <p:nvSpPr>
          <p:cNvPr id="53" name="หัวข้อ">
            <a:extLst>
              <a:ext uri="{FF2B5EF4-FFF2-40B4-BE49-F238E27FC236}">
                <a16:creationId xmlns:a16="http://schemas.microsoft.com/office/drawing/2014/main" id="{2A6CA1ED-BF83-47A5-804F-96DCE4EEE3CD}"/>
              </a:ext>
            </a:extLst>
          </p:cNvPr>
          <p:cNvSpPr txBox="1"/>
          <p:nvPr/>
        </p:nvSpPr>
        <p:spPr>
          <a:xfrm>
            <a:off x="1017750" y="3406131"/>
            <a:ext cx="76917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6C86AA-8EEB-4758-92A9-D8C188FE0251}"/>
              </a:ext>
            </a:extLst>
          </p:cNvPr>
          <p:cNvGrpSpPr/>
          <p:nvPr/>
        </p:nvGrpSpPr>
        <p:grpSpPr>
          <a:xfrm>
            <a:off x="871934" y="4042532"/>
            <a:ext cx="3712889" cy="688641"/>
            <a:chOff x="1109046" y="3886356"/>
            <a:chExt cx="3712889" cy="688641"/>
          </a:xfrm>
        </p:grpSpPr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CDD5C218-B667-4AEE-811E-E70F18243709}"/>
                </a:ext>
              </a:extLst>
            </p:cNvPr>
            <p:cNvSpPr txBox="1"/>
            <p:nvPr/>
          </p:nvSpPr>
          <p:spPr>
            <a:xfrm>
              <a:off x="1109046" y="3886356"/>
              <a:ext cx="1646024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512D05E-C516-426E-92CF-7142FB44146B}"/>
                </a:ext>
              </a:extLst>
            </p:cNvPr>
            <p:cNvGrpSpPr/>
            <p:nvPr/>
          </p:nvGrpSpPr>
          <p:grpSpPr>
            <a:xfrm>
              <a:off x="2184021" y="4501628"/>
              <a:ext cx="2637914" cy="73369"/>
              <a:chOff x="4844978" y="5509722"/>
              <a:chExt cx="2771563" cy="76985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D63C5041-7C83-4BA4-8B32-A7D13E5E56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4978" y="5509722"/>
                <a:ext cx="277156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9AA678D-69F2-4F01-815E-FE05E167F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4978" y="5586707"/>
                <a:ext cx="277156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7A21018E-8636-4A9F-9F3A-FB1093E63A80}"/>
              </a:ext>
            </a:extLst>
          </p:cNvPr>
          <p:cNvSpPr txBox="1"/>
          <p:nvPr/>
        </p:nvSpPr>
        <p:spPr>
          <a:xfrm>
            <a:off x="3136652" y="4045356"/>
            <a:ext cx="1190922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700</a:t>
            </a:r>
          </a:p>
        </p:txBody>
      </p:sp>
      <p:sp>
        <p:nvSpPr>
          <p:cNvPr id="62" name="หัวข้อ">
            <a:extLst>
              <a:ext uri="{FF2B5EF4-FFF2-40B4-BE49-F238E27FC236}">
                <a16:creationId xmlns:a16="http://schemas.microsoft.com/office/drawing/2014/main" id="{BA4AD061-D49D-4479-971D-F89DCFFCA5CE}"/>
              </a:ext>
            </a:extLst>
          </p:cNvPr>
          <p:cNvSpPr txBox="1"/>
          <p:nvPr/>
        </p:nvSpPr>
        <p:spPr>
          <a:xfrm>
            <a:off x="5995663" y="2268769"/>
            <a:ext cx="544251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1) หาผลหารในหน่วยกิโลกรัม</a:t>
            </a:r>
          </a:p>
        </p:txBody>
      </p:sp>
      <p:sp>
        <p:nvSpPr>
          <p:cNvPr id="65" name="หัวข้อ">
            <a:extLst>
              <a:ext uri="{FF2B5EF4-FFF2-40B4-BE49-F238E27FC236}">
                <a16:creationId xmlns:a16="http://schemas.microsoft.com/office/drawing/2014/main" id="{F68E2866-33A0-4198-9360-9AE9F0B5B2CA}"/>
              </a:ext>
            </a:extLst>
          </p:cNvPr>
          <p:cNvSpPr txBox="1"/>
          <p:nvPr/>
        </p:nvSpPr>
        <p:spPr>
          <a:xfrm>
            <a:off x="5995663" y="5591790"/>
            <a:ext cx="544251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) หาผลหารในหน่วยกรัม</a:t>
            </a:r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B760B011-40A4-42D1-8EAE-BB75D5828E41}"/>
              </a:ext>
            </a:extLst>
          </p:cNvPr>
          <p:cNvSpPr txBox="1"/>
          <p:nvPr/>
        </p:nvSpPr>
        <p:spPr>
          <a:xfrm>
            <a:off x="6354895" y="2767538"/>
            <a:ext cx="219417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25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ได้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4A5505C4-1D37-446E-9CB7-E50312BFDFC0}"/>
              </a:ext>
            </a:extLst>
          </p:cNvPr>
          <p:cNvSpPr txBox="1"/>
          <p:nvPr/>
        </p:nvSpPr>
        <p:spPr>
          <a:xfrm>
            <a:off x="7767458" y="2767538"/>
            <a:ext cx="365716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r>
              <a:rPr lang="en-US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เศษ 4 กิโลกรัม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07AEB24B-5940-4ED5-AEBD-003EF9BC9217}"/>
              </a:ext>
            </a:extLst>
          </p:cNvPr>
          <p:cNvSpPr txBox="1"/>
          <p:nvPr/>
        </p:nvSpPr>
        <p:spPr>
          <a:xfrm>
            <a:off x="6354895" y="6106805"/>
            <a:ext cx="191820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4,900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C971017E-D212-4311-A41E-13AAE04F4053}"/>
              </a:ext>
            </a:extLst>
          </p:cNvPr>
          <p:cNvSpPr txBox="1"/>
          <p:nvPr/>
        </p:nvSpPr>
        <p:spPr>
          <a:xfrm>
            <a:off x="8092440" y="6106805"/>
            <a:ext cx="215889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700 กรัม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6E37A1B-B18E-477D-9F8E-5E1749182D66}"/>
              </a:ext>
            </a:extLst>
          </p:cNvPr>
          <p:cNvGrpSpPr/>
          <p:nvPr/>
        </p:nvGrpSpPr>
        <p:grpSpPr>
          <a:xfrm>
            <a:off x="5741656" y="3273545"/>
            <a:ext cx="5648682" cy="1215811"/>
            <a:chOff x="5568815" y="3061304"/>
            <a:chExt cx="5648682" cy="1215811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B02F062-395B-48D5-81DA-3F83366341D7}"/>
                </a:ext>
              </a:extLst>
            </p:cNvPr>
            <p:cNvGrpSpPr/>
            <p:nvPr/>
          </p:nvGrpSpPr>
          <p:grpSpPr>
            <a:xfrm>
              <a:off x="5568815" y="3116037"/>
              <a:ext cx="5412486" cy="1161078"/>
              <a:chOff x="5568815" y="3116037"/>
              <a:chExt cx="5412486" cy="1161078"/>
            </a:xfrm>
          </p:grpSpPr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356FF1B1-CFE6-4B97-8ABE-9A33003415B9}"/>
                  </a:ext>
                </a:extLst>
              </p:cNvPr>
              <p:cNvSpPr/>
              <p:nvPr/>
            </p:nvSpPr>
            <p:spPr>
              <a:xfrm>
                <a:off x="5635490" y="3192236"/>
                <a:ext cx="5345811" cy="1084879"/>
              </a:xfrm>
              <a:custGeom>
                <a:avLst/>
                <a:gdLst>
                  <a:gd name="connsiteX0" fmla="*/ 0 w 5345811"/>
                  <a:gd name="connsiteY0" fmla="*/ 154324 h 1084879"/>
                  <a:gd name="connsiteX1" fmla="*/ 154324 w 5345811"/>
                  <a:gd name="connsiteY1" fmla="*/ 0 h 1084879"/>
                  <a:gd name="connsiteX2" fmla="*/ 683226 w 5345811"/>
                  <a:gd name="connsiteY2" fmla="*/ 0 h 1084879"/>
                  <a:gd name="connsiteX3" fmla="*/ 1262500 w 5345811"/>
                  <a:gd name="connsiteY3" fmla="*/ 0 h 1084879"/>
                  <a:gd name="connsiteX4" fmla="*/ 1942517 w 5345811"/>
                  <a:gd name="connsiteY4" fmla="*/ 0 h 1084879"/>
                  <a:gd name="connsiteX5" fmla="*/ 2622534 w 5345811"/>
                  <a:gd name="connsiteY5" fmla="*/ 0 h 1084879"/>
                  <a:gd name="connsiteX6" fmla="*/ 3302551 w 5345811"/>
                  <a:gd name="connsiteY6" fmla="*/ 0 h 1084879"/>
                  <a:gd name="connsiteX7" fmla="*/ 3982568 w 5345811"/>
                  <a:gd name="connsiteY7" fmla="*/ 0 h 1084879"/>
                  <a:gd name="connsiteX8" fmla="*/ 4511470 w 5345811"/>
                  <a:gd name="connsiteY8" fmla="*/ 0 h 1084879"/>
                  <a:gd name="connsiteX9" fmla="*/ 5191487 w 5345811"/>
                  <a:gd name="connsiteY9" fmla="*/ 0 h 1084879"/>
                  <a:gd name="connsiteX10" fmla="*/ 5345811 w 5345811"/>
                  <a:gd name="connsiteY10" fmla="*/ 154324 h 1084879"/>
                  <a:gd name="connsiteX11" fmla="*/ 5345811 w 5345811"/>
                  <a:gd name="connsiteY11" fmla="*/ 542440 h 1084879"/>
                  <a:gd name="connsiteX12" fmla="*/ 5345811 w 5345811"/>
                  <a:gd name="connsiteY12" fmla="*/ 930555 h 1084879"/>
                  <a:gd name="connsiteX13" fmla="*/ 5191487 w 5345811"/>
                  <a:gd name="connsiteY13" fmla="*/ 1084879 h 1084879"/>
                  <a:gd name="connsiteX14" fmla="*/ 4612213 w 5345811"/>
                  <a:gd name="connsiteY14" fmla="*/ 1084879 h 1084879"/>
                  <a:gd name="connsiteX15" fmla="*/ 4083311 w 5345811"/>
                  <a:gd name="connsiteY15" fmla="*/ 1084879 h 1084879"/>
                  <a:gd name="connsiteX16" fmla="*/ 3554409 w 5345811"/>
                  <a:gd name="connsiteY16" fmla="*/ 1084879 h 1084879"/>
                  <a:gd name="connsiteX17" fmla="*/ 3075879 w 5345811"/>
                  <a:gd name="connsiteY17" fmla="*/ 1084879 h 1084879"/>
                  <a:gd name="connsiteX18" fmla="*/ 2395862 w 5345811"/>
                  <a:gd name="connsiteY18" fmla="*/ 1084879 h 1084879"/>
                  <a:gd name="connsiteX19" fmla="*/ 1866959 w 5345811"/>
                  <a:gd name="connsiteY19" fmla="*/ 1084879 h 1084879"/>
                  <a:gd name="connsiteX20" fmla="*/ 1287686 w 5345811"/>
                  <a:gd name="connsiteY20" fmla="*/ 1084879 h 1084879"/>
                  <a:gd name="connsiteX21" fmla="*/ 708412 w 5345811"/>
                  <a:gd name="connsiteY21" fmla="*/ 1084879 h 1084879"/>
                  <a:gd name="connsiteX22" fmla="*/ 154324 w 5345811"/>
                  <a:gd name="connsiteY22" fmla="*/ 1084879 h 1084879"/>
                  <a:gd name="connsiteX23" fmla="*/ 0 w 5345811"/>
                  <a:gd name="connsiteY23" fmla="*/ 930555 h 1084879"/>
                  <a:gd name="connsiteX24" fmla="*/ 0 w 5345811"/>
                  <a:gd name="connsiteY24" fmla="*/ 534677 h 1084879"/>
                  <a:gd name="connsiteX25" fmla="*/ 0 w 5345811"/>
                  <a:gd name="connsiteY25" fmla="*/ 154324 h 108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45811" h="1084879" fill="none" extrusionOk="0">
                    <a:moveTo>
                      <a:pt x="0" y="154324"/>
                    </a:moveTo>
                    <a:cubicBezTo>
                      <a:pt x="4489" y="50384"/>
                      <a:pt x="68452" y="10639"/>
                      <a:pt x="154324" y="0"/>
                    </a:cubicBezTo>
                    <a:cubicBezTo>
                      <a:pt x="416979" y="9471"/>
                      <a:pt x="477094" y="-9233"/>
                      <a:pt x="683226" y="0"/>
                    </a:cubicBezTo>
                    <a:cubicBezTo>
                      <a:pt x="889358" y="9233"/>
                      <a:pt x="1096903" y="26774"/>
                      <a:pt x="1262500" y="0"/>
                    </a:cubicBezTo>
                    <a:cubicBezTo>
                      <a:pt x="1428097" y="-26774"/>
                      <a:pt x="1614079" y="-21512"/>
                      <a:pt x="1942517" y="0"/>
                    </a:cubicBezTo>
                    <a:cubicBezTo>
                      <a:pt x="2270955" y="21512"/>
                      <a:pt x="2450513" y="11894"/>
                      <a:pt x="2622534" y="0"/>
                    </a:cubicBezTo>
                    <a:cubicBezTo>
                      <a:pt x="2794555" y="-11894"/>
                      <a:pt x="3050630" y="-2088"/>
                      <a:pt x="3302551" y="0"/>
                    </a:cubicBezTo>
                    <a:cubicBezTo>
                      <a:pt x="3554472" y="2088"/>
                      <a:pt x="3723027" y="14160"/>
                      <a:pt x="3982568" y="0"/>
                    </a:cubicBezTo>
                    <a:cubicBezTo>
                      <a:pt x="4242109" y="-14160"/>
                      <a:pt x="4271829" y="192"/>
                      <a:pt x="4511470" y="0"/>
                    </a:cubicBezTo>
                    <a:cubicBezTo>
                      <a:pt x="4751111" y="-192"/>
                      <a:pt x="4928652" y="12763"/>
                      <a:pt x="5191487" y="0"/>
                    </a:cubicBezTo>
                    <a:cubicBezTo>
                      <a:pt x="5279167" y="5979"/>
                      <a:pt x="5343042" y="87796"/>
                      <a:pt x="5345811" y="154324"/>
                    </a:cubicBezTo>
                    <a:cubicBezTo>
                      <a:pt x="5330923" y="237522"/>
                      <a:pt x="5347368" y="419594"/>
                      <a:pt x="5345811" y="542440"/>
                    </a:cubicBezTo>
                    <a:cubicBezTo>
                      <a:pt x="5344254" y="665286"/>
                      <a:pt x="5359585" y="778022"/>
                      <a:pt x="5345811" y="930555"/>
                    </a:cubicBezTo>
                    <a:cubicBezTo>
                      <a:pt x="5339596" y="1012082"/>
                      <a:pt x="5276605" y="1082226"/>
                      <a:pt x="5191487" y="1084879"/>
                    </a:cubicBezTo>
                    <a:cubicBezTo>
                      <a:pt x="5009849" y="1095637"/>
                      <a:pt x="4801307" y="1101613"/>
                      <a:pt x="4612213" y="1084879"/>
                    </a:cubicBezTo>
                    <a:cubicBezTo>
                      <a:pt x="4423119" y="1068145"/>
                      <a:pt x="4237848" y="1107096"/>
                      <a:pt x="4083311" y="1084879"/>
                    </a:cubicBezTo>
                    <a:cubicBezTo>
                      <a:pt x="3928774" y="1062662"/>
                      <a:pt x="3748111" y="1071789"/>
                      <a:pt x="3554409" y="1084879"/>
                    </a:cubicBezTo>
                    <a:cubicBezTo>
                      <a:pt x="3360707" y="1097969"/>
                      <a:pt x="3282983" y="1066658"/>
                      <a:pt x="3075879" y="1084879"/>
                    </a:cubicBezTo>
                    <a:cubicBezTo>
                      <a:pt x="2868775" y="1103101"/>
                      <a:pt x="2709789" y="1106017"/>
                      <a:pt x="2395862" y="1084879"/>
                    </a:cubicBezTo>
                    <a:cubicBezTo>
                      <a:pt x="2081935" y="1063741"/>
                      <a:pt x="2011328" y="1088373"/>
                      <a:pt x="1866959" y="1084879"/>
                    </a:cubicBezTo>
                    <a:cubicBezTo>
                      <a:pt x="1722590" y="1081385"/>
                      <a:pt x="1434413" y="1100256"/>
                      <a:pt x="1287686" y="1084879"/>
                    </a:cubicBezTo>
                    <a:cubicBezTo>
                      <a:pt x="1140959" y="1069502"/>
                      <a:pt x="885133" y="1107867"/>
                      <a:pt x="708412" y="1084879"/>
                    </a:cubicBezTo>
                    <a:cubicBezTo>
                      <a:pt x="531691" y="1061891"/>
                      <a:pt x="414925" y="1094028"/>
                      <a:pt x="154324" y="1084879"/>
                    </a:cubicBezTo>
                    <a:cubicBezTo>
                      <a:pt x="71296" y="1080396"/>
                      <a:pt x="-14124" y="1000650"/>
                      <a:pt x="0" y="930555"/>
                    </a:cubicBezTo>
                    <a:cubicBezTo>
                      <a:pt x="-10942" y="839752"/>
                      <a:pt x="-19742" y="714637"/>
                      <a:pt x="0" y="534677"/>
                    </a:cubicBezTo>
                    <a:cubicBezTo>
                      <a:pt x="19742" y="354717"/>
                      <a:pt x="-4805" y="320000"/>
                      <a:pt x="0" y="154324"/>
                    </a:cubicBezTo>
                    <a:close/>
                  </a:path>
                  <a:path w="5345811" h="1084879" stroke="0" extrusionOk="0">
                    <a:moveTo>
                      <a:pt x="0" y="154324"/>
                    </a:moveTo>
                    <a:cubicBezTo>
                      <a:pt x="-4270" y="75374"/>
                      <a:pt x="74148" y="6476"/>
                      <a:pt x="154324" y="0"/>
                    </a:cubicBezTo>
                    <a:cubicBezTo>
                      <a:pt x="333313" y="5390"/>
                      <a:pt x="517418" y="-23689"/>
                      <a:pt x="632854" y="0"/>
                    </a:cubicBezTo>
                    <a:cubicBezTo>
                      <a:pt x="748290" y="23689"/>
                      <a:pt x="1066054" y="8208"/>
                      <a:pt x="1262500" y="0"/>
                    </a:cubicBezTo>
                    <a:cubicBezTo>
                      <a:pt x="1458946" y="-8208"/>
                      <a:pt x="1636671" y="17057"/>
                      <a:pt x="1841774" y="0"/>
                    </a:cubicBezTo>
                    <a:cubicBezTo>
                      <a:pt x="2046877" y="-17057"/>
                      <a:pt x="2258900" y="-10008"/>
                      <a:pt x="2572162" y="0"/>
                    </a:cubicBezTo>
                    <a:cubicBezTo>
                      <a:pt x="2885424" y="10008"/>
                      <a:pt x="2938634" y="25652"/>
                      <a:pt x="3201808" y="0"/>
                    </a:cubicBezTo>
                    <a:cubicBezTo>
                      <a:pt x="3464982" y="-25652"/>
                      <a:pt x="3688297" y="33750"/>
                      <a:pt x="3932196" y="0"/>
                    </a:cubicBezTo>
                    <a:cubicBezTo>
                      <a:pt x="4176095" y="-33750"/>
                      <a:pt x="4297603" y="20105"/>
                      <a:pt x="4410727" y="0"/>
                    </a:cubicBezTo>
                    <a:cubicBezTo>
                      <a:pt x="4523851" y="-20105"/>
                      <a:pt x="5027264" y="17823"/>
                      <a:pt x="5191487" y="0"/>
                    </a:cubicBezTo>
                    <a:cubicBezTo>
                      <a:pt x="5279361" y="4741"/>
                      <a:pt x="5339393" y="85621"/>
                      <a:pt x="5345811" y="154324"/>
                    </a:cubicBezTo>
                    <a:cubicBezTo>
                      <a:pt x="5341692" y="245379"/>
                      <a:pt x="5335045" y="377331"/>
                      <a:pt x="5345811" y="519153"/>
                    </a:cubicBezTo>
                    <a:cubicBezTo>
                      <a:pt x="5356577" y="660975"/>
                      <a:pt x="5336454" y="750301"/>
                      <a:pt x="5345811" y="930555"/>
                    </a:cubicBezTo>
                    <a:cubicBezTo>
                      <a:pt x="5344248" y="1012990"/>
                      <a:pt x="5288616" y="1069170"/>
                      <a:pt x="5191487" y="1084879"/>
                    </a:cubicBezTo>
                    <a:cubicBezTo>
                      <a:pt x="5026839" y="1107449"/>
                      <a:pt x="4762191" y="1062966"/>
                      <a:pt x="4612213" y="1084879"/>
                    </a:cubicBezTo>
                    <a:cubicBezTo>
                      <a:pt x="4462235" y="1106792"/>
                      <a:pt x="4066137" y="1080174"/>
                      <a:pt x="3881825" y="1084879"/>
                    </a:cubicBezTo>
                    <a:cubicBezTo>
                      <a:pt x="3697513" y="1089584"/>
                      <a:pt x="3314129" y="1103459"/>
                      <a:pt x="3151436" y="1084879"/>
                    </a:cubicBezTo>
                    <a:cubicBezTo>
                      <a:pt x="2988743" y="1066299"/>
                      <a:pt x="2728413" y="1066566"/>
                      <a:pt x="2622534" y="1084879"/>
                    </a:cubicBezTo>
                    <a:cubicBezTo>
                      <a:pt x="2516655" y="1103192"/>
                      <a:pt x="2271232" y="1090128"/>
                      <a:pt x="2043260" y="1084879"/>
                    </a:cubicBezTo>
                    <a:cubicBezTo>
                      <a:pt x="1815288" y="1079630"/>
                      <a:pt x="1706343" y="1080546"/>
                      <a:pt x="1564730" y="1084879"/>
                    </a:cubicBezTo>
                    <a:cubicBezTo>
                      <a:pt x="1423117" y="1089213"/>
                      <a:pt x="1279073" y="1064574"/>
                      <a:pt x="1035828" y="1084879"/>
                    </a:cubicBezTo>
                    <a:cubicBezTo>
                      <a:pt x="792583" y="1105184"/>
                      <a:pt x="359500" y="1067715"/>
                      <a:pt x="154324" y="1084879"/>
                    </a:cubicBezTo>
                    <a:cubicBezTo>
                      <a:pt x="76051" y="1097945"/>
                      <a:pt x="28" y="1013665"/>
                      <a:pt x="0" y="930555"/>
                    </a:cubicBezTo>
                    <a:cubicBezTo>
                      <a:pt x="-19353" y="818553"/>
                      <a:pt x="1373" y="638212"/>
                      <a:pt x="0" y="542440"/>
                    </a:cubicBezTo>
                    <a:cubicBezTo>
                      <a:pt x="-1373" y="446668"/>
                      <a:pt x="-2872" y="335684"/>
                      <a:pt x="0" y="15432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  <a:extLst>
                  <a:ext uri="{C807C97D-BFC1-408E-A445-0C87EB9F89A2}">
                    <ask:lineSketchStyleProps xmlns:ask="http://schemas.microsoft.com/office/drawing/2018/sketchyshapes" sd="736960117">
                      <a:prstGeom prst="roundRect">
                        <a:avLst>
                          <a:gd name="adj" fmla="val 1422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69D9D19E-F69A-4CC4-80AE-EF66A80F357A}"/>
                  </a:ext>
                </a:extLst>
              </p:cNvPr>
              <p:cNvSpPr/>
              <p:nvPr/>
            </p:nvSpPr>
            <p:spPr>
              <a:xfrm>
                <a:off x="5568815" y="3116037"/>
                <a:ext cx="5345811" cy="1090080"/>
              </a:xfrm>
              <a:custGeom>
                <a:avLst/>
                <a:gdLst>
                  <a:gd name="connsiteX0" fmla="*/ 0 w 5345811"/>
                  <a:gd name="connsiteY0" fmla="*/ 181684 h 1090080"/>
                  <a:gd name="connsiteX1" fmla="*/ 181684 w 5345811"/>
                  <a:gd name="connsiteY1" fmla="*/ 0 h 1090080"/>
                  <a:gd name="connsiteX2" fmla="*/ 704841 w 5345811"/>
                  <a:gd name="connsiteY2" fmla="*/ 0 h 1090080"/>
                  <a:gd name="connsiteX3" fmla="*/ 1277821 w 5345811"/>
                  <a:gd name="connsiteY3" fmla="*/ 0 h 1090080"/>
                  <a:gd name="connsiteX4" fmla="*/ 1950451 w 5345811"/>
                  <a:gd name="connsiteY4" fmla="*/ 0 h 1090080"/>
                  <a:gd name="connsiteX5" fmla="*/ 2623081 w 5345811"/>
                  <a:gd name="connsiteY5" fmla="*/ 0 h 1090080"/>
                  <a:gd name="connsiteX6" fmla="*/ 3295711 w 5345811"/>
                  <a:gd name="connsiteY6" fmla="*/ 0 h 1090080"/>
                  <a:gd name="connsiteX7" fmla="*/ 3968341 w 5345811"/>
                  <a:gd name="connsiteY7" fmla="*/ 0 h 1090080"/>
                  <a:gd name="connsiteX8" fmla="*/ 4491497 w 5345811"/>
                  <a:gd name="connsiteY8" fmla="*/ 0 h 1090080"/>
                  <a:gd name="connsiteX9" fmla="*/ 5164127 w 5345811"/>
                  <a:gd name="connsiteY9" fmla="*/ 0 h 1090080"/>
                  <a:gd name="connsiteX10" fmla="*/ 5345811 w 5345811"/>
                  <a:gd name="connsiteY10" fmla="*/ 181684 h 1090080"/>
                  <a:gd name="connsiteX11" fmla="*/ 5345811 w 5345811"/>
                  <a:gd name="connsiteY11" fmla="*/ 545040 h 1090080"/>
                  <a:gd name="connsiteX12" fmla="*/ 5345811 w 5345811"/>
                  <a:gd name="connsiteY12" fmla="*/ 908396 h 1090080"/>
                  <a:gd name="connsiteX13" fmla="*/ 5164127 w 5345811"/>
                  <a:gd name="connsiteY13" fmla="*/ 1090080 h 1090080"/>
                  <a:gd name="connsiteX14" fmla="*/ 4591146 w 5345811"/>
                  <a:gd name="connsiteY14" fmla="*/ 1090080 h 1090080"/>
                  <a:gd name="connsiteX15" fmla="*/ 4067990 w 5345811"/>
                  <a:gd name="connsiteY15" fmla="*/ 1090080 h 1090080"/>
                  <a:gd name="connsiteX16" fmla="*/ 3544833 w 5345811"/>
                  <a:gd name="connsiteY16" fmla="*/ 1090080 h 1090080"/>
                  <a:gd name="connsiteX17" fmla="*/ 3071501 w 5345811"/>
                  <a:gd name="connsiteY17" fmla="*/ 1090080 h 1090080"/>
                  <a:gd name="connsiteX18" fmla="*/ 2398871 w 5345811"/>
                  <a:gd name="connsiteY18" fmla="*/ 1090080 h 1090080"/>
                  <a:gd name="connsiteX19" fmla="*/ 1875715 w 5345811"/>
                  <a:gd name="connsiteY19" fmla="*/ 1090080 h 1090080"/>
                  <a:gd name="connsiteX20" fmla="*/ 1302734 w 5345811"/>
                  <a:gd name="connsiteY20" fmla="*/ 1090080 h 1090080"/>
                  <a:gd name="connsiteX21" fmla="*/ 729753 w 5345811"/>
                  <a:gd name="connsiteY21" fmla="*/ 1090080 h 1090080"/>
                  <a:gd name="connsiteX22" fmla="*/ 181684 w 5345811"/>
                  <a:gd name="connsiteY22" fmla="*/ 1090080 h 1090080"/>
                  <a:gd name="connsiteX23" fmla="*/ 0 w 5345811"/>
                  <a:gd name="connsiteY23" fmla="*/ 908396 h 1090080"/>
                  <a:gd name="connsiteX24" fmla="*/ 0 w 5345811"/>
                  <a:gd name="connsiteY24" fmla="*/ 537773 h 1090080"/>
                  <a:gd name="connsiteX25" fmla="*/ 0 w 5345811"/>
                  <a:gd name="connsiteY25" fmla="*/ 181684 h 109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45811" h="1090080" fill="none" extrusionOk="0">
                    <a:moveTo>
                      <a:pt x="0" y="181684"/>
                    </a:moveTo>
                    <a:cubicBezTo>
                      <a:pt x="5337" y="59098"/>
                      <a:pt x="81001" y="5672"/>
                      <a:pt x="181684" y="0"/>
                    </a:cubicBezTo>
                    <a:cubicBezTo>
                      <a:pt x="378531" y="23447"/>
                      <a:pt x="518935" y="-17014"/>
                      <a:pt x="704841" y="0"/>
                    </a:cubicBezTo>
                    <a:cubicBezTo>
                      <a:pt x="890747" y="17014"/>
                      <a:pt x="1058740" y="27060"/>
                      <a:pt x="1277821" y="0"/>
                    </a:cubicBezTo>
                    <a:cubicBezTo>
                      <a:pt x="1496902" y="-27060"/>
                      <a:pt x="1770742" y="-26232"/>
                      <a:pt x="1950451" y="0"/>
                    </a:cubicBezTo>
                    <a:cubicBezTo>
                      <a:pt x="2130160" y="26232"/>
                      <a:pt x="2312859" y="-28868"/>
                      <a:pt x="2623081" y="0"/>
                    </a:cubicBezTo>
                    <a:cubicBezTo>
                      <a:pt x="2933303" y="28868"/>
                      <a:pt x="3153260" y="-10554"/>
                      <a:pt x="3295711" y="0"/>
                    </a:cubicBezTo>
                    <a:cubicBezTo>
                      <a:pt x="3438162" y="10554"/>
                      <a:pt x="3720412" y="-10457"/>
                      <a:pt x="3968341" y="0"/>
                    </a:cubicBezTo>
                    <a:cubicBezTo>
                      <a:pt x="4216270" y="10457"/>
                      <a:pt x="4247274" y="22673"/>
                      <a:pt x="4491497" y="0"/>
                    </a:cubicBezTo>
                    <a:cubicBezTo>
                      <a:pt x="4735720" y="-22673"/>
                      <a:pt x="4967846" y="1019"/>
                      <a:pt x="5164127" y="0"/>
                    </a:cubicBezTo>
                    <a:cubicBezTo>
                      <a:pt x="5273089" y="21049"/>
                      <a:pt x="5342673" y="102538"/>
                      <a:pt x="5345811" y="181684"/>
                    </a:cubicBezTo>
                    <a:cubicBezTo>
                      <a:pt x="5347735" y="310366"/>
                      <a:pt x="5336923" y="431047"/>
                      <a:pt x="5345811" y="545040"/>
                    </a:cubicBezTo>
                    <a:cubicBezTo>
                      <a:pt x="5354699" y="659033"/>
                      <a:pt x="5335682" y="743573"/>
                      <a:pt x="5345811" y="908396"/>
                    </a:cubicBezTo>
                    <a:cubicBezTo>
                      <a:pt x="5329722" y="999148"/>
                      <a:pt x="5263988" y="1078849"/>
                      <a:pt x="5164127" y="1090080"/>
                    </a:cubicBezTo>
                    <a:cubicBezTo>
                      <a:pt x="4989861" y="1095601"/>
                      <a:pt x="4831681" y="1062679"/>
                      <a:pt x="4591146" y="1090080"/>
                    </a:cubicBezTo>
                    <a:cubicBezTo>
                      <a:pt x="4350611" y="1117481"/>
                      <a:pt x="4214704" y="1082485"/>
                      <a:pt x="4067990" y="1090080"/>
                    </a:cubicBezTo>
                    <a:cubicBezTo>
                      <a:pt x="3921276" y="1097675"/>
                      <a:pt x="3776272" y="1076721"/>
                      <a:pt x="3544833" y="1090080"/>
                    </a:cubicBezTo>
                    <a:cubicBezTo>
                      <a:pt x="3313394" y="1103439"/>
                      <a:pt x="3221985" y="1109046"/>
                      <a:pt x="3071501" y="1090080"/>
                    </a:cubicBezTo>
                    <a:cubicBezTo>
                      <a:pt x="2921017" y="1071114"/>
                      <a:pt x="2578205" y="1089967"/>
                      <a:pt x="2398871" y="1090080"/>
                    </a:cubicBezTo>
                    <a:cubicBezTo>
                      <a:pt x="2219537" y="1090194"/>
                      <a:pt x="2077626" y="1069758"/>
                      <a:pt x="1875715" y="1090080"/>
                    </a:cubicBezTo>
                    <a:cubicBezTo>
                      <a:pt x="1673804" y="1110402"/>
                      <a:pt x="1453168" y="1075690"/>
                      <a:pt x="1302734" y="1090080"/>
                    </a:cubicBezTo>
                    <a:cubicBezTo>
                      <a:pt x="1152300" y="1104470"/>
                      <a:pt x="925941" y="1072345"/>
                      <a:pt x="729753" y="1090080"/>
                    </a:cubicBezTo>
                    <a:cubicBezTo>
                      <a:pt x="533565" y="1107815"/>
                      <a:pt x="451600" y="1112459"/>
                      <a:pt x="181684" y="1090080"/>
                    </a:cubicBezTo>
                    <a:cubicBezTo>
                      <a:pt x="85688" y="1081239"/>
                      <a:pt x="-10486" y="997500"/>
                      <a:pt x="0" y="908396"/>
                    </a:cubicBezTo>
                    <a:cubicBezTo>
                      <a:pt x="6272" y="809073"/>
                      <a:pt x="5517" y="680353"/>
                      <a:pt x="0" y="537773"/>
                    </a:cubicBezTo>
                    <a:cubicBezTo>
                      <a:pt x="-5517" y="395193"/>
                      <a:pt x="-4166" y="291509"/>
                      <a:pt x="0" y="181684"/>
                    </a:cubicBezTo>
                    <a:close/>
                  </a:path>
                  <a:path w="5345811" h="1090080" stroke="0" extrusionOk="0">
                    <a:moveTo>
                      <a:pt x="0" y="181684"/>
                    </a:moveTo>
                    <a:cubicBezTo>
                      <a:pt x="-7612" y="92539"/>
                      <a:pt x="83328" y="2543"/>
                      <a:pt x="181684" y="0"/>
                    </a:cubicBezTo>
                    <a:cubicBezTo>
                      <a:pt x="296391" y="-9249"/>
                      <a:pt x="537310" y="-16822"/>
                      <a:pt x="655016" y="0"/>
                    </a:cubicBezTo>
                    <a:cubicBezTo>
                      <a:pt x="772722" y="16822"/>
                      <a:pt x="1109312" y="31102"/>
                      <a:pt x="1277821" y="0"/>
                    </a:cubicBezTo>
                    <a:cubicBezTo>
                      <a:pt x="1446330" y="-31102"/>
                      <a:pt x="1666970" y="-6765"/>
                      <a:pt x="1850802" y="0"/>
                    </a:cubicBezTo>
                    <a:cubicBezTo>
                      <a:pt x="2034634" y="6765"/>
                      <a:pt x="2412514" y="31019"/>
                      <a:pt x="2573257" y="0"/>
                    </a:cubicBezTo>
                    <a:cubicBezTo>
                      <a:pt x="2734000" y="-31019"/>
                      <a:pt x="3014324" y="10033"/>
                      <a:pt x="3196062" y="0"/>
                    </a:cubicBezTo>
                    <a:cubicBezTo>
                      <a:pt x="3377800" y="-10033"/>
                      <a:pt x="3715154" y="-25361"/>
                      <a:pt x="3918516" y="0"/>
                    </a:cubicBezTo>
                    <a:cubicBezTo>
                      <a:pt x="4121878" y="25361"/>
                      <a:pt x="4193221" y="-720"/>
                      <a:pt x="4391848" y="0"/>
                    </a:cubicBezTo>
                    <a:cubicBezTo>
                      <a:pt x="4590475" y="720"/>
                      <a:pt x="4856464" y="9339"/>
                      <a:pt x="5164127" y="0"/>
                    </a:cubicBezTo>
                    <a:cubicBezTo>
                      <a:pt x="5272720" y="14804"/>
                      <a:pt x="5339499" y="97599"/>
                      <a:pt x="5345811" y="181684"/>
                    </a:cubicBezTo>
                    <a:cubicBezTo>
                      <a:pt x="5359132" y="328656"/>
                      <a:pt x="5351470" y="360928"/>
                      <a:pt x="5345811" y="523239"/>
                    </a:cubicBezTo>
                    <a:cubicBezTo>
                      <a:pt x="5340152" y="685550"/>
                      <a:pt x="5360505" y="726246"/>
                      <a:pt x="5345811" y="908396"/>
                    </a:cubicBezTo>
                    <a:cubicBezTo>
                      <a:pt x="5342320" y="1002491"/>
                      <a:pt x="5276951" y="1073599"/>
                      <a:pt x="5164127" y="1090080"/>
                    </a:cubicBezTo>
                    <a:cubicBezTo>
                      <a:pt x="4898003" y="1086084"/>
                      <a:pt x="4825889" y="1070483"/>
                      <a:pt x="4591146" y="1090080"/>
                    </a:cubicBezTo>
                    <a:cubicBezTo>
                      <a:pt x="4356403" y="1109677"/>
                      <a:pt x="4179201" y="1095053"/>
                      <a:pt x="3868692" y="1090080"/>
                    </a:cubicBezTo>
                    <a:cubicBezTo>
                      <a:pt x="3558183" y="1085107"/>
                      <a:pt x="3423822" y="1090139"/>
                      <a:pt x="3146238" y="1090080"/>
                    </a:cubicBezTo>
                    <a:cubicBezTo>
                      <a:pt x="2868654" y="1090021"/>
                      <a:pt x="2811736" y="1091100"/>
                      <a:pt x="2623081" y="1090080"/>
                    </a:cubicBezTo>
                    <a:cubicBezTo>
                      <a:pt x="2434426" y="1089060"/>
                      <a:pt x="2241995" y="1096917"/>
                      <a:pt x="2050100" y="1090080"/>
                    </a:cubicBezTo>
                    <a:cubicBezTo>
                      <a:pt x="1858205" y="1083243"/>
                      <a:pt x="1754201" y="1095285"/>
                      <a:pt x="1576768" y="1090080"/>
                    </a:cubicBezTo>
                    <a:cubicBezTo>
                      <a:pt x="1399335" y="1084875"/>
                      <a:pt x="1201872" y="1075467"/>
                      <a:pt x="1053612" y="1090080"/>
                    </a:cubicBezTo>
                    <a:cubicBezTo>
                      <a:pt x="905352" y="1104693"/>
                      <a:pt x="579587" y="1117697"/>
                      <a:pt x="181684" y="1090080"/>
                    </a:cubicBezTo>
                    <a:cubicBezTo>
                      <a:pt x="88559" y="1103630"/>
                      <a:pt x="294" y="986275"/>
                      <a:pt x="0" y="908396"/>
                    </a:cubicBezTo>
                    <a:cubicBezTo>
                      <a:pt x="91" y="821385"/>
                      <a:pt x="-15403" y="622079"/>
                      <a:pt x="0" y="545040"/>
                    </a:cubicBezTo>
                    <a:cubicBezTo>
                      <a:pt x="15403" y="468001"/>
                      <a:pt x="7777" y="279379"/>
                      <a:pt x="0" y="181684"/>
                    </a:cubicBezTo>
                    <a:close/>
                  </a:path>
                </a:pathLst>
              </a:custGeom>
              <a:solidFill>
                <a:srgbClr val="FAB4A1"/>
              </a:solidFill>
              <a:ln>
                <a:noFill/>
                <a:extLst>
                  <a:ext uri="{C807C97D-BFC1-408E-A445-0C87EB9F89A2}">
                    <ask:lineSketchStyleProps xmlns:ask="http://schemas.microsoft.com/office/drawing/2018/sketchyshapes" sd="736960117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339B1E79-A0F1-4374-9C58-DC7BFE47023A}"/>
                </a:ext>
              </a:extLst>
            </p:cNvPr>
            <p:cNvSpPr txBox="1"/>
            <p:nvPr/>
          </p:nvSpPr>
          <p:spPr>
            <a:xfrm>
              <a:off x="5797452" y="3061304"/>
              <a:ext cx="5420045" cy="109260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เศษที่ได้จากการหารในหน่วยกิโลกรัม</a:t>
              </a:r>
            </a:p>
            <a:p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คือ 4 กิโลกรัม หรือ ............. กรัม</a:t>
              </a:r>
            </a:p>
          </p:txBody>
        </p:sp>
      </p:grpSp>
      <p:sp>
        <p:nvSpPr>
          <p:cNvPr id="82" name="หัวข้อ">
            <a:extLst>
              <a:ext uri="{FF2B5EF4-FFF2-40B4-BE49-F238E27FC236}">
                <a16:creationId xmlns:a16="http://schemas.microsoft.com/office/drawing/2014/main" id="{5645FE45-598D-4731-A7EB-ADD50929140F}"/>
              </a:ext>
            </a:extLst>
          </p:cNvPr>
          <p:cNvSpPr txBox="1"/>
          <p:nvPr/>
        </p:nvSpPr>
        <p:spPr>
          <a:xfrm>
            <a:off x="8398276" y="3781042"/>
            <a:ext cx="1264959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4,000</a:t>
            </a:r>
          </a:p>
        </p:txBody>
      </p: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23F48C79-287B-4E45-89B0-4E97A9826978}"/>
              </a:ext>
            </a:extLst>
          </p:cNvPr>
          <p:cNvSpPr txBox="1"/>
          <p:nvPr/>
        </p:nvSpPr>
        <p:spPr>
          <a:xfrm>
            <a:off x="6354895" y="4561760"/>
            <a:ext cx="542004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นำไปรวมกับตัวตั้งในหน่วยกรัม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B558CB3A-C3E3-45A9-BB9E-7ED11504A085}"/>
              </a:ext>
            </a:extLst>
          </p:cNvPr>
          <p:cNvSpPr txBox="1"/>
          <p:nvPr/>
        </p:nvSpPr>
        <p:spPr>
          <a:xfrm>
            <a:off x="6354895" y="5076775"/>
            <a:ext cx="125333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จะได้ </a:t>
            </a:r>
          </a:p>
        </p:txBody>
      </p:sp>
      <p:sp>
        <p:nvSpPr>
          <p:cNvPr id="85" name="หัวข้อ">
            <a:extLst>
              <a:ext uri="{FF2B5EF4-FFF2-40B4-BE49-F238E27FC236}">
                <a16:creationId xmlns:a16="http://schemas.microsoft.com/office/drawing/2014/main" id="{34B5B304-C9D1-412F-A12E-B2FC776C923A}"/>
              </a:ext>
            </a:extLst>
          </p:cNvPr>
          <p:cNvSpPr txBox="1"/>
          <p:nvPr/>
        </p:nvSpPr>
        <p:spPr>
          <a:xfrm>
            <a:off x="7183240" y="5076775"/>
            <a:ext cx="278185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4,000 + 900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6" name="หัวข้อ">
            <a:extLst>
              <a:ext uri="{FF2B5EF4-FFF2-40B4-BE49-F238E27FC236}">
                <a16:creationId xmlns:a16="http://schemas.microsoft.com/office/drawing/2014/main" id="{0221A3AA-CD01-44D1-888E-92D1F757B292}"/>
              </a:ext>
            </a:extLst>
          </p:cNvPr>
          <p:cNvSpPr txBox="1"/>
          <p:nvPr/>
        </p:nvSpPr>
        <p:spPr>
          <a:xfrm>
            <a:off x="9356116" y="5076775"/>
            <a:ext cx="235248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4,900 กรัม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2B5C628-F0B2-459C-8396-9CBF771A996B}"/>
              </a:ext>
            </a:extLst>
          </p:cNvPr>
          <p:cNvCxnSpPr>
            <a:cxnSpLocks/>
          </p:cNvCxnSpPr>
          <p:nvPr/>
        </p:nvCxnSpPr>
        <p:spPr>
          <a:xfrm flipV="1">
            <a:off x="3542909" y="3620237"/>
            <a:ext cx="734451" cy="33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8" name="หัวข้อ">
            <a:extLst>
              <a:ext uri="{FF2B5EF4-FFF2-40B4-BE49-F238E27FC236}">
                <a16:creationId xmlns:a16="http://schemas.microsoft.com/office/drawing/2014/main" id="{107A6C5A-063D-4A6E-BB7D-FBF3A9B43AA4}"/>
              </a:ext>
            </a:extLst>
          </p:cNvPr>
          <p:cNvSpPr txBox="1"/>
          <p:nvPr/>
        </p:nvSpPr>
        <p:spPr>
          <a:xfrm>
            <a:off x="3197834" y="3089006"/>
            <a:ext cx="143591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,90</a:t>
            </a: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  <a:endParaRPr lang="th-TH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59E574A-6C1C-45A1-BBE4-B4A3598D3954}"/>
              </a:ext>
            </a:extLst>
          </p:cNvPr>
          <p:cNvGrpSpPr/>
          <p:nvPr/>
        </p:nvGrpSpPr>
        <p:grpSpPr>
          <a:xfrm>
            <a:off x="756365" y="4900094"/>
            <a:ext cx="873322" cy="666849"/>
            <a:chOff x="1231704" y="5526173"/>
            <a:chExt cx="873322" cy="666849"/>
          </a:xfrm>
        </p:grpSpPr>
        <p:sp>
          <p:nvSpPr>
            <p:cNvPr id="120" name="หัวข้อ">
              <a:extLst>
                <a:ext uri="{FF2B5EF4-FFF2-40B4-BE49-F238E27FC236}">
                  <a16:creationId xmlns:a16="http://schemas.microsoft.com/office/drawing/2014/main" id="{43F929A7-CBDE-4C89-98A6-903B445857F2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8A9EDB20-A769-4BF8-9215-CD67CF2BB0F6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05023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6" grpId="0"/>
      <p:bldP spid="53" grpId="0"/>
      <p:bldP spid="60" grpId="0"/>
      <p:bldP spid="62" grpId="0"/>
      <p:bldP spid="65" grpId="0"/>
      <p:bldP spid="66" grpId="0"/>
      <p:bldP spid="67" grpId="0"/>
      <p:bldP spid="68" grpId="0"/>
      <p:bldP spid="69" grpId="0"/>
      <p:bldP spid="82" grpId="0"/>
      <p:bldP spid="83" grpId="0"/>
      <p:bldP spid="84" grpId="0"/>
      <p:bldP spid="85" grpId="0"/>
      <p:bldP spid="86" grpId="0"/>
      <p:bldP spid="88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G" descr="Shape, rectangle&#10;&#10;Description automatically generated">
            <a:extLst>
              <a:ext uri="{FF2B5EF4-FFF2-40B4-BE49-F238E27FC236}">
                <a16:creationId xmlns:a16="http://schemas.microsoft.com/office/drawing/2014/main" id="{DD43E520-B63F-4C3F-B2E5-9A206D80C3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78" name="สีขาว">
            <a:extLst>
              <a:ext uri="{FF2B5EF4-FFF2-40B4-BE49-F238E27FC236}">
                <a16:creationId xmlns:a16="http://schemas.microsoft.com/office/drawing/2014/main" id="{A5A82A4C-4BC3-410D-9BE8-3EB861D78FD3}"/>
              </a:ext>
            </a:extLst>
          </p:cNvPr>
          <p:cNvSpPr/>
          <p:nvPr/>
        </p:nvSpPr>
        <p:spPr>
          <a:xfrm>
            <a:off x="609600" y="2396972"/>
            <a:ext cx="4465228" cy="3471394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9" name="สีขาว">
            <a:extLst>
              <a:ext uri="{FF2B5EF4-FFF2-40B4-BE49-F238E27FC236}">
                <a16:creationId xmlns:a16="http://schemas.microsoft.com/office/drawing/2014/main" id="{5A7F4AB9-1866-45F1-83AC-67D1A5DF2E3C}"/>
              </a:ext>
            </a:extLst>
          </p:cNvPr>
          <p:cNvSpPr/>
          <p:nvPr/>
        </p:nvSpPr>
        <p:spPr>
          <a:xfrm>
            <a:off x="5345409" y="2235201"/>
            <a:ext cx="6236991" cy="4876799"/>
          </a:xfrm>
          <a:prstGeom prst="roundRect">
            <a:avLst>
              <a:gd name="adj" fmla="val 5462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64" name="โจทย์">
            <a:extLst>
              <a:ext uri="{FF2B5EF4-FFF2-40B4-BE49-F238E27FC236}">
                <a16:creationId xmlns:a16="http://schemas.microsoft.com/office/drawing/2014/main" id="{17A0021A-A881-45C7-943D-A5A176AEA30D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การหารเกี่ยวกับน้ำหนัก</a:t>
            </a:r>
          </a:p>
        </p:txBody>
      </p:sp>
      <p:grpSp>
        <p:nvGrpSpPr>
          <p:cNvPr id="72" name="โจทย์">
            <a:extLst>
              <a:ext uri="{FF2B5EF4-FFF2-40B4-BE49-F238E27FC236}">
                <a16:creationId xmlns:a16="http://schemas.microsoft.com/office/drawing/2014/main" id="{4AFB5523-D2D1-468E-85C8-DF74DCA381D2}"/>
              </a:ext>
            </a:extLst>
          </p:cNvPr>
          <p:cNvGrpSpPr/>
          <p:nvPr/>
        </p:nvGrpSpPr>
        <p:grpSpPr>
          <a:xfrm>
            <a:off x="2383754" y="1280045"/>
            <a:ext cx="7424492" cy="734647"/>
            <a:chOff x="1470225" y="1033842"/>
            <a:chExt cx="6389506" cy="734647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50C8AAC-8495-4859-9601-9E3346FEF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225" y="1033842"/>
              <a:ext cx="6389506" cy="734647"/>
            </a:xfrm>
            <a:prstGeom prst="rect">
              <a:avLst/>
            </a:prstGeom>
          </p:spPr>
        </p:pic>
        <p:sp>
          <p:nvSpPr>
            <p:cNvPr id="74" name="หัวข้อ">
              <a:extLst>
                <a:ext uri="{FF2B5EF4-FFF2-40B4-BE49-F238E27FC236}">
                  <a16:creationId xmlns:a16="http://schemas.microsoft.com/office/drawing/2014/main" id="{B77FDBC5-A8D2-4CB8-83F4-642E7D123914}"/>
                </a:ext>
              </a:extLst>
            </p:cNvPr>
            <p:cNvSpPr txBox="1"/>
            <p:nvPr/>
          </p:nvSpPr>
          <p:spPr>
            <a:xfrm>
              <a:off x="1481093" y="1138301"/>
              <a:ext cx="6378638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13 กิโลกรัม 410 กรัม หารด้วย 3 เท่ากับเท่าไร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5B4796D-510B-432A-AB55-1E073B5A14D7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98BC96B0-6FB9-45B2-AC9C-3703ED350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1EBECF6D-AFB3-41BE-A9ED-70A0DAA544B7}"/>
                </a:ext>
              </a:extLst>
            </p:cNvPr>
            <p:cNvSpPr txBox="1"/>
            <p:nvPr/>
          </p:nvSpPr>
          <p:spPr>
            <a:xfrm>
              <a:off x="283061" y="1898052"/>
              <a:ext cx="680720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8</a:t>
              </a:r>
            </a:p>
          </p:txBody>
        </p:sp>
      </p:grpSp>
      <p:pic>
        <p:nvPicPr>
          <p:cNvPr id="40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7B57829-B94F-4468-B07A-DAFBAA5274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6"/>
          <a:stretch/>
        </p:blipFill>
        <p:spPr>
          <a:xfrm>
            <a:off x="1649608" y="3528156"/>
            <a:ext cx="2935215" cy="576146"/>
          </a:xfrm>
          <a:prstGeom prst="rect">
            <a:avLst/>
          </a:prstGeom>
        </p:spPr>
      </p:pic>
      <p:sp>
        <p:nvSpPr>
          <p:cNvPr id="41" name="สีเขียว">
            <a:extLst>
              <a:ext uri="{FF2B5EF4-FFF2-40B4-BE49-F238E27FC236}">
                <a16:creationId xmlns:a16="http://schemas.microsoft.com/office/drawing/2014/main" id="{0CB910D0-1271-44F3-9CE2-DAD998557B02}"/>
              </a:ext>
            </a:extLst>
          </p:cNvPr>
          <p:cNvSpPr/>
          <p:nvPr/>
        </p:nvSpPr>
        <p:spPr>
          <a:xfrm>
            <a:off x="1925674" y="3591713"/>
            <a:ext cx="641415" cy="432000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2" name="สีเขียว">
            <a:extLst>
              <a:ext uri="{FF2B5EF4-FFF2-40B4-BE49-F238E27FC236}">
                <a16:creationId xmlns:a16="http://schemas.microsoft.com/office/drawing/2014/main" id="{82F437AA-26DB-4B02-924B-424D614F993D}"/>
              </a:ext>
            </a:extLst>
          </p:cNvPr>
          <p:cNvSpPr/>
          <p:nvPr/>
        </p:nvSpPr>
        <p:spPr>
          <a:xfrm>
            <a:off x="1222824" y="3620237"/>
            <a:ext cx="384048" cy="384048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3" name="สีม่วง">
            <a:extLst>
              <a:ext uri="{FF2B5EF4-FFF2-40B4-BE49-F238E27FC236}">
                <a16:creationId xmlns:a16="http://schemas.microsoft.com/office/drawing/2014/main" id="{AEF4217F-6ED7-4E74-A7DE-9EF275959C60}"/>
              </a:ext>
            </a:extLst>
          </p:cNvPr>
          <p:cNvSpPr/>
          <p:nvPr/>
        </p:nvSpPr>
        <p:spPr>
          <a:xfrm>
            <a:off x="3224256" y="3070956"/>
            <a:ext cx="1203499" cy="540000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4" name="สีม่วง">
            <a:extLst>
              <a:ext uri="{FF2B5EF4-FFF2-40B4-BE49-F238E27FC236}">
                <a16:creationId xmlns:a16="http://schemas.microsoft.com/office/drawing/2014/main" id="{720DB9B3-34B8-418A-8B7C-D81F4E6184A2}"/>
              </a:ext>
            </a:extLst>
          </p:cNvPr>
          <p:cNvSpPr/>
          <p:nvPr/>
        </p:nvSpPr>
        <p:spPr>
          <a:xfrm>
            <a:off x="1229390" y="3624414"/>
            <a:ext cx="384048" cy="384048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6" name="หัวข้อ">
            <a:extLst>
              <a:ext uri="{FF2B5EF4-FFF2-40B4-BE49-F238E27FC236}">
                <a16:creationId xmlns:a16="http://schemas.microsoft.com/office/drawing/2014/main" id="{64CF0338-5E8A-442C-B1AB-804AD1EDAD4A}"/>
              </a:ext>
            </a:extLst>
          </p:cNvPr>
          <p:cNvSpPr txBox="1"/>
          <p:nvPr/>
        </p:nvSpPr>
        <p:spPr>
          <a:xfrm>
            <a:off x="1542427" y="4900936"/>
            <a:ext cx="382616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กิโลกรัม 470 กรัม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3746760-E480-49C2-A93A-E414B3AC440A}"/>
              </a:ext>
            </a:extLst>
          </p:cNvPr>
          <p:cNvGrpSpPr/>
          <p:nvPr/>
        </p:nvGrpSpPr>
        <p:grpSpPr>
          <a:xfrm>
            <a:off x="1715381" y="3406130"/>
            <a:ext cx="2602446" cy="666850"/>
            <a:chOff x="4947909" y="2815707"/>
            <a:chExt cx="2602446" cy="666850"/>
          </a:xfrm>
        </p:grpSpPr>
        <p:sp>
          <p:nvSpPr>
            <p:cNvPr id="48" name="หัวข้อ">
              <a:extLst>
                <a:ext uri="{FF2B5EF4-FFF2-40B4-BE49-F238E27FC236}">
                  <a16:creationId xmlns:a16="http://schemas.microsoft.com/office/drawing/2014/main" id="{6380BBA2-1F06-48EE-90B4-445975D0E373}"/>
                </a:ext>
              </a:extLst>
            </p:cNvPr>
            <p:cNvSpPr txBox="1"/>
            <p:nvPr/>
          </p:nvSpPr>
          <p:spPr>
            <a:xfrm>
              <a:off x="4947909" y="2815708"/>
              <a:ext cx="810073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13</a:t>
              </a:r>
            </a:p>
          </p:txBody>
        </p:sp>
        <p:sp>
          <p:nvSpPr>
            <p:cNvPr id="49" name="หัวข้อ">
              <a:extLst>
                <a:ext uri="{FF2B5EF4-FFF2-40B4-BE49-F238E27FC236}">
                  <a16:creationId xmlns:a16="http://schemas.microsoft.com/office/drawing/2014/main" id="{EB94E6DA-EDCC-4B0E-A5C9-92F9CC16F3AB}"/>
                </a:ext>
              </a:extLst>
            </p:cNvPr>
            <p:cNvSpPr txBox="1"/>
            <p:nvPr/>
          </p:nvSpPr>
          <p:spPr>
            <a:xfrm>
              <a:off x="6406794" y="2815707"/>
              <a:ext cx="114356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410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3656FA2-D3D7-4461-9BE3-E5858D1B4F4E}"/>
              </a:ext>
            </a:extLst>
          </p:cNvPr>
          <p:cNvGrpSpPr/>
          <p:nvPr/>
        </p:nvGrpSpPr>
        <p:grpSpPr>
          <a:xfrm>
            <a:off x="1472824" y="2449187"/>
            <a:ext cx="3064290" cy="666849"/>
            <a:chOff x="4705352" y="2171141"/>
            <a:chExt cx="3064290" cy="666849"/>
          </a:xfrm>
        </p:grpSpPr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85D8B67B-178B-4E37-984D-F80DD246E65F}"/>
                </a:ext>
              </a:extLst>
            </p:cNvPr>
            <p:cNvSpPr txBox="1"/>
            <p:nvPr/>
          </p:nvSpPr>
          <p:spPr>
            <a:xfrm>
              <a:off x="4705352" y="2171141"/>
              <a:ext cx="1461624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กิโลกรัม</a:t>
              </a:r>
            </a:p>
          </p:txBody>
        </p:sp>
        <p:sp>
          <p:nvSpPr>
            <p:cNvPr id="52" name="หัวข้อ">
              <a:extLst>
                <a:ext uri="{FF2B5EF4-FFF2-40B4-BE49-F238E27FC236}">
                  <a16:creationId xmlns:a16="http://schemas.microsoft.com/office/drawing/2014/main" id="{2121D368-CECE-4A19-BD4D-E45257D395A3}"/>
                </a:ext>
              </a:extLst>
            </p:cNvPr>
            <p:cNvSpPr txBox="1"/>
            <p:nvPr/>
          </p:nvSpPr>
          <p:spPr>
            <a:xfrm>
              <a:off x="6470342" y="2171141"/>
              <a:ext cx="1299300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กรัม</a:t>
              </a:r>
            </a:p>
          </p:txBody>
        </p:sp>
      </p:grpSp>
      <p:sp>
        <p:nvSpPr>
          <p:cNvPr id="53" name="หัวข้อ">
            <a:extLst>
              <a:ext uri="{FF2B5EF4-FFF2-40B4-BE49-F238E27FC236}">
                <a16:creationId xmlns:a16="http://schemas.microsoft.com/office/drawing/2014/main" id="{2A6CA1ED-BF83-47A5-804F-96DCE4EEE3CD}"/>
              </a:ext>
            </a:extLst>
          </p:cNvPr>
          <p:cNvSpPr txBox="1"/>
          <p:nvPr/>
        </p:nvSpPr>
        <p:spPr>
          <a:xfrm>
            <a:off x="1038070" y="3406131"/>
            <a:ext cx="76917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6C86AA-8EEB-4758-92A9-D8C188FE0251}"/>
              </a:ext>
            </a:extLst>
          </p:cNvPr>
          <p:cNvGrpSpPr/>
          <p:nvPr/>
        </p:nvGrpSpPr>
        <p:grpSpPr>
          <a:xfrm>
            <a:off x="871934" y="4042532"/>
            <a:ext cx="3712889" cy="688641"/>
            <a:chOff x="1109046" y="3886356"/>
            <a:chExt cx="3712889" cy="688641"/>
          </a:xfrm>
        </p:grpSpPr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CDD5C218-B667-4AEE-811E-E70F18243709}"/>
                </a:ext>
              </a:extLst>
            </p:cNvPr>
            <p:cNvSpPr txBox="1"/>
            <p:nvPr/>
          </p:nvSpPr>
          <p:spPr>
            <a:xfrm>
              <a:off x="1109046" y="3886356"/>
              <a:ext cx="1646024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512D05E-C516-426E-92CF-7142FB44146B}"/>
                </a:ext>
              </a:extLst>
            </p:cNvPr>
            <p:cNvGrpSpPr/>
            <p:nvPr/>
          </p:nvGrpSpPr>
          <p:grpSpPr>
            <a:xfrm>
              <a:off x="2184021" y="4501628"/>
              <a:ext cx="2637914" cy="73369"/>
              <a:chOff x="4844978" y="5509722"/>
              <a:chExt cx="2771563" cy="76985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D63C5041-7C83-4BA4-8B32-A7D13E5E56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4978" y="5509722"/>
                <a:ext cx="277156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9AA678D-69F2-4F01-815E-FE05E167F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4978" y="5586707"/>
                <a:ext cx="277156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7A21018E-8636-4A9F-9F3A-FB1093E63A80}"/>
              </a:ext>
            </a:extLst>
          </p:cNvPr>
          <p:cNvSpPr txBox="1"/>
          <p:nvPr/>
        </p:nvSpPr>
        <p:spPr>
          <a:xfrm>
            <a:off x="3136652" y="4045356"/>
            <a:ext cx="1190922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470</a:t>
            </a:r>
          </a:p>
        </p:txBody>
      </p:sp>
      <p:sp>
        <p:nvSpPr>
          <p:cNvPr id="62" name="หัวข้อ">
            <a:extLst>
              <a:ext uri="{FF2B5EF4-FFF2-40B4-BE49-F238E27FC236}">
                <a16:creationId xmlns:a16="http://schemas.microsoft.com/office/drawing/2014/main" id="{BA4AD061-D49D-4479-971D-F89DCFFCA5CE}"/>
              </a:ext>
            </a:extLst>
          </p:cNvPr>
          <p:cNvSpPr txBox="1"/>
          <p:nvPr/>
        </p:nvSpPr>
        <p:spPr>
          <a:xfrm>
            <a:off x="5995663" y="2268769"/>
            <a:ext cx="544251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1) หาผลหารในหน่วยกิโลกรัม</a:t>
            </a:r>
          </a:p>
        </p:txBody>
      </p:sp>
      <p:sp>
        <p:nvSpPr>
          <p:cNvPr id="65" name="หัวข้อ">
            <a:extLst>
              <a:ext uri="{FF2B5EF4-FFF2-40B4-BE49-F238E27FC236}">
                <a16:creationId xmlns:a16="http://schemas.microsoft.com/office/drawing/2014/main" id="{F68E2866-33A0-4198-9360-9AE9F0B5B2CA}"/>
              </a:ext>
            </a:extLst>
          </p:cNvPr>
          <p:cNvSpPr txBox="1"/>
          <p:nvPr/>
        </p:nvSpPr>
        <p:spPr>
          <a:xfrm>
            <a:off x="5995663" y="5591790"/>
            <a:ext cx="544251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) หาผลหารในหน่วยกรัม</a:t>
            </a:r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B760B011-40A4-42D1-8EAE-BB75D5828E41}"/>
              </a:ext>
            </a:extLst>
          </p:cNvPr>
          <p:cNvSpPr txBox="1"/>
          <p:nvPr/>
        </p:nvSpPr>
        <p:spPr>
          <a:xfrm>
            <a:off x="6354895" y="2767538"/>
            <a:ext cx="219417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13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ได้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4A5505C4-1D37-446E-9CB7-E50312BFDFC0}"/>
              </a:ext>
            </a:extLst>
          </p:cNvPr>
          <p:cNvSpPr txBox="1"/>
          <p:nvPr/>
        </p:nvSpPr>
        <p:spPr>
          <a:xfrm>
            <a:off x="7767458" y="2767538"/>
            <a:ext cx="365716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en-US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เศษ 1 กิโลกรัม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07AEB24B-5940-4ED5-AEBD-003EF9BC9217}"/>
              </a:ext>
            </a:extLst>
          </p:cNvPr>
          <p:cNvSpPr txBox="1"/>
          <p:nvPr/>
        </p:nvSpPr>
        <p:spPr>
          <a:xfrm>
            <a:off x="6354895" y="6106805"/>
            <a:ext cx="191820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1,410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C971017E-D212-4311-A41E-13AAE04F4053}"/>
              </a:ext>
            </a:extLst>
          </p:cNvPr>
          <p:cNvSpPr txBox="1"/>
          <p:nvPr/>
        </p:nvSpPr>
        <p:spPr>
          <a:xfrm>
            <a:off x="8001000" y="6106805"/>
            <a:ext cx="215889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470 กรัม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6E37A1B-B18E-477D-9F8E-5E1749182D66}"/>
              </a:ext>
            </a:extLst>
          </p:cNvPr>
          <p:cNvGrpSpPr/>
          <p:nvPr/>
        </p:nvGrpSpPr>
        <p:grpSpPr>
          <a:xfrm>
            <a:off x="5741656" y="3273545"/>
            <a:ext cx="5648682" cy="1215811"/>
            <a:chOff x="5568815" y="3061304"/>
            <a:chExt cx="5648682" cy="1215811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B02F062-395B-48D5-81DA-3F83366341D7}"/>
                </a:ext>
              </a:extLst>
            </p:cNvPr>
            <p:cNvGrpSpPr/>
            <p:nvPr/>
          </p:nvGrpSpPr>
          <p:grpSpPr>
            <a:xfrm>
              <a:off x="5568815" y="3116037"/>
              <a:ext cx="5412486" cy="1161078"/>
              <a:chOff x="5568815" y="3116037"/>
              <a:chExt cx="5412486" cy="1161078"/>
            </a:xfrm>
          </p:grpSpPr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356FF1B1-CFE6-4B97-8ABE-9A33003415B9}"/>
                  </a:ext>
                </a:extLst>
              </p:cNvPr>
              <p:cNvSpPr/>
              <p:nvPr/>
            </p:nvSpPr>
            <p:spPr>
              <a:xfrm>
                <a:off x="5635490" y="3192236"/>
                <a:ext cx="5345811" cy="1084879"/>
              </a:xfrm>
              <a:custGeom>
                <a:avLst/>
                <a:gdLst>
                  <a:gd name="connsiteX0" fmla="*/ 0 w 5345811"/>
                  <a:gd name="connsiteY0" fmla="*/ 154324 h 1084879"/>
                  <a:gd name="connsiteX1" fmla="*/ 154324 w 5345811"/>
                  <a:gd name="connsiteY1" fmla="*/ 0 h 1084879"/>
                  <a:gd name="connsiteX2" fmla="*/ 683226 w 5345811"/>
                  <a:gd name="connsiteY2" fmla="*/ 0 h 1084879"/>
                  <a:gd name="connsiteX3" fmla="*/ 1262500 w 5345811"/>
                  <a:gd name="connsiteY3" fmla="*/ 0 h 1084879"/>
                  <a:gd name="connsiteX4" fmla="*/ 1942517 w 5345811"/>
                  <a:gd name="connsiteY4" fmla="*/ 0 h 1084879"/>
                  <a:gd name="connsiteX5" fmla="*/ 2622534 w 5345811"/>
                  <a:gd name="connsiteY5" fmla="*/ 0 h 1084879"/>
                  <a:gd name="connsiteX6" fmla="*/ 3302551 w 5345811"/>
                  <a:gd name="connsiteY6" fmla="*/ 0 h 1084879"/>
                  <a:gd name="connsiteX7" fmla="*/ 3982568 w 5345811"/>
                  <a:gd name="connsiteY7" fmla="*/ 0 h 1084879"/>
                  <a:gd name="connsiteX8" fmla="*/ 4511470 w 5345811"/>
                  <a:gd name="connsiteY8" fmla="*/ 0 h 1084879"/>
                  <a:gd name="connsiteX9" fmla="*/ 5191487 w 5345811"/>
                  <a:gd name="connsiteY9" fmla="*/ 0 h 1084879"/>
                  <a:gd name="connsiteX10" fmla="*/ 5345811 w 5345811"/>
                  <a:gd name="connsiteY10" fmla="*/ 154324 h 1084879"/>
                  <a:gd name="connsiteX11" fmla="*/ 5345811 w 5345811"/>
                  <a:gd name="connsiteY11" fmla="*/ 542440 h 1084879"/>
                  <a:gd name="connsiteX12" fmla="*/ 5345811 w 5345811"/>
                  <a:gd name="connsiteY12" fmla="*/ 930555 h 1084879"/>
                  <a:gd name="connsiteX13" fmla="*/ 5191487 w 5345811"/>
                  <a:gd name="connsiteY13" fmla="*/ 1084879 h 1084879"/>
                  <a:gd name="connsiteX14" fmla="*/ 4612213 w 5345811"/>
                  <a:gd name="connsiteY14" fmla="*/ 1084879 h 1084879"/>
                  <a:gd name="connsiteX15" fmla="*/ 4083311 w 5345811"/>
                  <a:gd name="connsiteY15" fmla="*/ 1084879 h 1084879"/>
                  <a:gd name="connsiteX16" fmla="*/ 3554409 w 5345811"/>
                  <a:gd name="connsiteY16" fmla="*/ 1084879 h 1084879"/>
                  <a:gd name="connsiteX17" fmla="*/ 3075879 w 5345811"/>
                  <a:gd name="connsiteY17" fmla="*/ 1084879 h 1084879"/>
                  <a:gd name="connsiteX18" fmla="*/ 2395862 w 5345811"/>
                  <a:gd name="connsiteY18" fmla="*/ 1084879 h 1084879"/>
                  <a:gd name="connsiteX19" fmla="*/ 1866959 w 5345811"/>
                  <a:gd name="connsiteY19" fmla="*/ 1084879 h 1084879"/>
                  <a:gd name="connsiteX20" fmla="*/ 1287686 w 5345811"/>
                  <a:gd name="connsiteY20" fmla="*/ 1084879 h 1084879"/>
                  <a:gd name="connsiteX21" fmla="*/ 708412 w 5345811"/>
                  <a:gd name="connsiteY21" fmla="*/ 1084879 h 1084879"/>
                  <a:gd name="connsiteX22" fmla="*/ 154324 w 5345811"/>
                  <a:gd name="connsiteY22" fmla="*/ 1084879 h 1084879"/>
                  <a:gd name="connsiteX23" fmla="*/ 0 w 5345811"/>
                  <a:gd name="connsiteY23" fmla="*/ 930555 h 1084879"/>
                  <a:gd name="connsiteX24" fmla="*/ 0 w 5345811"/>
                  <a:gd name="connsiteY24" fmla="*/ 534677 h 1084879"/>
                  <a:gd name="connsiteX25" fmla="*/ 0 w 5345811"/>
                  <a:gd name="connsiteY25" fmla="*/ 154324 h 108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45811" h="1084879" fill="none" extrusionOk="0">
                    <a:moveTo>
                      <a:pt x="0" y="154324"/>
                    </a:moveTo>
                    <a:cubicBezTo>
                      <a:pt x="4489" y="50384"/>
                      <a:pt x="68452" y="10639"/>
                      <a:pt x="154324" y="0"/>
                    </a:cubicBezTo>
                    <a:cubicBezTo>
                      <a:pt x="416979" y="9471"/>
                      <a:pt x="477094" y="-9233"/>
                      <a:pt x="683226" y="0"/>
                    </a:cubicBezTo>
                    <a:cubicBezTo>
                      <a:pt x="889358" y="9233"/>
                      <a:pt x="1096903" y="26774"/>
                      <a:pt x="1262500" y="0"/>
                    </a:cubicBezTo>
                    <a:cubicBezTo>
                      <a:pt x="1428097" y="-26774"/>
                      <a:pt x="1614079" y="-21512"/>
                      <a:pt x="1942517" y="0"/>
                    </a:cubicBezTo>
                    <a:cubicBezTo>
                      <a:pt x="2270955" y="21512"/>
                      <a:pt x="2450513" y="11894"/>
                      <a:pt x="2622534" y="0"/>
                    </a:cubicBezTo>
                    <a:cubicBezTo>
                      <a:pt x="2794555" y="-11894"/>
                      <a:pt x="3050630" y="-2088"/>
                      <a:pt x="3302551" y="0"/>
                    </a:cubicBezTo>
                    <a:cubicBezTo>
                      <a:pt x="3554472" y="2088"/>
                      <a:pt x="3723027" y="14160"/>
                      <a:pt x="3982568" y="0"/>
                    </a:cubicBezTo>
                    <a:cubicBezTo>
                      <a:pt x="4242109" y="-14160"/>
                      <a:pt x="4271829" y="192"/>
                      <a:pt x="4511470" y="0"/>
                    </a:cubicBezTo>
                    <a:cubicBezTo>
                      <a:pt x="4751111" y="-192"/>
                      <a:pt x="4928652" y="12763"/>
                      <a:pt x="5191487" y="0"/>
                    </a:cubicBezTo>
                    <a:cubicBezTo>
                      <a:pt x="5279167" y="5979"/>
                      <a:pt x="5343042" y="87796"/>
                      <a:pt x="5345811" y="154324"/>
                    </a:cubicBezTo>
                    <a:cubicBezTo>
                      <a:pt x="5330923" y="237522"/>
                      <a:pt x="5347368" y="419594"/>
                      <a:pt x="5345811" y="542440"/>
                    </a:cubicBezTo>
                    <a:cubicBezTo>
                      <a:pt x="5344254" y="665286"/>
                      <a:pt x="5359585" y="778022"/>
                      <a:pt x="5345811" y="930555"/>
                    </a:cubicBezTo>
                    <a:cubicBezTo>
                      <a:pt x="5339596" y="1012082"/>
                      <a:pt x="5276605" y="1082226"/>
                      <a:pt x="5191487" y="1084879"/>
                    </a:cubicBezTo>
                    <a:cubicBezTo>
                      <a:pt x="5009849" y="1095637"/>
                      <a:pt x="4801307" y="1101613"/>
                      <a:pt x="4612213" y="1084879"/>
                    </a:cubicBezTo>
                    <a:cubicBezTo>
                      <a:pt x="4423119" y="1068145"/>
                      <a:pt x="4237848" y="1107096"/>
                      <a:pt x="4083311" y="1084879"/>
                    </a:cubicBezTo>
                    <a:cubicBezTo>
                      <a:pt x="3928774" y="1062662"/>
                      <a:pt x="3748111" y="1071789"/>
                      <a:pt x="3554409" y="1084879"/>
                    </a:cubicBezTo>
                    <a:cubicBezTo>
                      <a:pt x="3360707" y="1097969"/>
                      <a:pt x="3282983" y="1066658"/>
                      <a:pt x="3075879" y="1084879"/>
                    </a:cubicBezTo>
                    <a:cubicBezTo>
                      <a:pt x="2868775" y="1103101"/>
                      <a:pt x="2709789" y="1106017"/>
                      <a:pt x="2395862" y="1084879"/>
                    </a:cubicBezTo>
                    <a:cubicBezTo>
                      <a:pt x="2081935" y="1063741"/>
                      <a:pt x="2011328" y="1088373"/>
                      <a:pt x="1866959" y="1084879"/>
                    </a:cubicBezTo>
                    <a:cubicBezTo>
                      <a:pt x="1722590" y="1081385"/>
                      <a:pt x="1434413" y="1100256"/>
                      <a:pt x="1287686" y="1084879"/>
                    </a:cubicBezTo>
                    <a:cubicBezTo>
                      <a:pt x="1140959" y="1069502"/>
                      <a:pt x="885133" y="1107867"/>
                      <a:pt x="708412" y="1084879"/>
                    </a:cubicBezTo>
                    <a:cubicBezTo>
                      <a:pt x="531691" y="1061891"/>
                      <a:pt x="414925" y="1094028"/>
                      <a:pt x="154324" y="1084879"/>
                    </a:cubicBezTo>
                    <a:cubicBezTo>
                      <a:pt x="71296" y="1080396"/>
                      <a:pt x="-14124" y="1000650"/>
                      <a:pt x="0" y="930555"/>
                    </a:cubicBezTo>
                    <a:cubicBezTo>
                      <a:pt x="-10942" y="839752"/>
                      <a:pt x="-19742" y="714637"/>
                      <a:pt x="0" y="534677"/>
                    </a:cubicBezTo>
                    <a:cubicBezTo>
                      <a:pt x="19742" y="354717"/>
                      <a:pt x="-4805" y="320000"/>
                      <a:pt x="0" y="154324"/>
                    </a:cubicBezTo>
                    <a:close/>
                  </a:path>
                  <a:path w="5345811" h="1084879" stroke="0" extrusionOk="0">
                    <a:moveTo>
                      <a:pt x="0" y="154324"/>
                    </a:moveTo>
                    <a:cubicBezTo>
                      <a:pt x="-4270" y="75374"/>
                      <a:pt x="74148" y="6476"/>
                      <a:pt x="154324" y="0"/>
                    </a:cubicBezTo>
                    <a:cubicBezTo>
                      <a:pt x="333313" y="5390"/>
                      <a:pt x="517418" y="-23689"/>
                      <a:pt x="632854" y="0"/>
                    </a:cubicBezTo>
                    <a:cubicBezTo>
                      <a:pt x="748290" y="23689"/>
                      <a:pt x="1066054" y="8208"/>
                      <a:pt x="1262500" y="0"/>
                    </a:cubicBezTo>
                    <a:cubicBezTo>
                      <a:pt x="1458946" y="-8208"/>
                      <a:pt x="1636671" y="17057"/>
                      <a:pt x="1841774" y="0"/>
                    </a:cubicBezTo>
                    <a:cubicBezTo>
                      <a:pt x="2046877" y="-17057"/>
                      <a:pt x="2258900" y="-10008"/>
                      <a:pt x="2572162" y="0"/>
                    </a:cubicBezTo>
                    <a:cubicBezTo>
                      <a:pt x="2885424" y="10008"/>
                      <a:pt x="2938634" y="25652"/>
                      <a:pt x="3201808" y="0"/>
                    </a:cubicBezTo>
                    <a:cubicBezTo>
                      <a:pt x="3464982" y="-25652"/>
                      <a:pt x="3688297" y="33750"/>
                      <a:pt x="3932196" y="0"/>
                    </a:cubicBezTo>
                    <a:cubicBezTo>
                      <a:pt x="4176095" y="-33750"/>
                      <a:pt x="4297603" y="20105"/>
                      <a:pt x="4410727" y="0"/>
                    </a:cubicBezTo>
                    <a:cubicBezTo>
                      <a:pt x="4523851" y="-20105"/>
                      <a:pt x="5027264" y="17823"/>
                      <a:pt x="5191487" y="0"/>
                    </a:cubicBezTo>
                    <a:cubicBezTo>
                      <a:pt x="5279361" y="4741"/>
                      <a:pt x="5339393" y="85621"/>
                      <a:pt x="5345811" y="154324"/>
                    </a:cubicBezTo>
                    <a:cubicBezTo>
                      <a:pt x="5341692" y="245379"/>
                      <a:pt x="5335045" y="377331"/>
                      <a:pt x="5345811" y="519153"/>
                    </a:cubicBezTo>
                    <a:cubicBezTo>
                      <a:pt x="5356577" y="660975"/>
                      <a:pt x="5336454" y="750301"/>
                      <a:pt x="5345811" y="930555"/>
                    </a:cubicBezTo>
                    <a:cubicBezTo>
                      <a:pt x="5344248" y="1012990"/>
                      <a:pt x="5288616" y="1069170"/>
                      <a:pt x="5191487" y="1084879"/>
                    </a:cubicBezTo>
                    <a:cubicBezTo>
                      <a:pt x="5026839" y="1107449"/>
                      <a:pt x="4762191" y="1062966"/>
                      <a:pt x="4612213" y="1084879"/>
                    </a:cubicBezTo>
                    <a:cubicBezTo>
                      <a:pt x="4462235" y="1106792"/>
                      <a:pt x="4066137" y="1080174"/>
                      <a:pt x="3881825" y="1084879"/>
                    </a:cubicBezTo>
                    <a:cubicBezTo>
                      <a:pt x="3697513" y="1089584"/>
                      <a:pt x="3314129" y="1103459"/>
                      <a:pt x="3151436" y="1084879"/>
                    </a:cubicBezTo>
                    <a:cubicBezTo>
                      <a:pt x="2988743" y="1066299"/>
                      <a:pt x="2728413" y="1066566"/>
                      <a:pt x="2622534" y="1084879"/>
                    </a:cubicBezTo>
                    <a:cubicBezTo>
                      <a:pt x="2516655" y="1103192"/>
                      <a:pt x="2271232" y="1090128"/>
                      <a:pt x="2043260" y="1084879"/>
                    </a:cubicBezTo>
                    <a:cubicBezTo>
                      <a:pt x="1815288" y="1079630"/>
                      <a:pt x="1706343" y="1080546"/>
                      <a:pt x="1564730" y="1084879"/>
                    </a:cubicBezTo>
                    <a:cubicBezTo>
                      <a:pt x="1423117" y="1089213"/>
                      <a:pt x="1279073" y="1064574"/>
                      <a:pt x="1035828" y="1084879"/>
                    </a:cubicBezTo>
                    <a:cubicBezTo>
                      <a:pt x="792583" y="1105184"/>
                      <a:pt x="359500" y="1067715"/>
                      <a:pt x="154324" y="1084879"/>
                    </a:cubicBezTo>
                    <a:cubicBezTo>
                      <a:pt x="76051" y="1097945"/>
                      <a:pt x="28" y="1013665"/>
                      <a:pt x="0" y="930555"/>
                    </a:cubicBezTo>
                    <a:cubicBezTo>
                      <a:pt x="-19353" y="818553"/>
                      <a:pt x="1373" y="638212"/>
                      <a:pt x="0" y="542440"/>
                    </a:cubicBezTo>
                    <a:cubicBezTo>
                      <a:pt x="-1373" y="446668"/>
                      <a:pt x="-2872" y="335684"/>
                      <a:pt x="0" y="15432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  <a:extLst>
                  <a:ext uri="{C807C97D-BFC1-408E-A445-0C87EB9F89A2}">
                    <ask:lineSketchStyleProps xmlns:ask="http://schemas.microsoft.com/office/drawing/2018/sketchyshapes" sd="736960117">
                      <a:prstGeom prst="roundRect">
                        <a:avLst>
                          <a:gd name="adj" fmla="val 1422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69D9D19E-F69A-4CC4-80AE-EF66A80F357A}"/>
                  </a:ext>
                </a:extLst>
              </p:cNvPr>
              <p:cNvSpPr/>
              <p:nvPr/>
            </p:nvSpPr>
            <p:spPr>
              <a:xfrm>
                <a:off x="5568815" y="3116037"/>
                <a:ext cx="5345811" cy="1090080"/>
              </a:xfrm>
              <a:custGeom>
                <a:avLst/>
                <a:gdLst>
                  <a:gd name="connsiteX0" fmla="*/ 0 w 5345811"/>
                  <a:gd name="connsiteY0" fmla="*/ 181684 h 1090080"/>
                  <a:gd name="connsiteX1" fmla="*/ 181684 w 5345811"/>
                  <a:gd name="connsiteY1" fmla="*/ 0 h 1090080"/>
                  <a:gd name="connsiteX2" fmla="*/ 704841 w 5345811"/>
                  <a:gd name="connsiteY2" fmla="*/ 0 h 1090080"/>
                  <a:gd name="connsiteX3" fmla="*/ 1277821 w 5345811"/>
                  <a:gd name="connsiteY3" fmla="*/ 0 h 1090080"/>
                  <a:gd name="connsiteX4" fmla="*/ 1950451 w 5345811"/>
                  <a:gd name="connsiteY4" fmla="*/ 0 h 1090080"/>
                  <a:gd name="connsiteX5" fmla="*/ 2623081 w 5345811"/>
                  <a:gd name="connsiteY5" fmla="*/ 0 h 1090080"/>
                  <a:gd name="connsiteX6" fmla="*/ 3295711 w 5345811"/>
                  <a:gd name="connsiteY6" fmla="*/ 0 h 1090080"/>
                  <a:gd name="connsiteX7" fmla="*/ 3968341 w 5345811"/>
                  <a:gd name="connsiteY7" fmla="*/ 0 h 1090080"/>
                  <a:gd name="connsiteX8" fmla="*/ 4491497 w 5345811"/>
                  <a:gd name="connsiteY8" fmla="*/ 0 h 1090080"/>
                  <a:gd name="connsiteX9" fmla="*/ 5164127 w 5345811"/>
                  <a:gd name="connsiteY9" fmla="*/ 0 h 1090080"/>
                  <a:gd name="connsiteX10" fmla="*/ 5345811 w 5345811"/>
                  <a:gd name="connsiteY10" fmla="*/ 181684 h 1090080"/>
                  <a:gd name="connsiteX11" fmla="*/ 5345811 w 5345811"/>
                  <a:gd name="connsiteY11" fmla="*/ 545040 h 1090080"/>
                  <a:gd name="connsiteX12" fmla="*/ 5345811 w 5345811"/>
                  <a:gd name="connsiteY12" fmla="*/ 908396 h 1090080"/>
                  <a:gd name="connsiteX13" fmla="*/ 5164127 w 5345811"/>
                  <a:gd name="connsiteY13" fmla="*/ 1090080 h 1090080"/>
                  <a:gd name="connsiteX14" fmla="*/ 4591146 w 5345811"/>
                  <a:gd name="connsiteY14" fmla="*/ 1090080 h 1090080"/>
                  <a:gd name="connsiteX15" fmla="*/ 4067990 w 5345811"/>
                  <a:gd name="connsiteY15" fmla="*/ 1090080 h 1090080"/>
                  <a:gd name="connsiteX16" fmla="*/ 3544833 w 5345811"/>
                  <a:gd name="connsiteY16" fmla="*/ 1090080 h 1090080"/>
                  <a:gd name="connsiteX17" fmla="*/ 3071501 w 5345811"/>
                  <a:gd name="connsiteY17" fmla="*/ 1090080 h 1090080"/>
                  <a:gd name="connsiteX18" fmla="*/ 2398871 w 5345811"/>
                  <a:gd name="connsiteY18" fmla="*/ 1090080 h 1090080"/>
                  <a:gd name="connsiteX19" fmla="*/ 1875715 w 5345811"/>
                  <a:gd name="connsiteY19" fmla="*/ 1090080 h 1090080"/>
                  <a:gd name="connsiteX20" fmla="*/ 1302734 w 5345811"/>
                  <a:gd name="connsiteY20" fmla="*/ 1090080 h 1090080"/>
                  <a:gd name="connsiteX21" fmla="*/ 729753 w 5345811"/>
                  <a:gd name="connsiteY21" fmla="*/ 1090080 h 1090080"/>
                  <a:gd name="connsiteX22" fmla="*/ 181684 w 5345811"/>
                  <a:gd name="connsiteY22" fmla="*/ 1090080 h 1090080"/>
                  <a:gd name="connsiteX23" fmla="*/ 0 w 5345811"/>
                  <a:gd name="connsiteY23" fmla="*/ 908396 h 1090080"/>
                  <a:gd name="connsiteX24" fmla="*/ 0 w 5345811"/>
                  <a:gd name="connsiteY24" fmla="*/ 537773 h 1090080"/>
                  <a:gd name="connsiteX25" fmla="*/ 0 w 5345811"/>
                  <a:gd name="connsiteY25" fmla="*/ 181684 h 109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45811" h="1090080" fill="none" extrusionOk="0">
                    <a:moveTo>
                      <a:pt x="0" y="181684"/>
                    </a:moveTo>
                    <a:cubicBezTo>
                      <a:pt x="5337" y="59098"/>
                      <a:pt x="81001" y="5672"/>
                      <a:pt x="181684" y="0"/>
                    </a:cubicBezTo>
                    <a:cubicBezTo>
                      <a:pt x="378531" y="23447"/>
                      <a:pt x="518935" y="-17014"/>
                      <a:pt x="704841" y="0"/>
                    </a:cubicBezTo>
                    <a:cubicBezTo>
                      <a:pt x="890747" y="17014"/>
                      <a:pt x="1058740" y="27060"/>
                      <a:pt x="1277821" y="0"/>
                    </a:cubicBezTo>
                    <a:cubicBezTo>
                      <a:pt x="1496902" y="-27060"/>
                      <a:pt x="1770742" y="-26232"/>
                      <a:pt x="1950451" y="0"/>
                    </a:cubicBezTo>
                    <a:cubicBezTo>
                      <a:pt x="2130160" y="26232"/>
                      <a:pt x="2312859" y="-28868"/>
                      <a:pt x="2623081" y="0"/>
                    </a:cubicBezTo>
                    <a:cubicBezTo>
                      <a:pt x="2933303" y="28868"/>
                      <a:pt x="3153260" y="-10554"/>
                      <a:pt x="3295711" y="0"/>
                    </a:cubicBezTo>
                    <a:cubicBezTo>
                      <a:pt x="3438162" y="10554"/>
                      <a:pt x="3720412" y="-10457"/>
                      <a:pt x="3968341" y="0"/>
                    </a:cubicBezTo>
                    <a:cubicBezTo>
                      <a:pt x="4216270" y="10457"/>
                      <a:pt x="4247274" y="22673"/>
                      <a:pt x="4491497" y="0"/>
                    </a:cubicBezTo>
                    <a:cubicBezTo>
                      <a:pt x="4735720" y="-22673"/>
                      <a:pt x="4967846" y="1019"/>
                      <a:pt x="5164127" y="0"/>
                    </a:cubicBezTo>
                    <a:cubicBezTo>
                      <a:pt x="5273089" y="21049"/>
                      <a:pt x="5342673" y="102538"/>
                      <a:pt x="5345811" y="181684"/>
                    </a:cubicBezTo>
                    <a:cubicBezTo>
                      <a:pt x="5347735" y="310366"/>
                      <a:pt x="5336923" y="431047"/>
                      <a:pt x="5345811" y="545040"/>
                    </a:cubicBezTo>
                    <a:cubicBezTo>
                      <a:pt x="5354699" y="659033"/>
                      <a:pt x="5335682" y="743573"/>
                      <a:pt x="5345811" y="908396"/>
                    </a:cubicBezTo>
                    <a:cubicBezTo>
                      <a:pt x="5329722" y="999148"/>
                      <a:pt x="5263988" y="1078849"/>
                      <a:pt x="5164127" y="1090080"/>
                    </a:cubicBezTo>
                    <a:cubicBezTo>
                      <a:pt x="4989861" y="1095601"/>
                      <a:pt x="4831681" y="1062679"/>
                      <a:pt x="4591146" y="1090080"/>
                    </a:cubicBezTo>
                    <a:cubicBezTo>
                      <a:pt x="4350611" y="1117481"/>
                      <a:pt x="4214704" y="1082485"/>
                      <a:pt x="4067990" y="1090080"/>
                    </a:cubicBezTo>
                    <a:cubicBezTo>
                      <a:pt x="3921276" y="1097675"/>
                      <a:pt x="3776272" y="1076721"/>
                      <a:pt x="3544833" y="1090080"/>
                    </a:cubicBezTo>
                    <a:cubicBezTo>
                      <a:pt x="3313394" y="1103439"/>
                      <a:pt x="3221985" y="1109046"/>
                      <a:pt x="3071501" y="1090080"/>
                    </a:cubicBezTo>
                    <a:cubicBezTo>
                      <a:pt x="2921017" y="1071114"/>
                      <a:pt x="2578205" y="1089967"/>
                      <a:pt x="2398871" y="1090080"/>
                    </a:cubicBezTo>
                    <a:cubicBezTo>
                      <a:pt x="2219537" y="1090194"/>
                      <a:pt x="2077626" y="1069758"/>
                      <a:pt x="1875715" y="1090080"/>
                    </a:cubicBezTo>
                    <a:cubicBezTo>
                      <a:pt x="1673804" y="1110402"/>
                      <a:pt x="1453168" y="1075690"/>
                      <a:pt x="1302734" y="1090080"/>
                    </a:cubicBezTo>
                    <a:cubicBezTo>
                      <a:pt x="1152300" y="1104470"/>
                      <a:pt x="925941" y="1072345"/>
                      <a:pt x="729753" y="1090080"/>
                    </a:cubicBezTo>
                    <a:cubicBezTo>
                      <a:pt x="533565" y="1107815"/>
                      <a:pt x="451600" y="1112459"/>
                      <a:pt x="181684" y="1090080"/>
                    </a:cubicBezTo>
                    <a:cubicBezTo>
                      <a:pt x="85688" y="1081239"/>
                      <a:pt x="-10486" y="997500"/>
                      <a:pt x="0" y="908396"/>
                    </a:cubicBezTo>
                    <a:cubicBezTo>
                      <a:pt x="6272" y="809073"/>
                      <a:pt x="5517" y="680353"/>
                      <a:pt x="0" y="537773"/>
                    </a:cubicBezTo>
                    <a:cubicBezTo>
                      <a:pt x="-5517" y="395193"/>
                      <a:pt x="-4166" y="291509"/>
                      <a:pt x="0" y="181684"/>
                    </a:cubicBezTo>
                    <a:close/>
                  </a:path>
                  <a:path w="5345811" h="1090080" stroke="0" extrusionOk="0">
                    <a:moveTo>
                      <a:pt x="0" y="181684"/>
                    </a:moveTo>
                    <a:cubicBezTo>
                      <a:pt x="-7612" y="92539"/>
                      <a:pt x="83328" y="2543"/>
                      <a:pt x="181684" y="0"/>
                    </a:cubicBezTo>
                    <a:cubicBezTo>
                      <a:pt x="296391" y="-9249"/>
                      <a:pt x="537310" y="-16822"/>
                      <a:pt x="655016" y="0"/>
                    </a:cubicBezTo>
                    <a:cubicBezTo>
                      <a:pt x="772722" y="16822"/>
                      <a:pt x="1109312" y="31102"/>
                      <a:pt x="1277821" y="0"/>
                    </a:cubicBezTo>
                    <a:cubicBezTo>
                      <a:pt x="1446330" y="-31102"/>
                      <a:pt x="1666970" y="-6765"/>
                      <a:pt x="1850802" y="0"/>
                    </a:cubicBezTo>
                    <a:cubicBezTo>
                      <a:pt x="2034634" y="6765"/>
                      <a:pt x="2412514" y="31019"/>
                      <a:pt x="2573257" y="0"/>
                    </a:cubicBezTo>
                    <a:cubicBezTo>
                      <a:pt x="2734000" y="-31019"/>
                      <a:pt x="3014324" y="10033"/>
                      <a:pt x="3196062" y="0"/>
                    </a:cubicBezTo>
                    <a:cubicBezTo>
                      <a:pt x="3377800" y="-10033"/>
                      <a:pt x="3715154" y="-25361"/>
                      <a:pt x="3918516" y="0"/>
                    </a:cubicBezTo>
                    <a:cubicBezTo>
                      <a:pt x="4121878" y="25361"/>
                      <a:pt x="4193221" y="-720"/>
                      <a:pt x="4391848" y="0"/>
                    </a:cubicBezTo>
                    <a:cubicBezTo>
                      <a:pt x="4590475" y="720"/>
                      <a:pt x="4856464" y="9339"/>
                      <a:pt x="5164127" y="0"/>
                    </a:cubicBezTo>
                    <a:cubicBezTo>
                      <a:pt x="5272720" y="14804"/>
                      <a:pt x="5339499" y="97599"/>
                      <a:pt x="5345811" y="181684"/>
                    </a:cubicBezTo>
                    <a:cubicBezTo>
                      <a:pt x="5359132" y="328656"/>
                      <a:pt x="5351470" y="360928"/>
                      <a:pt x="5345811" y="523239"/>
                    </a:cubicBezTo>
                    <a:cubicBezTo>
                      <a:pt x="5340152" y="685550"/>
                      <a:pt x="5360505" y="726246"/>
                      <a:pt x="5345811" y="908396"/>
                    </a:cubicBezTo>
                    <a:cubicBezTo>
                      <a:pt x="5342320" y="1002491"/>
                      <a:pt x="5276951" y="1073599"/>
                      <a:pt x="5164127" y="1090080"/>
                    </a:cubicBezTo>
                    <a:cubicBezTo>
                      <a:pt x="4898003" y="1086084"/>
                      <a:pt x="4825889" y="1070483"/>
                      <a:pt x="4591146" y="1090080"/>
                    </a:cubicBezTo>
                    <a:cubicBezTo>
                      <a:pt x="4356403" y="1109677"/>
                      <a:pt x="4179201" y="1095053"/>
                      <a:pt x="3868692" y="1090080"/>
                    </a:cubicBezTo>
                    <a:cubicBezTo>
                      <a:pt x="3558183" y="1085107"/>
                      <a:pt x="3423822" y="1090139"/>
                      <a:pt x="3146238" y="1090080"/>
                    </a:cubicBezTo>
                    <a:cubicBezTo>
                      <a:pt x="2868654" y="1090021"/>
                      <a:pt x="2811736" y="1091100"/>
                      <a:pt x="2623081" y="1090080"/>
                    </a:cubicBezTo>
                    <a:cubicBezTo>
                      <a:pt x="2434426" y="1089060"/>
                      <a:pt x="2241995" y="1096917"/>
                      <a:pt x="2050100" y="1090080"/>
                    </a:cubicBezTo>
                    <a:cubicBezTo>
                      <a:pt x="1858205" y="1083243"/>
                      <a:pt x="1754201" y="1095285"/>
                      <a:pt x="1576768" y="1090080"/>
                    </a:cubicBezTo>
                    <a:cubicBezTo>
                      <a:pt x="1399335" y="1084875"/>
                      <a:pt x="1201872" y="1075467"/>
                      <a:pt x="1053612" y="1090080"/>
                    </a:cubicBezTo>
                    <a:cubicBezTo>
                      <a:pt x="905352" y="1104693"/>
                      <a:pt x="579587" y="1117697"/>
                      <a:pt x="181684" y="1090080"/>
                    </a:cubicBezTo>
                    <a:cubicBezTo>
                      <a:pt x="88559" y="1103630"/>
                      <a:pt x="294" y="986275"/>
                      <a:pt x="0" y="908396"/>
                    </a:cubicBezTo>
                    <a:cubicBezTo>
                      <a:pt x="91" y="821385"/>
                      <a:pt x="-15403" y="622079"/>
                      <a:pt x="0" y="545040"/>
                    </a:cubicBezTo>
                    <a:cubicBezTo>
                      <a:pt x="15403" y="468001"/>
                      <a:pt x="7777" y="279379"/>
                      <a:pt x="0" y="181684"/>
                    </a:cubicBezTo>
                    <a:close/>
                  </a:path>
                </a:pathLst>
              </a:custGeom>
              <a:solidFill>
                <a:srgbClr val="FAB4A1"/>
              </a:solidFill>
              <a:ln>
                <a:noFill/>
                <a:extLst>
                  <a:ext uri="{C807C97D-BFC1-408E-A445-0C87EB9F89A2}">
                    <ask:lineSketchStyleProps xmlns:ask="http://schemas.microsoft.com/office/drawing/2018/sketchyshapes" sd="736960117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339B1E79-A0F1-4374-9C58-DC7BFE47023A}"/>
                </a:ext>
              </a:extLst>
            </p:cNvPr>
            <p:cNvSpPr txBox="1"/>
            <p:nvPr/>
          </p:nvSpPr>
          <p:spPr>
            <a:xfrm>
              <a:off x="5797452" y="3061304"/>
              <a:ext cx="5420045" cy="109260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เศษที่ได้จากการหารในหน่วยกิโลกรัม</a:t>
              </a:r>
            </a:p>
            <a:p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คือ 1 กิโลกรัม หรือ ............. กรัม</a:t>
              </a:r>
            </a:p>
          </p:txBody>
        </p:sp>
      </p:grpSp>
      <p:sp>
        <p:nvSpPr>
          <p:cNvPr id="82" name="หัวข้อ">
            <a:extLst>
              <a:ext uri="{FF2B5EF4-FFF2-40B4-BE49-F238E27FC236}">
                <a16:creationId xmlns:a16="http://schemas.microsoft.com/office/drawing/2014/main" id="{5645FE45-598D-4731-A7EB-ADD50929140F}"/>
              </a:ext>
            </a:extLst>
          </p:cNvPr>
          <p:cNvSpPr txBox="1"/>
          <p:nvPr/>
        </p:nvSpPr>
        <p:spPr>
          <a:xfrm>
            <a:off x="8398276" y="3781042"/>
            <a:ext cx="1264959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1,000</a:t>
            </a:r>
          </a:p>
        </p:txBody>
      </p: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23F48C79-287B-4E45-89B0-4E97A9826978}"/>
              </a:ext>
            </a:extLst>
          </p:cNvPr>
          <p:cNvSpPr txBox="1"/>
          <p:nvPr/>
        </p:nvSpPr>
        <p:spPr>
          <a:xfrm>
            <a:off x="6354895" y="4561760"/>
            <a:ext cx="542004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นำไปรวมกับตัวตั้งในหน่วยกรัม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B558CB3A-C3E3-45A9-BB9E-7ED11504A085}"/>
              </a:ext>
            </a:extLst>
          </p:cNvPr>
          <p:cNvSpPr txBox="1"/>
          <p:nvPr/>
        </p:nvSpPr>
        <p:spPr>
          <a:xfrm>
            <a:off x="6354895" y="5076775"/>
            <a:ext cx="125333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จะได้ </a:t>
            </a:r>
          </a:p>
        </p:txBody>
      </p:sp>
      <p:sp>
        <p:nvSpPr>
          <p:cNvPr id="85" name="หัวข้อ">
            <a:extLst>
              <a:ext uri="{FF2B5EF4-FFF2-40B4-BE49-F238E27FC236}">
                <a16:creationId xmlns:a16="http://schemas.microsoft.com/office/drawing/2014/main" id="{34B5B304-C9D1-412F-A12E-B2FC776C923A}"/>
              </a:ext>
            </a:extLst>
          </p:cNvPr>
          <p:cNvSpPr txBox="1"/>
          <p:nvPr/>
        </p:nvSpPr>
        <p:spPr>
          <a:xfrm>
            <a:off x="7183240" y="5076775"/>
            <a:ext cx="278185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1,000 + 410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6" name="หัวข้อ">
            <a:extLst>
              <a:ext uri="{FF2B5EF4-FFF2-40B4-BE49-F238E27FC236}">
                <a16:creationId xmlns:a16="http://schemas.microsoft.com/office/drawing/2014/main" id="{0221A3AA-CD01-44D1-888E-92D1F757B292}"/>
              </a:ext>
            </a:extLst>
          </p:cNvPr>
          <p:cNvSpPr txBox="1"/>
          <p:nvPr/>
        </p:nvSpPr>
        <p:spPr>
          <a:xfrm>
            <a:off x="9265920" y="5076775"/>
            <a:ext cx="2442678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1,410 กรัม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2B5C628-F0B2-459C-8396-9CBF771A996B}"/>
              </a:ext>
            </a:extLst>
          </p:cNvPr>
          <p:cNvCxnSpPr>
            <a:cxnSpLocks/>
            <a:endCxn id="49" idx="3"/>
          </p:cNvCxnSpPr>
          <p:nvPr/>
        </p:nvCxnSpPr>
        <p:spPr>
          <a:xfrm flipV="1">
            <a:off x="3542909" y="3739555"/>
            <a:ext cx="774918" cy="2113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8" name="หัวข้อ">
            <a:extLst>
              <a:ext uri="{FF2B5EF4-FFF2-40B4-BE49-F238E27FC236}">
                <a16:creationId xmlns:a16="http://schemas.microsoft.com/office/drawing/2014/main" id="{107A6C5A-063D-4A6E-BB7D-FBF3A9B43AA4}"/>
              </a:ext>
            </a:extLst>
          </p:cNvPr>
          <p:cNvSpPr txBox="1"/>
          <p:nvPr/>
        </p:nvSpPr>
        <p:spPr>
          <a:xfrm>
            <a:off x="3288004" y="3089006"/>
            <a:ext cx="109649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1,41</a:t>
            </a: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  <a:endParaRPr lang="th-TH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59E574A-6C1C-45A1-BBE4-B4A3598D3954}"/>
              </a:ext>
            </a:extLst>
          </p:cNvPr>
          <p:cNvGrpSpPr/>
          <p:nvPr/>
        </p:nvGrpSpPr>
        <p:grpSpPr>
          <a:xfrm>
            <a:off x="756365" y="4900094"/>
            <a:ext cx="873322" cy="666849"/>
            <a:chOff x="1231704" y="5526173"/>
            <a:chExt cx="873322" cy="666849"/>
          </a:xfrm>
        </p:grpSpPr>
        <p:sp>
          <p:nvSpPr>
            <p:cNvPr id="120" name="หัวข้อ">
              <a:extLst>
                <a:ext uri="{FF2B5EF4-FFF2-40B4-BE49-F238E27FC236}">
                  <a16:creationId xmlns:a16="http://schemas.microsoft.com/office/drawing/2014/main" id="{43F929A7-CBDE-4C89-98A6-903B445857F2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8A9EDB20-A769-4BF8-9215-CD67CF2BB0F6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25249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6" grpId="0"/>
      <p:bldP spid="53" grpId="0"/>
      <p:bldP spid="60" grpId="0"/>
      <p:bldP spid="62" grpId="0"/>
      <p:bldP spid="65" grpId="0"/>
      <p:bldP spid="66" grpId="0"/>
      <p:bldP spid="67" grpId="0"/>
      <p:bldP spid="68" grpId="0"/>
      <p:bldP spid="69" grpId="0"/>
      <p:bldP spid="82" grpId="0"/>
      <p:bldP spid="83" grpId="0"/>
      <p:bldP spid="84" grpId="0"/>
      <p:bldP spid="85" grpId="0"/>
      <p:bldP spid="86" grpId="0"/>
      <p:bldP spid="8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raphic 220">
            <a:extLst>
              <a:ext uri="{FF2B5EF4-FFF2-40B4-BE49-F238E27FC236}">
                <a16:creationId xmlns:a16="http://schemas.microsoft.com/office/drawing/2014/main" id="{086A5312-6696-48B3-9614-D39608A63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CD7F4A-8B69-4E4F-9F6C-30FBF45BD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761" y="2536077"/>
            <a:ext cx="3458547" cy="279823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AB8BD35-CFE1-476A-8819-03224770D371}"/>
              </a:ext>
            </a:extLst>
          </p:cNvPr>
          <p:cNvGrpSpPr/>
          <p:nvPr/>
        </p:nvGrpSpPr>
        <p:grpSpPr>
          <a:xfrm>
            <a:off x="2346768" y="778556"/>
            <a:ext cx="8077200" cy="979124"/>
            <a:chOff x="2057400" y="778556"/>
            <a:chExt cx="8077200" cy="97912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8A0C7AC-DE1E-4ED8-AA93-6B4AC3061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5">
                  <a:lumMod val="40000"/>
                  <a:lumOff val="6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057400" y="778556"/>
              <a:ext cx="8077200" cy="97912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0608AD-3320-489B-B6A3-59D5699207EC}"/>
                </a:ext>
              </a:extLst>
            </p:cNvPr>
            <p:cNvSpPr txBox="1"/>
            <p:nvPr/>
          </p:nvSpPr>
          <p:spPr>
            <a:xfrm>
              <a:off x="2194560" y="954280"/>
              <a:ext cx="780288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dirty="0">
                  <a:effectLst>
                    <a:glow rad="1397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เครื่องชั่งดิจิทัลหรือเครื่องชั่งแบบใช้ตัวเลข</a:t>
              </a:r>
              <a:endParaRPr lang="en-US" sz="3600" dirty="0">
                <a:effectLst>
                  <a:glow rad="1397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4B970C1-F859-4D3B-80B2-DB35CEE43F09}"/>
              </a:ext>
            </a:extLst>
          </p:cNvPr>
          <p:cNvSpPr txBox="1"/>
          <p:nvPr/>
        </p:nvSpPr>
        <p:spPr>
          <a:xfrm>
            <a:off x="6837680" y="2346627"/>
            <a:ext cx="273894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4.208 กิโลกรัม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E29498-7FF7-4216-9314-DD703F346298}"/>
              </a:ext>
            </a:extLst>
          </p:cNvPr>
          <p:cNvGrpSpPr/>
          <p:nvPr/>
        </p:nvGrpSpPr>
        <p:grpSpPr>
          <a:xfrm>
            <a:off x="4540577" y="4185295"/>
            <a:ext cx="7092622" cy="584775"/>
            <a:chOff x="4196080" y="3628088"/>
            <a:chExt cx="7092622" cy="5847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90E9FD-2EBF-4255-90A8-DDA03EC24A95}"/>
                </a:ext>
              </a:extLst>
            </p:cNvPr>
            <p:cNvSpPr txBox="1"/>
            <p:nvPr/>
          </p:nvSpPr>
          <p:spPr>
            <a:xfrm>
              <a:off x="4196080" y="3628088"/>
              <a:ext cx="155448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หมายถึง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F83B5C-0491-46FF-BD98-03C0983D8BDD}"/>
                </a:ext>
              </a:extLst>
            </p:cNvPr>
            <p:cNvSpPr txBox="1"/>
            <p:nvPr/>
          </p:nvSpPr>
          <p:spPr>
            <a:xfrm>
              <a:off x="5648959" y="3628088"/>
              <a:ext cx="563974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น้ำหนัก ........ กิโลกรัม .......... กรัม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A2E2940-C4FD-4DDB-A010-F8B84AF8EB79}"/>
              </a:ext>
            </a:extLst>
          </p:cNvPr>
          <p:cNvSpPr txBox="1"/>
          <p:nvPr/>
        </p:nvSpPr>
        <p:spPr>
          <a:xfrm>
            <a:off x="7383394" y="4079403"/>
            <a:ext cx="7301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1A3D8E-8748-48D1-AB34-31DCB0D71648}"/>
              </a:ext>
            </a:extLst>
          </p:cNvPr>
          <p:cNvSpPr txBox="1"/>
          <p:nvPr/>
        </p:nvSpPr>
        <p:spPr>
          <a:xfrm>
            <a:off x="9576621" y="4079403"/>
            <a:ext cx="114217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208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6FF0E8-EEB8-444F-9D46-E623F649B0A4}"/>
              </a:ext>
            </a:extLst>
          </p:cNvPr>
          <p:cNvSpPr txBox="1"/>
          <p:nvPr/>
        </p:nvSpPr>
        <p:spPr>
          <a:xfrm>
            <a:off x="4615333" y="3333416"/>
            <a:ext cx="756982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อ่านว่า ...................................................... 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34EAF4-40F5-4199-BE03-71B25A4E5D9D}"/>
              </a:ext>
            </a:extLst>
          </p:cNvPr>
          <p:cNvSpPr txBox="1"/>
          <p:nvPr/>
        </p:nvSpPr>
        <p:spPr>
          <a:xfrm>
            <a:off x="5796783" y="3114203"/>
            <a:ext cx="44876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สี่จุดสองศูนย์แปดกิโลกรัม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02F7CE3-B1DF-4E85-B283-0A410CDC3F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943" y="692118"/>
            <a:ext cx="1238400" cy="115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77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6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G" descr="Shape, rectangle&#10;&#10;Description automatically generated">
            <a:extLst>
              <a:ext uri="{FF2B5EF4-FFF2-40B4-BE49-F238E27FC236}">
                <a16:creationId xmlns:a16="http://schemas.microsoft.com/office/drawing/2014/main" id="{DD43E520-B63F-4C3F-B2E5-9A206D80C3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78" name="สีขาว">
            <a:extLst>
              <a:ext uri="{FF2B5EF4-FFF2-40B4-BE49-F238E27FC236}">
                <a16:creationId xmlns:a16="http://schemas.microsoft.com/office/drawing/2014/main" id="{A5A82A4C-4BC3-410D-9BE8-3EB861D78FD3}"/>
              </a:ext>
            </a:extLst>
          </p:cNvPr>
          <p:cNvSpPr/>
          <p:nvPr/>
        </p:nvSpPr>
        <p:spPr>
          <a:xfrm>
            <a:off x="609600" y="2396972"/>
            <a:ext cx="4465228" cy="3471394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9" name="สีขาว">
            <a:extLst>
              <a:ext uri="{FF2B5EF4-FFF2-40B4-BE49-F238E27FC236}">
                <a16:creationId xmlns:a16="http://schemas.microsoft.com/office/drawing/2014/main" id="{5A7F4AB9-1866-45F1-83AC-67D1A5DF2E3C}"/>
              </a:ext>
            </a:extLst>
          </p:cNvPr>
          <p:cNvSpPr/>
          <p:nvPr/>
        </p:nvSpPr>
        <p:spPr>
          <a:xfrm>
            <a:off x="5345409" y="2235201"/>
            <a:ext cx="6236991" cy="4876799"/>
          </a:xfrm>
          <a:prstGeom prst="roundRect">
            <a:avLst>
              <a:gd name="adj" fmla="val 5462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64" name="โจทย์">
            <a:extLst>
              <a:ext uri="{FF2B5EF4-FFF2-40B4-BE49-F238E27FC236}">
                <a16:creationId xmlns:a16="http://schemas.microsoft.com/office/drawing/2014/main" id="{17A0021A-A881-45C7-943D-A5A176AEA30D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การหารเกี่ยวกับน้ำหนัก</a:t>
            </a:r>
          </a:p>
        </p:txBody>
      </p:sp>
      <p:grpSp>
        <p:nvGrpSpPr>
          <p:cNvPr id="72" name="โจทย์">
            <a:extLst>
              <a:ext uri="{FF2B5EF4-FFF2-40B4-BE49-F238E27FC236}">
                <a16:creationId xmlns:a16="http://schemas.microsoft.com/office/drawing/2014/main" id="{4AFB5523-D2D1-468E-85C8-DF74DCA381D2}"/>
              </a:ext>
            </a:extLst>
          </p:cNvPr>
          <p:cNvGrpSpPr/>
          <p:nvPr/>
        </p:nvGrpSpPr>
        <p:grpSpPr>
          <a:xfrm>
            <a:off x="2383754" y="1280045"/>
            <a:ext cx="7424492" cy="734647"/>
            <a:chOff x="1470225" y="1033842"/>
            <a:chExt cx="6389506" cy="734647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50C8AAC-8495-4859-9601-9E3346FEF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225" y="1033842"/>
              <a:ext cx="6389506" cy="734647"/>
            </a:xfrm>
            <a:prstGeom prst="rect">
              <a:avLst/>
            </a:prstGeom>
          </p:spPr>
        </p:pic>
        <p:sp>
          <p:nvSpPr>
            <p:cNvPr id="74" name="หัวข้อ">
              <a:extLst>
                <a:ext uri="{FF2B5EF4-FFF2-40B4-BE49-F238E27FC236}">
                  <a16:creationId xmlns:a16="http://schemas.microsoft.com/office/drawing/2014/main" id="{B77FDBC5-A8D2-4CB8-83F4-642E7D123914}"/>
                </a:ext>
              </a:extLst>
            </p:cNvPr>
            <p:cNvSpPr txBox="1"/>
            <p:nvPr/>
          </p:nvSpPr>
          <p:spPr>
            <a:xfrm>
              <a:off x="1481093" y="1138301"/>
              <a:ext cx="6378638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23 กิโลกรัม 200 กรัม หารด้วย 4 เท่ากับเท่าไร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5B4796D-510B-432A-AB55-1E073B5A14D7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98BC96B0-6FB9-45B2-AC9C-3703ED350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1EBECF6D-AFB3-41BE-A9ED-70A0DAA544B7}"/>
                </a:ext>
              </a:extLst>
            </p:cNvPr>
            <p:cNvSpPr txBox="1"/>
            <p:nvPr/>
          </p:nvSpPr>
          <p:spPr>
            <a:xfrm>
              <a:off x="283061" y="1898052"/>
              <a:ext cx="680720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9</a:t>
              </a:r>
            </a:p>
          </p:txBody>
        </p:sp>
      </p:grpSp>
      <p:pic>
        <p:nvPicPr>
          <p:cNvPr id="40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7B57829-B94F-4468-B07A-DAFBAA5274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6"/>
          <a:stretch/>
        </p:blipFill>
        <p:spPr>
          <a:xfrm>
            <a:off x="1649608" y="3528156"/>
            <a:ext cx="2935215" cy="576146"/>
          </a:xfrm>
          <a:prstGeom prst="rect">
            <a:avLst/>
          </a:prstGeom>
        </p:spPr>
      </p:pic>
      <p:sp>
        <p:nvSpPr>
          <p:cNvPr id="41" name="สีเขียว">
            <a:extLst>
              <a:ext uri="{FF2B5EF4-FFF2-40B4-BE49-F238E27FC236}">
                <a16:creationId xmlns:a16="http://schemas.microsoft.com/office/drawing/2014/main" id="{0CB910D0-1271-44F3-9CE2-DAD998557B02}"/>
              </a:ext>
            </a:extLst>
          </p:cNvPr>
          <p:cNvSpPr/>
          <p:nvPr/>
        </p:nvSpPr>
        <p:spPr>
          <a:xfrm>
            <a:off x="1906624" y="3591713"/>
            <a:ext cx="641415" cy="432000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2" name="สีเขียว">
            <a:extLst>
              <a:ext uri="{FF2B5EF4-FFF2-40B4-BE49-F238E27FC236}">
                <a16:creationId xmlns:a16="http://schemas.microsoft.com/office/drawing/2014/main" id="{82F437AA-26DB-4B02-924B-424D614F993D}"/>
              </a:ext>
            </a:extLst>
          </p:cNvPr>
          <p:cNvSpPr/>
          <p:nvPr/>
        </p:nvSpPr>
        <p:spPr>
          <a:xfrm>
            <a:off x="1222824" y="3620237"/>
            <a:ext cx="384048" cy="384048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3" name="สีม่วง">
            <a:extLst>
              <a:ext uri="{FF2B5EF4-FFF2-40B4-BE49-F238E27FC236}">
                <a16:creationId xmlns:a16="http://schemas.microsoft.com/office/drawing/2014/main" id="{AEF4217F-6ED7-4E74-A7DE-9EF275959C60}"/>
              </a:ext>
            </a:extLst>
          </p:cNvPr>
          <p:cNvSpPr/>
          <p:nvPr/>
        </p:nvSpPr>
        <p:spPr>
          <a:xfrm>
            <a:off x="3144246" y="3070956"/>
            <a:ext cx="1203499" cy="540000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4" name="สีม่วง">
            <a:extLst>
              <a:ext uri="{FF2B5EF4-FFF2-40B4-BE49-F238E27FC236}">
                <a16:creationId xmlns:a16="http://schemas.microsoft.com/office/drawing/2014/main" id="{720DB9B3-34B8-418A-8B7C-D81F4E6184A2}"/>
              </a:ext>
            </a:extLst>
          </p:cNvPr>
          <p:cNvSpPr/>
          <p:nvPr/>
        </p:nvSpPr>
        <p:spPr>
          <a:xfrm>
            <a:off x="1229390" y="3624414"/>
            <a:ext cx="384048" cy="384048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6" name="หัวข้อ">
            <a:extLst>
              <a:ext uri="{FF2B5EF4-FFF2-40B4-BE49-F238E27FC236}">
                <a16:creationId xmlns:a16="http://schemas.microsoft.com/office/drawing/2014/main" id="{64CF0338-5E8A-442C-B1AB-804AD1EDAD4A}"/>
              </a:ext>
            </a:extLst>
          </p:cNvPr>
          <p:cNvSpPr txBox="1"/>
          <p:nvPr/>
        </p:nvSpPr>
        <p:spPr>
          <a:xfrm>
            <a:off x="1542427" y="4900936"/>
            <a:ext cx="382616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กิโลกรัม 800 กรัม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3746760-E480-49C2-A93A-E414B3AC440A}"/>
              </a:ext>
            </a:extLst>
          </p:cNvPr>
          <p:cNvGrpSpPr/>
          <p:nvPr/>
        </p:nvGrpSpPr>
        <p:grpSpPr>
          <a:xfrm>
            <a:off x="1715381" y="3406130"/>
            <a:ext cx="2602446" cy="666850"/>
            <a:chOff x="4947909" y="2815707"/>
            <a:chExt cx="2602446" cy="666850"/>
          </a:xfrm>
        </p:grpSpPr>
        <p:sp>
          <p:nvSpPr>
            <p:cNvPr id="48" name="หัวข้อ">
              <a:extLst>
                <a:ext uri="{FF2B5EF4-FFF2-40B4-BE49-F238E27FC236}">
                  <a16:creationId xmlns:a16="http://schemas.microsoft.com/office/drawing/2014/main" id="{6380BBA2-1F06-48EE-90B4-445975D0E373}"/>
                </a:ext>
              </a:extLst>
            </p:cNvPr>
            <p:cNvSpPr txBox="1"/>
            <p:nvPr/>
          </p:nvSpPr>
          <p:spPr>
            <a:xfrm>
              <a:off x="4947909" y="2815708"/>
              <a:ext cx="810073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23</a:t>
              </a:r>
            </a:p>
          </p:txBody>
        </p:sp>
        <p:sp>
          <p:nvSpPr>
            <p:cNvPr id="49" name="หัวข้อ">
              <a:extLst>
                <a:ext uri="{FF2B5EF4-FFF2-40B4-BE49-F238E27FC236}">
                  <a16:creationId xmlns:a16="http://schemas.microsoft.com/office/drawing/2014/main" id="{EB94E6DA-EDCC-4B0E-A5C9-92F9CC16F3AB}"/>
                </a:ext>
              </a:extLst>
            </p:cNvPr>
            <p:cNvSpPr txBox="1"/>
            <p:nvPr/>
          </p:nvSpPr>
          <p:spPr>
            <a:xfrm>
              <a:off x="6406794" y="2815707"/>
              <a:ext cx="114356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200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3656FA2-D3D7-4461-9BE3-E5858D1B4F4E}"/>
              </a:ext>
            </a:extLst>
          </p:cNvPr>
          <p:cNvGrpSpPr/>
          <p:nvPr/>
        </p:nvGrpSpPr>
        <p:grpSpPr>
          <a:xfrm>
            <a:off x="1472824" y="2449187"/>
            <a:ext cx="3064290" cy="666849"/>
            <a:chOff x="4705352" y="2171141"/>
            <a:chExt cx="3064290" cy="666849"/>
          </a:xfrm>
        </p:grpSpPr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85D8B67B-178B-4E37-984D-F80DD246E65F}"/>
                </a:ext>
              </a:extLst>
            </p:cNvPr>
            <p:cNvSpPr txBox="1"/>
            <p:nvPr/>
          </p:nvSpPr>
          <p:spPr>
            <a:xfrm>
              <a:off x="4705352" y="2171141"/>
              <a:ext cx="1461624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กิโลกรัม</a:t>
              </a:r>
            </a:p>
          </p:txBody>
        </p:sp>
        <p:sp>
          <p:nvSpPr>
            <p:cNvPr id="52" name="หัวข้อ">
              <a:extLst>
                <a:ext uri="{FF2B5EF4-FFF2-40B4-BE49-F238E27FC236}">
                  <a16:creationId xmlns:a16="http://schemas.microsoft.com/office/drawing/2014/main" id="{2121D368-CECE-4A19-BD4D-E45257D395A3}"/>
                </a:ext>
              </a:extLst>
            </p:cNvPr>
            <p:cNvSpPr txBox="1"/>
            <p:nvPr/>
          </p:nvSpPr>
          <p:spPr>
            <a:xfrm>
              <a:off x="6470342" y="2171141"/>
              <a:ext cx="1299300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กรัม</a:t>
              </a:r>
            </a:p>
          </p:txBody>
        </p:sp>
      </p:grpSp>
      <p:sp>
        <p:nvSpPr>
          <p:cNvPr id="53" name="หัวข้อ">
            <a:extLst>
              <a:ext uri="{FF2B5EF4-FFF2-40B4-BE49-F238E27FC236}">
                <a16:creationId xmlns:a16="http://schemas.microsoft.com/office/drawing/2014/main" id="{2A6CA1ED-BF83-47A5-804F-96DCE4EEE3CD}"/>
              </a:ext>
            </a:extLst>
          </p:cNvPr>
          <p:cNvSpPr txBox="1"/>
          <p:nvPr/>
        </p:nvSpPr>
        <p:spPr>
          <a:xfrm>
            <a:off x="1038070" y="3406131"/>
            <a:ext cx="76917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6C86AA-8EEB-4758-92A9-D8C188FE0251}"/>
              </a:ext>
            </a:extLst>
          </p:cNvPr>
          <p:cNvGrpSpPr/>
          <p:nvPr/>
        </p:nvGrpSpPr>
        <p:grpSpPr>
          <a:xfrm>
            <a:off x="871934" y="4042532"/>
            <a:ext cx="3712889" cy="688641"/>
            <a:chOff x="1109046" y="3886356"/>
            <a:chExt cx="3712889" cy="688641"/>
          </a:xfrm>
        </p:grpSpPr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CDD5C218-B667-4AEE-811E-E70F18243709}"/>
                </a:ext>
              </a:extLst>
            </p:cNvPr>
            <p:cNvSpPr txBox="1"/>
            <p:nvPr/>
          </p:nvSpPr>
          <p:spPr>
            <a:xfrm>
              <a:off x="1109046" y="3886356"/>
              <a:ext cx="1646024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512D05E-C516-426E-92CF-7142FB44146B}"/>
                </a:ext>
              </a:extLst>
            </p:cNvPr>
            <p:cNvGrpSpPr/>
            <p:nvPr/>
          </p:nvGrpSpPr>
          <p:grpSpPr>
            <a:xfrm>
              <a:off x="2184021" y="4501628"/>
              <a:ext cx="2637914" cy="73369"/>
              <a:chOff x="4844978" y="5509722"/>
              <a:chExt cx="2771563" cy="76985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D63C5041-7C83-4BA4-8B32-A7D13E5E56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4978" y="5509722"/>
                <a:ext cx="277156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9AA678D-69F2-4F01-815E-FE05E167F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4978" y="5586707"/>
                <a:ext cx="277156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7A21018E-8636-4A9F-9F3A-FB1093E63A80}"/>
              </a:ext>
            </a:extLst>
          </p:cNvPr>
          <p:cNvSpPr txBox="1"/>
          <p:nvPr/>
        </p:nvSpPr>
        <p:spPr>
          <a:xfrm>
            <a:off x="3136652" y="4045356"/>
            <a:ext cx="1190922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800</a:t>
            </a:r>
          </a:p>
        </p:txBody>
      </p:sp>
      <p:sp>
        <p:nvSpPr>
          <p:cNvPr id="62" name="หัวข้อ">
            <a:extLst>
              <a:ext uri="{FF2B5EF4-FFF2-40B4-BE49-F238E27FC236}">
                <a16:creationId xmlns:a16="http://schemas.microsoft.com/office/drawing/2014/main" id="{BA4AD061-D49D-4479-971D-F89DCFFCA5CE}"/>
              </a:ext>
            </a:extLst>
          </p:cNvPr>
          <p:cNvSpPr txBox="1"/>
          <p:nvPr/>
        </p:nvSpPr>
        <p:spPr>
          <a:xfrm>
            <a:off x="5995663" y="2268769"/>
            <a:ext cx="544251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1) หาผลหารในหน่วยกิโลกรัม</a:t>
            </a:r>
          </a:p>
        </p:txBody>
      </p:sp>
      <p:sp>
        <p:nvSpPr>
          <p:cNvPr id="65" name="หัวข้อ">
            <a:extLst>
              <a:ext uri="{FF2B5EF4-FFF2-40B4-BE49-F238E27FC236}">
                <a16:creationId xmlns:a16="http://schemas.microsoft.com/office/drawing/2014/main" id="{F68E2866-33A0-4198-9360-9AE9F0B5B2CA}"/>
              </a:ext>
            </a:extLst>
          </p:cNvPr>
          <p:cNvSpPr txBox="1"/>
          <p:nvPr/>
        </p:nvSpPr>
        <p:spPr>
          <a:xfrm>
            <a:off x="5995663" y="5591790"/>
            <a:ext cx="544251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) หาผลหารในหน่วยกรัม</a:t>
            </a:r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B760B011-40A4-42D1-8EAE-BB75D5828E41}"/>
              </a:ext>
            </a:extLst>
          </p:cNvPr>
          <p:cNvSpPr txBox="1"/>
          <p:nvPr/>
        </p:nvSpPr>
        <p:spPr>
          <a:xfrm>
            <a:off x="6354895" y="2767538"/>
            <a:ext cx="219417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23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ได้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4A5505C4-1D37-446E-9CB7-E50312BFDFC0}"/>
              </a:ext>
            </a:extLst>
          </p:cNvPr>
          <p:cNvSpPr txBox="1"/>
          <p:nvPr/>
        </p:nvSpPr>
        <p:spPr>
          <a:xfrm>
            <a:off x="7767458" y="2767538"/>
            <a:ext cx="365716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en-US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เศษ 3 กิโลกรัม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07AEB24B-5940-4ED5-AEBD-003EF9BC9217}"/>
              </a:ext>
            </a:extLst>
          </p:cNvPr>
          <p:cNvSpPr txBox="1"/>
          <p:nvPr/>
        </p:nvSpPr>
        <p:spPr>
          <a:xfrm>
            <a:off x="6354895" y="6106805"/>
            <a:ext cx="191820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3,200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C971017E-D212-4311-A41E-13AAE04F4053}"/>
              </a:ext>
            </a:extLst>
          </p:cNvPr>
          <p:cNvSpPr txBox="1"/>
          <p:nvPr/>
        </p:nvSpPr>
        <p:spPr>
          <a:xfrm>
            <a:off x="8044108" y="6106805"/>
            <a:ext cx="215889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800 กรัม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6E37A1B-B18E-477D-9F8E-5E1749182D66}"/>
              </a:ext>
            </a:extLst>
          </p:cNvPr>
          <p:cNvGrpSpPr/>
          <p:nvPr/>
        </p:nvGrpSpPr>
        <p:grpSpPr>
          <a:xfrm>
            <a:off x="5741656" y="3273545"/>
            <a:ext cx="5648682" cy="1215811"/>
            <a:chOff x="5568815" y="3061304"/>
            <a:chExt cx="5648682" cy="1215811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B02F062-395B-48D5-81DA-3F83366341D7}"/>
                </a:ext>
              </a:extLst>
            </p:cNvPr>
            <p:cNvGrpSpPr/>
            <p:nvPr/>
          </p:nvGrpSpPr>
          <p:grpSpPr>
            <a:xfrm>
              <a:off x="5568815" y="3116037"/>
              <a:ext cx="5412486" cy="1161078"/>
              <a:chOff x="5568815" y="3116037"/>
              <a:chExt cx="5412486" cy="1161078"/>
            </a:xfrm>
          </p:grpSpPr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356FF1B1-CFE6-4B97-8ABE-9A33003415B9}"/>
                  </a:ext>
                </a:extLst>
              </p:cNvPr>
              <p:cNvSpPr/>
              <p:nvPr/>
            </p:nvSpPr>
            <p:spPr>
              <a:xfrm>
                <a:off x="5635490" y="3192236"/>
                <a:ext cx="5345811" cy="1084879"/>
              </a:xfrm>
              <a:custGeom>
                <a:avLst/>
                <a:gdLst>
                  <a:gd name="connsiteX0" fmla="*/ 0 w 5345811"/>
                  <a:gd name="connsiteY0" fmla="*/ 154324 h 1084879"/>
                  <a:gd name="connsiteX1" fmla="*/ 154324 w 5345811"/>
                  <a:gd name="connsiteY1" fmla="*/ 0 h 1084879"/>
                  <a:gd name="connsiteX2" fmla="*/ 683226 w 5345811"/>
                  <a:gd name="connsiteY2" fmla="*/ 0 h 1084879"/>
                  <a:gd name="connsiteX3" fmla="*/ 1262500 w 5345811"/>
                  <a:gd name="connsiteY3" fmla="*/ 0 h 1084879"/>
                  <a:gd name="connsiteX4" fmla="*/ 1942517 w 5345811"/>
                  <a:gd name="connsiteY4" fmla="*/ 0 h 1084879"/>
                  <a:gd name="connsiteX5" fmla="*/ 2622534 w 5345811"/>
                  <a:gd name="connsiteY5" fmla="*/ 0 h 1084879"/>
                  <a:gd name="connsiteX6" fmla="*/ 3302551 w 5345811"/>
                  <a:gd name="connsiteY6" fmla="*/ 0 h 1084879"/>
                  <a:gd name="connsiteX7" fmla="*/ 3982568 w 5345811"/>
                  <a:gd name="connsiteY7" fmla="*/ 0 h 1084879"/>
                  <a:gd name="connsiteX8" fmla="*/ 4511470 w 5345811"/>
                  <a:gd name="connsiteY8" fmla="*/ 0 h 1084879"/>
                  <a:gd name="connsiteX9" fmla="*/ 5191487 w 5345811"/>
                  <a:gd name="connsiteY9" fmla="*/ 0 h 1084879"/>
                  <a:gd name="connsiteX10" fmla="*/ 5345811 w 5345811"/>
                  <a:gd name="connsiteY10" fmla="*/ 154324 h 1084879"/>
                  <a:gd name="connsiteX11" fmla="*/ 5345811 w 5345811"/>
                  <a:gd name="connsiteY11" fmla="*/ 542440 h 1084879"/>
                  <a:gd name="connsiteX12" fmla="*/ 5345811 w 5345811"/>
                  <a:gd name="connsiteY12" fmla="*/ 930555 h 1084879"/>
                  <a:gd name="connsiteX13" fmla="*/ 5191487 w 5345811"/>
                  <a:gd name="connsiteY13" fmla="*/ 1084879 h 1084879"/>
                  <a:gd name="connsiteX14" fmla="*/ 4612213 w 5345811"/>
                  <a:gd name="connsiteY14" fmla="*/ 1084879 h 1084879"/>
                  <a:gd name="connsiteX15" fmla="*/ 4083311 w 5345811"/>
                  <a:gd name="connsiteY15" fmla="*/ 1084879 h 1084879"/>
                  <a:gd name="connsiteX16" fmla="*/ 3554409 w 5345811"/>
                  <a:gd name="connsiteY16" fmla="*/ 1084879 h 1084879"/>
                  <a:gd name="connsiteX17" fmla="*/ 3075879 w 5345811"/>
                  <a:gd name="connsiteY17" fmla="*/ 1084879 h 1084879"/>
                  <a:gd name="connsiteX18" fmla="*/ 2395862 w 5345811"/>
                  <a:gd name="connsiteY18" fmla="*/ 1084879 h 1084879"/>
                  <a:gd name="connsiteX19" fmla="*/ 1866959 w 5345811"/>
                  <a:gd name="connsiteY19" fmla="*/ 1084879 h 1084879"/>
                  <a:gd name="connsiteX20" fmla="*/ 1287686 w 5345811"/>
                  <a:gd name="connsiteY20" fmla="*/ 1084879 h 1084879"/>
                  <a:gd name="connsiteX21" fmla="*/ 708412 w 5345811"/>
                  <a:gd name="connsiteY21" fmla="*/ 1084879 h 1084879"/>
                  <a:gd name="connsiteX22" fmla="*/ 154324 w 5345811"/>
                  <a:gd name="connsiteY22" fmla="*/ 1084879 h 1084879"/>
                  <a:gd name="connsiteX23" fmla="*/ 0 w 5345811"/>
                  <a:gd name="connsiteY23" fmla="*/ 930555 h 1084879"/>
                  <a:gd name="connsiteX24" fmla="*/ 0 w 5345811"/>
                  <a:gd name="connsiteY24" fmla="*/ 534677 h 1084879"/>
                  <a:gd name="connsiteX25" fmla="*/ 0 w 5345811"/>
                  <a:gd name="connsiteY25" fmla="*/ 154324 h 108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45811" h="1084879" fill="none" extrusionOk="0">
                    <a:moveTo>
                      <a:pt x="0" y="154324"/>
                    </a:moveTo>
                    <a:cubicBezTo>
                      <a:pt x="4489" y="50384"/>
                      <a:pt x="68452" y="10639"/>
                      <a:pt x="154324" y="0"/>
                    </a:cubicBezTo>
                    <a:cubicBezTo>
                      <a:pt x="416979" y="9471"/>
                      <a:pt x="477094" y="-9233"/>
                      <a:pt x="683226" y="0"/>
                    </a:cubicBezTo>
                    <a:cubicBezTo>
                      <a:pt x="889358" y="9233"/>
                      <a:pt x="1096903" y="26774"/>
                      <a:pt x="1262500" y="0"/>
                    </a:cubicBezTo>
                    <a:cubicBezTo>
                      <a:pt x="1428097" y="-26774"/>
                      <a:pt x="1614079" y="-21512"/>
                      <a:pt x="1942517" y="0"/>
                    </a:cubicBezTo>
                    <a:cubicBezTo>
                      <a:pt x="2270955" y="21512"/>
                      <a:pt x="2450513" y="11894"/>
                      <a:pt x="2622534" y="0"/>
                    </a:cubicBezTo>
                    <a:cubicBezTo>
                      <a:pt x="2794555" y="-11894"/>
                      <a:pt x="3050630" y="-2088"/>
                      <a:pt x="3302551" y="0"/>
                    </a:cubicBezTo>
                    <a:cubicBezTo>
                      <a:pt x="3554472" y="2088"/>
                      <a:pt x="3723027" y="14160"/>
                      <a:pt x="3982568" y="0"/>
                    </a:cubicBezTo>
                    <a:cubicBezTo>
                      <a:pt x="4242109" y="-14160"/>
                      <a:pt x="4271829" y="192"/>
                      <a:pt x="4511470" y="0"/>
                    </a:cubicBezTo>
                    <a:cubicBezTo>
                      <a:pt x="4751111" y="-192"/>
                      <a:pt x="4928652" y="12763"/>
                      <a:pt x="5191487" y="0"/>
                    </a:cubicBezTo>
                    <a:cubicBezTo>
                      <a:pt x="5279167" y="5979"/>
                      <a:pt x="5343042" y="87796"/>
                      <a:pt x="5345811" y="154324"/>
                    </a:cubicBezTo>
                    <a:cubicBezTo>
                      <a:pt x="5330923" y="237522"/>
                      <a:pt x="5347368" y="419594"/>
                      <a:pt x="5345811" y="542440"/>
                    </a:cubicBezTo>
                    <a:cubicBezTo>
                      <a:pt x="5344254" y="665286"/>
                      <a:pt x="5359585" y="778022"/>
                      <a:pt x="5345811" y="930555"/>
                    </a:cubicBezTo>
                    <a:cubicBezTo>
                      <a:pt x="5339596" y="1012082"/>
                      <a:pt x="5276605" y="1082226"/>
                      <a:pt x="5191487" y="1084879"/>
                    </a:cubicBezTo>
                    <a:cubicBezTo>
                      <a:pt x="5009849" y="1095637"/>
                      <a:pt x="4801307" y="1101613"/>
                      <a:pt x="4612213" y="1084879"/>
                    </a:cubicBezTo>
                    <a:cubicBezTo>
                      <a:pt x="4423119" y="1068145"/>
                      <a:pt x="4237848" y="1107096"/>
                      <a:pt x="4083311" y="1084879"/>
                    </a:cubicBezTo>
                    <a:cubicBezTo>
                      <a:pt x="3928774" y="1062662"/>
                      <a:pt x="3748111" y="1071789"/>
                      <a:pt x="3554409" y="1084879"/>
                    </a:cubicBezTo>
                    <a:cubicBezTo>
                      <a:pt x="3360707" y="1097969"/>
                      <a:pt x="3282983" y="1066658"/>
                      <a:pt x="3075879" y="1084879"/>
                    </a:cubicBezTo>
                    <a:cubicBezTo>
                      <a:pt x="2868775" y="1103101"/>
                      <a:pt x="2709789" y="1106017"/>
                      <a:pt x="2395862" y="1084879"/>
                    </a:cubicBezTo>
                    <a:cubicBezTo>
                      <a:pt x="2081935" y="1063741"/>
                      <a:pt x="2011328" y="1088373"/>
                      <a:pt x="1866959" y="1084879"/>
                    </a:cubicBezTo>
                    <a:cubicBezTo>
                      <a:pt x="1722590" y="1081385"/>
                      <a:pt x="1434413" y="1100256"/>
                      <a:pt x="1287686" y="1084879"/>
                    </a:cubicBezTo>
                    <a:cubicBezTo>
                      <a:pt x="1140959" y="1069502"/>
                      <a:pt x="885133" y="1107867"/>
                      <a:pt x="708412" y="1084879"/>
                    </a:cubicBezTo>
                    <a:cubicBezTo>
                      <a:pt x="531691" y="1061891"/>
                      <a:pt x="414925" y="1094028"/>
                      <a:pt x="154324" y="1084879"/>
                    </a:cubicBezTo>
                    <a:cubicBezTo>
                      <a:pt x="71296" y="1080396"/>
                      <a:pt x="-14124" y="1000650"/>
                      <a:pt x="0" y="930555"/>
                    </a:cubicBezTo>
                    <a:cubicBezTo>
                      <a:pt x="-10942" y="839752"/>
                      <a:pt x="-19742" y="714637"/>
                      <a:pt x="0" y="534677"/>
                    </a:cubicBezTo>
                    <a:cubicBezTo>
                      <a:pt x="19742" y="354717"/>
                      <a:pt x="-4805" y="320000"/>
                      <a:pt x="0" y="154324"/>
                    </a:cubicBezTo>
                    <a:close/>
                  </a:path>
                  <a:path w="5345811" h="1084879" stroke="0" extrusionOk="0">
                    <a:moveTo>
                      <a:pt x="0" y="154324"/>
                    </a:moveTo>
                    <a:cubicBezTo>
                      <a:pt x="-4270" y="75374"/>
                      <a:pt x="74148" y="6476"/>
                      <a:pt x="154324" y="0"/>
                    </a:cubicBezTo>
                    <a:cubicBezTo>
                      <a:pt x="333313" y="5390"/>
                      <a:pt x="517418" y="-23689"/>
                      <a:pt x="632854" y="0"/>
                    </a:cubicBezTo>
                    <a:cubicBezTo>
                      <a:pt x="748290" y="23689"/>
                      <a:pt x="1066054" y="8208"/>
                      <a:pt x="1262500" y="0"/>
                    </a:cubicBezTo>
                    <a:cubicBezTo>
                      <a:pt x="1458946" y="-8208"/>
                      <a:pt x="1636671" y="17057"/>
                      <a:pt x="1841774" y="0"/>
                    </a:cubicBezTo>
                    <a:cubicBezTo>
                      <a:pt x="2046877" y="-17057"/>
                      <a:pt x="2258900" y="-10008"/>
                      <a:pt x="2572162" y="0"/>
                    </a:cubicBezTo>
                    <a:cubicBezTo>
                      <a:pt x="2885424" y="10008"/>
                      <a:pt x="2938634" y="25652"/>
                      <a:pt x="3201808" y="0"/>
                    </a:cubicBezTo>
                    <a:cubicBezTo>
                      <a:pt x="3464982" y="-25652"/>
                      <a:pt x="3688297" y="33750"/>
                      <a:pt x="3932196" y="0"/>
                    </a:cubicBezTo>
                    <a:cubicBezTo>
                      <a:pt x="4176095" y="-33750"/>
                      <a:pt x="4297603" y="20105"/>
                      <a:pt x="4410727" y="0"/>
                    </a:cubicBezTo>
                    <a:cubicBezTo>
                      <a:pt x="4523851" y="-20105"/>
                      <a:pt x="5027264" y="17823"/>
                      <a:pt x="5191487" y="0"/>
                    </a:cubicBezTo>
                    <a:cubicBezTo>
                      <a:pt x="5279361" y="4741"/>
                      <a:pt x="5339393" y="85621"/>
                      <a:pt x="5345811" y="154324"/>
                    </a:cubicBezTo>
                    <a:cubicBezTo>
                      <a:pt x="5341692" y="245379"/>
                      <a:pt x="5335045" y="377331"/>
                      <a:pt x="5345811" y="519153"/>
                    </a:cubicBezTo>
                    <a:cubicBezTo>
                      <a:pt x="5356577" y="660975"/>
                      <a:pt x="5336454" y="750301"/>
                      <a:pt x="5345811" y="930555"/>
                    </a:cubicBezTo>
                    <a:cubicBezTo>
                      <a:pt x="5344248" y="1012990"/>
                      <a:pt x="5288616" y="1069170"/>
                      <a:pt x="5191487" y="1084879"/>
                    </a:cubicBezTo>
                    <a:cubicBezTo>
                      <a:pt x="5026839" y="1107449"/>
                      <a:pt x="4762191" y="1062966"/>
                      <a:pt x="4612213" y="1084879"/>
                    </a:cubicBezTo>
                    <a:cubicBezTo>
                      <a:pt x="4462235" y="1106792"/>
                      <a:pt x="4066137" y="1080174"/>
                      <a:pt x="3881825" y="1084879"/>
                    </a:cubicBezTo>
                    <a:cubicBezTo>
                      <a:pt x="3697513" y="1089584"/>
                      <a:pt x="3314129" y="1103459"/>
                      <a:pt x="3151436" y="1084879"/>
                    </a:cubicBezTo>
                    <a:cubicBezTo>
                      <a:pt x="2988743" y="1066299"/>
                      <a:pt x="2728413" y="1066566"/>
                      <a:pt x="2622534" y="1084879"/>
                    </a:cubicBezTo>
                    <a:cubicBezTo>
                      <a:pt x="2516655" y="1103192"/>
                      <a:pt x="2271232" y="1090128"/>
                      <a:pt x="2043260" y="1084879"/>
                    </a:cubicBezTo>
                    <a:cubicBezTo>
                      <a:pt x="1815288" y="1079630"/>
                      <a:pt x="1706343" y="1080546"/>
                      <a:pt x="1564730" y="1084879"/>
                    </a:cubicBezTo>
                    <a:cubicBezTo>
                      <a:pt x="1423117" y="1089213"/>
                      <a:pt x="1279073" y="1064574"/>
                      <a:pt x="1035828" y="1084879"/>
                    </a:cubicBezTo>
                    <a:cubicBezTo>
                      <a:pt x="792583" y="1105184"/>
                      <a:pt x="359500" y="1067715"/>
                      <a:pt x="154324" y="1084879"/>
                    </a:cubicBezTo>
                    <a:cubicBezTo>
                      <a:pt x="76051" y="1097945"/>
                      <a:pt x="28" y="1013665"/>
                      <a:pt x="0" y="930555"/>
                    </a:cubicBezTo>
                    <a:cubicBezTo>
                      <a:pt x="-19353" y="818553"/>
                      <a:pt x="1373" y="638212"/>
                      <a:pt x="0" y="542440"/>
                    </a:cubicBezTo>
                    <a:cubicBezTo>
                      <a:pt x="-1373" y="446668"/>
                      <a:pt x="-2872" y="335684"/>
                      <a:pt x="0" y="15432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  <a:extLst>
                  <a:ext uri="{C807C97D-BFC1-408E-A445-0C87EB9F89A2}">
                    <ask:lineSketchStyleProps xmlns:ask="http://schemas.microsoft.com/office/drawing/2018/sketchyshapes" sd="736960117">
                      <a:prstGeom prst="roundRect">
                        <a:avLst>
                          <a:gd name="adj" fmla="val 1422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69D9D19E-F69A-4CC4-80AE-EF66A80F357A}"/>
                  </a:ext>
                </a:extLst>
              </p:cNvPr>
              <p:cNvSpPr/>
              <p:nvPr/>
            </p:nvSpPr>
            <p:spPr>
              <a:xfrm>
                <a:off x="5568815" y="3116037"/>
                <a:ext cx="5345811" cy="1090080"/>
              </a:xfrm>
              <a:custGeom>
                <a:avLst/>
                <a:gdLst>
                  <a:gd name="connsiteX0" fmla="*/ 0 w 5345811"/>
                  <a:gd name="connsiteY0" fmla="*/ 181684 h 1090080"/>
                  <a:gd name="connsiteX1" fmla="*/ 181684 w 5345811"/>
                  <a:gd name="connsiteY1" fmla="*/ 0 h 1090080"/>
                  <a:gd name="connsiteX2" fmla="*/ 704841 w 5345811"/>
                  <a:gd name="connsiteY2" fmla="*/ 0 h 1090080"/>
                  <a:gd name="connsiteX3" fmla="*/ 1277821 w 5345811"/>
                  <a:gd name="connsiteY3" fmla="*/ 0 h 1090080"/>
                  <a:gd name="connsiteX4" fmla="*/ 1950451 w 5345811"/>
                  <a:gd name="connsiteY4" fmla="*/ 0 h 1090080"/>
                  <a:gd name="connsiteX5" fmla="*/ 2623081 w 5345811"/>
                  <a:gd name="connsiteY5" fmla="*/ 0 h 1090080"/>
                  <a:gd name="connsiteX6" fmla="*/ 3295711 w 5345811"/>
                  <a:gd name="connsiteY6" fmla="*/ 0 h 1090080"/>
                  <a:gd name="connsiteX7" fmla="*/ 3968341 w 5345811"/>
                  <a:gd name="connsiteY7" fmla="*/ 0 h 1090080"/>
                  <a:gd name="connsiteX8" fmla="*/ 4491497 w 5345811"/>
                  <a:gd name="connsiteY8" fmla="*/ 0 h 1090080"/>
                  <a:gd name="connsiteX9" fmla="*/ 5164127 w 5345811"/>
                  <a:gd name="connsiteY9" fmla="*/ 0 h 1090080"/>
                  <a:gd name="connsiteX10" fmla="*/ 5345811 w 5345811"/>
                  <a:gd name="connsiteY10" fmla="*/ 181684 h 1090080"/>
                  <a:gd name="connsiteX11" fmla="*/ 5345811 w 5345811"/>
                  <a:gd name="connsiteY11" fmla="*/ 545040 h 1090080"/>
                  <a:gd name="connsiteX12" fmla="*/ 5345811 w 5345811"/>
                  <a:gd name="connsiteY12" fmla="*/ 908396 h 1090080"/>
                  <a:gd name="connsiteX13" fmla="*/ 5164127 w 5345811"/>
                  <a:gd name="connsiteY13" fmla="*/ 1090080 h 1090080"/>
                  <a:gd name="connsiteX14" fmla="*/ 4591146 w 5345811"/>
                  <a:gd name="connsiteY14" fmla="*/ 1090080 h 1090080"/>
                  <a:gd name="connsiteX15" fmla="*/ 4067990 w 5345811"/>
                  <a:gd name="connsiteY15" fmla="*/ 1090080 h 1090080"/>
                  <a:gd name="connsiteX16" fmla="*/ 3544833 w 5345811"/>
                  <a:gd name="connsiteY16" fmla="*/ 1090080 h 1090080"/>
                  <a:gd name="connsiteX17" fmla="*/ 3071501 w 5345811"/>
                  <a:gd name="connsiteY17" fmla="*/ 1090080 h 1090080"/>
                  <a:gd name="connsiteX18" fmla="*/ 2398871 w 5345811"/>
                  <a:gd name="connsiteY18" fmla="*/ 1090080 h 1090080"/>
                  <a:gd name="connsiteX19" fmla="*/ 1875715 w 5345811"/>
                  <a:gd name="connsiteY19" fmla="*/ 1090080 h 1090080"/>
                  <a:gd name="connsiteX20" fmla="*/ 1302734 w 5345811"/>
                  <a:gd name="connsiteY20" fmla="*/ 1090080 h 1090080"/>
                  <a:gd name="connsiteX21" fmla="*/ 729753 w 5345811"/>
                  <a:gd name="connsiteY21" fmla="*/ 1090080 h 1090080"/>
                  <a:gd name="connsiteX22" fmla="*/ 181684 w 5345811"/>
                  <a:gd name="connsiteY22" fmla="*/ 1090080 h 1090080"/>
                  <a:gd name="connsiteX23" fmla="*/ 0 w 5345811"/>
                  <a:gd name="connsiteY23" fmla="*/ 908396 h 1090080"/>
                  <a:gd name="connsiteX24" fmla="*/ 0 w 5345811"/>
                  <a:gd name="connsiteY24" fmla="*/ 537773 h 1090080"/>
                  <a:gd name="connsiteX25" fmla="*/ 0 w 5345811"/>
                  <a:gd name="connsiteY25" fmla="*/ 181684 h 109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45811" h="1090080" fill="none" extrusionOk="0">
                    <a:moveTo>
                      <a:pt x="0" y="181684"/>
                    </a:moveTo>
                    <a:cubicBezTo>
                      <a:pt x="5337" y="59098"/>
                      <a:pt x="81001" y="5672"/>
                      <a:pt x="181684" y="0"/>
                    </a:cubicBezTo>
                    <a:cubicBezTo>
                      <a:pt x="378531" y="23447"/>
                      <a:pt x="518935" y="-17014"/>
                      <a:pt x="704841" y="0"/>
                    </a:cubicBezTo>
                    <a:cubicBezTo>
                      <a:pt x="890747" y="17014"/>
                      <a:pt x="1058740" y="27060"/>
                      <a:pt x="1277821" y="0"/>
                    </a:cubicBezTo>
                    <a:cubicBezTo>
                      <a:pt x="1496902" y="-27060"/>
                      <a:pt x="1770742" y="-26232"/>
                      <a:pt x="1950451" y="0"/>
                    </a:cubicBezTo>
                    <a:cubicBezTo>
                      <a:pt x="2130160" y="26232"/>
                      <a:pt x="2312859" y="-28868"/>
                      <a:pt x="2623081" y="0"/>
                    </a:cubicBezTo>
                    <a:cubicBezTo>
                      <a:pt x="2933303" y="28868"/>
                      <a:pt x="3153260" y="-10554"/>
                      <a:pt x="3295711" y="0"/>
                    </a:cubicBezTo>
                    <a:cubicBezTo>
                      <a:pt x="3438162" y="10554"/>
                      <a:pt x="3720412" y="-10457"/>
                      <a:pt x="3968341" y="0"/>
                    </a:cubicBezTo>
                    <a:cubicBezTo>
                      <a:pt x="4216270" y="10457"/>
                      <a:pt x="4247274" y="22673"/>
                      <a:pt x="4491497" y="0"/>
                    </a:cubicBezTo>
                    <a:cubicBezTo>
                      <a:pt x="4735720" y="-22673"/>
                      <a:pt x="4967846" y="1019"/>
                      <a:pt x="5164127" y="0"/>
                    </a:cubicBezTo>
                    <a:cubicBezTo>
                      <a:pt x="5273089" y="21049"/>
                      <a:pt x="5342673" y="102538"/>
                      <a:pt x="5345811" y="181684"/>
                    </a:cubicBezTo>
                    <a:cubicBezTo>
                      <a:pt x="5347735" y="310366"/>
                      <a:pt x="5336923" y="431047"/>
                      <a:pt x="5345811" y="545040"/>
                    </a:cubicBezTo>
                    <a:cubicBezTo>
                      <a:pt x="5354699" y="659033"/>
                      <a:pt x="5335682" y="743573"/>
                      <a:pt x="5345811" y="908396"/>
                    </a:cubicBezTo>
                    <a:cubicBezTo>
                      <a:pt x="5329722" y="999148"/>
                      <a:pt x="5263988" y="1078849"/>
                      <a:pt x="5164127" y="1090080"/>
                    </a:cubicBezTo>
                    <a:cubicBezTo>
                      <a:pt x="4989861" y="1095601"/>
                      <a:pt x="4831681" y="1062679"/>
                      <a:pt x="4591146" y="1090080"/>
                    </a:cubicBezTo>
                    <a:cubicBezTo>
                      <a:pt x="4350611" y="1117481"/>
                      <a:pt x="4214704" y="1082485"/>
                      <a:pt x="4067990" y="1090080"/>
                    </a:cubicBezTo>
                    <a:cubicBezTo>
                      <a:pt x="3921276" y="1097675"/>
                      <a:pt x="3776272" y="1076721"/>
                      <a:pt x="3544833" y="1090080"/>
                    </a:cubicBezTo>
                    <a:cubicBezTo>
                      <a:pt x="3313394" y="1103439"/>
                      <a:pt x="3221985" y="1109046"/>
                      <a:pt x="3071501" y="1090080"/>
                    </a:cubicBezTo>
                    <a:cubicBezTo>
                      <a:pt x="2921017" y="1071114"/>
                      <a:pt x="2578205" y="1089967"/>
                      <a:pt x="2398871" y="1090080"/>
                    </a:cubicBezTo>
                    <a:cubicBezTo>
                      <a:pt x="2219537" y="1090194"/>
                      <a:pt x="2077626" y="1069758"/>
                      <a:pt x="1875715" y="1090080"/>
                    </a:cubicBezTo>
                    <a:cubicBezTo>
                      <a:pt x="1673804" y="1110402"/>
                      <a:pt x="1453168" y="1075690"/>
                      <a:pt x="1302734" y="1090080"/>
                    </a:cubicBezTo>
                    <a:cubicBezTo>
                      <a:pt x="1152300" y="1104470"/>
                      <a:pt x="925941" y="1072345"/>
                      <a:pt x="729753" y="1090080"/>
                    </a:cubicBezTo>
                    <a:cubicBezTo>
                      <a:pt x="533565" y="1107815"/>
                      <a:pt x="451600" y="1112459"/>
                      <a:pt x="181684" y="1090080"/>
                    </a:cubicBezTo>
                    <a:cubicBezTo>
                      <a:pt x="85688" y="1081239"/>
                      <a:pt x="-10486" y="997500"/>
                      <a:pt x="0" y="908396"/>
                    </a:cubicBezTo>
                    <a:cubicBezTo>
                      <a:pt x="6272" y="809073"/>
                      <a:pt x="5517" y="680353"/>
                      <a:pt x="0" y="537773"/>
                    </a:cubicBezTo>
                    <a:cubicBezTo>
                      <a:pt x="-5517" y="395193"/>
                      <a:pt x="-4166" y="291509"/>
                      <a:pt x="0" y="181684"/>
                    </a:cubicBezTo>
                    <a:close/>
                  </a:path>
                  <a:path w="5345811" h="1090080" stroke="0" extrusionOk="0">
                    <a:moveTo>
                      <a:pt x="0" y="181684"/>
                    </a:moveTo>
                    <a:cubicBezTo>
                      <a:pt x="-7612" y="92539"/>
                      <a:pt x="83328" y="2543"/>
                      <a:pt x="181684" y="0"/>
                    </a:cubicBezTo>
                    <a:cubicBezTo>
                      <a:pt x="296391" y="-9249"/>
                      <a:pt x="537310" y="-16822"/>
                      <a:pt x="655016" y="0"/>
                    </a:cubicBezTo>
                    <a:cubicBezTo>
                      <a:pt x="772722" y="16822"/>
                      <a:pt x="1109312" y="31102"/>
                      <a:pt x="1277821" y="0"/>
                    </a:cubicBezTo>
                    <a:cubicBezTo>
                      <a:pt x="1446330" y="-31102"/>
                      <a:pt x="1666970" y="-6765"/>
                      <a:pt x="1850802" y="0"/>
                    </a:cubicBezTo>
                    <a:cubicBezTo>
                      <a:pt x="2034634" y="6765"/>
                      <a:pt x="2412514" y="31019"/>
                      <a:pt x="2573257" y="0"/>
                    </a:cubicBezTo>
                    <a:cubicBezTo>
                      <a:pt x="2734000" y="-31019"/>
                      <a:pt x="3014324" y="10033"/>
                      <a:pt x="3196062" y="0"/>
                    </a:cubicBezTo>
                    <a:cubicBezTo>
                      <a:pt x="3377800" y="-10033"/>
                      <a:pt x="3715154" y="-25361"/>
                      <a:pt x="3918516" y="0"/>
                    </a:cubicBezTo>
                    <a:cubicBezTo>
                      <a:pt x="4121878" y="25361"/>
                      <a:pt x="4193221" y="-720"/>
                      <a:pt x="4391848" y="0"/>
                    </a:cubicBezTo>
                    <a:cubicBezTo>
                      <a:pt x="4590475" y="720"/>
                      <a:pt x="4856464" y="9339"/>
                      <a:pt x="5164127" y="0"/>
                    </a:cubicBezTo>
                    <a:cubicBezTo>
                      <a:pt x="5272720" y="14804"/>
                      <a:pt x="5339499" y="97599"/>
                      <a:pt x="5345811" y="181684"/>
                    </a:cubicBezTo>
                    <a:cubicBezTo>
                      <a:pt x="5359132" y="328656"/>
                      <a:pt x="5351470" y="360928"/>
                      <a:pt x="5345811" y="523239"/>
                    </a:cubicBezTo>
                    <a:cubicBezTo>
                      <a:pt x="5340152" y="685550"/>
                      <a:pt x="5360505" y="726246"/>
                      <a:pt x="5345811" y="908396"/>
                    </a:cubicBezTo>
                    <a:cubicBezTo>
                      <a:pt x="5342320" y="1002491"/>
                      <a:pt x="5276951" y="1073599"/>
                      <a:pt x="5164127" y="1090080"/>
                    </a:cubicBezTo>
                    <a:cubicBezTo>
                      <a:pt x="4898003" y="1086084"/>
                      <a:pt x="4825889" y="1070483"/>
                      <a:pt x="4591146" y="1090080"/>
                    </a:cubicBezTo>
                    <a:cubicBezTo>
                      <a:pt x="4356403" y="1109677"/>
                      <a:pt x="4179201" y="1095053"/>
                      <a:pt x="3868692" y="1090080"/>
                    </a:cubicBezTo>
                    <a:cubicBezTo>
                      <a:pt x="3558183" y="1085107"/>
                      <a:pt x="3423822" y="1090139"/>
                      <a:pt x="3146238" y="1090080"/>
                    </a:cubicBezTo>
                    <a:cubicBezTo>
                      <a:pt x="2868654" y="1090021"/>
                      <a:pt x="2811736" y="1091100"/>
                      <a:pt x="2623081" y="1090080"/>
                    </a:cubicBezTo>
                    <a:cubicBezTo>
                      <a:pt x="2434426" y="1089060"/>
                      <a:pt x="2241995" y="1096917"/>
                      <a:pt x="2050100" y="1090080"/>
                    </a:cubicBezTo>
                    <a:cubicBezTo>
                      <a:pt x="1858205" y="1083243"/>
                      <a:pt x="1754201" y="1095285"/>
                      <a:pt x="1576768" y="1090080"/>
                    </a:cubicBezTo>
                    <a:cubicBezTo>
                      <a:pt x="1399335" y="1084875"/>
                      <a:pt x="1201872" y="1075467"/>
                      <a:pt x="1053612" y="1090080"/>
                    </a:cubicBezTo>
                    <a:cubicBezTo>
                      <a:pt x="905352" y="1104693"/>
                      <a:pt x="579587" y="1117697"/>
                      <a:pt x="181684" y="1090080"/>
                    </a:cubicBezTo>
                    <a:cubicBezTo>
                      <a:pt x="88559" y="1103630"/>
                      <a:pt x="294" y="986275"/>
                      <a:pt x="0" y="908396"/>
                    </a:cubicBezTo>
                    <a:cubicBezTo>
                      <a:pt x="91" y="821385"/>
                      <a:pt x="-15403" y="622079"/>
                      <a:pt x="0" y="545040"/>
                    </a:cubicBezTo>
                    <a:cubicBezTo>
                      <a:pt x="15403" y="468001"/>
                      <a:pt x="7777" y="279379"/>
                      <a:pt x="0" y="181684"/>
                    </a:cubicBezTo>
                    <a:close/>
                  </a:path>
                </a:pathLst>
              </a:custGeom>
              <a:solidFill>
                <a:srgbClr val="FAB4A1"/>
              </a:solidFill>
              <a:ln>
                <a:noFill/>
                <a:extLst>
                  <a:ext uri="{C807C97D-BFC1-408E-A445-0C87EB9F89A2}">
                    <ask:lineSketchStyleProps xmlns:ask="http://schemas.microsoft.com/office/drawing/2018/sketchyshapes" sd="736960117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339B1E79-A0F1-4374-9C58-DC7BFE47023A}"/>
                </a:ext>
              </a:extLst>
            </p:cNvPr>
            <p:cNvSpPr txBox="1"/>
            <p:nvPr/>
          </p:nvSpPr>
          <p:spPr>
            <a:xfrm>
              <a:off x="5797452" y="3061304"/>
              <a:ext cx="5420045" cy="109260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เศษที่ได้จากการหารในหน่วยกิโลกรัม</a:t>
              </a:r>
            </a:p>
            <a:p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คือ 3 กิโลกรัม หรือ ............. กรัม</a:t>
              </a:r>
            </a:p>
          </p:txBody>
        </p:sp>
      </p:grpSp>
      <p:sp>
        <p:nvSpPr>
          <p:cNvPr id="82" name="หัวข้อ">
            <a:extLst>
              <a:ext uri="{FF2B5EF4-FFF2-40B4-BE49-F238E27FC236}">
                <a16:creationId xmlns:a16="http://schemas.microsoft.com/office/drawing/2014/main" id="{5645FE45-598D-4731-A7EB-ADD50929140F}"/>
              </a:ext>
            </a:extLst>
          </p:cNvPr>
          <p:cNvSpPr txBox="1"/>
          <p:nvPr/>
        </p:nvSpPr>
        <p:spPr>
          <a:xfrm>
            <a:off x="8398276" y="3772164"/>
            <a:ext cx="1264959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3,000</a:t>
            </a:r>
          </a:p>
        </p:txBody>
      </p: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23F48C79-287B-4E45-89B0-4E97A9826978}"/>
              </a:ext>
            </a:extLst>
          </p:cNvPr>
          <p:cNvSpPr txBox="1"/>
          <p:nvPr/>
        </p:nvSpPr>
        <p:spPr>
          <a:xfrm>
            <a:off x="6354895" y="4561760"/>
            <a:ext cx="542004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นำไปรวมกับตัวตั้งในหน่วยกรัม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B558CB3A-C3E3-45A9-BB9E-7ED11504A085}"/>
              </a:ext>
            </a:extLst>
          </p:cNvPr>
          <p:cNvSpPr txBox="1"/>
          <p:nvPr/>
        </p:nvSpPr>
        <p:spPr>
          <a:xfrm>
            <a:off x="6354895" y="5076775"/>
            <a:ext cx="125333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จะได้ </a:t>
            </a:r>
          </a:p>
        </p:txBody>
      </p:sp>
      <p:sp>
        <p:nvSpPr>
          <p:cNvPr id="85" name="หัวข้อ">
            <a:extLst>
              <a:ext uri="{FF2B5EF4-FFF2-40B4-BE49-F238E27FC236}">
                <a16:creationId xmlns:a16="http://schemas.microsoft.com/office/drawing/2014/main" id="{34B5B304-C9D1-412F-A12E-B2FC776C923A}"/>
              </a:ext>
            </a:extLst>
          </p:cNvPr>
          <p:cNvSpPr txBox="1"/>
          <p:nvPr/>
        </p:nvSpPr>
        <p:spPr>
          <a:xfrm>
            <a:off x="7183240" y="5076775"/>
            <a:ext cx="278185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3,000 + 200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6" name="หัวข้อ">
            <a:extLst>
              <a:ext uri="{FF2B5EF4-FFF2-40B4-BE49-F238E27FC236}">
                <a16:creationId xmlns:a16="http://schemas.microsoft.com/office/drawing/2014/main" id="{0221A3AA-CD01-44D1-888E-92D1F757B292}"/>
              </a:ext>
            </a:extLst>
          </p:cNvPr>
          <p:cNvSpPr txBox="1"/>
          <p:nvPr/>
        </p:nvSpPr>
        <p:spPr>
          <a:xfrm>
            <a:off x="9265920" y="5076775"/>
            <a:ext cx="2442678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3,200 กรัม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2B5C628-F0B2-459C-8396-9CBF771A996B}"/>
              </a:ext>
            </a:extLst>
          </p:cNvPr>
          <p:cNvCxnSpPr>
            <a:cxnSpLocks/>
            <a:endCxn id="49" idx="3"/>
          </p:cNvCxnSpPr>
          <p:nvPr/>
        </p:nvCxnSpPr>
        <p:spPr>
          <a:xfrm flipV="1">
            <a:off x="3542909" y="3739555"/>
            <a:ext cx="774918" cy="2113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8" name="หัวข้อ">
            <a:extLst>
              <a:ext uri="{FF2B5EF4-FFF2-40B4-BE49-F238E27FC236}">
                <a16:creationId xmlns:a16="http://schemas.microsoft.com/office/drawing/2014/main" id="{107A6C5A-063D-4A6E-BB7D-FBF3A9B43AA4}"/>
              </a:ext>
            </a:extLst>
          </p:cNvPr>
          <p:cNvSpPr txBox="1"/>
          <p:nvPr/>
        </p:nvSpPr>
        <p:spPr>
          <a:xfrm>
            <a:off x="3230854" y="3089006"/>
            <a:ext cx="114356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3,200</a:t>
            </a:r>
            <a:endParaRPr lang="th-TH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59E574A-6C1C-45A1-BBE4-B4A3598D3954}"/>
              </a:ext>
            </a:extLst>
          </p:cNvPr>
          <p:cNvGrpSpPr/>
          <p:nvPr/>
        </p:nvGrpSpPr>
        <p:grpSpPr>
          <a:xfrm>
            <a:off x="756365" y="4900094"/>
            <a:ext cx="873322" cy="666849"/>
            <a:chOff x="1231704" y="5526173"/>
            <a:chExt cx="873322" cy="666849"/>
          </a:xfrm>
        </p:grpSpPr>
        <p:sp>
          <p:nvSpPr>
            <p:cNvPr id="120" name="หัวข้อ">
              <a:extLst>
                <a:ext uri="{FF2B5EF4-FFF2-40B4-BE49-F238E27FC236}">
                  <a16:creationId xmlns:a16="http://schemas.microsoft.com/office/drawing/2014/main" id="{43F929A7-CBDE-4C89-98A6-903B445857F2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8A9EDB20-A769-4BF8-9215-CD67CF2BB0F6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16441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6" grpId="0"/>
      <p:bldP spid="53" grpId="0"/>
      <p:bldP spid="60" grpId="0"/>
      <p:bldP spid="62" grpId="0"/>
      <p:bldP spid="65" grpId="0"/>
      <p:bldP spid="66" grpId="0"/>
      <p:bldP spid="67" grpId="0"/>
      <p:bldP spid="68" grpId="0"/>
      <p:bldP spid="69" grpId="0"/>
      <p:bldP spid="82" grpId="0"/>
      <p:bldP spid="83" grpId="0"/>
      <p:bldP spid="84" grpId="0"/>
      <p:bldP spid="85" grpId="0"/>
      <p:bldP spid="86" grpId="0"/>
      <p:bldP spid="88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G" descr="Shape, rectangle&#10;&#10;Description automatically generated">
            <a:extLst>
              <a:ext uri="{FF2B5EF4-FFF2-40B4-BE49-F238E27FC236}">
                <a16:creationId xmlns:a16="http://schemas.microsoft.com/office/drawing/2014/main" id="{DD43E520-B63F-4C3F-B2E5-9A206D80C3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78" name="สีขาว">
            <a:extLst>
              <a:ext uri="{FF2B5EF4-FFF2-40B4-BE49-F238E27FC236}">
                <a16:creationId xmlns:a16="http://schemas.microsoft.com/office/drawing/2014/main" id="{A5A82A4C-4BC3-410D-9BE8-3EB861D78FD3}"/>
              </a:ext>
            </a:extLst>
          </p:cNvPr>
          <p:cNvSpPr/>
          <p:nvPr/>
        </p:nvSpPr>
        <p:spPr>
          <a:xfrm>
            <a:off x="609600" y="2396971"/>
            <a:ext cx="5009146" cy="3630967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9" name="สีขาว">
            <a:extLst>
              <a:ext uri="{FF2B5EF4-FFF2-40B4-BE49-F238E27FC236}">
                <a16:creationId xmlns:a16="http://schemas.microsoft.com/office/drawing/2014/main" id="{5A7F4AB9-1866-45F1-83AC-67D1A5DF2E3C}"/>
              </a:ext>
            </a:extLst>
          </p:cNvPr>
          <p:cNvSpPr/>
          <p:nvPr/>
        </p:nvSpPr>
        <p:spPr>
          <a:xfrm>
            <a:off x="5992148" y="2396971"/>
            <a:ext cx="5582330" cy="3630967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64" name="โจทย์">
            <a:extLst>
              <a:ext uri="{FF2B5EF4-FFF2-40B4-BE49-F238E27FC236}">
                <a16:creationId xmlns:a16="http://schemas.microsoft.com/office/drawing/2014/main" id="{17A0021A-A881-45C7-943D-A5A176AEA30D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การหารเกี่ยวกับน้ำหนัก</a:t>
            </a:r>
          </a:p>
        </p:txBody>
      </p:sp>
      <p:grpSp>
        <p:nvGrpSpPr>
          <p:cNvPr id="72" name="โจทย์">
            <a:extLst>
              <a:ext uri="{FF2B5EF4-FFF2-40B4-BE49-F238E27FC236}">
                <a16:creationId xmlns:a16="http://schemas.microsoft.com/office/drawing/2014/main" id="{4AFB5523-D2D1-468E-85C8-DF74DCA381D2}"/>
              </a:ext>
            </a:extLst>
          </p:cNvPr>
          <p:cNvGrpSpPr/>
          <p:nvPr/>
        </p:nvGrpSpPr>
        <p:grpSpPr>
          <a:xfrm>
            <a:off x="2383754" y="1351165"/>
            <a:ext cx="7424492" cy="734647"/>
            <a:chOff x="1470225" y="1033842"/>
            <a:chExt cx="6389506" cy="734647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50C8AAC-8495-4859-9601-9E3346FEF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225" y="1033842"/>
              <a:ext cx="6389506" cy="734647"/>
            </a:xfrm>
            <a:prstGeom prst="rect">
              <a:avLst/>
            </a:prstGeom>
          </p:spPr>
        </p:pic>
        <p:sp>
          <p:nvSpPr>
            <p:cNvPr id="74" name="หัวข้อ">
              <a:extLst>
                <a:ext uri="{FF2B5EF4-FFF2-40B4-BE49-F238E27FC236}">
                  <a16:creationId xmlns:a16="http://schemas.microsoft.com/office/drawing/2014/main" id="{B77FDBC5-A8D2-4CB8-83F4-642E7D123914}"/>
                </a:ext>
              </a:extLst>
            </p:cNvPr>
            <p:cNvSpPr txBox="1"/>
            <p:nvPr/>
          </p:nvSpPr>
          <p:spPr>
            <a:xfrm>
              <a:off x="1481093" y="1138301"/>
              <a:ext cx="6378638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14 ตัน 350 กิโลกรัม หารด้วย 7 เท่ากับเท่าไร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5B4796D-510B-432A-AB55-1E073B5A14D7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98BC96B0-6FB9-45B2-AC9C-3703ED350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1EBECF6D-AFB3-41BE-A9ED-70A0DAA544B7}"/>
                </a:ext>
              </a:extLst>
            </p:cNvPr>
            <p:cNvSpPr txBox="1"/>
            <p:nvPr/>
          </p:nvSpPr>
          <p:spPr>
            <a:xfrm>
              <a:off x="283061" y="1898052"/>
              <a:ext cx="680720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10</a:t>
              </a:r>
            </a:p>
          </p:txBody>
        </p:sp>
      </p:grpSp>
      <p:pic>
        <p:nvPicPr>
          <p:cNvPr id="54" name="Picture 5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98879BF-52BD-4D0F-947D-7923519E26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6"/>
          <a:stretch/>
        </p:blipFill>
        <p:spPr>
          <a:xfrm>
            <a:off x="2256900" y="3348697"/>
            <a:ext cx="2416700" cy="576146"/>
          </a:xfrm>
          <a:prstGeom prst="rect">
            <a:avLst/>
          </a:prstGeom>
        </p:spPr>
      </p:pic>
      <p:sp>
        <p:nvSpPr>
          <p:cNvPr id="61" name="สีเขียว">
            <a:extLst>
              <a:ext uri="{FF2B5EF4-FFF2-40B4-BE49-F238E27FC236}">
                <a16:creationId xmlns:a16="http://schemas.microsoft.com/office/drawing/2014/main" id="{DDFC1771-6F75-43CD-9A96-4F986D2F13D1}"/>
              </a:ext>
            </a:extLst>
          </p:cNvPr>
          <p:cNvSpPr/>
          <p:nvPr/>
        </p:nvSpPr>
        <p:spPr>
          <a:xfrm>
            <a:off x="2499202" y="3406158"/>
            <a:ext cx="514428" cy="432000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0" name="สีเขียว">
            <a:extLst>
              <a:ext uri="{FF2B5EF4-FFF2-40B4-BE49-F238E27FC236}">
                <a16:creationId xmlns:a16="http://schemas.microsoft.com/office/drawing/2014/main" id="{60749037-580E-4393-9570-55795299BEF0}"/>
              </a:ext>
            </a:extLst>
          </p:cNvPr>
          <p:cNvSpPr/>
          <p:nvPr/>
        </p:nvSpPr>
        <p:spPr>
          <a:xfrm>
            <a:off x="1803883" y="3421728"/>
            <a:ext cx="396000" cy="396000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1" name="สีม่วง">
            <a:extLst>
              <a:ext uri="{FF2B5EF4-FFF2-40B4-BE49-F238E27FC236}">
                <a16:creationId xmlns:a16="http://schemas.microsoft.com/office/drawing/2014/main" id="{3967423E-EFD7-4C12-ADCB-52693531DD1B}"/>
              </a:ext>
            </a:extLst>
          </p:cNvPr>
          <p:cNvSpPr/>
          <p:nvPr/>
        </p:nvSpPr>
        <p:spPr>
          <a:xfrm>
            <a:off x="3693609" y="3386035"/>
            <a:ext cx="884099" cy="468000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2" name="สีม่วง">
            <a:extLst>
              <a:ext uri="{FF2B5EF4-FFF2-40B4-BE49-F238E27FC236}">
                <a16:creationId xmlns:a16="http://schemas.microsoft.com/office/drawing/2014/main" id="{D09070D6-346B-4DEB-A6E9-E58D5B2B0E91}"/>
              </a:ext>
            </a:extLst>
          </p:cNvPr>
          <p:cNvSpPr/>
          <p:nvPr/>
        </p:nvSpPr>
        <p:spPr>
          <a:xfrm>
            <a:off x="1800924" y="3416380"/>
            <a:ext cx="396000" cy="396000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4" name="หัวข้อ">
            <a:extLst>
              <a:ext uri="{FF2B5EF4-FFF2-40B4-BE49-F238E27FC236}">
                <a16:creationId xmlns:a16="http://schemas.microsoft.com/office/drawing/2014/main" id="{AC0E5FA2-A5AE-4B9F-8A9D-F50A3AEBDCB9}"/>
              </a:ext>
            </a:extLst>
          </p:cNvPr>
          <p:cNvSpPr txBox="1"/>
          <p:nvPr/>
        </p:nvSpPr>
        <p:spPr>
          <a:xfrm>
            <a:off x="1718949" y="4853683"/>
            <a:ext cx="2840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ตัน 50 กิโลกรัม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708220B-4114-47A4-9DEE-99674D394CD0}"/>
              </a:ext>
            </a:extLst>
          </p:cNvPr>
          <p:cNvGrpSpPr/>
          <p:nvPr/>
        </p:nvGrpSpPr>
        <p:grpSpPr>
          <a:xfrm>
            <a:off x="2403204" y="3226671"/>
            <a:ext cx="2168873" cy="666850"/>
            <a:chOff x="5381482" y="2815707"/>
            <a:chExt cx="2168873" cy="666850"/>
          </a:xfrm>
        </p:grpSpPr>
        <p:sp>
          <p:nvSpPr>
            <p:cNvPr id="96" name="หัวข้อ">
              <a:extLst>
                <a:ext uri="{FF2B5EF4-FFF2-40B4-BE49-F238E27FC236}">
                  <a16:creationId xmlns:a16="http://schemas.microsoft.com/office/drawing/2014/main" id="{223ECE27-454A-41D0-8954-BC8F46D14569}"/>
                </a:ext>
              </a:extLst>
            </p:cNvPr>
            <p:cNvSpPr txBox="1"/>
            <p:nvPr/>
          </p:nvSpPr>
          <p:spPr>
            <a:xfrm>
              <a:off x="5381482" y="2815708"/>
              <a:ext cx="64700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14</a:t>
              </a:r>
            </a:p>
          </p:txBody>
        </p:sp>
        <p:sp>
          <p:nvSpPr>
            <p:cNvPr id="97" name="หัวข้อ">
              <a:extLst>
                <a:ext uri="{FF2B5EF4-FFF2-40B4-BE49-F238E27FC236}">
                  <a16:creationId xmlns:a16="http://schemas.microsoft.com/office/drawing/2014/main" id="{D7F00CAE-C320-4620-A5EF-EBEB98A02ECC}"/>
                </a:ext>
              </a:extLst>
            </p:cNvPr>
            <p:cNvSpPr txBox="1"/>
            <p:nvPr/>
          </p:nvSpPr>
          <p:spPr>
            <a:xfrm>
              <a:off x="6406794" y="2815707"/>
              <a:ext cx="114356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350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12AE1F8-BB5A-4628-8245-4F7F93D5C048}"/>
              </a:ext>
            </a:extLst>
          </p:cNvPr>
          <p:cNvGrpSpPr/>
          <p:nvPr/>
        </p:nvGrpSpPr>
        <p:grpSpPr>
          <a:xfrm>
            <a:off x="2344357" y="2568178"/>
            <a:ext cx="2593832" cy="666849"/>
            <a:chOff x="5322635" y="2171141"/>
            <a:chExt cx="2593832" cy="666849"/>
          </a:xfrm>
        </p:grpSpPr>
        <p:sp>
          <p:nvSpPr>
            <p:cNvPr id="99" name="หัวข้อ">
              <a:extLst>
                <a:ext uri="{FF2B5EF4-FFF2-40B4-BE49-F238E27FC236}">
                  <a16:creationId xmlns:a16="http://schemas.microsoft.com/office/drawing/2014/main" id="{2DB3727B-AD81-4AAF-A38D-79F38EBD45C2}"/>
                </a:ext>
              </a:extLst>
            </p:cNvPr>
            <p:cNvSpPr txBox="1"/>
            <p:nvPr/>
          </p:nvSpPr>
          <p:spPr>
            <a:xfrm>
              <a:off x="5322635" y="2171141"/>
              <a:ext cx="769170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ตัน</a:t>
              </a:r>
            </a:p>
          </p:txBody>
        </p:sp>
        <p:sp>
          <p:nvSpPr>
            <p:cNvPr id="100" name="หัวข้อ">
              <a:extLst>
                <a:ext uri="{FF2B5EF4-FFF2-40B4-BE49-F238E27FC236}">
                  <a16:creationId xmlns:a16="http://schemas.microsoft.com/office/drawing/2014/main" id="{3A8495D9-472F-4BE5-A22B-BC4DA933E951}"/>
                </a:ext>
              </a:extLst>
            </p:cNvPr>
            <p:cNvSpPr txBox="1"/>
            <p:nvPr/>
          </p:nvSpPr>
          <p:spPr>
            <a:xfrm>
              <a:off x="6402403" y="2171141"/>
              <a:ext cx="1514064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กิโลกรัม</a:t>
              </a:r>
            </a:p>
          </p:txBody>
        </p:sp>
      </p:grpSp>
      <p:sp>
        <p:nvSpPr>
          <p:cNvPr id="101" name="หัวข้อ">
            <a:extLst>
              <a:ext uri="{FF2B5EF4-FFF2-40B4-BE49-F238E27FC236}">
                <a16:creationId xmlns:a16="http://schemas.microsoft.com/office/drawing/2014/main" id="{D2809901-46DC-4735-BEF3-617623097E04}"/>
              </a:ext>
            </a:extLst>
          </p:cNvPr>
          <p:cNvSpPr txBox="1"/>
          <p:nvPr/>
        </p:nvSpPr>
        <p:spPr>
          <a:xfrm>
            <a:off x="1617859" y="3226672"/>
            <a:ext cx="76917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09CEF1D-E01C-4663-A107-84F583826C6D}"/>
              </a:ext>
            </a:extLst>
          </p:cNvPr>
          <p:cNvGrpSpPr/>
          <p:nvPr/>
        </p:nvGrpSpPr>
        <p:grpSpPr>
          <a:xfrm>
            <a:off x="2256900" y="3863073"/>
            <a:ext cx="2416701" cy="688641"/>
            <a:chOff x="2239762" y="3886356"/>
            <a:chExt cx="2416701" cy="688641"/>
          </a:xfrm>
        </p:grpSpPr>
        <p:sp>
          <p:nvSpPr>
            <p:cNvPr id="103" name="หัวข้อ">
              <a:extLst>
                <a:ext uri="{FF2B5EF4-FFF2-40B4-BE49-F238E27FC236}">
                  <a16:creationId xmlns:a16="http://schemas.microsoft.com/office/drawing/2014/main" id="{9535BA07-91E5-420E-963E-6D98A287C3E4}"/>
                </a:ext>
              </a:extLst>
            </p:cNvPr>
            <p:cNvSpPr txBox="1"/>
            <p:nvPr/>
          </p:nvSpPr>
          <p:spPr>
            <a:xfrm>
              <a:off x="2516195" y="3886356"/>
              <a:ext cx="514668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0178BAB6-7ACC-4104-8208-096A657ABC3A}"/>
                </a:ext>
              </a:extLst>
            </p:cNvPr>
            <p:cNvGrpSpPr/>
            <p:nvPr/>
          </p:nvGrpSpPr>
          <p:grpSpPr>
            <a:xfrm>
              <a:off x="2239762" y="4501628"/>
              <a:ext cx="2416701" cy="73369"/>
              <a:chOff x="4903542" y="5509722"/>
              <a:chExt cx="2539142" cy="76985"/>
            </a:xfrm>
          </p:grpSpPr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B29B716A-765E-4218-A56B-E2E72F3401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03542" y="5509722"/>
                <a:ext cx="253914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7B91B408-37D3-4E56-B851-70A3E97BD0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03542" y="5586707"/>
                <a:ext cx="253914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7" name="หัวข้อ">
            <a:extLst>
              <a:ext uri="{FF2B5EF4-FFF2-40B4-BE49-F238E27FC236}">
                <a16:creationId xmlns:a16="http://schemas.microsoft.com/office/drawing/2014/main" id="{330E9D50-7389-40F3-AED4-48C8AF760941}"/>
              </a:ext>
            </a:extLst>
          </p:cNvPr>
          <p:cNvSpPr txBox="1"/>
          <p:nvPr/>
        </p:nvSpPr>
        <p:spPr>
          <a:xfrm>
            <a:off x="3390902" y="3865897"/>
            <a:ext cx="1190922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50</a:t>
            </a:r>
          </a:p>
        </p:txBody>
      </p:sp>
      <p:sp>
        <p:nvSpPr>
          <p:cNvPr id="108" name="หัวข้อ">
            <a:extLst>
              <a:ext uri="{FF2B5EF4-FFF2-40B4-BE49-F238E27FC236}">
                <a16:creationId xmlns:a16="http://schemas.microsoft.com/office/drawing/2014/main" id="{C85EF766-AE49-405C-8C51-5C983E590FC2}"/>
              </a:ext>
            </a:extLst>
          </p:cNvPr>
          <p:cNvSpPr txBox="1"/>
          <p:nvPr/>
        </p:nvSpPr>
        <p:spPr>
          <a:xfrm>
            <a:off x="6618964" y="2650905"/>
            <a:ext cx="434681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1) หาผลหารในหน่วยตัน</a:t>
            </a:r>
          </a:p>
        </p:txBody>
      </p:sp>
      <p:sp>
        <p:nvSpPr>
          <p:cNvPr id="109" name="หัวข้อ">
            <a:extLst>
              <a:ext uri="{FF2B5EF4-FFF2-40B4-BE49-F238E27FC236}">
                <a16:creationId xmlns:a16="http://schemas.microsoft.com/office/drawing/2014/main" id="{16C4F99B-DB18-4EF6-9484-155F7E5650CC}"/>
              </a:ext>
            </a:extLst>
          </p:cNvPr>
          <p:cNvSpPr txBox="1"/>
          <p:nvPr/>
        </p:nvSpPr>
        <p:spPr>
          <a:xfrm>
            <a:off x="6618964" y="3863073"/>
            <a:ext cx="544251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) หาผลหารในหน่วยกิโลกรัม  </a:t>
            </a:r>
          </a:p>
        </p:txBody>
      </p:sp>
      <p:sp>
        <p:nvSpPr>
          <p:cNvPr id="110" name="หัวข้อ">
            <a:extLst>
              <a:ext uri="{FF2B5EF4-FFF2-40B4-BE49-F238E27FC236}">
                <a16:creationId xmlns:a16="http://schemas.microsoft.com/office/drawing/2014/main" id="{1DC0BF5D-BF13-4740-8BAE-01E4DE9E059B}"/>
              </a:ext>
            </a:extLst>
          </p:cNvPr>
          <p:cNvSpPr txBox="1"/>
          <p:nvPr/>
        </p:nvSpPr>
        <p:spPr>
          <a:xfrm>
            <a:off x="6976656" y="3256989"/>
            <a:ext cx="162990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14 </a:t>
            </a:r>
            <a:r>
              <a:rPr lang="en-US" sz="28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8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r>
              <a:rPr lang="en-US" sz="28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11" name="หัวข้อ">
            <a:extLst>
              <a:ext uri="{FF2B5EF4-FFF2-40B4-BE49-F238E27FC236}">
                <a16:creationId xmlns:a16="http://schemas.microsoft.com/office/drawing/2014/main" id="{FFD340C4-59A2-4147-A9AA-B1C8415A4FEB}"/>
              </a:ext>
            </a:extLst>
          </p:cNvPr>
          <p:cNvSpPr txBox="1"/>
          <p:nvPr/>
        </p:nvSpPr>
        <p:spPr>
          <a:xfrm>
            <a:off x="8280400" y="3256989"/>
            <a:ext cx="27642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 ตัน</a:t>
            </a:r>
          </a:p>
        </p:txBody>
      </p:sp>
      <p:sp>
        <p:nvSpPr>
          <p:cNvPr id="112" name="หัวข้อ">
            <a:extLst>
              <a:ext uri="{FF2B5EF4-FFF2-40B4-BE49-F238E27FC236}">
                <a16:creationId xmlns:a16="http://schemas.microsoft.com/office/drawing/2014/main" id="{5071C3B3-49BF-4495-9AA7-314AA62AF8FE}"/>
              </a:ext>
            </a:extLst>
          </p:cNvPr>
          <p:cNvSpPr txBox="1"/>
          <p:nvPr/>
        </p:nvSpPr>
        <p:spPr>
          <a:xfrm>
            <a:off x="6976656" y="4469156"/>
            <a:ext cx="19182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350 </a:t>
            </a:r>
            <a:r>
              <a:rPr lang="en-US" sz="28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8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r>
              <a:rPr lang="en-US" sz="28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13" name="หัวข้อ">
            <a:extLst>
              <a:ext uri="{FF2B5EF4-FFF2-40B4-BE49-F238E27FC236}">
                <a16:creationId xmlns:a16="http://schemas.microsoft.com/office/drawing/2014/main" id="{05CB9B56-B790-4CF2-A689-DFF442083103}"/>
              </a:ext>
            </a:extLst>
          </p:cNvPr>
          <p:cNvSpPr txBox="1"/>
          <p:nvPr/>
        </p:nvSpPr>
        <p:spPr>
          <a:xfrm>
            <a:off x="8503921" y="4469156"/>
            <a:ext cx="191748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50 กิโลกรัม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949681EC-F56C-4EC8-849C-595C3F293E52}"/>
              </a:ext>
            </a:extLst>
          </p:cNvPr>
          <p:cNvGrpSpPr/>
          <p:nvPr/>
        </p:nvGrpSpPr>
        <p:grpSpPr>
          <a:xfrm>
            <a:off x="865458" y="4839193"/>
            <a:ext cx="873322" cy="666849"/>
            <a:chOff x="1231704" y="5526173"/>
            <a:chExt cx="873322" cy="666849"/>
          </a:xfrm>
        </p:grpSpPr>
        <p:sp>
          <p:nvSpPr>
            <p:cNvPr id="115" name="หัวข้อ">
              <a:extLst>
                <a:ext uri="{FF2B5EF4-FFF2-40B4-BE49-F238E27FC236}">
                  <a16:creationId xmlns:a16="http://schemas.microsoft.com/office/drawing/2014/main" id="{9B489333-2B14-4182-95F5-1AE45F75C6D8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DCD3A88-07A2-469A-AB02-9A5B03333215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00710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90" grpId="0" animBg="1"/>
      <p:bldP spid="90" grpId="1" animBg="1"/>
      <p:bldP spid="91" grpId="0" animBg="1"/>
      <p:bldP spid="92" grpId="0" animBg="1"/>
      <p:bldP spid="94" grpId="0"/>
      <p:bldP spid="101" grpId="0"/>
      <p:bldP spid="107" grpId="0"/>
      <p:bldP spid="108" grpId="0"/>
      <p:bldP spid="109" grpId="0"/>
      <p:bldP spid="110" grpId="0"/>
      <p:bldP spid="111" grpId="0"/>
      <p:bldP spid="112" grpId="0"/>
      <p:bldP spid="113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G" descr="Shape, rectangle&#10;&#10;Description automatically generated">
            <a:extLst>
              <a:ext uri="{FF2B5EF4-FFF2-40B4-BE49-F238E27FC236}">
                <a16:creationId xmlns:a16="http://schemas.microsoft.com/office/drawing/2014/main" id="{DD43E520-B63F-4C3F-B2E5-9A206D80C3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78" name="สีขาว">
            <a:extLst>
              <a:ext uri="{FF2B5EF4-FFF2-40B4-BE49-F238E27FC236}">
                <a16:creationId xmlns:a16="http://schemas.microsoft.com/office/drawing/2014/main" id="{A5A82A4C-4BC3-410D-9BE8-3EB861D78FD3}"/>
              </a:ext>
            </a:extLst>
          </p:cNvPr>
          <p:cNvSpPr/>
          <p:nvPr/>
        </p:nvSpPr>
        <p:spPr>
          <a:xfrm>
            <a:off x="609600" y="2396971"/>
            <a:ext cx="5009146" cy="3630967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9" name="สีขาว">
            <a:extLst>
              <a:ext uri="{FF2B5EF4-FFF2-40B4-BE49-F238E27FC236}">
                <a16:creationId xmlns:a16="http://schemas.microsoft.com/office/drawing/2014/main" id="{5A7F4AB9-1866-45F1-83AC-67D1A5DF2E3C}"/>
              </a:ext>
            </a:extLst>
          </p:cNvPr>
          <p:cNvSpPr/>
          <p:nvPr/>
        </p:nvSpPr>
        <p:spPr>
          <a:xfrm>
            <a:off x="5992148" y="2396971"/>
            <a:ext cx="5582330" cy="3630967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64" name="โจทย์">
            <a:extLst>
              <a:ext uri="{FF2B5EF4-FFF2-40B4-BE49-F238E27FC236}">
                <a16:creationId xmlns:a16="http://schemas.microsoft.com/office/drawing/2014/main" id="{17A0021A-A881-45C7-943D-A5A176AEA30D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การหารเกี่ยวกับน้ำหนัก</a:t>
            </a:r>
          </a:p>
        </p:txBody>
      </p:sp>
      <p:grpSp>
        <p:nvGrpSpPr>
          <p:cNvPr id="72" name="โจทย์">
            <a:extLst>
              <a:ext uri="{FF2B5EF4-FFF2-40B4-BE49-F238E27FC236}">
                <a16:creationId xmlns:a16="http://schemas.microsoft.com/office/drawing/2014/main" id="{4AFB5523-D2D1-468E-85C8-DF74DCA381D2}"/>
              </a:ext>
            </a:extLst>
          </p:cNvPr>
          <p:cNvGrpSpPr/>
          <p:nvPr/>
        </p:nvGrpSpPr>
        <p:grpSpPr>
          <a:xfrm>
            <a:off x="2383754" y="1351165"/>
            <a:ext cx="7424492" cy="734647"/>
            <a:chOff x="1470225" y="1033842"/>
            <a:chExt cx="6389506" cy="734647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50C8AAC-8495-4859-9601-9E3346FEF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225" y="1033842"/>
              <a:ext cx="6389506" cy="734647"/>
            </a:xfrm>
            <a:prstGeom prst="rect">
              <a:avLst/>
            </a:prstGeom>
          </p:spPr>
        </p:pic>
        <p:sp>
          <p:nvSpPr>
            <p:cNvPr id="74" name="หัวข้อ">
              <a:extLst>
                <a:ext uri="{FF2B5EF4-FFF2-40B4-BE49-F238E27FC236}">
                  <a16:creationId xmlns:a16="http://schemas.microsoft.com/office/drawing/2014/main" id="{B77FDBC5-A8D2-4CB8-83F4-642E7D123914}"/>
                </a:ext>
              </a:extLst>
            </p:cNvPr>
            <p:cNvSpPr txBox="1"/>
            <p:nvPr/>
          </p:nvSpPr>
          <p:spPr>
            <a:xfrm>
              <a:off x="1481093" y="1138301"/>
              <a:ext cx="6378638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9 ตัน 450 กิโลกรัม หารด้วย 3 เท่ากับเท่าไร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5B4796D-510B-432A-AB55-1E073B5A14D7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98BC96B0-6FB9-45B2-AC9C-3703ED350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1EBECF6D-AFB3-41BE-A9ED-70A0DAA544B7}"/>
                </a:ext>
              </a:extLst>
            </p:cNvPr>
            <p:cNvSpPr txBox="1"/>
            <p:nvPr/>
          </p:nvSpPr>
          <p:spPr>
            <a:xfrm>
              <a:off x="283061" y="1898052"/>
              <a:ext cx="680720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11</a:t>
              </a:r>
            </a:p>
          </p:txBody>
        </p:sp>
      </p:grpSp>
      <p:pic>
        <p:nvPicPr>
          <p:cNvPr id="54" name="Picture 5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98879BF-52BD-4D0F-947D-7923519E26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6"/>
          <a:stretch/>
        </p:blipFill>
        <p:spPr>
          <a:xfrm>
            <a:off x="2256900" y="3348697"/>
            <a:ext cx="2416700" cy="576146"/>
          </a:xfrm>
          <a:prstGeom prst="rect">
            <a:avLst/>
          </a:prstGeom>
        </p:spPr>
      </p:pic>
      <p:sp>
        <p:nvSpPr>
          <p:cNvPr id="61" name="สีเขียว">
            <a:extLst>
              <a:ext uri="{FF2B5EF4-FFF2-40B4-BE49-F238E27FC236}">
                <a16:creationId xmlns:a16="http://schemas.microsoft.com/office/drawing/2014/main" id="{DDFC1771-6F75-43CD-9A96-4F986D2F13D1}"/>
              </a:ext>
            </a:extLst>
          </p:cNvPr>
          <p:cNvSpPr/>
          <p:nvPr/>
        </p:nvSpPr>
        <p:spPr>
          <a:xfrm>
            <a:off x="2621122" y="3406158"/>
            <a:ext cx="432000" cy="432000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0" name="สีเขียว">
            <a:extLst>
              <a:ext uri="{FF2B5EF4-FFF2-40B4-BE49-F238E27FC236}">
                <a16:creationId xmlns:a16="http://schemas.microsoft.com/office/drawing/2014/main" id="{60749037-580E-4393-9570-55795299BEF0}"/>
              </a:ext>
            </a:extLst>
          </p:cNvPr>
          <p:cNvSpPr/>
          <p:nvPr/>
        </p:nvSpPr>
        <p:spPr>
          <a:xfrm>
            <a:off x="1803883" y="3421728"/>
            <a:ext cx="396000" cy="396000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1" name="สีม่วง">
            <a:extLst>
              <a:ext uri="{FF2B5EF4-FFF2-40B4-BE49-F238E27FC236}">
                <a16:creationId xmlns:a16="http://schemas.microsoft.com/office/drawing/2014/main" id="{3967423E-EFD7-4C12-ADCB-52693531DD1B}"/>
              </a:ext>
            </a:extLst>
          </p:cNvPr>
          <p:cNvSpPr/>
          <p:nvPr/>
        </p:nvSpPr>
        <p:spPr>
          <a:xfrm>
            <a:off x="3693609" y="3386035"/>
            <a:ext cx="884099" cy="468000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2" name="สีม่วง">
            <a:extLst>
              <a:ext uri="{FF2B5EF4-FFF2-40B4-BE49-F238E27FC236}">
                <a16:creationId xmlns:a16="http://schemas.microsoft.com/office/drawing/2014/main" id="{D09070D6-346B-4DEB-A6E9-E58D5B2B0E91}"/>
              </a:ext>
            </a:extLst>
          </p:cNvPr>
          <p:cNvSpPr/>
          <p:nvPr/>
        </p:nvSpPr>
        <p:spPr>
          <a:xfrm>
            <a:off x="1800924" y="3416380"/>
            <a:ext cx="396000" cy="396000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4" name="หัวข้อ">
            <a:extLst>
              <a:ext uri="{FF2B5EF4-FFF2-40B4-BE49-F238E27FC236}">
                <a16:creationId xmlns:a16="http://schemas.microsoft.com/office/drawing/2014/main" id="{AC0E5FA2-A5AE-4B9F-8A9D-F50A3AEBDCB9}"/>
              </a:ext>
            </a:extLst>
          </p:cNvPr>
          <p:cNvSpPr txBox="1"/>
          <p:nvPr/>
        </p:nvSpPr>
        <p:spPr>
          <a:xfrm>
            <a:off x="1718949" y="4853683"/>
            <a:ext cx="2840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ตัน 150 กิโลกรัม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708220B-4114-47A4-9DEE-99674D394CD0}"/>
              </a:ext>
            </a:extLst>
          </p:cNvPr>
          <p:cNvGrpSpPr/>
          <p:nvPr/>
        </p:nvGrpSpPr>
        <p:grpSpPr>
          <a:xfrm>
            <a:off x="2403204" y="3226671"/>
            <a:ext cx="2168873" cy="666850"/>
            <a:chOff x="5381482" y="2815707"/>
            <a:chExt cx="2168873" cy="666850"/>
          </a:xfrm>
        </p:grpSpPr>
        <p:sp>
          <p:nvSpPr>
            <p:cNvPr id="96" name="หัวข้อ">
              <a:extLst>
                <a:ext uri="{FF2B5EF4-FFF2-40B4-BE49-F238E27FC236}">
                  <a16:creationId xmlns:a16="http://schemas.microsoft.com/office/drawing/2014/main" id="{223ECE27-454A-41D0-8954-BC8F46D14569}"/>
                </a:ext>
              </a:extLst>
            </p:cNvPr>
            <p:cNvSpPr txBox="1"/>
            <p:nvPr/>
          </p:nvSpPr>
          <p:spPr>
            <a:xfrm>
              <a:off x="5381482" y="2815708"/>
              <a:ext cx="64700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9</a:t>
              </a:r>
            </a:p>
          </p:txBody>
        </p:sp>
        <p:sp>
          <p:nvSpPr>
            <p:cNvPr id="97" name="หัวข้อ">
              <a:extLst>
                <a:ext uri="{FF2B5EF4-FFF2-40B4-BE49-F238E27FC236}">
                  <a16:creationId xmlns:a16="http://schemas.microsoft.com/office/drawing/2014/main" id="{D7F00CAE-C320-4620-A5EF-EBEB98A02ECC}"/>
                </a:ext>
              </a:extLst>
            </p:cNvPr>
            <p:cNvSpPr txBox="1"/>
            <p:nvPr/>
          </p:nvSpPr>
          <p:spPr>
            <a:xfrm>
              <a:off x="6406794" y="2815707"/>
              <a:ext cx="114356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450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12AE1F8-BB5A-4628-8245-4F7F93D5C048}"/>
              </a:ext>
            </a:extLst>
          </p:cNvPr>
          <p:cNvGrpSpPr/>
          <p:nvPr/>
        </p:nvGrpSpPr>
        <p:grpSpPr>
          <a:xfrm>
            <a:off x="2473897" y="2568178"/>
            <a:ext cx="2464292" cy="666849"/>
            <a:chOff x="5452175" y="2171141"/>
            <a:chExt cx="2464292" cy="666849"/>
          </a:xfrm>
        </p:grpSpPr>
        <p:sp>
          <p:nvSpPr>
            <p:cNvPr id="99" name="หัวข้อ">
              <a:extLst>
                <a:ext uri="{FF2B5EF4-FFF2-40B4-BE49-F238E27FC236}">
                  <a16:creationId xmlns:a16="http://schemas.microsoft.com/office/drawing/2014/main" id="{2DB3727B-AD81-4AAF-A38D-79F38EBD45C2}"/>
                </a:ext>
              </a:extLst>
            </p:cNvPr>
            <p:cNvSpPr txBox="1"/>
            <p:nvPr/>
          </p:nvSpPr>
          <p:spPr>
            <a:xfrm>
              <a:off x="5452175" y="2171141"/>
              <a:ext cx="769170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ตัน</a:t>
              </a:r>
            </a:p>
          </p:txBody>
        </p:sp>
        <p:sp>
          <p:nvSpPr>
            <p:cNvPr id="100" name="หัวข้อ">
              <a:extLst>
                <a:ext uri="{FF2B5EF4-FFF2-40B4-BE49-F238E27FC236}">
                  <a16:creationId xmlns:a16="http://schemas.microsoft.com/office/drawing/2014/main" id="{3A8495D9-472F-4BE5-A22B-BC4DA933E951}"/>
                </a:ext>
              </a:extLst>
            </p:cNvPr>
            <p:cNvSpPr txBox="1"/>
            <p:nvPr/>
          </p:nvSpPr>
          <p:spPr>
            <a:xfrm>
              <a:off x="6402403" y="2171141"/>
              <a:ext cx="1514064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กิโลกรัม</a:t>
              </a:r>
            </a:p>
          </p:txBody>
        </p:sp>
      </p:grpSp>
      <p:sp>
        <p:nvSpPr>
          <p:cNvPr id="101" name="หัวข้อ">
            <a:extLst>
              <a:ext uri="{FF2B5EF4-FFF2-40B4-BE49-F238E27FC236}">
                <a16:creationId xmlns:a16="http://schemas.microsoft.com/office/drawing/2014/main" id="{D2809901-46DC-4735-BEF3-617623097E04}"/>
              </a:ext>
            </a:extLst>
          </p:cNvPr>
          <p:cNvSpPr txBox="1"/>
          <p:nvPr/>
        </p:nvSpPr>
        <p:spPr>
          <a:xfrm>
            <a:off x="1617859" y="3226672"/>
            <a:ext cx="76917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09CEF1D-E01C-4663-A107-84F583826C6D}"/>
              </a:ext>
            </a:extLst>
          </p:cNvPr>
          <p:cNvGrpSpPr/>
          <p:nvPr/>
        </p:nvGrpSpPr>
        <p:grpSpPr>
          <a:xfrm>
            <a:off x="2256900" y="3863073"/>
            <a:ext cx="2416701" cy="688641"/>
            <a:chOff x="2239762" y="3886356"/>
            <a:chExt cx="2416701" cy="688641"/>
          </a:xfrm>
        </p:grpSpPr>
        <p:sp>
          <p:nvSpPr>
            <p:cNvPr id="103" name="หัวข้อ">
              <a:extLst>
                <a:ext uri="{FF2B5EF4-FFF2-40B4-BE49-F238E27FC236}">
                  <a16:creationId xmlns:a16="http://schemas.microsoft.com/office/drawing/2014/main" id="{9535BA07-91E5-420E-963E-6D98A287C3E4}"/>
                </a:ext>
              </a:extLst>
            </p:cNvPr>
            <p:cNvSpPr txBox="1"/>
            <p:nvPr/>
          </p:nvSpPr>
          <p:spPr>
            <a:xfrm>
              <a:off x="2516195" y="3886356"/>
              <a:ext cx="514668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0178BAB6-7ACC-4104-8208-096A657ABC3A}"/>
                </a:ext>
              </a:extLst>
            </p:cNvPr>
            <p:cNvGrpSpPr/>
            <p:nvPr/>
          </p:nvGrpSpPr>
          <p:grpSpPr>
            <a:xfrm>
              <a:off x="2239762" y="4501628"/>
              <a:ext cx="2416701" cy="73369"/>
              <a:chOff x="4903542" y="5509722"/>
              <a:chExt cx="2539142" cy="76985"/>
            </a:xfrm>
          </p:grpSpPr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B29B716A-765E-4218-A56B-E2E72F3401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03542" y="5509722"/>
                <a:ext cx="253914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7B91B408-37D3-4E56-B851-70A3E97BD0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03542" y="5586707"/>
                <a:ext cx="253914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7" name="หัวข้อ">
            <a:extLst>
              <a:ext uri="{FF2B5EF4-FFF2-40B4-BE49-F238E27FC236}">
                <a16:creationId xmlns:a16="http://schemas.microsoft.com/office/drawing/2014/main" id="{330E9D50-7389-40F3-AED4-48C8AF760941}"/>
              </a:ext>
            </a:extLst>
          </p:cNvPr>
          <p:cNvSpPr txBox="1"/>
          <p:nvPr/>
        </p:nvSpPr>
        <p:spPr>
          <a:xfrm>
            <a:off x="3390902" y="3865897"/>
            <a:ext cx="1190922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150</a:t>
            </a:r>
          </a:p>
        </p:txBody>
      </p:sp>
      <p:sp>
        <p:nvSpPr>
          <p:cNvPr id="108" name="หัวข้อ">
            <a:extLst>
              <a:ext uri="{FF2B5EF4-FFF2-40B4-BE49-F238E27FC236}">
                <a16:creationId xmlns:a16="http://schemas.microsoft.com/office/drawing/2014/main" id="{C85EF766-AE49-405C-8C51-5C983E590FC2}"/>
              </a:ext>
            </a:extLst>
          </p:cNvPr>
          <p:cNvSpPr txBox="1"/>
          <p:nvPr/>
        </p:nvSpPr>
        <p:spPr>
          <a:xfrm>
            <a:off x="6618964" y="2650905"/>
            <a:ext cx="434681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1) หาผลหารในหน่วยตัน</a:t>
            </a:r>
          </a:p>
        </p:txBody>
      </p:sp>
      <p:sp>
        <p:nvSpPr>
          <p:cNvPr id="109" name="หัวข้อ">
            <a:extLst>
              <a:ext uri="{FF2B5EF4-FFF2-40B4-BE49-F238E27FC236}">
                <a16:creationId xmlns:a16="http://schemas.microsoft.com/office/drawing/2014/main" id="{16C4F99B-DB18-4EF6-9484-155F7E5650CC}"/>
              </a:ext>
            </a:extLst>
          </p:cNvPr>
          <p:cNvSpPr txBox="1"/>
          <p:nvPr/>
        </p:nvSpPr>
        <p:spPr>
          <a:xfrm>
            <a:off x="6618964" y="3863073"/>
            <a:ext cx="544251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) หาผลหารในหน่วยกิโลกรัม  </a:t>
            </a:r>
          </a:p>
        </p:txBody>
      </p:sp>
      <p:sp>
        <p:nvSpPr>
          <p:cNvPr id="110" name="หัวข้อ">
            <a:extLst>
              <a:ext uri="{FF2B5EF4-FFF2-40B4-BE49-F238E27FC236}">
                <a16:creationId xmlns:a16="http://schemas.microsoft.com/office/drawing/2014/main" id="{1DC0BF5D-BF13-4740-8BAE-01E4DE9E059B}"/>
              </a:ext>
            </a:extLst>
          </p:cNvPr>
          <p:cNvSpPr txBox="1"/>
          <p:nvPr/>
        </p:nvSpPr>
        <p:spPr>
          <a:xfrm>
            <a:off x="6976656" y="3256989"/>
            <a:ext cx="162990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9 </a:t>
            </a:r>
            <a:r>
              <a:rPr lang="en-US" sz="28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r>
              <a:rPr lang="en-US" sz="28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11" name="หัวข้อ">
            <a:extLst>
              <a:ext uri="{FF2B5EF4-FFF2-40B4-BE49-F238E27FC236}">
                <a16:creationId xmlns:a16="http://schemas.microsoft.com/office/drawing/2014/main" id="{FFD340C4-59A2-4147-A9AA-B1C8415A4FEB}"/>
              </a:ext>
            </a:extLst>
          </p:cNvPr>
          <p:cNvSpPr txBox="1"/>
          <p:nvPr/>
        </p:nvSpPr>
        <p:spPr>
          <a:xfrm>
            <a:off x="8097520" y="3256989"/>
            <a:ext cx="294716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 ตัน</a:t>
            </a:r>
          </a:p>
        </p:txBody>
      </p:sp>
      <p:sp>
        <p:nvSpPr>
          <p:cNvPr id="112" name="หัวข้อ">
            <a:extLst>
              <a:ext uri="{FF2B5EF4-FFF2-40B4-BE49-F238E27FC236}">
                <a16:creationId xmlns:a16="http://schemas.microsoft.com/office/drawing/2014/main" id="{5071C3B3-49BF-4495-9AA7-314AA62AF8FE}"/>
              </a:ext>
            </a:extLst>
          </p:cNvPr>
          <p:cNvSpPr txBox="1"/>
          <p:nvPr/>
        </p:nvSpPr>
        <p:spPr>
          <a:xfrm>
            <a:off x="6976656" y="4469156"/>
            <a:ext cx="19182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450 </a:t>
            </a:r>
            <a:r>
              <a:rPr lang="en-US" sz="28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r>
              <a:rPr lang="en-US" sz="28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8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13" name="หัวข้อ">
            <a:extLst>
              <a:ext uri="{FF2B5EF4-FFF2-40B4-BE49-F238E27FC236}">
                <a16:creationId xmlns:a16="http://schemas.microsoft.com/office/drawing/2014/main" id="{05CB9B56-B790-4CF2-A689-DFF442083103}"/>
              </a:ext>
            </a:extLst>
          </p:cNvPr>
          <p:cNvSpPr txBox="1"/>
          <p:nvPr/>
        </p:nvSpPr>
        <p:spPr>
          <a:xfrm>
            <a:off x="8503920" y="4469156"/>
            <a:ext cx="237743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150 กิโลกรัม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949681EC-F56C-4EC8-849C-595C3F293E52}"/>
              </a:ext>
            </a:extLst>
          </p:cNvPr>
          <p:cNvGrpSpPr/>
          <p:nvPr/>
        </p:nvGrpSpPr>
        <p:grpSpPr>
          <a:xfrm>
            <a:off x="865458" y="4839193"/>
            <a:ext cx="873322" cy="666849"/>
            <a:chOff x="1231704" y="5526173"/>
            <a:chExt cx="873322" cy="666849"/>
          </a:xfrm>
        </p:grpSpPr>
        <p:sp>
          <p:nvSpPr>
            <p:cNvPr id="115" name="หัวข้อ">
              <a:extLst>
                <a:ext uri="{FF2B5EF4-FFF2-40B4-BE49-F238E27FC236}">
                  <a16:creationId xmlns:a16="http://schemas.microsoft.com/office/drawing/2014/main" id="{9B489333-2B14-4182-95F5-1AE45F75C6D8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DCD3A88-07A2-469A-AB02-9A5B03333215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22696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90" grpId="0" animBg="1"/>
      <p:bldP spid="90" grpId="1" animBg="1"/>
      <p:bldP spid="91" grpId="0" animBg="1"/>
      <p:bldP spid="92" grpId="0" animBg="1"/>
      <p:bldP spid="94" grpId="0"/>
      <p:bldP spid="101" grpId="0"/>
      <p:bldP spid="107" grpId="0"/>
      <p:bldP spid="108" grpId="0"/>
      <p:bldP spid="109" grpId="0"/>
      <p:bldP spid="110" grpId="0"/>
      <p:bldP spid="111" grpId="0"/>
      <p:bldP spid="112" grpId="0"/>
      <p:bldP spid="113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G" descr="Shape, rectangle&#10;&#10;Description automatically generated">
            <a:extLst>
              <a:ext uri="{FF2B5EF4-FFF2-40B4-BE49-F238E27FC236}">
                <a16:creationId xmlns:a16="http://schemas.microsoft.com/office/drawing/2014/main" id="{DD43E520-B63F-4C3F-B2E5-9A206D80C3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78" name="สีขาว">
            <a:extLst>
              <a:ext uri="{FF2B5EF4-FFF2-40B4-BE49-F238E27FC236}">
                <a16:creationId xmlns:a16="http://schemas.microsoft.com/office/drawing/2014/main" id="{A5A82A4C-4BC3-410D-9BE8-3EB861D78FD3}"/>
              </a:ext>
            </a:extLst>
          </p:cNvPr>
          <p:cNvSpPr/>
          <p:nvPr/>
        </p:nvSpPr>
        <p:spPr>
          <a:xfrm>
            <a:off x="609600" y="2396972"/>
            <a:ext cx="4465228" cy="3471394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9" name="สีขาว">
            <a:extLst>
              <a:ext uri="{FF2B5EF4-FFF2-40B4-BE49-F238E27FC236}">
                <a16:creationId xmlns:a16="http://schemas.microsoft.com/office/drawing/2014/main" id="{5A7F4AB9-1866-45F1-83AC-67D1A5DF2E3C}"/>
              </a:ext>
            </a:extLst>
          </p:cNvPr>
          <p:cNvSpPr/>
          <p:nvPr/>
        </p:nvSpPr>
        <p:spPr>
          <a:xfrm>
            <a:off x="5345409" y="2235201"/>
            <a:ext cx="6363189" cy="4876799"/>
          </a:xfrm>
          <a:prstGeom prst="roundRect">
            <a:avLst>
              <a:gd name="adj" fmla="val 5462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64" name="โจทย์">
            <a:extLst>
              <a:ext uri="{FF2B5EF4-FFF2-40B4-BE49-F238E27FC236}">
                <a16:creationId xmlns:a16="http://schemas.microsoft.com/office/drawing/2014/main" id="{17A0021A-A881-45C7-943D-A5A176AEA30D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การหารเกี่ยวกับน้ำหนัก</a:t>
            </a:r>
          </a:p>
        </p:txBody>
      </p:sp>
      <p:grpSp>
        <p:nvGrpSpPr>
          <p:cNvPr id="72" name="โจทย์">
            <a:extLst>
              <a:ext uri="{FF2B5EF4-FFF2-40B4-BE49-F238E27FC236}">
                <a16:creationId xmlns:a16="http://schemas.microsoft.com/office/drawing/2014/main" id="{4AFB5523-D2D1-468E-85C8-DF74DCA381D2}"/>
              </a:ext>
            </a:extLst>
          </p:cNvPr>
          <p:cNvGrpSpPr/>
          <p:nvPr/>
        </p:nvGrpSpPr>
        <p:grpSpPr>
          <a:xfrm>
            <a:off x="2383754" y="1280045"/>
            <a:ext cx="7424492" cy="734647"/>
            <a:chOff x="1470225" y="1033842"/>
            <a:chExt cx="6389506" cy="734647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50C8AAC-8495-4859-9601-9E3346FEF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225" y="1033842"/>
              <a:ext cx="6389506" cy="734647"/>
            </a:xfrm>
            <a:prstGeom prst="rect">
              <a:avLst/>
            </a:prstGeom>
          </p:spPr>
        </p:pic>
        <p:sp>
          <p:nvSpPr>
            <p:cNvPr id="74" name="หัวข้อ">
              <a:extLst>
                <a:ext uri="{FF2B5EF4-FFF2-40B4-BE49-F238E27FC236}">
                  <a16:creationId xmlns:a16="http://schemas.microsoft.com/office/drawing/2014/main" id="{B77FDBC5-A8D2-4CB8-83F4-642E7D123914}"/>
                </a:ext>
              </a:extLst>
            </p:cNvPr>
            <p:cNvSpPr txBox="1"/>
            <p:nvPr/>
          </p:nvSpPr>
          <p:spPr>
            <a:xfrm>
              <a:off x="1481093" y="1138301"/>
              <a:ext cx="6378638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43 ตัน 600 กิโลกรัม หารด้วย 5 เท่ากับเท่าไร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5B4796D-510B-432A-AB55-1E073B5A14D7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98BC96B0-6FB9-45B2-AC9C-3703ED350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1EBECF6D-AFB3-41BE-A9ED-70A0DAA544B7}"/>
                </a:ext>
              </a:extLst>
            </p:cNvPr>
            <p:cNvSpPr txBox="1"/>
            <p:nvPr/>
          </p:nvSpPr>
          <p:spPr>
            <a:xfrm>
              <a:off x="283061" y="1898052"/>
              <a:ext cx="680720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12</a:t>
              </a:r>
            </a:p>
          </p:txBody>
        </p:sp>
      </p:grpSp>
      <p:pic>
        <p:nvPicPr>
          <p:cNvPr id="40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7B57829-B94F-4468-B07A-DAFBAA5274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6"/>
          <a:stretch/>
        </p:blipFill>
        <p:spPr>
          <a:xfrm>
            <a:off x="1649608" y="3528156"/>
            <a:ext cx="2935215" cy="576146"/>
          </a:xfrm>
          <a:prstGeom prst="rect">
            <a:avLst/>
          </a:prstGeom>
        </p:spPr>
      </p:pic>
      <p:sp>
        <p:nvSpPr>
          <p:cNvPr id="41" name="สีเขียว">
            <a:extLst>
              <a:ext uri="{FF2B5EF4-FFF2-40B4-BE49-F238E27FC236}">
                <a16:creationId xmlns:a16="http://schemas.microsoft.com/office/drawing/2014/main" id="{0CB910D0-1271-44F3-9CE2-DAD998557B02}"/>
              </a:ext>
            </a:extLst>
          </p:cNvPr>
          <p:cNvSpPr/>
          <p:nvPr/>
        </p:nvSpPr>
        <p:spPr>
          <a:xfrm>
            <a:off x="1906624" y="3591713"/>
            <a:ext cx="641415" cy="432000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2" name="สีเขียว">
            <a:extLst>
              <a:ext uri="{FF2B5EF4-FFF2-40B4-BE49-F238E27FC236}">
                <a16:creationId xmlns:a16="http://schemas.microsoft.com/office/drawing/2014/main" id="{82F437AA-26DB-4B02-924B-424D614F993D}"/>
              </a:ext>
            </a:extLst>
          </p:cNvPr>
          <p:cNvSpPr/>
          <p:nvPr/>
        </p:nvSpPr>
        <p:spPr>
          <a:xfrm>
            <a:off x="1222824" y="3620237"/>
            <a:ext cx="384048" cy="384048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3" name="สีม่วง">
            <a:extLst>
              <a:ext uri="{FF2B5EF4-FFF2-40B4-BE49-F238E27FC236}">
                <a16:creationId xmlns:a16="http://schemas.microsoft.com/office/drawing/2014/main" id="{AEF4217F-6ED7-4E74-A7DE-9EF275959C60}"/>
              </a:ext>
            </a:extLst>
          </p:cNvPr>
          <p:cNvSpPr/>
          <p:nvPr/>
        </p:nvSpPr>
        <p:spPr>
          <a:xfrm>
            <a:off x="3052904" y="3070956"/>
            <a:ext cx="1322250" cy="540000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4" name="สีม่วง">
            <a:extLst>
              <a:ext uri="{FF2B5EF4-FFF2-40B4-BE49-F238E27FC236}">
                <a16:creationId xmlns:a16="http://schemas.microsoft.com/office/drawing/2014/main" id="{720DB9B3-34B8-418A-8B7C-D81F4E6184A2}"/>
              </a:ext>
            </a:extLst>
          </p:cNvPr>
          <p:cNvSpPr/>
          <p:nvPr/>
        </p:nvSpPr>
        <p:spPr>
          <a:xfrm>
            <a:off x="1229390" y="3624414"/>
            <a:ext cx="384048" cy="384048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6" name="หัวข้อ">
            <a:extLst>
              <a:ext uri="{FF2B5EF4-FFF2-40B4-BE49-F238E27FC236}">
                <a16:creationId xmlns:a16="http://schemas.microsoft.com/office/drawing/2014/main" id="{64CF0338-5E8A-442C-B1AB-804AD1EDAD4A}"/>
              </a:ext>
            </a:extLst>
          </p:cNvPr>
          <p:cNvSpPr txBox="1"/>
          <p:nvPr/>
        </p:nvSpPr>
        <p:spPr>
          <a:xfrm>
            <a:off x="1542427" y="4900936"/>
            <a:ext cx="382616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ตัน 720 กิโลกรัม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3746760-E480-49C2-A93A-E414B3AC440A}"/>
              </a:ext>
            </a:extLst>
          </p:cNvPr>
          <p:cNvGrpSpPr/>
          <p:nvPr/>
        </p:nvGrpSpPr>
        <p:grpSpPr>
          <a:xfrm>
            <a:off x="1715381" y="3406130"/>
            <a:ext cx="2602446" cy="666850"/>
            <a:chOff x="4947909" y="2815707"/>
            <a:chExt cx="2602446" cy="666850"/>
          </a:xfrm>
        </p:grpSpPr>
        <p:sp>
          <p:nvSpPr>
            <p:cNvPr id="48" name="หัวข้อ">
              <a:extLst>
                <a:ext uri="{FF2B5EF4-FFF2-40B4-BE49-F238E27FC236}">
                  <a16:creationId xmlns:a16="http://schemas.microsoft.com/office/drawing/2014/main" id="{6380BBA2-1F06-48EE-90B4-445975D0E373}"/>
                </a:ext>
              </a:extLst>
            </p:cNvPr>
            <p:cNvSpPr txBox="1"/>
            <p:nvPr/>
          </p:nvSpPr>
          <p:spPr>
            <a:xfrm>
              <a:off x="4947909" y="2815708"/>
              <a:ext cx="810073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43</a:t>
              </a:r>
            </a:p>
          </p:txBody>
        </p:sp>
        <p:sp>
          <p:nvSpPr>
            <p:cNvPr id="49" name="หัวข้อ">
              <a:extLst>
                <a:ext uri="{FF2B5EF4-FFF2-40B4-BE49-F238E27FC236}">
                  <a16:creationId xmlns:a16="http://schemas.microsoft.com/office/drawing/2014/main" id="{EB94E6DA-EDCC-4B0E-A5C9-92F9CC16F3AB}"/>
                </a:ext>
              </a:extLst>
            </p:cNvPr>
            <p:cNvSpPr txBox="1"/>
            <p:nvPr/>
          </p:nvSpPr>
          <p:spPr>
            <a:xfrm>
              <a:off x="6406794" y="2815707"/>
              <a:ext cx="114356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600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3656FA2-D3D7-4461-9BE3-E5858D1B4F4E}"/>
              </a:ext>
            </a:extLst>
          </p:cNvPr>
          <p:cNvGrpSpPr/>
          <p:nvPr/>
        </p:nvGrpSpPr>
        <p:grpSpPr>
          <a:xfrm>
            <a:off x="1472824" y="2449187"/>
            <a:ext cx="3064290" cy="666849"/>
            <a:chOff x="4705352" y="2171141"/>
            <a:chExt cx="3064290" cy="666849"/>
          </a:xfrm>
        </p:grpSpPr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85D8B67B-178B-4E37-984D-F80DD246E65F}"/>
                </a:ext>
              </a:extLst>
            </p:cNvPr>
            <p:cNvSpPr txBox="1"/>
            <p:nvPr/>
          </p:nvSpPr>
          <p:spPr>
            <a:xfrm>
              <a:off x="4705352" y="2171141"/>
              <a:ext cx="1461624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ตัน</a:t>
              </a:r>
            </a:p>
          </p:txBody>
        </p:sp>
        <p:sp>
          <p:nvSpPr>
            <p:cNvPr id="52" name="หัวข้อ">
              <a:extLst>
                <a:ext uri="{FF2B5EF4-FFF2-40B4-BE49-F238E27FC236}">
                  <a16:creationId xmlns:a16="http://schemas.microsoft.com/office/drawing/2014/main" id="{2121D368-CECE-4A19-BD4D-E45257D395A3}"/>
                </a:ext>
              </a:extLst>
            </p:cNvPr>
            <p:cNvSpPr txBox="1"/>
            <p:nvPr/>
          </p:nvSpPr>
          <p:spPr>
            <a:xfrm>
              <a:off x="6363687" y="2171141"/>
              <a:ext cx="1405955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กิโลกรัม</a:t>
              </a:r>
            </a:p>
          </p:txBody>
        </p:sp>
      </p:grpSp>
      <p:sp>
        <p:nvSpPr>
          <p:cNvPr id="53" name="หัวข้อ">
            <a:extLst>
              <a:ext uri="{FF2B5EF4-FFF2-40B4-BE49-F238E27FC236}">
                <a16:creationId xmlns:a16="http://schemas.microsoft.com/office/drawing/2014/main" id="{2A6CA1ED-BF83-47A5-804F-96DCE4EEE3CD}"/>
              </a:ext>
            </a:extLst>
          </p:cNvPr>
          <p:cNvSpPr txBox="1"/>
          <p:nvPr/>
        </p:nvSpPr>
        <p:spPr>
          <a:xfrm>
            <a:off x="1045458" y="3406131"/>
            <a:ext cx="76917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6C86AA-8EEB-4758-92A9-D8C188FE0251}"/>
              </a:ext>
            </a:extLst>
          </p:cNvPr>
          <p:cNvGrpSpPr/>
          <p:nvPr/>
        </p:nvGrpSpPr>
        <p:grpSpPr>
          <a:xfrm>
            <a:off x="871934" y="4042532"/>
            <a:ext cx="3712889" cy="688641"/>
            <a:chOff x="1109046" y="3886356"/>
            <a:chExt cx="3712889" cy="688641"/>
          </a:xfrm>
        </p:grpSpPr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CDD5C218-B667-4AEE-811E-E70F18243709}"/>
                </a:ext>
              </a:extLst>
            </p:cNvPr>
            <p:cNvSpPr txBox="1"/>
            <p:nvPr/>
          </p:nvSpPr>
          <p:spPr>
            <a:xfrm>
              <a:off x="1109046" y="3886356"/>
              <a:ext cx="1646024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8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512D05E-C516-426E-92CF-7142FB44146B}"/>
                </a:ext>
              </a:extLst>
            </p:cNvPr>
            <p:cNvGrpSpPr/>
            <p:nvPr/>
          </p:nvGrpSpPr>
          <p:grpSpPr>
            <a:xfrm>
              <a:off x="2184021" y="4501628"/>
              <a:ext cx="2637914" cy="73369"/>
              <a:chOff x="4844978" y="5509722"/>
              <a:chExt cx="2771563" cy="76985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D63C5041-7C83-4BA4-8B32-A7D13E5E56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4978" y="5509722"/>
                <a:ext cx="277156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9AA678D-69F2-4F01-815E-FE05E167F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4978" y="5586707"/>
                <a:ext cx="277156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7A21018E-8636-4A9F-9F3A-FB1093E63A80}"/>
              </a:ext>
            </a:extLst>
          </p:cNvPr>
          <p:cNvSpPr txBox="1"/>
          <p:nvPr/>
        </p:nvSpPr>
        <p:spPr>
          <a:xfrm>
            <a:off x="3136652" y="4045356"/>
            <a:ext cx="1190922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720</a:t>
            </a:r>
          </a:p>
        </p:txBody>
      </p:sp>
      <p:sp>
        <p:nvSpPr>
          <p:cNvPr id="62" name="หัวข้อ">
            <a:extLst>
              <a:ext uri="{FF2B5EF4-FFF2-40B4-BE49-F238E27FC236}">
                <a16:creationId xmlns:a16="http://schemas.microsoft.com/office/drawing/2014/main" id="{BA4AD061-D49D-4479-971D-F89DCFFCA5CE}"/>
              </a:ext>
            </a:extLst>
          </p:cNvPr>
          <p:cNvSpPr txBox="1"/>
          <p:nvPr/>
        </p:nvSpPr>
        <p:spPr>
          <a:xfrm>
            <a:off x="5995663" y="2268769"/>
            <a:ext cx="544251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1) หาผลหารในหน่วยตัน</a:t>
            </a:r>
          </a:p>
        </p:txBody>
      </p:sp>
      <p:sp>
        <p:nvSpPr>
          <p:cNvPr id="65" name="หัวข้อ">
            <a:extLst>
              <a:ext uri="{FF2B5EF4-FFF2-40B4-BE49-F238E27FC236}">
                <a16:creationId xmlns:a16="http://schemas.microsoft.com/office/drawing/2014/main" id="{F68E2866-33A0-4198-9360-9AE9F0B5B2CA}"/>
              </a:ext>
            </a:extLst>
          </p:cNvPr>
          <p:cNvSpPr txBox="1"/>
          <p:nvPr/>
        </p:nvSpPr>
        <p:spPr>
          <a:xfrm>
            <a:off x="5995663" y="5591790"/>
            <a:ext cx="544251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) หาผลหารในหน่วยกิโลกรัม</a:t>
            </a:r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B760B011-40A4-42D1-8EAE-BB75D5828E41}"/>
              </a:ext>
            </a:extLst>
          </p:cNvPr>
          <p:cNvSpPr txBox="1"/>
          <p:nvPr/>
        </p:nvSpPr>
        <p:spPr>
          <a:xfrm>
            <a:off x="6354895" y="2767538"/>
            <a:ext cx="219417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43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ได้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4A5505C4-1D37-446E-9CB7-E50312BFDFC0}"/>
              </a:ext>
            </a:extLst>
          </p:cNvPr>
          <p:cNvSpPr txBox="1"/>
          <p:nvPr/>
        </p:nvSpPr>
        <p:spPr>
          <a:xfrm>
            <a:off x="7767458" y="2767538"/>
            <a:ext cx="365716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r>
              <a:rPr lang="en-US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เศษ 3 ตัน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07AEB24B-5940-4ED5-AEBD-003EF9BC9217}"/>
              </a:ext>
            </a:extLst>
          </p:cNvPr>
          <p:cNvSpPr txBox="1"/>
          <p:nvPr/>
        </p:nvSpPr>
        <p:spPr>
          <a:xfrm>
            <a:off x="6354895" y="6106805"/>
            <a:ext cx="191820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3,600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C971017E-D212-4311-A41E-13AAE04F4053}"/>
              </a:ext>
            </a:extLst>
          </p:cNvPr>
          <p:cNvSpPr txBox="1"/>
          <p:nvPr/>
        </p:nvSpPr>
        <p:spPr>
          <a:xfrm>
            <a:off x="8092440" y="6106805"/>
            <a:ext cx="215889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720 กิโลกรัม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6E37A1B-B18E-477D-9F8E-5E1749182D66}"/>
              </a:ext>
            </a:extLst>
          </p:cNvPr>
          <p:cNvGrpSpPr/>
          <p:nvPr/>
        </p:nvGrpSpPr>
        <p:grpSpPr>
          <a:xfrm>
            <a:off x="5741656" y="3292017"/>
            <a:ext cx="5824171" cy="1197339"/>
            <a:chOff x="5568815" y="3079776"/>
            <a:chExt cx="5824171" cy="1197339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B02F062-395B-48D5-81DA-3F83366341D7}"/>
                </a:ext>
              </a:extLst>
            </p:cNvPr>
            <p:cNvGrpSpPr/>
            <p:nvPr/>
          </p:nvGrpSpPr>
          <p:grpSpPr>
            <a:xfrm>
              <a:off x="5568815" y="3116037"/>
              <a:ext cx="5412486" cy="1161078"/>
              <a:chOff x="5568815" y="3116037"/>
              <a:chExt cx="5412486" cy="1161078"/>
            </a:xfrm>
          </p:grpSpPr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356FF1B1-CFE6-4B97-8ABE-9A33003415B9}"/>
                  </a:ext>
                </a:extLst>
              </p:cNvPr>
              <p:cNvSpPr/>
              <p:nvPr/>
            </p:nvSpPr>
            <p:spPr>
              <a:xfrm>
                <a:off x="5635490" y="3192236"/>
                <a:ext cx="5345811" cy="1084879"/>
              </a:xfrm>
              <a:custGeom>
                <a:avLst/>
                <a:gdLst>
                  <a:gd name="connsiteX0" fmla="*/ 0 w 5345811"/>
                  <a:gd name="connsiteY0" fmla="*/ 154324 h 1084879"/>
                  <a:gd name="connsiteX1" fmla="*/ 154324 w 5345811"/>
                  <a:gd name="connsiteY1" fmla="*/ 0 h 1084879"/>
                  <a:gd name="connsiteX2" fmla="*/ 683226 w 5345811"/>
                  <a:gd name="connsiteY2" fmla="*/ 0 h 1084879"/>
                  <a:gd name="connsiteX3" fmla="*/ 1262500 w 5345811"/>
                  <a:gd name="connsiteY3" fmla="*/ 0 h 1084879"/>
                  <a:gd name="connsiteX4" fmla="*/ 1942517 w 5345811"/>
                  <a:gd name="connsiteY4" fmla="*/ 0 h 1084879"/>
                  <a:gd name="connsiteX5" fmla="*/ 2622534 w 5345811"/>
                  <a:gd name="connsiteY5" fmla="*/ 0 h 1084879"/>
                  <a:gd name="connsiteX6" fmla="*/ 3302551 w 5345811"/>
                  <a:gd name="connsiteY6" fmla="*/ 0 h 1084879"/>
                  <a:gd name="connsiteX7" fmla="*/ 3982568 w 5345811"/>
                  <a:gd name="connsiteY7" fmla="*/ 0 h 1084879"/>
                  <a:gd name="connsiteX8" fmla="*/ 4511470 w 5345811"/>
                  <a:gd name="connsiteY8" fmla="*/ 0 h 1084879"/>
                  <a:gd name="connsiteX9" fmla="*/ 5191487 w 5345811"/>
                  <a:gd name="connsiteY9" fmla="*/ 0 h 1084879"/>
                  <a:gd name="connsiteX10" fmla="*/ 5345811 w 5345811"/>
                  <a:gd name="connsiteY10" fmla="*/ 154324 h 1084879"/>
                  <a:gd name="connsiteX11" fmla="*/ 5345811 w 5345811"/>
                  <a:gd name="connsiteY11" fmla="*/ 542440 h 1084879"/>
                  <a:gd name="connsiteX12" fmla="*/ 5345811 w 5345811"/>
                  <a:gd name="connsiteY12" fmla="*/ 930555 h 1084879"/>
                  <a:gd name="connsiteX13" fmla="*/ 5191487 w 5345811"/>
                  <a:gd name="connsiteY13" fmla="*/ 1084879 h 1084879"/>
                  <a:gd name="connsiteX14" fmla="*/ 4612213 w 5345811"/>
                  <a:gd name="connsiteY14" fmla="*/ 1084879 h 1084879"/>
                  <a:gd name="connsiteX15" fmla="*/ 4083311 w 5345811"/>
                  <a:gd name="connsiteY15" fmla="*/ 1084879 h 1084879"/>
                  <a:gd name="connsiteX16" fmla="*/ 3554409 w 5345811"/>
                  <a:gd name="connsiteY16" fmla="*/ 1084879 h 1084879"/>
                  <a:gd name="connsiteX17" fmla="*/ 3075879 w 5345811"/>
                  <a:gd name="connsiteY17" fmla="*/ 1084879 h 1084879"/>
                  <a:gd name="connsiteX18" fmla="*/ 2395862 w 5345811"/>
                  <a:gd name="connsiteY18" fmla="*/ 1084879 h 1084879"/>
                  <a:gd name="connsiteX19" fmla="*/ 1866959 w 5345811"/>
                  <a:gd name="connsiteY19" fmla="*/ 1084879 h 1084879"/>
                  <a:gd name="connsiteX20" fmla="*/ 1287686 w 5345811"/>
                  <a:gd name="connsiteY20" fmla="*/ 1084879 h 1084879"/>
                  <a:gd name="connsiteX21" fmla="*/ 708412 w 5345811"/>
                  <a:gd name="connsiteY21" fmla="*/ 1084879 h 1084879"/>
                  <a:gd name="connsiteX22" fmla="*/ 154324 w 5345811"/>
                  <a:gd name="connsiteY22" fmla="*/ 1084879 h 1084879"/>
                  <a:gd name="connsiteX23" fmla="*/ 0 w 5345811"/>
                  <a:gd name="connsiteY23" fmla="*/ 930555 h 1084879"/>
                  <a:gd name="connsiteX24" fmla="*/ 0 w 5345811"/>
                  <a:gd name="connsiteY24" fmla="*/ 534677 h 1084879"/>
                  <a:gd name="connsiteX25" fmla="*/ 0 w 5345811"/>
                  <a:gd name="connsiteY25" fmla="*/ 154324 h 108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45811" h="1084879" fill="none" extrusionOk="0">
                    <a:moveTo>
                      <a:pt x="0" y="154324"/>
                    </a:moveTo>
                    <a:cubicBezTo>
                      <a:pt x="4489" y="50384"/>
                      <a:pt x="68452" y="10639"/>
                      <a:pt x="154324" y="0"/>
                    </a:cubicBezTo>
                    <a:cubicBezTo>
                      <a:pt x="416979" y="9471"/>
                      <a:pt x="477094" y="-9233"/>
                      <a:pt x="683226" y="0"/>
                    </a:cubicBezTo>
                    <a:cubicBezTo>
                      <a:pt x="889358" y="9233"/>
                      <a:pt x="1096903" y="26774"/>
                      <a:pt x="1262500" y="0"/>
                    </a:cubicBezTo>
                    <a:cubicBezTo>
                      <a:pt x="1428097" y="-26774"/>
                      <a:pt x="1614079" y="-21512"/>
                      <a:pt x="1942517" y="0"/>
                    </a:cubicBezTo>
                    <a:cubicBezTo>
                      <a:pt x="2270955" y="21512"/>
                      <a:pt x="2450513" y="11894"/>
                      <a:pt x="2622534" y="0"/>
                    </a:cubicBezTo>
                    <a:cubicBezTo>
                      <a:pt x="2794555" y="-11894"/>
                      <a:pt x="3050630" y="-2088"/>
                      <a:pt x="3302551" y="0"/>
                    </a:cubicBezTo>
                    <a:cubicBezTo>
                      <a:pt x="3554472" y="2088"/>
                      <a:pt x="3723027" y="14160"/>
                      <a:pt x="3982568" y="0"/>
                    </a:cubicBezTo>
                    <a:cubicBezTo>
                      <a:pt x="4242109" y="-14160"/>
                      <a:pt x="4271829" y="192"/>
                      <a:pt x="4511470" y="0"/>
                    </a:cubicBezTo>
                    <a:cubicBezTo>
                      <a:pt x="4751111" y="-192"/>
                      <a:pt x="4928652" y="12763"/>
                      <a:pt x="5191487" y="0"/>
                    </a:cubicBezTo>
                    <a:cubicBezTo>
                      <a:pt x="5279167" y="5979"/>
                      <a:pt x="5343042" y="87796"/>
                      <a:pt x="5345811" y="154324"/>
                    </a:cubicBezTo>
                    <a:cubicBezTo>
                      <a:pt x="5330923" y="237522"/>
                      <a:pt x="5347368" y="419594"/>
                      <a:pt x="5345811" y="542440"/>
                    </a:cubicBezTo>
                    <a:cubicBezTo>
                      <a:pt x="5344254" y="665286"/>
                      <a:pt x="5359585" y="778022"/>
                      <a:pt x="5345811" y="930555"/>
                    </a:cubicBezTo>
                    <a:cubicBezTo>
                      <a:pt x="5339596" y="1012082"/>
                      <a:pt x="5276605" y="1082226"/>
                      <a:pt x="5191487" y="1084879"/>
                    </a:cubicBezTo>
                    <a:cubicBezTo>
                      <a:pt x="5009849" y="1095637"/>
                      <a:pt x="4801307" y="1101613"/>
                      <a:pt x="4612213" y="1084879"/>
                    </a:cubicBezTo>
                    <a:cubicBezTo>
                      <a:pt x="4423119" y="1068145"/>
                      <a:pt x="4237848" y="1107096"/>
                      <a:pt x="4083311" y="1084879"/>
                    </a:cubicBezTo>
                    <a:cubicBezTo>
                      <a:pt x="3928774" y="1062662"/>
                      <a:pt x="3748111" y="1071789"/>
                      <a:pt x="3554409" y="1084879"/>
                    </a:cubicBezTo>
                    <a:cubicBezTo>
                      <a:pt x="3360707" y="1097969"/>
                      <a:pt x="3282983" y="1066658"/>
                      <a:pt x="3075879" y="1084879"/>
                    </a:cubicBezTo>
                    <a:cubicBezTo>
                      <a:pt x="2868775" y="1103101"/>
                      <a:pt x="2709789" y="1106017"/>
                      <a:pt x="2395862" y="1084879"/>
                    </a:cubicBezTo>
                    <a:cubicBezTo>
                      <a:pt x="2081935" y="1063741"/>
                      <a:pt x="2011328" y="1088373"/>
                      <a:pt x="1866959" y="1084879"/>
                    </a:cubicBezTo>
                    <a:cubicBezTo>
                      <a:pt x="1722590" y="1081385"/>
                      <a:pt x="1434413" y="1100256"/>
                      <a:pt x="1287686" y="1084879"/>
                    </a:cubicBezTo>
                    <a:cubicBezTo>
                      <a:pt x="1140959" y="1069502"/>
                      <a:pt x="885133" y="1107867"/>
                      <a:pt x="708412" y="1084879"/>
                    </a:cubicBezTo>
                    <a:cubicBezTo>
                      <a:pt x="531691" y="1061891"/>
                      <a:pt x="414925" y="1094028"/>
                      <a:pt x="154324" y="1084879"/>
                    </a:cubicBezTo>
                    <a:cubicBezTo>
                      <a:pt x="71296" y="1080396"/>
                      <a:pt x="-14124" y="1000650"/>
                      <a:pt x="0" y="930555"/>
                    </a:cubicBezTo>
                    <a:cubicBezTo>
                      <a:pt x="-10942" y="839752"/>
                      <a:pt x="-19742" y="714637"/>
                      <a:pt x="0" y="534677"/>
                    </a:cubicBezTo>
                    <a:cubicBezTo>
                      <a:pt x="19742" y="354717"/>
                      <a:pt x="-4805" y="320000"/>
                      <a:pt x="0" y="154324"/>
                    </a:cubicBezTo>
                    <a:close/>
                  </a:path>
                  <a:path w="5345811" h="1084879" stroke="0" extrusionOk="0">
                    <a:moveTo>
                      <a:pt x="0" y="154324"/>
                    </a:moveTo>
                    <a:cubicBezTo>
                      <a:pt x="-4270" y="75374"/>
                      <a:pt x="74148" y="6476"/>
                      <a:pt x="154324" y="0"/>
                    </a:cubicBezTo>
                    <a:cubicBezTo>
                      <a:pt x="333313" y="5390"/>
                      <a:pt x="517418" y="-23689"/>
                      <a:pt x="632854" y="0"/>
                    </a:cubicBezTo>
                    <a:cubicBezTo>
                      <a:pt x="748290" y="23689"/>
                      <a:pt x="1066054" y="8208"/>
                      <a:pt x="1262500" y="0"/>
                    </a:cubicBezTo>
                    <a:cubicBezTo>
                      <a:pt x="1458946" y="-8208"/>
                      <a:pt x="1636671" y="17057"/>
                      <a:pt x="1841774" y="0"/>
                    </a:cubicBezTo>
                    <a:cubicBezTo>
                      <a:pt x="2046877" y="-17057"/>
                      <a:pt x="2258900" y="-10008"/>
                      <a:pt x="2572162" y="0"/>
                    </a:cubicBezTo>
                    <a:cubicBezTo>
                      <a:pt x="2885424" y="10008"/>
                      <a:pt x="2938634" y="25652"/>
                      <a:pt x="3201808" y="0"/>
                    </a:cubicBezTo>
                    <a:cubicBezTo>
                      <a:pt x="3464982" y="-25652"/>
                      <a:pt x="3688297" y="33750"/>
                      <a:pt x="3932196" y="0"/>
                    </a:cubicBezTo>
                    <a:cubicBezTo>
                      <a:pt x="4176095" y="-33750"/>
                      <a:pt x="4297603" y="20105"/>
                      <a:pt x="4410727" y="0"/>
                    </a:cubicBezTo>
                    <a:cubicBezTo>
                      <a:pt x="4523851" y="-20105"/>
                      <a:pt x="5027264" y="17823"/>
                      <a:pt x="5191487" y="0"/>
                    </a:cubicBezTo>
                    <a:cubicBezTo>
                      <a:pt x="5279361" y="4741"/>
                      <a:pt x="5339393" y="85621"/>
                      <a:pt x="5345811" y="154324"/>
                    </a:cubicBezTo>
                    <a:cubicBezTo>
                      <a:pt x="5341692" y="245379"/>
                      <a:pt x="5335045" y="377331"/>
                      <a:pt x="5345811" y="519153"/>
                    </a:cubicBezTo>
                    <a:cubicBezTo>
                      <a:pt x="5356577" y="660975"/>
                      <a:pt x="5336454" y="750301"/>
                      <a:pt x="5345811" y="930555"/>
                    </a:cubicBezTo>
                    <a:cubicBezTo>
                      <a:pt x="5344248" y="1012990"/>
                      <a:pt x="5288616" y="1069170"/>
                      <a:pt x="5191487" y="1084879"/>
                    </a:cubicBezTo>
                    <a:cubicBezTo>
                      <a:pt x="5026839" y="1107449"/>
                      <a:pt x="4762191" y="1062966"/>
                      <a:pt x="4612213" y="1084879"/>
                    </a:cubicBezTo>
                    <a:cubicBezTo>
                      <a:pt x="4462235" y="1106792"/>
                      <a:pt x="4066137" y="1080174"/>
                      <a:pt x="3881825" y="1084879"/>
                    </a:cubicBezTo>
                    <a:cubicBezTo>
                      <a:pt x="3697513" y="1089584"/>
                      <a:pt x="3314129" y="1103459"/>
                      <a:pt x="3151436" y="1084879"/>
                    </a:cubicBezTo>
                    <a:cubicBezTo>
                      <a:pt x="2988743" y="1066299"/>
                      <a:pt x="2728413" y="1066566"/>
                      <a:pt x="2622534" y="1084879"/>
                    </a:cubicBezTo>
                    <a:cubicBezTo>
                      <a:pt x="2516655" y="1103192"/>
                      <a:pt x="2271232" y="1090128"/>
                      <a:pt x="2043260" y="1084879"/>
                    </a:cubicBezTo>
                    <a:cubicBezTo>
                      <a:pt x="1815288" y="1079630"/>
                      <a:pt x="1706343" y="1080546"/>
                      <a:pt x="1564730" y="1084879"/>
                    </a:cubicBezTo>
                    <a:cubicBezTo>
                      <a:pt x="1423117" y="1089213"/>
                      <a:pt x="1279073" y="1064574"/>
                      <a:pt x="1035828" y="1084879"/>
                    </a:cubicBezTo>
                    <a:cubicBezTo>
                      <a:pt x="792583" y="1105184"/>
                      <a:pt x="359500" y="1067715"/>
                      <a:pt x="154324" y="1084879"/>
                    </a:cubicBezTo>
                    <a:cubicBezTo>
                      <a:pt x="76051" y="1097945"/>
                      <a:pt x="28" y="1013665"/>
                      <a:pt x="0" y="930555"/>
                    </a:cubicBezTo>
                    <a:cubicBezTo>
                      <a:pt x="-19353" y="818553"/>
                      <a:pt x="1373" y="638212"/>
                      <a:pt x="0" y="542440"/>
                    </a:cubicBezTo>
                    <a:cubicBezTo>
                      <a:pt x="-1373" y="446668"/>
                      <a:pt x="-2872" y="335684"/>
                      <a:pt x="0" y="15432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  <a:extLst>
                  <a:ext uri="{C807C97D-BFC1-408E-A445-0C87EB9F89A2}">
                    <ask:lineSketchStyleProps xmlns:ask="http://schemas.microsoft.com/office/drawing/2018/sketchyshapes" sd="736960117">
                      <a:prstGeom prst="roundRect">
                        <a:avLst>
                          <a:gd name="adj" fmla="val 1422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69D9D19E-F69A-4CC4-80AE-EF66A80F357A}"/>
                  </a:ext>
                </a:extLst>
              </p:cNvPr>
              <p:cNvSpPr/>
              <p:nvPr/>
            </p:nvSpPr>
            <p:spPr>
              <a:xfrm>
                <a:off x="5568815" y="3116037"/>
                <a:ext cx="5345811" cy="1090080"/>
              </a:xfrm>
              <a:custGeom>
                <a:avLst/>
                <a:gdLst>
                  <a:gd name="connsiteX0" fmla="*/ 0 w 5345811"/>
                  <a:gd name="connsiteY0" fmla="*/ 181684 h 1090080"/>
                  <a:gd name="connsiteX1" fmla="*/ 181684 w 5345811"/>
                  <a:gd name="connsiteY1" fmla="*/ 0 h 1090080"/>
                  <a:gd name="connsiteX2" fmla="*/ 704841 w 5345811"/>
                  <a:gd name="connsiteY2" fmla="*/ 0 h 1090080"/>
                  <a:gd name="connsiteX3" fmla="*/ 1277821 w 5345811"/>
                  <a:gd name="connsiteY3" fmla="*/ 0 h 1090080"/>
                  <a:gd name="connsiteX4" fmla="*/ 1950451 w 5345811"/>
                  <a:gd name="connsiteY4" fmla="*/ 0 h 1090080"/>
                  <a:gd name="connsiteX5" fmla="*/ 2623081 w 5345811"/>
                  <a:gd name="connsiteY5" fmla="*/ 0 h 1090080"/>
                  <a:gd name="connsiteX6" fmla="*/ 3295711 w 5345811"/>
                  <a:gd name="connsiteY6" fmla="*/ 0 h 1090080"/>
                  <a:gd name="connsiteX7" fmla="*/ 3968341 w 5345811"/>
                  <a:gd name="connsiteY7" fmla="*/ 0 h 1090080"/>
                  <a:gd name="connsiteX8" fmla="*/ 4491497 w 5345811"/>
                  <a:gd name="connsiteY8" fmla="*/ 0 h 1090080"/>
                  <a:gd name="connsiteX9" fmla="*/ 5164127 w 5345811"/>
                  <a:gd name="connsiteY9" fmla="*/ 0 h 1090080"/>
                  <a:gd name="connsiteX10" fmla="*/ 5345811 w 5345811"/>
                  <a:gd name="connsiteY10" fmla="*/ 181684 h 1090080"/>
                  <a:gd name="connsiteX11" fmla="*/ 5345811 w 5345811"/>
                  <a:gd name="connsiteY11" fmla="*/ 545040 h 1090080"/>
                  <a:gd name="connsiteX12" fmla="*/ 5345811 w 5345811"/>
                  <a:gd name="connsiteY12" fmla="*/ 908396 h 1090080"/>
                  <a:gd name="connsiteX13" fmla="*/ 5164127 w 5345811"/>
                  <a:gd name="connsiteY13" fmla="*/ 1090080 h 1090080"/>
                  <a:gd name="connsiteX14" fmla="*/ 4591146 w 5345811"/>
                  <a:gd name="connsiteY14" fmla="*/ 1090080 h 1090080"/>
                  <a:gd name="connsiteX15" fmla="*/ 4067990 w 5345811"/>
                  <a:gd name="connsiteY15" fmla="*/ 1090080 h 1090080"/>
                  <a:gd name="connsiteX16" fmla="*/ 3544833 w 5345811"/>
                  <a:gd name="connsiteY16" fmla="*/ 1090080 h 1090080"/>
                  <a:gd name="connsiteX17" fmla="*/ 3071501 w 5345811"/>
                  <a:gd name="connsiteY17" fmla="*/ 1090080 h 1090080"/>
                  <a:gd name="connsiteX18" fmla="*/ 2398871 w 5345811"/>
                  <a:gd name="connsiteY18" fmla="*/ 1090080 h 1090080"/>
                  <a:gd name="connsiteX19" fmla="*/ 1875715 w 5345811"/>
                  <a:gd name="connsiteY19" fmla="*/ 1090080 h 1090080"/>
                  <a:gd name="connsiteX20" fmla="*/ 1302734 w 5345811"/>
                  <a:gd name="connsiteY20" fmla="*/ 1090080 h 1090080"/>
                  <a:gd name="connsiteX21" fmla="*/ 729753 w 5345811"/>
                  <a:gd name="connsiteY21" fmla="*/ 1090080 h 1090080"/>
                  <a:gd name="connsiteX22" fmla="*/ 181684 w 5345811"/>
                  <a:gd name="connsiteY22" fmla="*/ 1090080 h 1090080"/>
                  <a:gd name="connsiteX23" fmla="*/ 0 w 5345811"/>
                  <a:gd name="connsiteY23" fmla="*/ 908396 h 1090080"/>
                  <a:gd name="connsiteX24" fmla="*/ 0 w 5345811"/>
                  <a:gd name="connsiteY24" fmla="*/ 537773 h 1090080"/>
                  <a:gd name="connsiteX25" fmla="*/ 0 w 5345811"/>
                  <a:gd name="connsiteY25" fmla="*/ 181684 h 109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45811" h="1090080" fill="none" extrusionOk="0">
                    <a:moveTo>
                      <a:pt x="0" y="181684"/>
                    </a:moveTo>
                    <a:cubicBezTo>
                      <a:pt x="5337" y="59098"/>
                      <a:pt x="81001" y="5672"/>
                      <a:pt x="181684" y="0"/>
                    </a:cubicBezTo>
                    <a:cubicBezTo>
                      <a:pt x="378531" y="23447"/>
                      <a:pt x="518935" y="-17014"/>
                      <a:pt x="704841" y="0"/>
                    </a:cubicBezTo>
                    <a:cubicBezTo>
                      <a:pt x="890747" y="17014"/>
                      <a:pt x="1058740" y="27060"/>
                      <a:pt x="1277821" y="0"/>
                    </a:cubicBezTo>
                    <a:cubicBezTo>
                      <a:pt x="1496902" y="-27060"/>
                      <a:pt x="1770742" y="-26232"/>
                      <a:pt x="1950451" y="0"/>
                    </a:cubicBezTo>
                    <a:cubicBezTo>
                      <a:pt x="2130160" y="26232"/>
                      <a:pt x="2312859" y="-28868"/>
                      <a:pt x="2623081" y="0"/>
                    </a:cubicBezTo>
                    <a:cubicBezTo>
                      <a:pt x="2933303" y="28868"/>
                      <a:pt x="3153260" y="-10554"/>
                      <a:pt x="3295711" y="0"/>
                    </a:cubicBezTo>
                    <a:cubicBezTo>
                      <a:pt x="3438162" y="10554"/>
                      <a:pt x="3720412" y="-10457"/>
                      <a:pt x="3968341" y="0"/>
                    </a:cubicBezTo>
                    <a:cubicBezTo>
                      <a:pt x="4216270" y="10457"/>
                      <a:pt x="4247274" y="22673"/>
                      <a:pt x="4491497" y="0"/>
                    </a:cubicBezTo>
                    <a:cubicBezTo>
                      <a:pt x="4735720" y="-22673"/>
                      <a:pt x="4967846" y="1019"/>
                      <a:pt x="5164127" y="0"/>
                    </a:cubicBezTo>
                    <a:cubicBezTo>
                      <a:pt x="5273089" y="21049"/>
                      <a:pt x="5342673" y="102538"/>
                      <a:pt x="5345811" y="181684"/>
                    </a:cubicBezTo>
                    <a:cubicBezTo>
                      <a:pt x="5347735" y="310366"/>
                      <a:pt x="5336923" y="431047"/>
                      <a:pt x="5345811" y="545040"/>
                    </a:cubicBezTo>
                    <a:cubicBezTo>
                      <a:pt x="5354699" y="659033"/>
                      <a:pt x="5335682" y="743573"/>
                      <a:pt x="5345811" y="908396"/>
                    </a:cubicBezTo>
                    <a:cubicBezTo>
                      <a:pt x="5329722" y="999148"/>
                      <a:pt x="5263988" y="1078849"/>
                      <a:pt x="5164127" y="1090080"/>
                    </a:cubicBezTo>
                    <a:cubicBezTo>
                      <a:pt x="4989861" y="1095601"/>
                      <a:pt x="4831681" y="1062679"/>
                      <a:pt x="4591146" y="1090080"/>
                    </a:cubicBezTo>
                    <a:cubicBezTo>
                      <a:pt x="4350611" y="1117481"/>
                      <a:pt x="4214704" y="1082485"/>
                      <a:pt x="4067990" y="1090080"/>
                    </a:cubicBezTo>
                    <a:cubicBezTo>
                      <a:pt x="3921276" y="1097675"/>
                      <a:pt x="3776272" y="1076721"/>
                      <a:pt x="3544833" y="1090080"/>
                    </a:cubicBezTo>
                    <a:cubicBezTo>
                      <a:pt x="3313394" y="1103439"/>
                      <a:pt x="3221985" y="1109046"/>
                      <a:pt x="3071501" y="1090080"/>
                    </a:cubicBezTo>
                    <a:cubicBezTo>
                      <a:pt x="2921017" y="1071114"/>
                      <a:pt x="2578205" y="1089967"/>
                      <a:pt x="2398871" y="1090080"/>
                    </a:cubicBezTo>
                    <a:cubicBezTo>
                      <a:pt x="2219537" y="1090194"/>
                      <a:pt x="2077626" y="1069758"/>
                      <a:pt x="1875715" y="1090080"/>
                    </a:cubicBezTo>
                    <a:cubicBezTo>
                      <a:pt x="1673804" y="1110402"/>
                      <a:pt x="1453168" y="1075690"/>
                      <a:pt x="1302734" y="1090080"/>
                    </a:cubicBezTo>
                    <a:cubicBezTo>
                      <a:pt x="1152300" y="1104470"/>
                      <a:pt x="925941" y="1072345"/>
                      <a:pt x="729753" y="1090080"/>
                    </a:cubicBezTo>
                    <a:cubicBezTo>
                      <a:pt x="533565" y="1107815"/>
                      <a:pt x="451600" y="1112459"/>
                      <a:pt x="181684" y="1090080"/>
                    </a:cubicBezTo>
                    <a:cubicBezTo>
                      <a:pt x="85688" y="1081239"/>
                      <a:pt x="-10486" y="997500"/>
                      <a:pt x="0" y="908396"/>
                    </a:cubicBezTo>
                    <a:cubicBezTo>
                      <a:pt x="6272" y="809073"/>
                      <a:pt x="5517" y="680353"/>
                      <a:pt x="0" y="537773"/>
                    </a:cubicBezTo>
                    <a:cubicBezTo>
                      <a:pt x="-5517" y="395193"/>
                      <a:pt x="-4166" y="291509"/>
                      <a:pt x="0" y="181684"/>
                    </a:cubicBezTo>
                    <a:close/>
                  </a:path>
                  <a:path w="5345811" h="1090080" stroke="0" extrusionOk="0">
                    <a:moveTo>
                      <a:pt x="0" y="181684"/>
                    </a:moveTo>
                    <a:cubicBezTo>
                      <a:pt x="-7612" y="92539"/>
                      <a:pt x="83328" y="2543"/>
                      <a:pt x="181684" y="0"/>
                    </a:cubicBezTo>
                    <a:cubicBezTo>
                      <a:pt x="296391" y="-9249"/>
                      <a:pt x="537310" y="-16822"/>
                      <a:pt x="655016" y="0"/>
                    </a:cubicBezTo>
                    <a:cubicBezTo>
                      <a:pt x="772722" y="16822"/>
                      <a:pt x="1109312" y="31102"/>
                      <a:pt x="1277821" y="0"/>
                    </a:cubicBezTo>
                    <a:cubicBezTo>
                      <a:pt x="1446330" y="-31102"/>
                      <a:pt x="1666970" y="-6765"/>
                      <a:pt x="1850802" y="0"/>
                    </a:cubicBezTo>
                    <a:cubicBezTo>
                      <a:pt x="2034634" y="6765"/>
                      <a:pt x="2412514" y="31019"/>
                      <a:pt x="2573257" y="0"/>
                    </a:cubicBezTo>
                    <a:cubicBezTo>
                      <a:pt x="2734000" y="-31019"/>
                      <a:pt x="3014324" y="10033"/>
                      <a:pt x="3196062" y="0"/>
                    </a:cubicBezTo>
                    <a:cubicBezTo>
                      <a:pt x="3377800" y="-10033"/>
                      <a:pt x="3715154" y="-25361"/>
                      <a:pt x="3918516" y="0"/>
                    </a:cubicBezTo>
                    <a:cubicBezTo>
                      <a:pt x="4121878" y="25361"/>
                      <a:pt x="4193221" y="-720"/>
                      <a:pt x="4391848" y="0"/>
                    </a:cubicBezTo>
                    <a:cubicBezTo>
                      <a:pt x="4590475" y="720"/>
                      <a:pt x="4856464" y="9339"/>
                      <a:pt x="5164127" y="0"/>
                    </a:cubicBezTo>
                    <a:cubicBezTo>
                      <a:pt x="5272720" y="14804"/>
                      <a:pt x="5339499" y="97599"/>
                      <a:pt x="5345811" y="181684"/>
                    </a:cubicBezTo>
                    <a:cubicBezTo>
                      <a:pt x="5359132" y="328656"/>
                      <a:pt x="5351470" y="360928"/>
                      <a:pt x="5345811" y="523239"/>
                    </a:cubicBezTo>
                    <a:cubicBezTo>
                      <a:pt x="5340152" y="685550"/>
                      <a:pt x="5360505" y="726246"/>
                      <a:pt x="5345811" y="908396"/>
                    </a:cubicBezTo>
                    <a:cubicBezTo>
                      <a:pt x="5342320" y="1002491"/>
                      <a:pt x="5276951" y="1073599"/>
                      <a:pt x="5164127" y="1090080"/>
                    </a:cubicBezTo>
                    <a:cubicBezTo>
                      <a:pt x="4898003" y="1086084"/>
                      <a:pt x="4825889" y="1070483"/>
                      <a:pt x="4591146" y="1090080"/>
                    </a:cubicBezTo>
                    <a:cubicBezTo>
                      <a:pt x="4356403" y="1109677"/>
                      <a:pt x="4179201" y="1095053"/>
                      <a:pt x="3868692" y="1090080"/>
                    </a:cubicBezTo>
                    <a:cubicBezTo>
                      <a:pt x="3558183" y="1085107"/>
                      <a:pt x="3423822" y="1090139"/>
                      <a:pt x="3146238" y="1090080"/>
                    </a:cubicBezTo>
                    <a:cubicBezTo>
                      <a:pt x="2868654" y="1090021"/>
                      <a:pt x="2811736" y="1091100"/>
                      <a:pt x="2623081" y="1090080"/>
                    </a:cubicBezTo>
                    <a:cubicBezTo>
                      <a:pt x="2434426" y="1089060"/>
                      <a:pt x="2241995" y="1096917"/>
                      <a:pt x="2050100" y="1090080"/>
                    </a:cubicBezTo>
                    <a:cubicBezTo>
                      <a:pt x="1858205" y="1083243"/>
                      <a:pt x="1754201" y="1095285"/>
                      <a:pt x="1576768" y="1090080"/>
                    </a:cubicBezTo>
                    <a:cubicBezTo>
                      <a:pt x="1399335" y="1084875"/>
                      <a:pt x="1201872" y="1075467"/>
                      <a:pt x="1053612" y="1090080"/>
                    </a:cubicBezTo>
                    <a:cubicBezTo>
                      <a:pt x="905352" y="1104693"/>
                      <a:pt x="579587" y="1117697"/>
                      <a:pt x="181684" y="1090080"/>
                    </a:cubicBezTo>
                    <a:cubicBezTo>
                      <a:pt x="88559" y="1103630"/>
                      <a:pt x="294" y="986275"/>
                      <a:pt x="0" y="908396"/>
                    </a:cubicBezTo>
                    <a:cubicBezTo>
                      <a:pt x="91" y="821385"/>
                      <a:pt x="-15403" y="622079"/>
                      <a:pt x="0" y="545040"/>
                    </a:cubicBezTo>
                    <a:cubicBezTo>
                      <a:pt x="15403" y="468001"/>
                      <a:pt x="7777" y="279379"/>
                      <a:pt x="0" y="181684"/>
                    </a:cubicBezTo>
                    <a:close/>
                  </a:path>
                </a:pathLst>
              </a:custGeom>
              <a:solidFill>
                <a:srgbClr val="FAB4A1"/>
              </a:solidFill>
              <a:ln>
                <a:noFill/>
                <a:extLst>
                  <a:ext uri="{C807C97D-BFC1-408E-A445-0C87EB9F89A2}">
                    <ask:lineSketchStyleProps xmlns:ask="http://schemas.microsoft.com/office/drawing/2018/sketchyshapes" sd="736960117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339B1E79-A0F1-4374-9C58-DC7BFE47023A}"/>
                </a:ext>
              </a:extLst>
            </p:cNvPr>
            <p:cNvSpPr txBox="1"/>
            <p:nvPr/>
          </p:nvSpPr>
          <p:spPr>
            <a:xfrm>
              <a:off x="5972941" y="3079776"/>
              <a:ext cx="5420045" cy="109260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เศษที่ได้จากการหารในหน่วยตัน</a:t>
              </a:r>
            </a:p>
            <a:p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คือ 3 ตัน หรือ ................. กิโลกรัม</a:t>
              </a:r>
            </a:p>
          </p:txBody>
        </p:sp>
      </p:grpSp>
      <p:sp>
        <p:nvSpPr>
          <p:cNvPr id="82" name="หัวข้อ">
            <a:extLst>
              <a:ext uri="{FF2B5EF4-FFF2-40B4-BE49-F238E27FC236}">
                <a16:creationId xmlns:a16="http://schemas.microsoft.com/office/drawing/2014/main" id="{5645FE45-598D-4731-A7EB-ADD50929140F}"/>
              </a:ext>
            </a:extLst>
          </p:cNvPr>
          <p:cNvSpPr txBox="1"/>
          <p:nvPr/>
        </p:nvSpPr>
        <p:spPr>
          <a:xfrm>
            <a:off x="7989455" y="3762570"/>
            <a:ext cx="1551708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3,000</a:t>
            </a:r>
          </a:p>
        </p:txBody>
      </p: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23F48C79-287B-4E45-89B0-4E97A9826978}"/>
              </a:ext>
            </a:extLst>
          </p:cNvPr>
          <p:cNvSpPr txBox="1"/>
          <p:nvPr/>
        </p:nvSpPr>
        <p:spPr>
          <a:xfrm>
            <a:off x="6354895" y="4561760"/>
            <a:ext cx="542004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นำไปรวมกับตัวตั้งในหน่วยกิโลกรัม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B558CB3A-C3E3-45A9-BB9E-7ED11504A085}"/>
              </a:ext>
            </a:extLst>
          </p:cNvPr>
          <p:cNvSpPr txBox="1"/>
          <p:nvPr/>
        </p:nvSpPr>
        <p:spPr>
          <a:xfrm>
            <a:off x="6354895" y="5076775"/>
            <a:ext cx="125333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จะได้ </a:t>
            </a:r>
          </a:p>
        </p:txBody>
      </p:sp>
      <p:sp>
        <p:nvSpPr>
          <p:cNvPr id="85" name="หัวข้อ">
            <a:extLst>
              <a:ext uri="{FF2B5EF4-FFF2-40B4-BE49-F238E27FC236}">
                <a16:creationId xmlns:a16="http://schemas.microsoft.com/office/drawing/2014/main" id="{34B5B304-C9D1-412F-A12E-B2FC776C923A}"/>
              </a:ext>
            </a:extLst>
          </p:cNvPr>
          <p:cNvSpPr txBox="1"/>
          <p:nvPr/>
        </p:nvSpPr>
        <p:spPr>
          <a:xfrm>
            <a:off x="7183240" y="5076775"/>
            <a:ext cx="278185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3,000 + 600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6" name="หัวข้อ">
            <a:extLst>
              <a:ext uri="{FF2B5EF4-FFF2-40B4-BE49-F238E27FC236}">
                <a16:creationId xmlns:a16="http://schemas.microsoft.com/office/drawing/2014/main" id="{0221A3AA-CD01-44D1-888E-92D1F757B292}"/>
              </a:ext>
            </a:extLst>
          </p:cNvPr>
          <p:cNvSpPr txBox="1"/>
          <p:nvPr/>
        </p:nvSpPr>
        <p:spPr>
          <a:xfrm>
            <a:off x="9356116" y="5076775"/>
            <a:ext cx="235248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3,600 กิโลกรัม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2B5C628-F0B2-459C-8396-9CBF771A996B}"/>
              </a:ext>
            </a:extLst>
          </p:cNvPr>
          <p:cNvCxnSpPr>
            <a:cxnSpLocks/>
          </p:cNvCxnSpPr>
          <p:nvPr/>
        </p:nvCxnSpPr>
        <p:spPr>
          <a:xfrm flipV="1">
            <a:off x="3542909" y="3620237"/>
            <a:ext cx="734451" cy="33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8" name="หัวข้อ">
            <a:extLst>
              <a:ext uri="{FF2B5EF4-FFF2-40B4-BE49-F238E27FC236}">
                <a16:creationId xmlns:a16="http://schemas.microsoft.com/office/drawing/2014/main" id="{107A6C5A-063D-4A6E-BB7D-FBF3A9B43AA4}"/>
              </a:ext>
            </a:extLst>
          </p:cNvPr>
          <p:cNvSpPr txBox="1"/>
          <p:nvPr/>
        </p:nvSpPr>
        <p:spPr>
          <a:xfrm>
            <a:off x="3197834" y="3089006"/>
            <a:ext cx="143591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3,60</a:t>
            </a: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  <a:endParaRPr lang="th-TH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59E574A-6C1C-45A1-BBE4-B4A3598D3954}"/>
              </a:ext>
            </a:extLst>
          </p:cNvPr>
          <p:cNvGrpSpPr/>
          <p:nvPr/>
        </p:nvGrpSpPr>
        <p:grpSpPr>
          <a:xfrm>
            <a:off x="756365" y="4900094"/>
            <a:ext cx="873322" cy="666849"/>
            <a:chOff x="1231704" y="5526173"/>
            <a:chExt cx="873322" cy="666849"/>
          </a:xfrm>
        </p:grpSpPr>
        <p:sp>
          <p:nvSpPr>
            <p:cNvPr id="120" name="หัวข้อ">
              <a:extLst>
                <a:ext uri="{FF2B5EF4-FFF2-40B4-BE49-F238E27FC236}">
                  <a16:creationId xmlns:a16="http://schemas.microsoft.com/office/drawing/2014/main" id="{43F929A7-CBDE-4C89-98A6-903B445857F2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8A9EDB20-A769-4BF8-9215-CD67CF2BB0F6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6695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6" grpId="0"/>
      <p:bldP spid="53" grpId="0"/>
      <p:bldP spid="60" grpId="0"/>
      <p:bldP spid="62" grpId="0"/>
      <p:bldP spid="65" grpId="0"/>
      <p:bldP spid="66" grpId="0"/>
      <p:bldP spid="67" grpId="0"/>
      <p:bldP spid="68" grpId="0"/>
      <p:bldP spid="69" grpId="0"/>
      <p:bldP spid="82" grpId="0"/>
      <p:bldP spid="83" grpId="0"/>
      <p:bldP spid="84" grpId="0"/>
      <p:bldP spid="85" grpId="0"/>
      <p:bldP spid="86" grpId="0"/>
      <p:bldP spid="88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G" descr="Shape, rectangle&#10;&#10;Description automatically generated">
            <a:extLst>
              <a:ext uri="{FF2B5EF4-FFF2-40B4-BE49-F238E27FC236}">
                <a16:creationId xmlns:a16="http://schemas.microsoft.com/office/drawing/2014/main" id="{DD43E520-B63F-4C3F-B2E5-9A206D80C3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78" name="สีขาว">
            <a:extLst>
              <a:ext uri="{FF2B5EF4-FFF2-40B4-BE49-F238E27FC236}">
                <a16:creationId xmlns:a16="http://schemas.microsoft.com/office/drawing/2014/main" id="{A5A82A4C-4BC3-410D-9BE8-3EB861D78FD3}"/>
              </a:ext>
            </a:extLst>
          </p:cNvPr>
          <p:cNvSpPr/>
          <p:nvPr/>
        </p:nvSpPr>
        <p:spPr>
          <a:xfrm>
            <a:off x="609600" y="2396972"/>
            <a:ext cx="4465228" cy="3471394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9" name="สีขาว">
            <a:extLst>
              <a:ext uri="{FF2B5EF4-FFF2-40B4-BE49-F238E27FC236}">
                <a16:creationId xmlns:a16="http://schemas.microsoft.com/office/drawing/2014/main" id="{5A7F4AB9-1866-45F1-83AC-67D1A5DF2E3C}"/>
              </a:ext>
            </a:extLst>
          </p:cNvPr>
          <p:cNvSpPr/>
          <p:nvPr/>
        </p:nvSpPr>
        <p:spPr>
          <a:xfrm>
            <a:off x="5345409" y="2235201"/>
            <a:ext cx="6363189" cy="4876799"/>
          </a:xfrm>
          <a:prstGeom prst="roundRect">
            <a:avLst>
              <a:gd name="adj" fmla="val 5462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64" name="โจทย์">
            <a:extLst>
              <a:ext uri="{FF2B5EF4-FFF2-40B4-BE49-F238E27FC236}">
                <a16:creationId xmlns:a16="http://schemas.microsoft.com/office/drawing/2014/main" id="{17A0021A-A881-45C7-943D-A5A176AEA30D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การหารเกี่ยวกับน้ำหนัก</a:t>
            </a:r>
          </a:p>
        </p:txBody>
      </p:sp>
      <p:grpSp>
        <p:nvGrpSpPr>
          <p:cNvPr id="72" name="โจทย์">
            <a:extLst>
              <a:ext uri="{FF2B5EF4-FFF2-40B4-BE49-F238E27FC236}">
                <a16:creationId xmlns:a16="http://schemas.microsoft.com/office/drawing/2014/main" id="{4AFB5523-D2D1-468E-85C8-DF74DCA381D2}"/>
              </a:ext>
            </a:extLst>
          </p:cNvPr>
          <p:cNvGrpSpPr/>
          <p:nvPr/>
        </p:nvGrpSpPr>
        <p:grpSpPr>
          <a:xfrm>
            <a:off x="2383754" y="1280045"/>
            <a:ext cx="7424492" cy="734647"/>
            <a:chOff x="1470225" y="1033842"/>
            <a:chExt cx="6389506" cy="734647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50C8AAC-8495-4859-9601-9E3346FEF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225" y="1033842"/>
              <a:ext cx="6389506" cy="734647"/>
            </a:xfrm>
            <a:prstGeom prst="rect">
              <a:avLst/>
            </a:prstGeom>
          </p:spPr>
        </p:pic>
        <p:sp>
          <p:nvSpPr>
            <p:cNvPr id="74" name="หัวข้อ">
              <a:extLst>
                <a:ext uri="{FF2B5EF4-FFF2-40B4-BE49-F238E27FC236}">
                  <a16:creationId xmlns:a16="http://schemas.microsoft.com/office/drawing/2014/main" id="{B77FDBC5-A8D2-4CB8-83F4-642E7D123914}"/>
                </a:ext>
              </a:extLst>
            </p:cNvPr>
            <p:cNvSpPr txBox="1"/>
            <p:nvPr/>
          </p:nvSpPr>
          <p:spPr>
            <a:xfrm>
              <a:off x="1481093" y="1138301"/>
              <a:ext cx="6378638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25 ตัน 24 กิโลกรัม หารด้วย 8 เท่ากับเท่าไร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5B4796D-510B-432A-AB55-1E073B5A14D7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98BC96B0-6FB9-45B2-AC9C-3703ED350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1EBECF6D-AFB3-41BE-A9ED-70A0DAA544B7}"/>
                </a:ext>
              </a:extLst>
            </p:cNvPr>
            <p:cNvSpPr txBox="1"/>
            <p:nvPr/>
          </p:nvSpPr>
          <p:spPr>
            <a:xfrm>
              <a:off x="283061" y="1898052"/>
              <a:ext cx="680720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13</a:t>
              </a:r>
            </a:p>
          </p:txBody>
        </p:sp>
      </p:grpSp>
      <p:pic>
        <p:nvPicPr>
          <p:cNvPr id="40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7B57829-B94F-4468-B07A-DAFBAA5274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6"/>
          <a:stretch/>
        </p:blipFill>
        <p:spPr>
          <a:xfrm>
            <a:off x="1649608" y="3528156"/>
            <a:ext cx="2935215" cy="576146"/>
          </a:xfrm>
          <a:prstGeom prst="rect">
            <a:avLst/>
          </a:prstGeom>
        </p:spPr>
      </p:pic>
      <p:sp>
        <p:nvSpPr>
          <p:cNvPr id="41" name="สีเขียว">
            <a:extLst>
              <a:ext uri="{FF2B5EF4-FFF2-40B4-BE49-F238E27FC236}">
                <a16:creationId xmlns:a16="http://schemas.microsoft.com/office/drawing/2014/main" id="{0CB910D0-1271-44F3-9CE2-DAD998557B02}"/>
              </a:ext>
            </a:extLst>
          </p:cNvPr>
          <p:cNvSpPr/>
          <p:nvPr/>
        </p:nvSpPr>
        <p:spPr>
          <a:xfrm>
            <a:off x="1906624" y="3591713"/>
            <a:ext cx="641415" cy="432000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2" name="สีเขียว">
            <a:extLst>
              <a:ext uri="{FF2B5EF4-FFF2-40B4-BE49-F238E27FC236}">
                <a16:creationId xmlns:a16="http://schemas.microsoft.com/office/drawing/2014/main" id="{82F437AA-26DB-4B02-924B-424D614F993D}"/>
              </a:ext>
            </a:extLst>
          </p:cNvPr>
          <p:cNvSpPr/>
          <p:nvPr/>
        </p:nvSpPr>
        <p:spPr>
          <a:xfrm>
            <a:off x="1222824" y="3620237"/>
            <a:ext cx="384048" cy="384048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3" name="สีม่วง">
            <a:extLst>
              <a:ext uri="{FF2B5EF4-FFF2-40B4-BE49-F238E27FC236}">
                <a16:creationId xmlns:a16="http://schemas.microsoft.com/office/drawing/2014/main" id="{AEF4217F-6ED7-4E74-A7DE-9EF275959C60}"/>
              </a:ext>
            </a:extLst>
          </p:cNvPr>
          <p:cNvSpPr/>
          <p:nvPr/>
        </p:nvSpPr>
        <p:spPr>
          <a:xfrm>
            <a:off x="3052904" y="3070956"/>
            <a:ext cx="1322250" cy="540000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4" name="สีม่วง">
            <a:extLst>
              <a:ext uri="{FF2B5EF4-FFF2-40B4-BE49-F238E27FC236}">
                <a16:creationId xmlns:a16="http://schemas.microsoft.com/office/drawing/2014/main" id="{720DB9B3-34B8-418A-8B7C-D81F4E6184A2}"/>
              </a:ext>
            </a:extLst>
          </p:cNvPr>
          <p:cNvSpPr/>
          <p:nvPr/>
        </p:nvSpPr>
        <p:spPr>
          <a:xfrm>
            <a:off x="1229390" y="3624414"/>
            <a:ext cx="384048" cy="384048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6" name="หัวข้อ">
            <a:extLst>
              <a:ext uri="{FF2B5EF4-FFF2-40B4-BE49-F238E27FC236}">
                <a16:creationId xmlns:a16="http://schemas.microsoft.com/office/drawing/2014/main" id="{64CF0338-5E8A-442C-B1AB-804AD1EDAD4A}"/>
              </a:ext>
            </a:extLst>
          </p:cNvPr>
          <p:cNvSpPr txBox="1"/>
          <p:nvPr/>
        </p:nvSpPr>
        <p:spPr>
          <a:xfrm>
            <a:off x="1542427" y="4900936"/>
            <a:ext cx="382616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ตัน 128 กิโลกรัม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3746760-E480-49C2-A93A-E414B3AC440A}"/>
              </a:ext>
            </a:extLst>
          </p:cNvPr>
          <p:cNvGrpSpPr/>
          <p:nvPr/>
        </p:nvGrpSpPr>
        <p:grpSpPr>
          <a:xfrm>
            <a:off x="1715381" y="3406130"/>
            <a:ext cx="2602446" cy="666850"/>
            <a:chOff x="4947909" y="2815707"/>
            <a:chExt cx="2602446" cy="666850"/>
          </a:xfrm>
        </p:grpSpPr>
        <p:sp>
          <p:nvSpPr>
            <p:cNvPr id="48" name="หัวข้อ">
              <a:extLst>
                <a:ext uri="{FF2B5EF4-FFF2-40B4-BE49-F238E27FC236}">
                  <a16:creationId xmlns:a16="http://schemas.microsoft.com/office/drawing/2014/main" id="{6380BBA2-1F06-48EE-90B4-445975D0E373}"/>
                </a:ext>
              </a:extLst>
            </p:cNvPr>
            <p:cNvSpPr txBox="1"/>
            <p:nvPr/>
          </p:nvSpPr>
          <p:spPr>
            <a:xfrm>
              <a:off x="4947909" y="2815708"/>
              <a:ext cx="810073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25</a:t>
              </a:r>
            </a:p>
          </p:txBody>
        </p:sp>
        <p:sp>
          <p:nvSpPr>
            <p:cNvPr id="49" name="หัวข้อ">
              <a:extLst>
                <a:ext uri="{FF2B5EF4-FFF2-40B4-BE49-F238E27FC236}">
                  <a16:creationId xmlns:a16="http://schemas.microsoft.com/office/drawing/2014/main" id="{EB94E6DA-EDCC-4B0E-A5C9-92F9CC16F3AB}"/>
                </a:ext>
              </a:extLst>
            </p:cNvPr>
            <p:cNvSpPr txBox="1"/>
            <p:nvPr/>
          </p:nvSpPr>
          <p:spPr>
            <a:xfrm>
              <a:off x="6406794" y="2815707"/>
              <a:ext cx="114356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24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3656FA2-D3D7-4461-9BE3-E5858D1B4F4E}"/>
              </a:ext>
            </a:extLst>
          </p:cNvPr>
          <p:cNvGrpSpPr/>
          <p:nvPr/>
        </p:nvGrpSpPr>
        <p:grpSpPr>
          <a:xfrm>
            <a:off x="1472824" y="2449187"/>
            <a:ext cx="3064290" cy="666849"/>
            <a:chOff x="4705352" y="2171141"/>
            <a:chExt cx="3064290" cy="666849"/>
          </a:xfrm>
        </p:grpSpPr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85D8B67B-178B-4E37-984D-F80DD246E65F}"/>
                </a:ext>
              </a:extLst>
            </p:cNvPr>
            <p:cNvSpPr txBox="1"/>
            <p:nvPr/>
          </p:nvSpPr>
          <p:spPr>
            <a:xfrm>
              <a:off x="4705352" y="2171141"/>
              <a:ext cx="1461624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ตัน</a:t>
              </a:r>
            </a:p>
          </p:txBody>
        </p:sp>
        <p:sp>
          <p:nvSpPr>
            <p:cNvPr id="52" name="หัวข้อ">
              <a:extLst>
                <a:ext uri="{FF2B5EF4-FFF2-40B4-BE49-F238E27FC236}">
                  <a16:creationId xmlns:a16="http://schemas.microsoft.com/office/drawing/2014/main" id="{2121D368-CECE-4A19-BD4D-E45257D395A3}"/>
                </a:ext>
              </a:extLst>
            </p:cNvPr>
            <p:cNvSpPr txBox="1"/>
            <p:nvPr/>
          </p:nvSpPr>
          <p:spPr>
            <a:xfrm>
              <a:off x="6363687" y="2171141"/>
              <a:ext cx="1405955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กิโลกรัม</a:t>
              </a:r>
            </a:p>
          </p:txBody>
        </p:sp>
      </p:grpSp>
      <p:sp>
        <p:nvSpPr>
          <p:cNvPr id="53" name="หัวข้อ">
            <a:extLst>
              <a:ext uri="{FF2B5EF4-FFF2-40B4-BE49-F238E27FC236}">
                <a16:creationId xmlns:a16="http://schemas.microsoft.com/office/drawing/2014/main" id="{2A6CA1ED-BF83-47A5-804F-96DCE4EEE3CD}"/>
              </a:ext>
            </a:extLst>
          </p:cNvPr>
          <p:cNvSpPr txBox="1"/>
          <p:nvPr/>
        </p:nvSpPr>
        <p:spPr>
          <a:xfrm>
            <a:off x="1045458" y="3406131"/>
            <a:ext cx="76917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6C86AA-8EEB-4758-92A9-D8C188FE0251}"/>
              </a:ext>
            </a:extLst>
          </p:cNvPr>
          <p:cNvGrpSpPr/>
          <p:nvPr/>
        </p:nvGrpSpPr>
        <p:grpSpPr>
          <a:xfrm>
            <a:off x="871934" y="4042532"/>
            <a:ext cx="3712889" cy="688641"/>
            <a:chOff x="1109046" y="3886356"/>
            <a:chExt cx="3712889" cy="688641"/>
          </a:xfrm>
        </p:grpSpPr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CDD5C218-B667-4AEE-811E-E70F18243709}"/>
                </a:ext>
              </a:extLst>
            </p:cNvPr>
            <p:cNvSpPr txBox="1"/>
            <p:nvPr/>
          </p:nvSpPr>
          <p:spPr>
            <a:xfrm>
              <a:off x="1109046" y="3886356"/>
              <a:ext cx="1646024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512D05E-C516-426E-92CF-7142FB44146B}"/>
                </a:ext>
              </a:extLst>
            </p:cNvPr>
            <p:cNvGrpSpPr/>
            <p:nvPr/>
          </p:nvGrpSpPr>
          <p:grpSpPr>
            <a:xfrm>
              <a:off x="2184021" y="4501628"/>
              <a:ext cx="2637914" cy="73369"/>
              <a:chOff x="4844978" y="5509722"/>
              <a:chExt cx="2771563" cy="76985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D63C5041-7C83-4BA4-8B32-A7D13E5E56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4978" y="5509722"/>
                <a:ext cx="277156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9AA678D-69F2-4F01-815E-FE05E167F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4978" y="5586707"/>
                <a:ext cx="277156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7A21018E-8636-4A9F-9F3A-FB1093E63A80}"/>
              </a:ext>
            </a:extLst>
          </p:cNvPr>
          <p:cNvSpPr txBox="1"/>
          <p:nvPr/>
        </p:nvSpPr>
        <p:spPr>
          <a:xfrm>
            <a:off x="3136652" y="4045356"/>
            <a:ext cx="1190922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128</a:t>
            </a:r>
          </a:p>
        </p:txBody>
      </p:sp>
      <p:sp>
        <p:nvSpPr>
          <p:cNvPr id="62" name="หัวข้อ">
            <a:extLst>
              <a:ext uri="{FF2B5EF4-FFF2-40B4-BE49-F238E27FC236}">
                <a16:creationId xmlns:a16="http://schemas.microsoft.com/office/drawing/2014/main" id="{BA4AD061-D49D-4479-971D-F89DCFFCA5CE}"/>
              </a:ext>
            </a:extLst>
          </p:cNvPr>
          <p:cNvSpPr txBox="1"/>
          <p:nvPr/>
        </p:nvSpPr>
        <p:spPr>
          <a:xfrm>
            <a:off x="5995663" y="2268769"/>
            <a:ext cx="544251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1) หาผลหารในหน่วยตัน</a:t>
            </a:r>
          </a:p>
        </p:txBody>
      </p:sp>
      <p:sp>
        <p:nvSpPr>
          <p:cNvPr id="65" name="หัวข้อ">
            <a:extLst>
              <a:ext uri="{FF2B5EF4-FFF2-40B4-BE49-F238E27FC236}">
                <a16:creationId xmlns:a16="http://schemas.microsoft.com/office/drawing/2014/main" id="{F68E2866-33A0-4198-9360-9AE9F0B5B2CA}"/>
              </a:ext>
            </a:extLst>
          </p:cNvPr>
          <p:cNvSpPr txBox="1"/>
          <p:nvPr/>
        </p:nvSpPr>
        <p:spPr>
          <a:xfrm>
            <a:off x="5995663" y="5591790"/>
            <a:ext cx="544251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) หาผลหารในหน่วยกิโลกรัม</a:t>
            </a:r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B760B011-40A4-42D1-8EAE-BB75D5828E41}"/>
              </a:ext>
            </a:extLst>
          </p:cNvPr>
          <p:cNvSpPr txBox="1"/>
          <p:nvPr/>
        </p:nvSpPr>
        <p:spPr>
          <a:xfrm>
            <a:off x="6354895" y="2767538"/>
            <a:ext cx="219417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25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ได้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4A5505C4-1D37-446E-9CB7-E50312BFDFC0}"/>
              </a:ext>
            </a:extLst>
          </p:cNvPr>
          <p:cNvSpPr txBox="1"/>
          <p:nvPr/>
        </p:nvSpPr>
        <p:spPr>
          <a:xfrm>
            <a:off x="7767458" y="2767538"/>
            <a:ext cx="365716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r>
              <a:rPr lang="en-US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เศษ 1 ตัน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07AEB24B-5940-4ED5-AEBD-003EF9BC9217}"/>
              </a:ext>
            </a:extLst>
          </p:cNvPr>
          <p:cNvSpPr txBox="1"/>
          <p:nvPr/>
        </p:nvSpPr>
        <p:spPr>
          <a:xfrm>
            <a:off x="6354895" y="6106805"/>
            <a:ext cx="191820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1,024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C971017E-D212-4311-A41E-13AAE04F4053}"/>
              </a:ext>
            </a:extLst>
          </p:cNvPr>
          <p:cNvSpPr txBox="1"/>
          <p:nvPr/>
        </p:nvSpPr>
        <p:spPr>
          <a:xfrm>
            <a:off x="8037024" y="6106805"/>
            <a:ext cx="215889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128 กิโลกรัม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6E37A1B-B18E-477D-9F8E-5E1749182D66}"/>
              </a:ext>
            </a:extLst>
          </p:cNvPr>
          <p:cNvGrpSpPr/>
          <p:nvPr/>
        </p:nvGrpSpPr>
        <p:grpSpPr>
          <a:xfrm>
            <a:off x="5741656" y="3292017"/>
            <a:ext cx="5824171" cy="1197339"/>
            <a:chOff x="5568815" y="3079776"/>
            <a:chExt cx="5824171" cy="1197339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B02F062-395B-48D5-81DA-3F83366341D7}"/>
                </a:ext>
              </a:extLst>
            </p:cNvPr>
            <p:cNvGrpSpPr/>
            <p:nvPr/>
          </p:nvGrpSpPr>
          <p:grpSpPr>
            <a:xfrm>
              <a:off x="5568815" y="3116037"/>
              <a:ext cx="5412486" cy="1161078"/>
              <a:chOff x="5568815" y="3116037"/>
              <a:chExt cx="5412486" cy="1161078"/>
            </a:xfrm>
          </p:grpSpPr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356FF1B1-CFE6-4B97-8ABE-9A33003415B9}"/>
                  </a:ext>
                </a:extLst>
              </p:cNvPr>
              <p:cNvSpPr/>
              <p:nvPr/>
            </p:nvSpPr>
            <p:spPr>
              <a:xfrm>
                <a:off x="5635490" y="3192236"/>
                <a:ext cx="5345811" cy="1084879"/>
              </a:xfrm>
              <a:custGeom>
                <a:avLst/>
                <a:gdLst>
                  <a:gd name="connsiteX0" fmla="*/ 0 w 5345811"/>
                  <a:gd name="connsiteY0" fmla="*/ 154324 h 1084879"/>
                  <a:gd name="connsiteX1" fmla="*/ 154324 w 5345811"/>
                  <a:gd name="connsiteY1" fmla="*/ 0 h 1084879"/>
                  <a:gd name="connsiteX2" fmla="*/ 683226 w 5345811"/>
                  <a:gd name="connsiteY2" fmla="*/ 0 h 1084879"/>
                  <a:gd name="connsiteX3" fmla="*/ 1262500 w 5345811"/>
                  <a:gd name="connsiteY3" fmla="*/ 0 h 1084879"/>
                  <a:gd name="connsiteX4" fmla="*/ 1942517 w 5345811"/>
                  <a:gd name="connsiteY4" fmla="*/ 0 h 1084879"/>
                  <a:gd name="connsiteX5" fmla="*/ 2622534 w 5345811"/>
                  <a:gd name="connsiteY5" fmla="*/ 0 h 1084879"/>
                  <a:gd name="connsiteX6" fmla="*/ 3302551 w 5345811"/>
                  <a:gd name="connsiteY6" fmla="*/ 0 h 1084879"/>
                  <a:gd name="connsiteX7" fmla="*/ 3982568 w 5345811"/>
                  <a:gd name="connsiteY7" fmla="*/ 0 h 1084879"/>
                  <a:gd name="connsiteX8" fmla="*/ 4511470 w 5345811"/>
                  <a:gd name="connsiteY8" fmla="*/ 0 h 1084879"/>
                  <a:gd name="connsiteX9" fmla="*/ 5191487 w 5345811"/>
                  <a:gd name="connsiteY9" fmla="*/ 0 h 1084879"/>
                  <a:gd name="connsiteX10" fmla="*/ 5345811 w 5345811"/>
                  <a:gd name="connsiteY10" fmla="*/ 154324 h 1084879"/>
                  <a:gd name="connsiteX11" fmla="*/ 5345811 w 5345811"/>
                  <a:gd name="connsiteY11" fmla="*/ 542440 h 1084879"/>
                  <a:gd name="connsiteX12" fmla="*/ 5345811 w 5345811"/>
                  <a:gd name="connsiteY12" fmla="*/ 930555 h 1084879"/>
                  <a:gd name="connsiteX13" fmla="*/ 5191487 w 5345811"/>
                  <a:gd name="connsiteY13" fmla="*/ 1084879 h 1084879"/>
                  <a:gd name="connsiteX14" fmla="*/ 4612213 w 5345811"/>
                  <a:gd name="connsiteY14" fmla="*/ 1084879 h 1084879"/>
                  <a:gd name="connsiteX15" fmla="*/ 4083311 w 5345811"/>
                  <a:gd name="connsiteY15" fmla="*/ 1084879 h 1084879"/>
                  <a:gd name="connsiteX16" fmla="*/ 3554409 w 5345811"/>
                  <a:gd name="connsiteY16" fmla="*/ 1084879 h 1084879"/>
                  <a:gd name="connsiteX17" fmla="*/ 3075879 w 5345811"/>
                  <a:gd name="connsiteY17" fmla="*/ 1084879 h 1084879"/>
                  <a:gd name="connsiteX18" fmla="*/ 2395862 w 5345811"/>
                  <a:gd name="connsiteY18" fmla="*/ 1084879 h 1084879"/>
                  <a:gd name="connsiteX19" fmla="*/ 1866959 w 5345811"/>
                  <a:gd name="connsiteY19" fmla="*/ 1084879 h 1084879"/>
                  <a:gd name="connsiteX20" fmla="*/ 1287686 w 5345811"/>
                  <a:gd name="connsiteY20" fmla="*/ 1084879 h 1084879"/>
                  <a:gd name="connsiteX21" fmla="*/ 708412 w 5345811"/>
                  <a:gd name="connsiteY21" fmla="*/ 1084879 h 1084879"/>
                  <a:gd name="connsiteX22" fmla="*/ 154324 w 5345811"/>
                  <a:gd name="connsiteY22" fmla="*/ 1084879 h 1084879"/>
                  <a:gd name="connsiteX23" fmla="*/ 0 w 5345811"/>
                  <a:gd name="connsiteY23" fmla="*/ 930555 h 1084879"/>
                  <a:gd name="connsiteX24" fmla="*/ 0 w 5345811"/>
                  <a:gd name="connsiteY24" fmla="*/ 534677 h 1084879"/>
                  <a:gd name="connsiteX25" fmla="*/ 0 w 5345811"/>
                  <a:gd name="connsiteY25" fmla="*/ 154324 h 108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45811" h="1084879" fill="none" extrusionOk="0">
                    <a:moveTo>
                      <a:pt x="0" y="154324"/>
                    </a:moveTo>
                    <a:cubicBezTo>
                      <a:pt x="4489" y="50384"/>
                      <a:pt x="68452" y="10639"/>
                      <a:pt x="154324" y="0"/>
                    </a:cubicBezTo>
                    <a:cubicBezTo>
                      <a:pt x="416979" y="9471"/>
                      <a:pt x="477094" y="-9233"/>
                      <a:pt x="683226" y="0"/>
                    </a:cubicBezTo>
                    <a:cubicBezTo>
                      <a:pt x="889358" y="9233"/>
                      <a:pt x="1096903" y="26774"/>
                      <a:pt x="1262500" y="0"/>
                    </a:cubicBezTo>
                    <a:cubicBezTo>
                      <a:pt x="1428097" y="-26774"/>
                      <a:pt x="1614079" y="-21512"/>
                      <a:pt x="1942517" y="0"/>
                    </a:cubicBezTo>
                    <a:cubicBezTo>
                      <a:pt x="2270955" y="21512"/>
                      <a:pt x="2450513" y="11894"/>
                      <a:pt x="2622534" y="0"/>
                    </a:cubicBezTo>
                    <a:cubicBezTo>
                      <a:pt x="2794555" y="-11894"/>
                      <a:pt x="3050630" y="-2088"/>
                      <a:pt x="3302551" y="0"/>
                    </a:cubicBezTo>
                    <a:cubicBezTo>
                      <a:pt x="3554472" y="2088"/>
                      <a:pt x="3723027" y="14160"/>
                      <a:pt x="3982568" y="0"/>
                    </a:cubicBezTo>
                    <a:cubicBezTo>
                      <a:pt x="4242109" y="-14160"/>
                      <a:pt x="4271829" y="192"/>
                      <a:pt x="4511470" y="0"/>
                    </a:cubicBezTo>
                    <a:cubicBezTo>
                      <a:pt x="4751111" y="-192"/>
                      <a:pt x="4928652" y="12763"/>
                      <a:pt x="5191487" y="0"/>
                    </a:cubicBezTo>
                    <a:cubicBezTo>
                      <a:pt x="5279167" y="5979"/>
                      <a:pt x="5343042" y="87796"/>
                      <a:pt x="5345811" y="154324"/>
                    </a:cubicBezTo>
                    <a:cubicBezTo>
                      <a:pt x="5330923" y="237522"/>
                      <a:pt x="5347368" y="419594"/>
                      <a:pt x="5345811" y="542440"/>
                    </a:cubicBezTo>
                    <a:cubicBezTo>
                      <a:pt x="5344254" y="665286"/>
                      <a:pt x="5359585" y="778022"/>
                      <a:pt x="5345811" y="930555"/>
                    </a:cubicBezTo>
                    <a:cubicBezTo>
                      <a:pt x="5339596" y="1012082"/>
                      <a:pt x="5276605" y="1082226"/>
                      <a:pt x="5191487" y="1084879"/>
                    </a:cubicBezTo>
                    <a:cubicBezTo>
                      <a:pt x="5009849" y="1095637"/>
                      <a:pt x="4801307" y="1101613"/>
                      <a:pt x="4612213" y="1084879"/>
                    </a:cubicBezTo>
                    <a:cubicBezTo>
                      <a:pt x="4423119" y="1068145"/>
                      <a:pt x="4237848" y="1107096"/>
                      <a:pt x="4083311" y="1084879"/>
                    </a:cubicBezTo>
                    <a:cubicBezTo>
                      <a:pt x="3928774" y="1062662"/>
                      <a:pt x="3748111" y="1071789"/>
                      <a:pt x="3554409" y="1084879"/>
                    </a:cubicBezTo>
                    <a:cubicBezTo>
                      <a:pt x="3360707" y="1097969"/>
                      <a:pt x="3282983" y="1066658"/>
                      <a:pt x="3075879" y="1084879"/>
                    </a:cubicBezTo>
                    <a:cubicBezTo>
                      <a:pt x="2868775" y="1103101"/>
                      <a:pt x="2709789" y="1106017"/>
                      <a:pt x="2395862" y="1084879"/>
                    </a:cubicBezTo>
                    <a:cubicBezTo>
                      <a:pt x="2081935" y="1063741"/>
                      <a:pt x="2011328" y="1088373"/>
                      <a:pt x="1866959" y="1084879"/>
                    </a:cubicBezTo>
                    <a:cubicBezTo>
                      <a:pt x="1722590" y="1081385"/>
                      <a:pt x="1434413" y="1100256"/>
                      <a:pt x="1287686" y="1084879"/>
                    </a:cubicBezTo>
                    <a:cubicBezTo>
                      <a:pt x="1140959" y="1069502"/>
                      <a:pt x="885133" y="1107867"/>
                      <a:pt x="708412" y="1084879"/>
                    </a:cubicBezTo>
                    <a:cubicBezTo>
                      <a:pt x="531691" y="1061891"/>
                      <a:pt x="414925" y="1094028"/>
                      <a:pt x="154324" y="1084879"/>
                    </a:cubicBezTo>
                    <a:cubicBezTo>
                      <a:pt x="71296" y="1080396"/>
                      <a:pt x="-14124" y="1000650"/>
                      <a:pt x="0" y="930555"/>
                    </a:cubicBezTo>
                    <a:cubicBezTo>
                      <a:pt x="-10942" y="839752"/>
                      <a:pt x="-19742" y="714637"/>
                      <a:pt x="0" y="534677"/>
                    </a:cubicBezTo>
                    <a:cubicBezTo>
                      <a:pt x="19742" y="354717"/>
                      <a:pt x="-4805" y="320000"/>
                      <a:pt x="0" y="154324"/>
                    </a:cubicBezTo>
                    <a:close/>
                  </a:path>
                  <a:path w="5345811" h="1084879" stroke="0" extrusionOk="0">
                    <a:moveTo>
                      <a:pt x="0" y="154324"/>
                    </a:moveTo>
                    <a:cubicBezTo>
                      <a:pt x="-4270" y="75374"/>
                      <a:pt x="74148" y="6476"/>
                      <a:pt x="154324" y="0"/>
                    </a:cubicBezTo>
                    <a:cubicBezTo>
                      <a:pt x="333313" y="5390"/>
                      <a:pt x="517418" y="-23689"/>
                      <a:pt x="632854" y="0"/>
                    </a:cubicBezTo>
                    <a:cubicBezTo>
                      <a:pt x="748290" y="23689"/>
                      <a:pt x="1066054" y="8208"/>
                      <a:pt x="1262500" y="0"/>
                    </a:cubicBezTo>
                    <a:cubicBezTo>
                      <a:pt x="1458946" y="-8208"/>
                      <a:pt x="1636671" y="17057"/>
                      <a:pt x="1841774" y="0"/>
                    </a:cubicBezTo>
                    <a:cubicBezTo>
                      <a:pt x="2046877" y="-17057"/>
                      <a:pt x="2258900" y="-10008"/>
                      <a:pt x="2572162" y="0"/>
                    </a:cubicBezTo>
                    <a:cubicBezTo>
                      <a:pt x="2885424" y="10008"/>
                      <a:pt x="2938634" y="25652"/>
                      <a:pt x="3201808" y="0"/>
                    </a:cubicBezTo>
                    <a:cubicBezTo>
                      <a:pt x="3464982" y="-25652"/>
                      <a:pt x="3688297" y="33750"/>
                      <a:pt x="3932196" y="0"/>
                    </a:cubicBezTo>
                    <a:cubicBezTo>
                      <a:pt x="4176095" y="-33750"/>
                      <a:pt x="4297603" y="20105"/>
                      <a:pt x="4410727" y="0"/>
                    </a:cubicBezTo>
                    <a:cubicBezTo>
                      <a:pt x="4523851" y="-20105"/>
                      <a:pt x="5027264" y="17823"/>
                      <a:pt x="5191487" y="0"/>
                    </a:cubicBezTo>
                    <a:cubicBezTo>
                      <a:pt x="5279361" y="4741"/>
                      <a:pt x="5339393" y="85621"/>
                      <a:pt x="5345811" y="154324"/>
                    </a:cubicBezTo>
                    <a:cubicBezTo>
                      <a:pt x="5341692" y="245379"/>
                      <a:pt x="5335045" y="377331"/>
                      <a:pt x="5345811" y="519153"/>
                    </a:cubicBezTo>
                    <a:cubicBezTo>
                      <a:pt x="5356577" y="660975"/>
                      <a:pt x="5336454" y="750301"/>
                      <a:pt x="5345811" y="930555"/>
                    </a:cubicBezTo>
                    <a:cubicBezTo>
                      <a:pt x="5344248" y="1012990"/>
                      <a:pt x="5288616" y="1069170"/>
                      <a:pt x="5191487" y="1084879"/>
                    </a:cubicBezTo>
                    <a:cubicBezTo>
                      <a:pt x="5026839" y="1107449"/>
                      <a:pt x="4762191" y="1062966"/>
                      <a:pt x="4612213" y="1084879"/>
                    </a:cubicBezTo>
                    <a:cubicBezTo>
                      <a:pt x="4462235" y="1106792"/>
                      <a:pt x="4066137" y="1080174"/>
                      <a:pt x="3881825" y="1084879"/>
                    </a:cubicBezTo>
                    <a:cubicBezTo>
                      <a:pt x="3697513" y="1089584"/>
                      <a:pt x="3314129" y="1103459"/>
                      <a:pt x="3151436" y="1084879"/>
                    </a:cubicBezTo>
                    <a:cubicBezTo>
                      <a:pt x="2988743" y="1066299"/>
                      <a:pt x="2728413" y="1066566"/>
                      <a:pt x="2622534" y="1084879"/>
                    </a:cubicBezTo>
                    <a:cubicBezTo>
                      <a:pt x="2516655" y="1103192"/>
                      <a:pt x="2271232" y="1090128"/>
                      <a:pt x="2043260" y="1084879"/>
                    </a:cubicBezTo>
                    <a:cubicBezTo>
                      <a:pt x="1815288" y="1079630"/>
                      <a:pt x="1706343" y="1080546"/>
                      <a:pt x="1564730" y="1084879"/>
                    </a:cubicBezTo>
                    <a:cubicBezTo>
                      <a:pt x="1423117" y="1089213"/>
                      <a:pt x="1279073" y="1064574"/>
                      <a:pt x="1035828" y="1084879"/>
                    </a:cubicBezTo>
                    <a:cubicBezTo>
                      <a:pt x="792583" y="1105184"/>
                      <a:pt x="359500" y="1067715"/>
                      <a:pt x="154324" y="1084879"/>
                    </a:cubicBezTo>
                    <a:cubicBezTo>
                      <a:pt x="76051" y="1097945"/>
                      <a:pt x="28" y="1013665"/>
                      <a:pt x="0" y="930555"/>
                    </a:cubicBezTo>
                    <a:cubicBezTo>
                      <a:pt x="-19353" y="818553"/>
                      <a:pt x="1373" y="638212"/>
                      <a:pt x="0" y="542440"/>
                    </a:cubicBezTo>
                    <a:cubicBezTo>
                      <a:pt x="-1373" y="446668"/>
                      <a:pt x="-2872" y="335684"/>
                      <a:pt x="0" y="15432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  <a:extLst>
                  <a:ext uri="{C807C97D-BFC1-408E-A445-0C87EB9F89A2}">
                    <ask:lineSketchStyleProps xmlns:ask="http://schemas.microsoft.com/office/drawing/2018/sketchyshapes" sd="736960117">
                      <a:prstGeom prst="roundRect">
                        <a:avLst>
                          <a:gd name="adj" fmla="val 1422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69D9D19E-F69A-4CC4-80AE-EF66A80F357A}"/>
                  </a:ext>
                </a:extLst>
              </p:cNvPr>
              <p:cNvSpPr/>
              <p:nvPr/>
            </p:nvSpPr>
            <p:spPr>
              <a:xfrm>
                <a:off x="5568815" y="3116037"/>
                <a:ext cx="5345811" cy="1090080"/>
              </a:xfrm>
              <a:custGeom>
                <a:avLst/>
                <a:gdLst>
                  <a:gd name="connsiteX0" fmla="*/ 0 w 5345811"/>
                  <a:gd name="connsiteY0" fmla="*/ 181684 h 1090080"/>
                  <a:gd name="connsiteX1" fmla="*/ 181684 w 5345811"/>
                  <a:gd name="connsiteY1" fmla="*/ 0 h 1090080"/>
                  <a:gd name="connsiteX2" fmla="*/ 704841 w 5345811"/>
                  <a:gd name="connsiteY2" fmla="*/ 0 h 1090080"/>
                  <a:gd name="connsiteX3" fmla="*/ 1277821 w 5345811"/>
                  <a:gd name="connsiteY3" fmla="*/ 0 h 1090080"/>
                  <a:gd name="connsiteX4" fmla="*/ 1950451 w 5345811"/>
                  <a:gd name="connsiteY4" fmla="*/ 0 h 1090080"/>
                  <a:gd name="connsiteX5" fmla="*/ 2623081 w 5345811"/>
                  <a:gd name="connsiteY5" fmla="*/ 0 h 1090080"/>
                  <a:gd name="connsiteX6" fmla="*/ 3295711 w 5345811"/>
                  <a:gd name="connsiteY6" fmla="*/ 0 h 1090080"/>
                  <a:gd name="connsiteX7" fmla="*/ 3968341 w 5345811"/>
                  <a:gd name="connsiteY7" fmla="*/ 0 h 1090080"/>
                  <a:gd name="connsiteX8" fmla="*/ 4491497 w 5345811"/>
                  <a:gd name="connsiteY8" fmla="*/ 0 h 1090080"/>
                  <a:gd name="connsiteX9" fmla="*/ 5164127 w 5345811"/>
                  <a:gd name="connsiteY9" fmla="*/ 0 h 1090080"/>
                  <a:gd name="connsiteX10" fmla="*/ 5345811 w 5345811"/>
                  <a:gd name="connsiteY10" fmla="*/ 181684 h 1090080"/>
                  <a:gd name="connsiteX11" fmla="*/ 5345811 w 5345811"/>
                  <a:gd name="connsiteY11" fmla="*/ 545040 h 1090080"/>
                  <a:gd name="connsiteX12" fmla="*/ 5345811 w 5345811"/>
                  <a:gd name="connsiteY12" fmla="*/ 908396 h 1090080"/>
                  <a:gd name="connsiteX13" fmla="*/ 5164127 w 5345811"/>
                  <a:gd name="connsiteY13" fmla="*/ 1090080 h 1090080"/>
                  <a:gd name="connsiteX14" fmla="*/ 4591146 w 5345811"/>
                  <a:gd name="connsiteY14" fmla="*/ 1090080 h 1090080"/>
                  <a:gd name="connsiteX15" fmla="*/ 4067990 w 5345811"/>
                  <a:gd name="connsiteY15" fmla="*/ 1090080 h 1090080"/>
                  <a:gd name="connsiteX16" fmla="*/ 3544833 w 5345811"/>
                  <a:gd name="connsiteY16" fmla="*/ 1090080 h 1090080"/>
                  <a:gd name="connsiteX17" fmla="*/ 3071501 w 5345811"/>
                  <a:gd name="connsiteY17" fmla="*/ 1090080 h 1090080"/>
                  <a:gd name="connsiteX18" fmla="*/ 2398871 w 5345811"/>
                  <a:gd name="connsiteY18" fmla="*/ 1090080 h 1090080"/>
                  <a:gd name="connsiteX19" fmla="*/ 1875715 w 5345811"/>
                  <a:gd name="connsiteY19" fmla="*/ 1090080 h 1090080"/>
                  <a:gd name="connsiteX20" fmla="*/ 1302734 w 5345811"/>
                  <a:gd name="connsiteY20" fmla="*/ 1090080 h 1090080"/>
                  <a:gd name="connsiteX21" fmla="*/ 729753 w 5345811"/>
                  <a:gd name="connsiteY21" fmla="*/ 1090080 h 1090080"/>
                  <a:gd name="connsiteX22" fmla="*/ 181684 w 5345811"/>
                  <a:gd name="connsiteY22" fmla="*/ 1090080 h 1090080"/>
                  <a:gd name="connsiteX23" fmla="*/ 0 w 5345811"/>
                  <a:gd name="connsiteY23" fmla="*/ 908396 h 1090080"/>
                  <a:gd name="connsiteX24" fmla="*/ 0 w 5345811"/>
                  <a:gd name="connsiteY24" fmla="*/ 537773 h 1090080"/>
                  <a:gd name="connsiteX25" fmla="*/ 0 w 5345811"/>
                  <a:gd name="connsiteY25" fmla="*/ 181684 h 109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45811" h="1090080" fill="none" extrusionOk="0">
                    <a:moveTo>
                      <a:pt x="0" y="181684"/>
                    </a:moveTo>
                    <a:cubicBezTo>
                      <a:pt x="5337" y="59098"/>
                      <a:pt x="81001" y="5672"/>
                      <a:pt x="181684" y="0"/>
                    </a:cubicBezTo>
                    <a:cubicBezTo>
                      <a:pt x="378531" y="23447"/>
                      <a:pt x="518935" y="-17014"/>
                      <a:pt x="704841" y="0"/>
                    </a:cubicBezTo>
                    <a:cubicBezTo>
                      <a:pt x="890747" y="17014"/>
                      <a:pt x="1058740" y="27060"/>
                      <a:pt x="1277821" y="0"/>
                    </a:cubicBezTo>
                    <a:cubicBezTo>
                      <a:pt x="1496902" y="-27060"/>
                      <a:pt x="1770742" y="-26232"/>
                      <a:pt x="1950451" y="0"/>
                    </a:cubicBezTo>
                    <a:cubicBezTo>
                      <a:pt x="2130160" y="26232"/>
                      <a:pt x="2312859" y="-28868"/>
                      <a:pt x="2623081" y="0"/>
                    </a:cubicBezTo>
                    <a:cubicBezTo>
                      <a:pt x="2933303" y="28868"/>
                      <a:pt x="3153260" y="-10554"/>
                      <a:pt x="3295711" y="0"/>
                    </a:cubicBezTo>
                    <a:cubicBezTo>
                      <a:pt x="3438162" y="10554"/>
                      <a:pt x="3720412" y="-10457"/>
                      <a:pt x="3968341" y="0"/>
                    </a:cubicBezTo>
                    <a:cubicBezTo>
                      <a:pt x="4216270" y="10457"/>
                      <a:pt x="4247274" y="22673"/>
                      <a:pt x="4491497" y="0"/>
                    </a:cubicBezTo>
                    <a:cubicBezTo>
                      <a:pt x="4735720" y="-22673"/>
                      <a:pt x="4967846" y="1019"/>
                      <a:pt x="5164127" y="0"/>
                    </a:cubicBezTo>
                    <a:cubicBezTo>
                      <a:pt x="5273089" y="21049"/>
                      <a:pt x="5342673" y="102538"/>
                      <a:pt x="5345811" y="181684"/>
                    </a:cubicBezTo>
                    <a:cubicBezTo>
                      <a:pt x="5347735" y="310366"/>
                      <a:pt x="5336923" y="431047"/>
                      <a:pt x="5345811" y="545040"/>
                    </a:cubicBezTo>
                    <a:cubicBezTo>
                      <a:pt x="5354699" y="659033"/>
                      <a:pt x="5335682" y="743573"/>
                      <a:pt x="5345811" y="908396"/>
                    </a:cubicBezTo>
                    <a:cubicBezTo>
                      <a:pt x="5329722" y="999148"/>
                      <a:pt x="5263988" y="1078849"/>
                      <a:pt x="5164127" y="1090080"/>
                    </a:cubicBezTo>
                    <a:cubicBezTo>
                      <a:pt x="4989861" y="1095601"/>
                      <a:pt x="4831681" y="1062679"/>
                      <a:pt x="4591146" y="1090080"/>
                    </a:cubicBezTo>
                    <a:cubicBezTo>
                      <a:pt x="4350611" y="1117481"/>
                      <a:pt x="4214704" y="1082485"/>
                      <a:pt x="4067990" y="1090080"/>
                    </a:cubicBezTo>
                    <a:cubicBezTo>
                      <a:pt x="3921276" y="1097675"/>
                      <a:pt x="3776272" y="1076721"/>
                      <a:pt x="3544833" y="1090080"/>
                    </a:cubicBezTo>
                    <a:cubicBezTo>
                      <a:pt x="3313394" y="1103439"/>
                      <a:pt x="3221985" y="1109046"/>
                      <a:pt x="3071501" y="1090080"/>
                    </a:cubicBezTo>
                    <a:cubicBezTo>
                      <a:pt x="2921017" y="1071114"/>
                      <a:pt x="2578205" y="1089967"/>
                      <a:pt x="2398871" y="1090080"/>
                    </a:cubicBezTo>
                    <a:cubicBezTo>
                      <a:pt x="2219537" y="1090194"/>
                      <a:pt x="2077626" y="1069758"/>
                      <a:pt x="1875715" y="1090080"/>
                    </a:cubicBezTo>
                    <a:cubicBezTo>
                      <a:pt x="1673804" y="1110402"/>
                      <a:pt x="1453168" y="1075690"/>
                      <a:pt x="1302734" y="1090080"/>
                    </a:cubicBezTo>
                    <a:cubicBezTo>
                      <a:pt x="1152300" y="1104470"/>
                      <a:pt x="925941" y="1072345"/>
                      <a:pt x="729753" y="1090080"/>
                    </a:cubicBezTo>
                    <a:cubicBezTo>
                      <a:pt x="533565" y="1107815"/>
                      <a:pt x="451600" y="1112459"/>
                      <a:pt x="181684" y="1090080"/>
                    </a:cubicBezTo>
                    <a:cubicBezTo>
                      <a:pt x="85688" y="1081239"/>
                      <a:pt x="-10486" y="997500"/>
                      <a:pt x="0" y="908396"/>
                    </a:cubicBezTo>
                    <a:cubicBezTo>
                      <a:pt x="6272" y="809073"/>
                      <a:pt x="5517" y="680353"/>
                      <a:pt x="0" y="537773"/>
                    </a:cubicBezTo>
                    <a:cubicBezTo>
                      <a:pt x="-5517" y="395193"/>
                      <a:pt x="-4166" y="291509"/>
                      <a:pt x="0" y="181684"/>
                    </a:cubicBezTo>
                    <a:close/>
                  </a:path>
                  <a:path w="5345811" h="1090080" stroke="0" extrusionOk="0">
                    <a:moveTo>
                      <a:pt x="0" y="181684"/>
                    </a:moveTo>
                    <a:cubicBezTo>
                      <a:pt x="-7612" y="92539"/>
                      <a:pt x="83328" y="2543"/>
                      <a:pt x="181684" y="0"/>
                    </a:cubicBezTo>
                    <a:cubicBezTo>
                      <a:pt x="296391" y="-9249"/>
                      <a:pt x="537310" y="-16822"/>
                      <a:pt x="655016" y="0"/>
                    </a:cubicBezTo>
                    <a:cubicBezTo>
                      <a:pt x="772722" y="16822"/>
                      <a:pt x="1109312" y="31102"/>
                      <a:pt x="1277821" y="0"/>
                    </a:cubicBezTo>
                    <a:cubicBezTo>
                      <a:pt x="1446330" y="-31102"/>
                      <a:pt x="1666970" y="-6765"/>
                      <a:pt x="1850802" y="0"/>
                    </a:cubicBezTo>
                    <a:cubicBezTo>
                      <a:pt x="2034634" y="6765"/>
                      <a:pt x="2412514" y="31019"/>
                      <a:pt x="2573257" y="0"/>
                    </a:cubicBezTo>
                    <a:cubicBezTo>
                      <a:pt x="2734000" y="-31019"/>
                      <a:pt x="3014324" y="10033"/>
                      <a:pt x="3196062" y="0"/>
                    </a:cubicBezTo>
                    <a:cubicBezTo>
                      <a:pt x="3377800" y="-10033"/>
                      <a:pt x="3715154" y="-25361"/>
                      <a:pt x="3918516" y="0"/>
                    </a:cubicBezTo>
                    <a:cubicBezTo>
                      <a:pt x="4121878" y="25361"/>
                      <a:pt x="4193221" y="-720"/>
                      <a:pt x="4391848" y="0"/>
                    </a:cubicBezTo>
                    <a:cubicBezTo>
                      <a:pt x="4590475" y="720"/>
                      <a:pt x="4856464" y="9339"/>
                      <a:pt x="5164127" y="0"/>
                    </a:cubicBezTo>
                    <a:cubicBezTo>
                      <a:pt x="5272720" y="14804"/>
                      <a:pt x="5339499" y="97599"/>
                      <a:pt x="5345811" y="181684"/>
                    </a:cubicBezTo>
                    <a:cubicBezTo>
                      <a:pt x="5359132" y="328656"/>
                      <a:pt x="5351470" y="360928"/>
                      <a:pt x="5345811" y="523239"/>
                    </a:cubicBezTo>
                    <a:cubicBezTo>
                      <a:pt x="5340152" y="685550"/>
                      <a:pt x="5360505" y="726246"/>
                      <a:pt x="5345811" y="908396"/>
                    </a:cubicBezTo>
                    <a:cubicBezTo>
                      <a:pt x="5342320" y="1002491"/>
                      <a:pt x="5276951" y="1073599"/>
                      <a:pt x="5164127" y="1090080"/>
                    </a:cubicBezTo>
                    <a:cubicBezTo>
                      <a:pt x="4898003" y="1086084"/>
                      <a:pt x="4825889" y="1070483"/>
                      <a:pt x="4591146" y="1090080"/>
                    </a:cubicBezTo>
                    <a:cubicBezTo>
                      <a:pt x="4356403" y="1109677"/>
                      <a:pt x="4179201" y="1095053"/>
                      <a:pt x="3868692" y="1090080"/>
                    </a:cubicBezTo>
                    <a:cubicBezTo>
                      <a:pt x="3558183" y="1085107"/>
                      <a:pt x="3423822" y="1090139"/>
                      <a:pt x="3146238" y="1090080"/>
                    </a:cubicBezTo>
                    <a:cubicBezTo>
                      <a:pt x="2868654" y="1090021"/>
                      <a:pt x="2811736" y="1091100"/>
                      <a:pt x="2623081" y="1090080"/>
                    </a:cubicBezTo>
                    <a:cubicBezTo>
                      <a:pt x="2434426" y="1089060"/>
                      <a:pt x="2241995" y="1096917"/>
                      <a:pt x="2050100" y="1090080"/>
                    </a:cubicBezTo>
                    <a:cubicBezTo>
                      <a:pt x="1858205" y="1083243"/>
                      <a:pt x="1754201" y="1095285"/>
                      <a:pt x="1576768" y="1090080"/>
                    </a:cubicBezTo>
                    <a:cubicBezTo>
                      <a:pt x="1399335" y="1084875"/>
                      <a:pt x="1201872" y="1075467"/>
                      <a:pt x="1053612" y="1090080"/>
                    </a:cubicBezTo>
                    <a:cubicBezTo>
                      <a:pt x="905352" y="1104693"/>
                      <a:pt x="579587" y="1117697"/>
                      <a:pt x="181684" y="1090080"/>
                    </a:cubicBezTo>
                    <a:cubicBezTo>
                      <a:pt x="88559" y="1103630"/>
                      <a:pt x="294" y="986275"/>
                      <a:pt x="0" y="908396"/>
                    </a:cubicBezTo>
                    <a:cubicBezTo>
                      <a:pt x="91" y="821385"/>
                      <a:pt x="-15403" y="622079"/>
                      <a:pt x="0" y="545040"/>
                    </a:cubicBezTo>
                    <a:cubicBezTo>
                      <a:pt x="15403" y="468001"/>
                      <a:pt x="7777" y="279379"/>
                      <a:pt x="0" y="181684"/>
                    </a:cubicBezTo>
                    <a:close/>
                  </a:path>
                </a:pathLst>
              </a:custGeom>
              <a:solidFill>
                <a:srgbClr val="FAB4A1"/>
              </a:solidFill>
              <a:ln>
                <a:noFill/>
                <a:extLst>
                  <a:ext uri="{C807C97D-BFC1-408E-A445-0C87EB9F89A2}">
                    <ask:lineSketchStyleProps xmlns:ask="http://schemas.microsoft.com/office/drawing/2018/sketchyshapes" sd="736960117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339B1E79-A0F1-4374-9C58-DC7BFE47023A}"/>
                </a:ext>
              </a:extLst>
            </p:cNvPr>
            <p:cNvSpPr txBox="1"/>
            <p:nvPr/>
          </p:nvSpPr>
          <p:spPr>
            <a:xfrm>
              <a:off x="5972941" y="3079776"/>
              <a:ext cx="5420045" cy="109260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เศษที่ได้จากการหารในหน่วยตัน</a:t>
              </a:r>
            </a:p>
            <a:p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คือ 1 ตัน หรือ ................. กิโลกรัม</a:t>
              </a:r>
            </a:p>
          </p:txBody>
        </p:sp>
      </p:grpSp>
      <p:sp>
        <p:nvSpPr>
          <p:cNvPr id="82" name="หัวข้อ">
            <a:extLst>
              <a:ext uri="{FF2B5EF4-FFF2-40B4-BE49-F238E27FC236}">
                <a16:creationId xmlns:a16="http://schemas.microsoft.com/office/drawing/2014/main" id="{5645FE45-598D-4731-A7EB-ADD50929140F}"/>
              </a:ext>
            </a:extLst>
          </p:cNvPr>
          <p:cNvSpPr txBox="1"/>
          <p:nvPr/>
        </p:nvSpPr>
        <p:spPr>
          <a:xfrm>
            <a:off x="7989455" y="3762570"/>
            <a:ext cx="1551708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1,000</a:t>
            </a:r>
          </a:p>
        </p:txBody>
      </p: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23F48C79-287B-4E45-89B0-4E97A9826978}"/>
              </a:ext>
            </a:extLst>
          </p:cNvPr>
          <p:cNvSpPr txBox="1"/>
          <p:nvPr/>
        </p:nvSpPr>
        <p:spPr>
          <a:xfrm>
            <a:off x="6354895" y="4561760"/>
            <a:ext cx="542004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นำไปรวมกับตัวตั้งในหน่วยกิโลกรัม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B558CB3A-C3E3-45A9-BB9E-7ED11504A085}"/>
              </a:ext>
            </a:extLst>
          </p:cNvPr>
          <p:cNvSpPr txBox="1"/>
          <p:nvPr/>
        </p:nvSpPr>
        <p:spPr>
          <a:xfrm>
            <a:off x="6354895" y="5076775"/>
            <a:ext cx="125333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จะได้ </a:t>
            </a:r>
          </a:p>
        </p:txBody>
      </p:sp>
      <p:sp>
        <p:nvSpPr>
          <p:cNvPr id="85" name="หัวข้อ">
            <a:extLst>
              <a:ext uri="{FF2B5EF4-FFF2-40B4-BE49-F238E27FC236}">
                <a16:creationId xmlns:a16="http://schemas.microsoft.com/office/drawing/2014/main" id="{34B5B304-C9D1-412F-A12E-B2FC776C923A}"/>
              </a:ext>
            </a:extLst>
          </p:cNvPr>
          <p:cNvSpPr txBox="1"/>
          <p:nvPr/>
        </p:nvSpPr>
        <p:spPr>
          <a:xfrm>
            <a:off x="7183240" y="5076775"/>
            <a:ext cx="278185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1,000 + 24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6" name="หัวข้อ">
            <a:extLst>
              <a:ext uri="{FF2B5EF4-FFF2-40B4-BE49-F238E27FC236}">
                <a16:creationId xmlns:a16="http://schemas.microsoft.com/office/drawing/2014/main" id="{0221A3AA-CD01-44D1-888E-92D1F757B292}"/>
              </a:ext>
            </a:extLst>
          </p:cNvPr>
          <p:cNvSpPr txBox="1"/>
          <p:nvPr/>
        </p:nvSpPr>
        <p:spPr>
          <a:xfrm>
            <a:off x="9051636" y="5076775"/>
            <a:ext cx="265696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1,024 กิโลกรัม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2B5C628-F0B2-459C-8396-9CBF771A996B}"/>
              </a:ext>
            </a:extLst>
          </p:cNvPr>
          <p:cNvCxnSpPr>
            <a:cxnSpLocks/>
          </p:cNvCxnSpPr>
          <p:nvPr/>
        </p:nvCxnSpPr>
        <p:spPr>
          <a:xfrm flipV="1">
            <a:off x="3542909" y="3620237"/>
            <a:ext cx="734451" cy="33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8" name="หัวข้อ">
            <a:extLst>
              <a:ext uri="{FF2B5EF4-FFF2-40B4-BE49-F238E27FC236}">
                <a16:creationId xmlns:a16="http://schemas.microsoft.com/office/drawing/2014/main" id="{107A6C5A-063D-4A6E-BB7D-FBF3A9B43AA4}"/>
              </a:ext>
            </a:extLst>
          </p:cNvPr>
          <p:cNvSpPr txBox="1"/>
          <p:nvPr/>
        </p:nvSpPr>
        <p:spPr>
          <a:xfrm>
            <a:off x="3197834" y="3089006"/>
            <a:ext cx="143591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1,024</a:t>
            </a:r>
            <a:endParaRPr lang="th-TH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59E574A-6C1C-45A1-BBE4-B4A3598D3954}"/>
              </a:ext>
            </a:extLst>
          </p:cNvPr>
          <p:cNvGrpSpPr/>
          <p:nvPr/>
        </p:nvGrpSpPr>
        <p:grpSpPr>
          <a:xfrm>
            <a:off x="756365" y="4900094"/>
            <a:ext cx="873322" cy="666849"/>
            <a:chOff x="1231704" y="5526173"/>
            <a:chExt cx="873322" cy="666849"/>
          </a:xfrm>
        </p:grpSpPr>
        <p:sp>
          <p:nvSpPr>
            <p:cNvPr id="120" name="หัวข้อ">
              <a:extLst>
                <a:ext uri="{FF2B5EF4-FFF2-40B4-BE49-F238E27FC236}">
                  <a16:creationId xmlns:a16="http://schemas.microsoft.com/office/drawing/2014/main" id="{43F929A7-CBDE-4C89-98A6-903B445857F2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8A9EDB20-A769-4BF8-9215-CD67CF2BB0F6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52307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6" grpId="0"/>
      <p:bldP spid="53" grpId="0"/>
      <p:bldP spid="60" grpId="0"/>
      <p:bldP spid="62" grpId="0"/>
      <p:bldP spid="65" grpId="0"/>
      <p:bldP spid="66" grpId="0"/>
      <p:bldP spid="67" grpId="0"/>
      <p:bldP spid="68" grpId="0"/>
      <p:bldP spid="69" grpId="0"/>
      <p:bldP spid="82" grpId="0"/>
      <p:bldP spid="83" grpId="0"/>
      <p:bldP spid="84" grpId="0"/>
      <p:bldP spid="85" grpId="0"/>
      <p:bldP spid="86" grpId="0"/>
      <p:bldP spid="88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G" descr="Shape, rectangle&#10;&#10;Description automatically generated">
            <a:extLst>
              <a:ext uri="{FF2B5EF4-FFF2-40B4-BE49-F238E27FC236}">
                <a16:creationId xmlns:a16="http://schemas.microsoft.com/office/drawing/2014/main" id="{DD43E520-B63F-4C3F-B2E5-9A206D80C3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"/>
            <a:ext cx="12192000" cy="6852571"/>
          </a:xfrm>
          <a:prstGeom prst="rect">
            <a:avLst/>
          </a:prstGeom>
        </p:spPr>
      </p:pic>
      <p:sp>
        <p:nvSpPr>
          <p:cNvPr id="78" name="สีขาว">
            <a:extLst>
              <a:ext uri="{FF2B5EF4-FFF2-40B4-BE49-F238E27FC236}">
                <a16:creationId xmlns:a16="http://schemas.microsoft.com/office/drawing/2014/main" id="{A5A82A4C-4BC3-410D-9BE8-3EB861D78FD3}"/>
              </a:ext>
            </a:extLst>
          </p:cNvPr>
          <p:cNvSpPr/>
          <p:nvPr/>
        </p:nvSpPr>
        <p:spPr>
          <a:xfrm>
            <a:off x="609600" y="2396972"/>
            <a:ext cx="4465228" cy="3471394"/>
          </a:xfrm>
          <a:prstGeom prst="roundRect">
            <a:avLst>
              <a:gd name="adj" fmla="val 8196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9" name="สีขาว">
            <a:extLst>
              <a:ext uri="{FF2B5EF4-FFF2-40B4-BE49-F238E27FC236}">
                <a16:creationId xmlns:a16="http://schemas.microsoft.com/office/drawing/2014/main" id="{5A7F4AB9-1866-45F1-83AC-67D1A5DF2E3C}"/>
              </a:ext>
            </a:extLst>
          </p:cNvPr>
          <p:cNvSpPr/>
          <p:nvPr/>
        </p:nvSpPr>
        <p:spPr>
          <a:xfrm>
            <a:off x="5345409" y="2235201"/>
            <a:ext cx="6363189" cy="4876799"/>
          </a:xfrm>
          <a:prstGeom prst="roundRect">
            <a:avLst>
              <a:gd name="adj" fmla="val 5462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64" name="โจทย์">
            <a:extLst>
              <a:ext uri="{FF2B5EF4-FFF2-40B4-BE49-F238E27FC236}">
                <a16:creationId xmlns:a16="http://schemas.microsoft.com/office/drawing/2014/main" id="{17A0021A-A881-45C7-943D-A5A176AEA30D}"/>
              </a:ext>
            </a:extLst>
          </p:cNvPr>
          <p:cNvSpPr txBox="1"/>
          <p:nvPr/>
        </p:nvSpPr>
        <p:spPr>
          <a:xfrm>
            <a:off x="-27261" y="585998"/>
            <a:ext cx="12192000" cy="64633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77800">
                    <a:schemeClr val="tx1">
                      <a:alpha val="9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การหารเกี่ยวกับน้ำหนัก</a:t>
            </a:r>
          </a:p>
        </p:txBody>
      </p:sp>
      <p:grpSp>
        <p:nvGrpSpPr>
          <p:cNvPr id="72" name="โจทย์">
            <a:extLst>
              <a:ext uri="{FF2B5EF4-FFF2-40B4-BE49-F238E27FC236}">
                <a16:creationId xmlns:a16="http://schemas.microsoft.com/office/drawing/2014/main" id="{4AFB5523-D2D1-468E-85C8-DF74DCA381D2}"/>
              </a:ext>
            </a:extLst>
          </p:cNvPr>
          <p:cNvGrpSpPr/>
          <p:nvPr/>
        </p:nvGrpSpPr>
        <p:grpSpPr>
          <a:xfrm>
            <a:off x="2383754" y="1280045"/>
            <a:ext cx="7424492" cy="734647"/>
            <a:chOff x="1470225" y="1033842"/>
            <a:chExt cx="6389506" cy="734647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50C8AAC-8495-4859-9601-9E3346FEF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225" y="1033842"/>
              <a:ext cx="6389506" cy="734647"/>
            </a:xfrm>
            <a:prstGeom prst="rect">
              <a:avLst/>
            </a:prstGeom>
          </p:spPr>
        </p:pic>
        <p:sp>
          <p:nvSpPr>
            <p:cNvPr id="74" name="หัวข้อ">
              <a:extLst>
                <a:ext uri="{FF2B5EF4-FFF2-40B4-BE49-F238E27FC236}">
                  <a16:creationId xmlns:a16="http://schemas.microsoft.com/office/drawing/2014/main" id="{B77FDBC5-A8D2-4CB8-83F4-642E7D123914}"/>
                </a:ext>
              </a:extLst>
            </p:cNvPr>
            <p:cNvSpPr txBox="1"/>
            <p:nvPr/>
          </p:nvSpPr>
          <p:spPr>
            <a:xfrm>
              <a:off x="1481093" y="1138301"/>
              <a:ext cx="6378638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10 ตัน 820 กิโลกรัม หารด้วย 4 เท่ากับเท่าไร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5B4796D-510B-432A-AB55-1E073B5A14D7}"/>
              </a:ext>
            </a:extLst>
          </p:cNvPr>
          <p:cNvGrpSpPr/>
          <p:nvPr/>
        </p:nvGrpSpPr>
        <p:grpSpPr>
          <a:xfrm>
            <a:off x="183862" y="154728"/>
            <a:ext cx="984494" cy="934382"/>
            <a:chOff x="136771" y="1898052"/>
            <a:chExt cx="984494" cy="934382"/>
          </a:xfrm>
        </p:grpSpPr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98BC96B0-6FB9-45B2-AC9C-3703ED350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6771" y="1917550"/>
              <a:ext cx="984494" cy="914884"/>
            </a:xfrm>
            <a:prstGeom prst="rect">
              <a:avLst/>
            </a:prstGeom>
          </p:spPr>
        </p:pic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1EBECF6D-AFB3-41BE-A9ED-70A0DAA544B7}"/>
                </a:ext>
              </a:extLst>
            </p:cNvPr>
            <p:cNvSpPr txBox="1"/>
            <p:nvPr/>
          </p:nvSpPr>
          <p:spPr>
            <a:xfrm>
              <a:off x="283061" y="1898052"/>
              <a:ext cx="680720" cy="8221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14</a:t>
              </a:r>
            </a:p>
          </p:txBody>
        </p:sp>
      </p:grpSp>
      <p:pic>
        <p:nvPicPr>
          <p:cNvPr id="40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7B57829-B94F-4468-B07A-DAFBAA5274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6"/>
          <a:stretch/>
        </p:blipFill>
        <p:spPr>
          <a:xfrm>
            <a:off x="1649608" y="3528156"/>
            <a:ext cx="2935215" cy="576146"/>
          </a:xfrm>
          <a:prstGeom prst="rect">
            <a:avLst/>
          </a:prstGeom>
        </p:spPr>
      </p:pic>
      <p:sp>
        <p:nvSpPr>
          <p:cNvPr id="41" name="สีเขียว">
            <a:extLst>
              <a:ext uri="{FF2B5EF4-FFF2-40B4-BE49-F238E27FC236}">
                <a16:creationId xmlns:a16="http://schemas.microsoft.com/office/drawing/2014/main" id="{0CB910D0-1271-44F3-9CE2-DAD998557B02}"/>
              </a:ext>
            </a:extLst>
          </p:cNvPr>
          <p:cNvSpPr/>
          <p:nvPr/>
        </p:nvSpPr>
        <p:spPr>
          <a:xfrm>
            <a:off x="1906624" y="3591713"/>
            <a:ext cx="641415" cy="432000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2" name="สีเขียว">
            <a:extLst>
              <a:ext uri="{FF2B5EF4-FFF2-40B4-BE49-F238E27FC236}">
                <a16:creationId xmlns:a16="http://schemas.microsoft.com/office/drawing/2014/main" id="{82F437AA-26DB-4B02-924B-424D614F993D}"/>
              </a:ext>
            </a:extLst>
          </p:cNvPr>
          <p:cNvSpPr/>
          <p:nvPr/>
        </p:nvSpPr>
        <p:spPr>
          <a:xfrm>
            <a:off x="1222824" y="3620237"/>
            <a:ext cx="384048" cy="384048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3" name="สีม่วง">
            <a:extLst>
              <a:ext uri="{FF2B5EF4-FFF2-40B4-BE49-F238E27FC236}">
                <a16:creationId xmlns:a16="http://schemas.microsoft.com/office/drawing/2014/main" id="{AEF4217F-6ED7-4E74-A7DE-9EF275959C60}"/>
              </a:ext>
            </a:extLst>
          </p:cNvPr>
          <p:cNvSpPr/>
          <p:nvPr/>
        </p:nvSpPr>
        <p:spPr>
          <a:xfrm>
            <a:off x="3185216" y="3081116"/>
            <a:ext cx="1179777" cy="540000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4" name="สีม่วง">
            <a:extLst>
              <a:ext uri="{FF2B5EF4-FFF2-40B4-BE49-F238E27FC236}">
                <a16:creationId xmlns:a16="http://schemas.microsoft.com/office/drawing/2014/main" id="{720DB9B3-34B8-418A-8B7C-D81F4E6184A2}"/>
              </a:ext>
            </a:extLst>
          </p:cNvPr>
          <p:cNvSpPr/>
          <p:nvPr/>
        </p:nvSpPr>
        <p:spPr>
          <a:xfrm>
            <a:off x="1229390" y="3624414"/>
            <a:ext cx="384048" cy="384048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6" name="หัวข้อ">
            <a:extLst>
              <a:ext uri="{FF2B5EF4-FFF2-40B4-BE49-F238E27FC236}">
                <a16:creationId xmlns:a16="http://schemas.microsoft.com/office/drawing/2014/main" id="{64CF0338-5E8A-442C-B1AB-804AD1EDAD4A}"/>
              </a:ext>
            </a:extLst>
          </p:cNvPr>
          <p:cNvSpPr txBox="1"/>
          <p:nvPr/>
        </p:nvSpPr>
        <p:spPr>
          <a:xfrm>
            <a:off x="1542427" y="4900936"/>
            <a:ext cx="382616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ตัน 705 กิโลกรัม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3746760-E480-49C2-A93A-E414B3AC440A}"/>
              </a:ext>
            </a:extLst>
          </p:cNvPr>
          <p:cNvGrpSpPr/>
          <p:nvPr/>
        </p:nvGrpSpPr>
        <p:grpSpPr>
          <a:xfrm>
            <a:off x="1715381" y="3406130"/>
            <a:ext cx="2617686" cy="666850"/>
            <a:chOff x="4947909" y="2815707"/>
            <a:chExt cx="2617686" cy="666850"/>
          </a:xfrm>
        </p:grpSpPr>
        <p:sp>
          <p:nvSpPr>
            <p:cNvPr id="48" name="หัวข้อ">
              <a:extLst>
                <a:ext uri="{FF2B5EF4-FFF2-40B4-BE49-F238E27FC236}">
                  <a16:creationId xmlns:a16="http://schemas.microsoft.com/office/drawing/2014/main" id="{6380BBA2-1F06-48EE-90B4-445975D0E373}"/>
                </a:ext>
              </a:extLst>
            </p:cNvPr>
            <p:cNvSpPr txBox="1"/>
            <p:nvPr/>
          </p:nvSpPr>
          <p:spPr>
            <a:xfrm>
              <a:off x="4947909" y="2815708"/>
              <a:ext cx="810073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10</a:t>
              </a:r>
            </a:p>
          </p:txBody>
        </p:sp>
        <p:sp>
          <p:nvSpPr>
            <p:cNvPr id="49" name="หัวข้อ">
              <a:extLst>
                <a:ext uri="{FF2B5EF4-FFF2-40B4-BE49-F238E27FC236}">
                  <a16:creationId xmlns:a16="http://schemas.microsoft.com/office/drawing/2014/main" id="{EB94E6DA-EDCC-4B0E-A5C9-92F9CC16F3AB}"/>
                </a:ext>
              </a:extLst>
            </p:cNvPr>
            <p:cNvSpPr txBox="1"/>
            <p:nvPr/>
          </p:nvSpPr>
          <p:spPr>
            <a:xfrm>
              <a:off x="6422034" y="2815707"/>
              <a:ext cx="114356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820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3656FA2-D3D7-4461-9BE3-E5858D1B4F4E}"/>
              </a:ext>
            </a:extLst>
          </p:cNvPr>
          <p:cNvGrpSpPr/>
          <p:nvPr/>
        </p:nvGrpSpPr>
        <p:grpSpPr>
          <a:xfrm>
            <a:off x="1472824" y="2449187"/>
            <a:ext cx="3064290" cy="666849"/>
            <a:chOff x="4705352" y="2171141"/>
            <a:chExt cx="3064290" cy="666849"/>
          </a:xfrm>
        </p:grpSpPr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85D8B67B-178B-4E37-984D-F80DD246E65F}"/>
                </a:ext>
              </a:extLst>
            </p:cNvPr>
            <p:cNvSpPr txBox="1"/>
            <p:nvPr/>
          </p:nvSpPr>
          <p:spPr>
            <a:xfrm>
              <a:off x="4705352" y="2171141"/>
              <a:ext cx="1461624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ตัน</a:t>
              </a:r>
            </a:p>
          </p:txBody>
        </p:sp>
        <p:sp>
          <p:nvSpPr>
            <p:cNvPr id="52" name="หัวข้อ">
              <a:extLst>
                <a:ext uri="{FF2B5EF4-FFF2-40B4-BE49-F238E27FC236}">
                  <a16:creationId xmlns:a16="http://schemas.microsoft.com/office/drawing/2014/main" id="{2121D368-CECE-4A19-BD4D-E45257D395A3}"/>
                </a:ext>
              </a:extLst>
            </p:cNvPr>
            <p:cNvSpPr txBox="1"/>
            <p:nvPr/>
          </p:nvSpPr>
          <p:spPr>
            <a:xfrm>
              <a:off x="6363687" y="2171141"/>
              <a:ext cx="1405955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กิโลกรัม</a:t>
              </a:r>
            </a:p>
          </p:txBody>
        </p:sp>
      </p:grpSp>
      <p:sp>
        <p:nvSpPr>
          <p:cNvPr id="53" name="หัวข้อ">
            <a:extLst>
              <a:ext uri="{FF2B5EF4-FFF2-40B4-BE49-F238E27FC236}">
                <a16:creationId xmlns:a16="http://schemas.microsoft.com/office/drawing/2014/main" id="{2A6CA1ED-BF83-47A5-804F-96DCE4EEE3CD}"/>
              </a:ext>
            </a:extLst>
          </p:cNvPr>
          <p:cNvSpPr txBox="1"/>
          <p:nvPr/>
        </p:nvSpPr>
        <p:spPr>
          <a:xfrm>
            <a:off x="1045458" y="3406131"/>
            <a:ext cx="76917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6C86AA-8EEB-4758-92A9-D8C188FE0251}"/>
              </a:ext>
            </a:extLst>
          </p:cNvPr>
          <p:cNvGrpSpPr/>
          <p:nvPr/>
        </p:nvGrpSpPr>
        <p:grpSpPr>
          <a:xfrm>
            <a:off x="871934" y="4042532"/>
            <a:ext cx="3712889" cy="688641"/>
            <a:chOff x="1109046" y="3886356"/>
            <a:chExt cx="3712889" cy="688641"/>
          </a:xfrm>
        </p:grpSpPr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CDD5C218-B667-4AEE-811E-E70F18243709}"/>
                </a:ext>
              </a:extLst>
            </p:cNvPr>
            <p:cNvSpPr txBox="1"/>
            <p:nvPr/>
          </p:nvSpPr>
          <p:spPr>
            <a:xfrm>
              <a:off x="1109046" y="3886356"/>
              <a:ext cx="1646024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512D05E-C516-426E-92CF-7142FB44146B}"/>
                </a:ext>
              </a:extLst>
            </p:cNvPr>
            <p:cNvGrpSpPr/>
            <p:nvPr/>
          </p:nvGrpSpPr>
          <p:grpSpPr>
            <a:xfrm>
              <a:off x="2184021" y="4501628"/>
              <a:ext cx="2637914" cy="73369"/>
              <a:chOff x="4844978" y="5509722"/>
              <a:chExt cx="2771563" cy="76985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D63C5041-7C83-4BA4-8B32-A7D13E5E56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4978" y="5509722"/>
                <a:ext cx="277156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9AA678D-69F2-4F01-815E-FE05E167F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4978" y="5586707"/>
                <a:ext cx="277156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7A21018E-8636-4A9F-9F3A-FB1093E63A80}"/>
              </a:ext>
            </a:extLst>
          </p:cNvPr>
          <p:cNvSpPr txBox="1"/>
          <p:nvPr/>
        </p:nvSpPr>
        <p:spPr>
          <a:xfrm>
            <a:off x="3136652" y="4045356"/>
            <a:ext cx="1190922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705</a:t>
            </a:r>
          </a:p>
        </p:txBody>
      </p:sp>
      <p:sp>
        <p:nvSpPr>
          <p:cNvPr id="62" name="หัวข้อ">
            <a:extLst>
              <a:ext uri="{FF2B5EF4-FFF2-40B4-BE49-F238E27FC236}">
                <a16:creationId xmlns:a16="http://schemas.microsoft.com/office/drawing/2014/main" id="{BA4AD061-D49D-4479-971D-F89DCFFCA5CE}"/>
              </a:ext>
            </a:extLst>
          </p:cNvPr>
          <p:cNvSpPr txBox="1"/>
          <p:nvPr/>
        </p:nvSpPr>
        <p:spPr>
          <a:xfrm>
            <a:off x="5995663" y="2268769"/>
            <a:ext cx="544251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1) หาผลหารในหน่วยตัน</a:t>
            </a:r>
          </a:p>
        </p:txBody>
      </p:sp>
      <p:sp>
        <p:nvSpPr>
          <p:cNvPr id="65" name="หัวข้อ">
            <a:extLst>
              <a:ext uri="{FF2B5EF4-FFF2-40B4-BE49-F238E27FC236}">
                <a16:creationId xmlns:a16="http://schemas.microsoft.com/office/drawing/2014/main" id="{F68E2866-33A0-4198-9360-9AE9F0B5B2CA}"/>
              </a:ext>
            </a:extLst>
          </p:cNvPr>
          <p:cNvSpPr txBox="1"/>
          <p:nvPr/>
        </p:nvSpPr>
        <p:spPr>
          <a:xfrm>
            <a:off x="5995663" y="5591790"/>
            <a:ext cx="544251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) หาผลหารในหน่วยกิโลกรัม</a:t>
            </a:r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B760B011-40A4-42D1-8EAE-BB75D5828E41}"/>
              </a:ext>
            </a:extLst>
          </p:cNvPr>
          <p:cNvSpPr txBox="1"/>
          <p:nvPr/>
        </p:nvSpPr>
        <p:spPr>
          <a:xfrm>
            <a:off x="6354895" y="2767538"/>
            <a:ext cx="219417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10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ได้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4A5505C4-1D37-446E-9CB7-E50312BFDFC0}"/>
              </a:ext>
            </a:extLst>
          </p:cNvPr>
          <p:cNvSpPr txBox="1"/>
          <p:nvPr/>
        </p:nvSpPr>
        <p:spPr>
          <a:xfrm>
            <a:off x="7767458" y="2767538"/>
            <a:ext cx="365716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en-US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เศษ 2 ตัน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07AEB24B-5940-4ED5-AEBD-003EF9BC9217}"/>
              </a:ext>
            </a:extLst>
          </p:cNvPr>
          <p:cNvSpPr txBox="1"/>
          <p:nvPr/>
        </p:nvSpPr>
        <p:spPr>
          <a:xfrm>
            <a:off x="6354895" y="6106805"/>
            <a:ext cx="191820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2,820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C971017E-D212-4311-A41E-13AAE04F4053}"/>
              </a:ext>
            </a:extLst>
          </p:cNvPr>
          <p:cNvSpPr txBox="1"/>
          <p:nvPr/>
        </p:nvSpPr>
        <p:spPr>
          <a:xfrm>
            <a:off x="8037024" y="6106805"/>
            <a:ext cx="215889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705 กิโลกรัม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6E37A1B-B18E-477D-9F8E-5E1749182D66}"/>
              </a:ext>
            </a:extLst>
          </p:cNvPr>
          <p:cNvGrpSpPr/>
          <p:nvPr/>
        </p:nvGrpSpPr>
        <p:grpSpPr>
          <a:xfrm>
            <a:off x="5741656" y="3292017"/>
            <a:ext cx="5824171" cy="1197339"/>
            <a:chOff x="5568815" y="3079776"/>
            <a:chExt cx="5824171" cy="1197339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B02F062-395B-48D5-81DA-3F83366341D7}"/>
                </a:ext>
              </a:extLst>
            </p:cNvPr>
            <p:cNvGrpSpPr/>
            <p:nvPr/>
          </p:nvGrpSpPr>
          <p:grpSpPr>
            <a:xfrm>
              <a:off x="5568815" y="3116037"/>
              <a:ext cx="5412486" cy="1161078"/>
              <a:chOff x="5568815" y="3116037"/>
              <a:chExt cx="5412486" cy="1161078"/>
            </a:xfrm>
          </p:grpSpPr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356FF1B1-CFE6-4B97-8ABE-9A33003415B9}"/>
                  </a:ext>
                </a:extLst>
              </p:cNvPr>
              <p:cNvSpPr/>
              <p:nvPr/>
            </p:nvSpPr>
            <p:spPr>
              <a:xfrm>
                <a:off x="5635490" y="3192236"/>
                <a:ext cx="5345811" cy="1084879"/>
              </a:xfrm>
              <a:custGeom>
                <a:avLst/>
                <a:gdLst>
                  <a:gd name="connsiteX0" fmla="*/ 0 w 5345811"/>
                  <a:gd name="connsiteY0" fmla="*/ 154324 h 1084879"/>
                  <a:gd name="connsiteX1" fmla="*/ 154324 w 5345811"/>
                  <a:gd name="connsiteY1" fmla="*/ 0 h 1084879"/>
                  <a:gd name="connsiteX2" fmla="*/ 683226 w 5345811"/>
                  <a:gd name="connsiteY2" fmla="*/ 0 h 1084879"/>
                  <a:gd name="connsiteX3" fmla="*/ 1262500 w 5345811"/>
                  <a:gd name="connsiteY3" fmla="*/ 0 h 1084879"/>
                  <a:gd name="connsiteX4" fmla="*/ 1942517 w 5345811"/>
                  <a:gd name="connsiteY4" fmla="*/ 0 h 1084879"/>
                  <a:gd name="connsiteX5" fmla="*/ 2622534 w 5345811"/>
                  <a:gd name="connsiteY5" fmla="*/ 0 h 1084879"/>
                  <a:gd name="connsiteX6" fmla="*/ 3302551 w 5345811"/>
                  <a:gd name="connsiteY6" fmla="*/ 0 h 1084879"/>
                  <a:gd name="connsiteX7" fmla="*/ 3982568 w 5345811"/>
                  <a:gd name="connsiteY7" fmla="*/ 0 h 1084879"/>
                  <a:gd name="connsiteX8" fmla="*/ 4511470 w 5345811"/>
                  <a:gd name="connsiteY8" fmla="*/ 0 h 1084879"/>
                  <a:gd name="connsiteX9" fmla="*/ 5191487 w 5345811"/>
                  <a:gd name="connsiteY9" fmla="*/ 0 h 1084879"/>
                  <a:gd name="connsiteX10" fmla="*/ 5345811 w 5345811"/>
                  <a:gd name="connsiteY10" fmla="*/ 154324 h 1084879"/>
                  <a:gd name="connsiteX11" fmla="*/ 5345811 w 5345811"/>
                  <a:gd name="connsiteY11" fmla="*/ 542440 h 1084879"/>
                  <a:gd name="connsiteX12" fmla="*/ 5345811 w 5345811"/>
                  <a:gd name="connsiteY12" fmla="*/ 930555 h 1084879"/>
                  <a:gd name="connsiteX13" fmla="*/ 5191487 w 5345811"/>
                  <a:gd name="connsiteY13" fmla="*/ 1084879 h 1084879"/>
                  <a:gd name="connsiteX14" fmla="*/ 4612213 w 5345811"/>
                  <a:gd name="connsiteY14" fmla="*/ 1084879 h 1084879"/>
                  <a:gd name="connsiteX15" fmla="*/ 4083311 w 5345811"/>
                  <a:gd name="connsiteY15" fmla="*/ 1084879 h 1084879"/>
                  <a:gd name="connsiteX16" fmla="*/ 3554409 w 5345811"/>
                  <a:gd name="connsiteY16" fmla="*/ 1084879 h 1084879"/>
                  <a:gd name="connsiteX17" fmla="*/ 3075879 w 5345811"/>
                  <a:gd name="connsiteY17" fmla="*/ 1084879 h 1084879"/>
                  <a:gd name="connsiteX18" fmla="*/ 2395862 w 5345811"/>
                  <a:gd name="connsiteY18" fmla="*/ 1084879 h 1084879"/>
                  <a:gd name="connsiteX19" fmla="*/ 1866959 w 5345811"/>
                  <a:gd name="connsiteY19" fmla="*/ 1084879 h 1084879"/>
                  <a:gd name="connsiteX20" fmla="*/ 1287686 w 5345811"/>
                  <a:gd name="connsiteY20" fmla="*/ 1084879 h 1084879"/>
                  <a:gd name="connsiteX21" fmla="*/ 708412 w 5345811"/>
                  <a:gd name="connsiteY21" fmla="*/ 1084879 h 1084879"/>
                  <a:gd name="connsiteX22" fmla="*/ 154324 w 5345811"/>
                  <a:gd name="connsiteY22" fmla="*/ 1084879 h 1084879"/>
                  <a:gd name="connsiteX23" fmla="*/ 0 w 5345811"/>
                  <a:gd name="connsiteY23" fmla="*/ 930555 h 1084879"/>
                  <a:gd name="connsiteX24" fmla="*/ 0 w 5345811"/>
                  <a:gd name="connsiteY24" fmla="*/ 534677 h 1084879"/>
                  <a:gd name="connsiteX25" fmla="*/ 0 w 5345811"/>
                  <a:gd name="connsiteY25" fmla="*/ 154324 h 108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45811" h="1084879" fill="none" extrusionOk="0">
                    <a:moveTo>
                      <a:pt x="0" y="154324"/>
                    </a:moveTo>
                    <a:cubicBezTo>
                      <a:pt x="4489" y="50384"/>
                      <a:pt x="68452" y="10639"/>
                      <a:pt x="154324" y="0"/>
                    </a:cubicBezTo>
                    <a:cubicBezTo>
                      <a:pt x="416979" y="9471"/>
                      <a:pt x="477094" y="-9233"/>
                      <a:pt x="683226" y="0"/>
                    </a:cubicBezTo>
                    <a:cubicBezTo>
                      <a:pt x="889358" y="9233"/>
                      <a:pt x="1096903" y="26774"/>
                      <a:pt x="1262500" y="0"/>
                    </a:cubicBezTo>
                    <a:cubicBezTo>
                      <a:pt x="1428097" y="-26774"/>
                      <a:pt x="1614079" y="-21512"/>
                      <a:pt x="1942517" y="0"/>
                    </a:cubicBezTo>
                    <a:cubicBezTo>
                      <a:pt x="2270955" y="21512"/>
                      <a:pt x="2450513" y="11894"/>
                      <a:pt x="2622534" y="0"/>
                    </a:cubicBezTo>
                    <a:cubicBezTo>
                      <a:pt x="2794555" y="-11894"/>
                      <a:pt x="3050630" y="-2088"/>
                      <a:pt x="3302551" y="0"/>
                    </a:cubicBezTo>
                    <a:cubicBezTo>
                      <a:pt x="3554472" y="2088"/>
                      <a:pt x="3723027" y="14160"/>
                      <a:pt x="3982568" y="0"/>
                    </a:cubicBezTo>
                    <a:cubicBezTo>
                      <a:pt x="4242109" y="-14160"/>
                      <a:pt x="4271829" y="192"/>
                      <a:pt x="4511470" y="0"/>
                    </a:cubicBezTo>
                    <a:cubicBezTo>
                      <a:pt x="4751111" y="-192"/>
                      <a:pt x="4928652" y="12763"/>
                      <a:pt x="5191487" y="0"/>
                    </a:cubicBezTo>
                    <a:cubicBezTo>
                      <a:pt x="5279167" y="5979"/>
                      <a:pt x="5343042" y="87796"/>
                      <a:pt x="5345811" y="154324"/>
                    </a:cubicBezTo>
                    <a:cubicBezTo>
                      <a:pt x="5330923" y="237522"/>
                      <a:pt x="5347368" y="419594"/>
                      <a:pt x="5345811" y="542440"/>
                    </a:cubicBezTo>
                    <a:cubicBezTo>
                      <a:pt x="5344254" y="665286"/>
                      <a:pt x="5359585" y="778022"/>
                      <a:pt x="5345811" y="930555"/>
                    </a:cubicBezTo>
                    <a:cubicBezTo>
                      <a:pt x="5339596" y="1012082"/>
                      <a:pt x="5276605" y="1082226"/>
                      <a:pt x="5191487" y="1084879"/>
                    </a:cubicBezTo>
                    <a:cubicBezTo>
                      <a:pt x="5009849" y="1095637"/>
                      <a:pt x="4801307" y="1101613"/>
                      <a:pt x="4612213" y="1084879"/>
                    </a:cubicBezTo>
                    <a:cubicBezTo>
                      <a:pt x="4423119" y="1068145"/>
                      <a:pt x="4237848" y="1107096"/>
                      <a:pt x="4083311" y="1084879"/>
                    </a:cubicBezTo>
                    <a:cubicBezTo>
                      <a:pt x="3928774" y="1062662"/>
                      <a:pt x="3748111" y="1071789"/>
                      <a:pt x="3554409" y="1084879"/>
                    </a:cubicBezTo>
                    <a:cubicBezTo>
                      <a:pt x="3360707" y="1097969"/>
                      <a:pt x="3282983" y="1066658"/>
                      <a:pt x="3075879" y="1084879"/>
                    </a:cubicBezTo>
                    <a:cubicBezTo>
                      <a:pt x="2868775" y="1103101"/>
                      <a:pt x="2709789" y="1106017"/>
                      <a:pt x="2395862" y="1084879"/>
                    </a:cubicBezTo>
                    <a:cubicBezTo>
                      <a:pt x="2081935" y="1063741"/>
                      <a:pt x="2011328" y="1088373"/>
                      <a:pt x="1866959" y="1084879"/>
                    </a:cubicBezTo>
                    <a:cubicBezTo>
                      <a:pt x="1722590" y="1081385"/>
                      <a:pt x="1434413" y="1100256"/>
                      <a:pt x="1287686" y="1084879"/>
                    </a:cubicBezTo>
                    <a:cubicBezTo>
                      <a:pt x="1140959" y="1069502"/>
                      <a:pt x="885133" y="1107867"/>
                      <a:pt x="708412" y="1084879"/>
                    </a:cubicBezTo>
                    <a:cubicBezTo>
                      <a:pt x="531691" y="1061891"/>
                      <a:pt x="414925" y="1094028"/>
                      <a:pt x="154324" y="1084879"/>
                    </a:cubicBezTo>
                    <a:cubicBezTo>
                      <a:pt x="71296" y="1080396"/>
                      <a:pt x="-14124" y="1000650"/>
                      <a:pt x="0" y="930555"/>
                    </a:cubicBezTo>
                    <a:cubicBezTo>
                      <a:pt x="-10942" y="839752"/>
                      <a:pt x="-19742" y="714637"/>
                      <a:pt x="0" y="534677"/>
                    </a:cubicBezTo>
                    <a:cubicBezTo>
                      <a:pt x="19742" y="354717"/>
                      <a:pt x="-4805" y="320000"/>
                      <a:pt x="0" y="154324"/>
                    </a:cubicBezTo>
                    <a:close/>
                  </a:path>
                  <a:path w="5345811" h="1084879" stroke="0" extrusionOk="0">
                    <a:moveTo>
                      <a:pt x="0" y="154324"/>
                    </a:moveTo>
                    <a:cubicBezTo>
                      <a:pt x="-4270" y="75374"/>
                      <a:pt x="74148" y="6476"/>
                      <a:pt x="154324" y="0"/>
                    </a:cubicBezTo>
                    <a:cubicBezTo>
                      <a:pt x="333313" y="5390"/>
                      <a:pt x="517418" y="-23689"/>
                      <a:pt x="632854" y="0"/>
                    </a:cubicBezTo>
                    <a:cubicBezTo>
                      <a:pt x="748290" y="23689"/>
                      <a:pt x="1066054" y="8208"/>
                      <a:pt x="1262500" y="0"/>
                    </a:cubicBezTo>
                    <a:cubicBezTo>
                      <a:pt x="1458946" y="-8208"/>
                      <a:pt x="1636671" y="17057"/>
                      <a:pt x="1841774" y="0"/>
                    </a:cubicBezTo>
                    <a:cubicBezTo>
                      <a:pt x="2046877" y="-17057"/>
                      <a:pt x="2258900" y="-10008"/>
                      <a:pt x="2572162" y="0"/>
                    </a:cubicBezTo>
                    <a:cubicBezTo>
                      <a:pt x="2885424" y="10008"/>
                      <a:pt x="2938634" y="25652"/>
                      <a:pt x="3201808" y="0"/>
                    </a:cubicBezTo>
                    <a:cubicBezTo>
                      <a:pt x="3464982" y="-25652"/>
                      <a:pt x="3688297" y="33750"/>
                      <a:pt x="3932196" y="0"/>
                    </a:cubicBezTo>
                    <a:cubicBezTo>
                      <a:pt x="4176095" y="-33750"/>
                      <a:pt x="4297603" y="20105"/>
                      <a:pt x="4410727" y="0"/>
                    </a:cubicBezTo>
                    <a:cubicBezTo>
                      <a:pt x="4523851" y="-20105"/>
                      <a:pt x="5027264" y="17823"/>
                      <a:pt x="5191487" y="0"/>
                    </a:cubicBezTo>
                    <a:cubicBezTo>
                      <a:pt x="5279361" y="4741"/>
                      <a:pt x="5339393" y="85621"/>
                      <a:pt x="5345811" y="154324"/>
                    </a:cubicBezTo>
                    <a:cubicBezTo>
                      <a:pt x="5341692" y="245379"/>
                      <a:pt x="5335045" y="377331"/>
                      <a:pt x="5345811" y="519153"/>
                    </a:cubicBezTo>
                    <a:cubicBezTo>
                      <a:pt x="5356577" y="660975"/>
                      <a:pt x="5336454" y="750301"/>
                      <a:pt x="5345811" y="930555"/>
                    </a:cubicBezTo>
                    <a:cubicBezTo>
                      <a:pt x="5344248" y="1012990"/>
                      <a:pt x="5288616" y="1069170"/>
                      <a:pt x="5191487" y="1084879"/>
                    </a:cubicBezTo>
                    <a:cubicBezTo>
                      <a:pt x="5026839" y="1107449"/>
                      <a:pt x="4762191" y="1062966"/>
                      <a:pt x="4612213" y="1084879"/>
                    </a:cubicBezTo>
                    <a:cubicBezTo>
                      <a:pt x="4462235" y="1106792"/>
                      <a:pt x="4066137" y="1080174"/>
                      <a:pt x="3881825" y="1084879"/>
                    </a:cubicBezTo>
                    <a:cubicBezTo>
                      <a:pt x="3697513" y="1089584"/>
                      <a:pt x="3314129" y="1103459"/>
                      <a:pt x="3151436" y="1084879"/>
                    </a:cubicBezTo>
                    <a:cubicBezTo>
                      <a:pt x="2988743" y="1066299"/>
                      <a:pt x="2728413" y="1066566"/>
                      <a:pt x="2622534" y="1084879"/>
                    </a:cubicBezTo>
                    <a:cubicBezTo>
                      <a:pt x="2516655" y="1103192"/>
                      <a:pt x="2271232" y="1090128"/>
                      <a:pt x="2043260" y="1084879"/>
                    </a:cubicBezTo>
                    <a:cubicBezTo>
                      <a:pt x="1815288" y="1079630"/>
                      <a:pt x="1706343" y="1080546"/>
                      <a:pt x="1564730" y="1084879"/>
                    </a:cubicBezTo>
                    <a:cubicBezTo>
                      <a:pt x="1423117" y="1089213"/>
                      <a:pt x="1279073" y="1064574"/>
                      <a:pt x="1035828" y="1084879"/>
                    </a:cubicBezTo>
                    <a:cubicBezTo>
                      <a:pt x="792583" y="1105184"/>
                      <a:pt x="359500" y="1067715"/>
                      <a:pt x="154324" y="1084879"/>
                    </a:cubicBezTo>
                    <a:cubicBezTo>
                      <a:pt x="76051" y="1097945"/>
                      <a:pt x="28" y="1013665"/>
                      <a:pt x="0" y="930555"/>
                    </a:cubicBezTo>
                    <a:cubicBezTo>
                      <a:pt x="-19353" y="818553"/>
                      <a:pt x="1373" y="638212"/>
                      <a:pt x="0" y="542440"/>
                    </a:cubicBezTo>
                    <a:cubicBezTo>
                      <a:pt x="-1373" y="446668"/>
                      <a:pt x="-2872" y="335684"/>
                      <a:pt x="0" y="15432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  <a:extLst>
                  <a:ext uri="{C807C97D-BFC1-408E-A445-0C87EB9F89A2}">
                    <ask:lineSketchStyleProps xmlns:ask="http://schemas.microsoft.com/office/drawing/2018/sketchyshapes" sd="736960117">
                      <a:prstGeom prst="roundRect">
                        <a:avLst>
                          <a:gd name="adj" fmla="val 1422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69D9D19E-F69A-4CC4-80AE-EF66A80F357A}"/>
                  </a:ext>
                </a:extLst>
              </p:cNvPr>
              <p:cNvSpPr/>
              <p:nvPr/>
            </p:nvSpPr>
            <p:spPr>
              <a:xfrm>
                <a:off x="5568815" y="3116037"/>
                <a:ext cx="5345811" cy="1090080"/>
              </a:xfrm>
              <a:custGeom>
                <a:avLst/>
                <a:gdLst>
                  <a:gd name="connsiteX0" fmla="*/ 0 w 5345811"/>
                  <a:gd name="connsiteY0" fmla="*/ 181684 h 1090080"/>
                  <a:gd name="connsiteX1" fmla="*/ 181684 w 5345811"/>
                  <a:gd name="connsiteY1" fmla="*/ 0 h 1090080"/>
                  <a:gd name="connsiteX2" fmla="*/ 704841 w 5345811"/>
                  <a:gd name="connsiteY2" fmla="*/ 0 h 1090080"/>
                  <a:gd name="connsiteX3" fmla="*/ 1277821 w 5345811"/>
                  <a:gd name="connsiteY3" fmla="*/ 0 h 1090080"/>
                  <a:gd name="connsiteX4" fmla="*/ 1950451 w 5345811"/>
                  <a:gd name="connsiteY4" fmla="*/ 0 h 1090080"/>
                  <a:gd name="connsiteX5" fmla="*/ 2623081 w 5345811"/>
                  <a:gd name="connsiteY5" fmla="*/ 0 h 1090080"/>
                  <a:gd name="connsiteX6" fmla="*/ 3295711 w 5345811"/>
                  <a:gd name="connsiteY6" fmla="*/ 0 h 1090080"/>
                  <a:gd name="connsiteX7" fmla="*/ 3968341 w 5345811"/>
                  <a:gd name="connsiteY7" fmla="*/ 0 h 1090080"/>
                  <a:gd name="connsiteX8" fmla="*/ 4491497 w 5345811"/>
                  <a:gd name="connsiteY8" fmla="*/ 0 h 1090080"/>
                  <a:gd name="connsiteX9" fmla="*/ 5164127 w 5345811"/>
                  <a:gd name="connsiteY9" fmla="*/ 0 h 1090080"/>
                  <a:gd name="connsiteX10" fmla="*/ 5345811 w 5345811"/>
                  <a:gd name="connsiteY10" fmla="*/ 181684 h 1090080"/>
                  <a:gd name="connsiteX11" fmla="*/ 5345811 w 5345811"/>
                  <a:gd name="connsiteY11" fmla="*/ 545040 h 1090080"/>
                  <a:gd name="connsiteX12" fmla="*/ 5345811 w 5345811"/>
                  <a:gd name="connsiteY12" fmla="*/ 908396 h 1090080"/>
                  <a:gd name="connsiteX13" fmla="*/ 5164127 w 5345811"/>
                  <a:gd name="connsiteY13" fmla="*/ 1090080 h 1090080"/>
                  <a:gd name="connsiteX14" fmla="*/ 4591146 w 5345811"/>
                  <a:gd name="connsiteY14" fmla="*/ 1090080 h 1090080"/>
                  <a:gd name="connsiteX15" fmla="*/ 4067990 w 5345811"/>
                  <a:gd name="connsiteY15" fmla="*/ 1090080 h 1090080"/>
                  <a:gd name="connsiteX16" fmla="*/ 3544833 w 5345811"/>
                  <a:gd name="connsiteY16" fmla="*/ 1090080 h 1090080"/>
                  <a:gd name="connsiteX17" fmla="*/ 3071501 w 5345811"/>
                  <a:gd name="connsiteY17" fmla="*/ 1090080 h 1090080"/>
                  <a:gd name="connsiteX18" fmla="*/ 2398871 w 5345811"/>
                  <a:gd name="connsiteY18" fmla="*/ 1090080 h 1090080"/>
                  <a:gd name="connsiteX19" fmla="*/ 1875715 w 5345811"/>
                  <a:gd name="connsiteY19" fmla="*/ 1090080 h 1090080"/>
                  <a:gd name="connsiteX20" fmla="*/ 1302734 w 5345811"/>
                  <a:gd name="connsiteY20" fmla="*/ 1090080 h 1090080"/>
                  <a:gd name="connsiteX21" fmla="*/ 729753 w 5345811"/>
                  <a:gd name="connsiteY21" fmla="*/ 1090080 h 1090080"/>
                  <a:gd name="connsiteX22" fmla="*/ 181684 w 5345811"/>
                  <a:gd name="connsiteY22" fmla="*/ 1090080 h 1090080"/>
                  <a:gd name="connsiteX23" fmla="*/ 0 w 5345811"/>
                  <a:gd name="connsiteY23" fmla="*/ 908396 h 1090080"/>
                  <a:gd name="connsiteX24" fmla="*/ 0 w 5345811"/>
                  <a:gd name="connsiteY24" fmla="*/ 537773 h 1090080"/>
                  <a:gd name="connsiteX25" fmla="*/ 0 w 5345811"/>
                  <a:gd name="connsiteY25" fmla="*/ 181684 h 109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45811" h="1090080" fill="none" extrusionOk="0">
                    <a:moveTo>
                      <a:pt x="0" y="181684"/>
                    </a:moveTo>
                    <a:cubicBezTo>
                      <a:pt x="5337" y="59098"/>
                      <a:pt x="81001" y="5672"/>
                      <a:pt x="181684" y="0"/>
                    </a:cubicBezTo>
                    <a:cubicBezTo>
                      <a:pt x="378531" y="23447"/>
                      <a:pt x="518935" y="-17014"/>
                      <a:pt x="704841" y="0"/>
                    </a:cubicBezTo>
                    <a:cubicBezTo>
                      <a:pt x="890747" y="17014"/>
                      <a:pt x="1058740" y="27060"/>
                      <a:pt x="1277821" y="0"/>
                    </a:cubicBezTo>
                    <a:cubicBezTo>
                      <a:pt x="1496902" y="-27060"/>
                      <a:pt x="1770742" y="-26232"/>
                      <a:pt x="1950451" y="0"/>
                    </a:cubicBezTo>
                    <a:cubicBezTo>
                      <a:pt x="2130160" y="26232"/>
                      <a:pt x="2312859" y="-28868"/>
                      <a:pt x="2623081" y="0"/>
                    </a:cubicBezTo>
                    <a:cubicBezTo>
                      <a:pt x="2933303" y="28868"/>
                      <a:pt x="3153260" y="-10554"/>
                      <a:pt x="3295711" y="0"/>
                    </a:cubicBezTo>
                    <a:cubicBezTo>
                      <a:pt x="3438162" y="10554"/>
                      <a:pt x="3720412" y="-10457"/>
                      <a:pt x="3968341" y="0"/>
                    </a:cubicBezTo>
                    <a:cubicBezTo>
                      <a:pt x="4216270" y="10457"/>
                      <a:pt x="4247274" y="22673"/>
                      <a:pt x="4491497" y="0"/>
                    </a:cubicBezTo>
                    <a:cubicBezTo>
                      <a:pt x="4735720" y="-22673"/>
                      <a:pt x="4967846" y="1019"/>
                      <a:pt x="5164127" y="0"/>
                    </a:cubicBezTo>
                    <a:cubicBezTo>
                      <a:pt x="5273089" y="21049"/>
                      <a:pt x="5342673" y="102538"/>
                      <a:pt x="5345811" y="181684"/>
                    </a:cubicBezTo>
                    <a:cubicBezTo>
                      <a:pt x="5347735" y="310366"/>
                      <a:pt x="5336923" y="431047"/>
                      <a:pt x="5345811" y="545040"/>
                    </a:cubicBezTo>
                    <a:cubicBezTo>
                      <a:pt x="5354699" y="659033"/>
                      <a:pt x="5335682" y="743573"/>
                      <a:pt x="5345811" y="908396"/>
                    </a:cubicBezTo>
                    <a:cubicBezTo>
                      <a:pt x="5329722" y="999148"/>
                      <a:pt x="5263988" y="1078849"/>
                      <a:pt x="5164127" y="1090080"/>
                    </a:cubicBezTo>
                    <a:cubicBezTo>
                      <a:pt x="4989861" y="1095601"/>
                      <a:pt x="4831681" y="1062679"/>
                      <a:pt x="4591146" y="1090080"/>
                    </a:cubicBezTo>
                    <a:cubicBezTo>
                      <a:pt x="4350611" y="1117481"/>
                      <a:pt x="4214704" y="1082485"/>
                      <a:pt x="4067990" y="1090080"/>
                    </a:cubicBezTo>
                    <a:cubicBezTo>
                      <a:pt x="3921276" y="1097675"/>
                      <a:pt x="3776272" y="1076721"/>
                      <a:pt x="3544833" y="1090080"/>
                    </a:cubicBezTo>
                    <a:cubicBezTo>
                      <a:pt x="3313394" y="1103439"/>
                      <a:pt x="3221985" y="1109046"/>
                      <a:pt x="3071501" y="1090080"/>
                    </a:cubicBezTo>
                    <a:cubicBezTo>
                      <a:pt x="2921017" y="1071114"/>
                      <a:pt x="2578205" y="1089967"/>
                      <a:pt x="2398871" y="1090080"/>
                    </a:cubicBezTo>
                    <a:cubicBezTo>
                      <a:pt x="2219537" y="1090194"/>
                      <a:pt x="2077626" y="1069758"/>
                      <a:pt x="1875715" y="1090080"/>
                    </a:cubicBezTo>
                    <a:cubicBezTo>
                      <a:pt x="1673804" y="1110402"/>
                      <a:pt x="1453168" y="1075690"/>
                      <a:pt x="1302734" y="1090080"/>
                    </a:cubicBezTo>
                    <a:cubicBezTo>
                      <a:pt x="1152300" y="1104470"/>
                      <a:pt x="925941" y="1072345"/>
                      <a:pt x="729753" y="1090080"/>
                    </a:cubicBezTo>
                    <a:cubicBezTo>
                      <a:pt x="533565" y="1107815"/>
                      <a:pt x="451600" y="1112459"/>
                      <a:pt x="181684" y="1090080"/>
                    </a:cubicBezTo>
                    <a:cubicBezTo>
                      <a:pt x="85688" y="1081239"/>
                      <a:pt x="-10486" y="997500"/>
                      <a:pt x="0" y="908396"/>
                    </a:cubicBezTo>
                    <a:cubicBezTo>
                      <a:pt x="6272" y="809073"/>
                      <a:pt x="5517" y="680353"/>
                      <a:pt x="0" y="537773"/>
                    </a:cubicBezTo>
                    <a:cubicBezTo>
                      <a:pt x="-5517" y="395193"/>
                      <a:pt x="-4166" y="291509"/>
                      <a:pt x="0" y="181684"/>
                    </a:cubicBezTo>
                    <a:close/>
                  </a:path>
                  <a:path w="5345811" h="1090080" stroke="0" extrusionOk="0">
                    <a:moveTo>
                      <a:pt x="0" y="181684"/>
                    </a:moveTo>
                    <a:cubicBezTo>
                      <a:pt x="-7612" y="92539"/>
                      <a:pt x="83328" y="2543"/>
                      <a:pt x="181684" y="0"/>
                    </a:cubicBezTo>
                    <a:cubicBezTo>
                      <a:pt x="296391" y="-9249"/>
                      <a:pt x="537310" y="-16822"/>
                      <a:pt x="655016" y="0"/>
                    </a:cubicBezTo>
                    <a:cubicBezTo>
                      <a:pt x="772722" y="16822"/>
                      <a:pt x="1109312" y="31102"/>
                      <a:pt x="1277821" y="0"/>
                    </a:cubicBezTo>
                    <a:cubicBezTo>
                      <a:pt x="1446330" y="-31102"/>
                      <a:pt x="1666970" y="-6765"/>
                      <a:pt x="1850802" y="0"/>
                    </a:cubicBezTo>
                    <a:cubicBezTo>
                      <a:pt x="2034634" y="6765"/>
                      <a:pt x="2412514" y="31019"/>
                      <a:pt x="2573257" y="0"/>
                    </a:cubicBezTo>
                    <a:cubicBezTo>
                      <a:pt x="2734000" y="-31019"/>
                      <a:pt x="3014324" y="10033"/>
                      <a:pt x="3196062" y="0"/>
                    </a:cubicBezTo>
                    <a:cubicBezTo>
                      <a:pt x="3377800" y="-10033"/>
                      <a:pt x="3715154" y="-25361"/>
                      <a:pt x="3918516" y="0"/>
                    </a:cubicBezTo>
                    <a:cubicBezTo>
                      <a:pt x="4121878" y="25361"/>
                      <a:pt x="4193221" y="-720"/>
                      <a:pt x="4391848" y="0"/>
                    </a:cubicBezTo>
                    <a:cubicBezTo>
                      <a:pt x="4590475" y="720"/>
                      <a:pt x="4856464" y="9339"/>
                      <a:pt x="5164127" y="0"/>
                    </a:cubicBezTo>
                    <a:cubicBezTo>
                      <a:pt x="5272720" y="14804"/>
                      <a:pt x="5339499" y="97599"/>
                      <a:pt x="5345811" y="181684"/>
                    </a:cubicBezTo>
                    <a:cubicBezTo>
                      <a:pt x="5359132" y="328656"/>
                      <a:pt x="5351470" y="360928"/>
                      <a:pt x="5345811" y="523239"/>
                    </a:cubicBezTo>
                    <a:cubicBezTo>
                      <a:pt x="5340152" y="685550"/>
                      <a:pt x="5360505" y="726246"/>
                      <a:pt x="5345811" y="908396"/>
                    </a:cubicBezTo>
                    <a:cubicBezTo>
                      <a:pt x="5342320" y="1002491"/>
                      <a:pt x="5276951" y="1073599"/>
                      <a:pt x="5164127" y="1090080"/>
                    </a:cubicBezTo>
                    <a:cubicBezTo>
                      <a:pt x="4898003" y="1086084"/>
                      <a:pt x="4825889" y="1070483"/>
                      <a:pt x="4591146" y="1090080"/>
                    </a:cubicBezTo>
                    <a:cubicBezTo>
                      <a:pt x="4356403" y="1109677"/>
                      <a:pt x="4179201" y="1095053"/>
                      <a:pt x="3868692" y="1090080"/>
                    </a:cubicBezTo>
                    <a:cubicBezTo>
                      <a:pt x="3558183" y="1085107"/>
                      <a:pt x="3423822" y="1090139"/>
                      <a:pt x="3146238" y="1090080"/>
                    </a:cubicBezTo>
                    <a:cubicBezTo>
                      <a:pt x="2868654" y="1090021"/>
                      <a:pt x="2811736" y="1091100"/>
                      <a:pt x="2623081" y="1090080"/>
                    </a:cubicBezTo>
                    <a:cubicBezTo>
                      <a:pt x="2434426" y="1089060"/>
                      <a:pt x="2241995" y="1096917"/>
                      <a:pt x="2050100" y="1090080"/>
                    </a:cubicBezTo>
                    <a:cubicBezTo>
                      <a:pt x="1858205" y="1083243"/>
                      <a:pt x="1754201" y="1095285"/>
                      <a:pt x="1576768" y="1090080"/>
                    </a:cubicBezTo>
                    <a:cubicBezTo>
                      <a:pt x="1399335" y="1084875"/>
                      <a:pt x="1201872" y="1075467"/>
                      <a:pt x="1053612" y="1090080"/>
                    </a:cubicBezTo>
                    <a:cubicBezTo>
                      <a:pt x="905352" y="1104693"/>
                      <a:pt x="579587" y="1117697"/>
                      <a:pt x="181684" y="1090080"/>
                    </a:cubicBezTo>
                    <a:cubicBezTo>
                      <a:pt x="88559" y="1103630"/>
                      <a:pt x="294" y="986275"/>
                      <a:pt x="0" y="908396"/>
                    </a:cubicBezTo>
                    <a:cubicBezTo>
                      <a:pt x="91" y="821385"/>
                      <a:pt x="-15403" y="622079"/>
                      <a:pt x="0" y="545040"/>
                    </a:cubicBezTo>
                    <a:cubicBezTo>
                      <a:pt x="15403" y="468001"/>
                      <a:pt x="7777" y="279379"/>
                      <a:pt x="0" y="181684"/>
                    </a:cubicBezTo>
                    <a:close/>
                  </a:path>
                </a:pathLst>
              </a:custGeom>
              <a:solidFill>
                <a:srgbClr val="FAB4A1"/>
              </a:solidFill>
              <a:ln>
                <a:noFill/>
                <a:extLst>
                  <a:ext uri="{C807C97D-BFC1-408E-A445-0C87EB9F89A2}">
                    <ask:lineSketchStyleProps xmlns:ask="http://schemas.microsoft.com/office/drawing/2018/sketchyshapes" sd="736960117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339B1E79-A0F1-4374-9C58-DC7BFE47023A}"/>
                </a:ext>
              </a:extLst>
            </p:cNvPr>
            <p:cNvSpPr txBox="1"/>
            <p:nvPr/>
          </p:nvSpPr>
          <p:spPr>
            <a:xfrm>
              <a:off x="5972941" y="3079776"/>
              <a:ext cx="5420045" cy="109260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เศษที่ได้จากการหารในหน่วยตัน</a:t>
              </a:r>
            </a:p>
            <a:p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คือ 2 ตัน หรือ ................. กิโลกรัม</a:t>
              </a:r>
            </a:p>
          </p:txBody>
        </p:sp>
      </p:grpSp>
      <p:sp>
        <p:nvSpPr>
          <p:cNvPr id="82" name="หัวข้อ">
            <a:extLst>
              <a:ext uri="{FF2B5EF4-FFF2-40B4-BE49-F238E27FC236}">
                <a16:creationId xmlns:a16="http://schemas.microsoft.com/office/drawing/2014/main" id="{5645FE45-598D-4731-A7EB-ADD50929140F}"/>
              </a:ext>
            </a:extLst>
          </p:cNvPr>
          <p:cNvSpPr txBox="1"/>
          <p:nvPr/>
        </p:nvSpPr>
        <p:spPr>
          <a:xfrm>
            <a:off x="7989455" y="3762570"/>
            <a:ext cx="1551708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2,000</a:t>
            </a:r>
          </a:p>
        </p:txBody>
      </p: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23F48C79-287B-4E45-89B0-4E97A9826978}"/>
              </a:ext>
            </a:extLst>
          </p:cNvPr>
          <p:cNvSpPr txBox="1"/>
          <p:nvPr/>
        </p:nvSpPr>
        <p:spPr>
          <a:xfrm>
            <a:off x="6354895" y="4561760"/>
            <a:ext cx="542004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นำไปรวมกับตัวตั้งในหน่วยกิโลกรัม</a:t>
            </a: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B558CB3A-C3E3-45A9-BB9E-7ED11504A085}"/>
              </a:ext>
            </a:extLst>
          </p:cNvPr>
          <p:cNvSpPr txBox="1"/>
          <p:nvPr/>
        </p:nvSpPr>
        <p:spPr>
          <a:xfrm>
            <a:off x="6354895" y="5076775"/>
            <a:ext cx="125333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จะได้ </a:t>
            </a:r>
          </a:p>
        </p:txBody>
      </p:sp>
      <p:sp>
        <p:nvSpPr>
          <p:cNvPr id="85" name="หัวข้อ">
            <a:extLst>
              <a:ext uri="{FF2B5EF4-FFF2-40B4-BE49-F238E27FC236}">
                <a16:creationId xmlns:a16="http://schemas.microsoft.com/office/drawing/2014/main" id="{34B5B304-C9D1-412F-A12E-B2FC776C923A}"/>
              </a:ext>
            </a:extLst>
          </p:cNvPr>
          <p:cNvSpPr txBox="1"/>
          <p:nvPr/>
        </p:nvSpPr>
        <p:spPr>
          <a:xfrm>
            <a:off x="7183240" y="5076775"/>
            <a:ext cx="278185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2,000 + 820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6" name="หัวข้อ">
            <a:extLst>
              <a:ext uri="{FF2B5EF4-FFF2-40B4-BE49-F238E27FC236}">
                <a16:creationId xmlns:a16="http://schemas.microsoft.com/office/drawing/2014/main" id="{0221A3AA-CD01-44D1-888E-92D1F757B292}"/>
              </a:ext>
            </a:extLst>
          </p:cNvPr>
          <p:cNvSpPr txBox="1"/>
          <p:nvPr/>
        </p:nvSpPr>
        <p:spPr>
          <a:xfrm>
            <a:off x="9264071" y="5076775"/>
            <a:ext cx="265696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2,820 กิโลกรัม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2B5C628-F0B2-459C-8396-9CBF771A996B}"/>
              </a:ext>
            </a:extLst>
          </p:cNvPr>
          <p:cNvCxnSpPr>
            <a:cxnSpLocks/>
          </p:cNvCxnSpPr>
          <p:nvPr/>
        </p:nvCxnSpPr>
        <p:spPr>
          <a:xfrm flipV="1">
            <a:off x="3542909" y="3620237"/>
            <a:ext cx="734451" cy="33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8" name="หัวข้อ">
            <a:extLst>
              <a:ext uri="{FF2B5EF4-FFF2-40B4-BE49-F238E27FC236}">
                <a16:creationId xmlns:a16="http://schemas.microsoft.com/office/drawing/2014/main" id="{107A6C5A-063D-4A6E-BB7D-FBF3A9B43AA4}"/>
              </a:ext>
            </a:extLst>
          </p:cNvPr>
          <p:cNvSpPr txBox="1"/>
          <p:nvPr/>
        </p:nvSpPr>
        <p:spPr>
          <a:xfrm>
            <a:off x="3279114" y="3089006"/>
            <a:ext cx="143591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2,820</a:t>
            </a:r>
            <a:endParaRPr lang="th-TH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59E574A-6C1C-45A1-BBE4-B4A3598D3954}"/>
              </a:ext>
            </a:extLst>
          </p:cNvPr>
          <p:cNvGrpSpPr/>
          <p:nvPr/>
        </p:nvGrpSpPr>
        <p:grpSpPr>
          <a:xfrm>
            <a:off x="756365" y="4900094"/>
            <a:ext cx="873322" cy="666849"/>
            <a:chOff x="1231704" y="5526173"/>
            <a:chExt cx="873322" cy="666849"/>
          </a:xfrm>
        </p:grpSpPr>
        <p:sp>
          <p:nvSpPr>
            <p:cNvPr id="120" name="หัวข้อ">
              <a:extLst>
                <a:ext uri="{FF2B5EF4-FFF2-40B4-BE49-F238E27FC236}">
                  <a16:creationId xmlns:a16="http://schemas.microsoft.com/office/drawing/2014/main" id="{43F929A7-CBDE-4C89-98A6-903B445857F2}"/>
                </a:ext>
              </a:extLst>
            </p:cNvPr>
            <p:cNvSpPr txBox="1"/>
            <p:nvPr/>
          </p:nvSpPr>
          <p:spPr>
            <a:xfrm>
              <a:off x="1231704" y="5526173"/>
              <a:ext cx="873322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u="sng" dirty="0"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8A9EDB20-A769-4BF8-9215-CD67CF2BB0F6}"/>
                </a:ext>
              </a:extLst>
            </p:cNvPr>
            <p:cNvCxnSpPr>
              <a:cxnSpLocks/>
            </p:cNvCxnSpPr>
            <p:nvPr/>
          </p:nvCxnSpPr>
          <p:spPr>
            <a:xfrm>
              <a:off x="1323975" y="6136640"/>
              <a:ext cx="65151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4401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6" grpId="0"/>
      <p:bldP spid="53" grpId="0"/>
      <p:bldP spid="60" grpId="0"/>
      <p:bldP spid="62" grpId="0"/>
      <p:bldP spid="65" grpId="0"/>
      <p:bldP spid="66" grpId="0"/>
      <p:bldP spid="67" grpId="0"/>
      <p:bldP spid="68" grpId="0"/>
      <p:bldP spid="69" grpId="0"/>
      <p:bldP spid="82" grpId="0"/>
      <p:bldP spid="83" grpId="0"/>
      <p:bldP spid="84" grpId="0"/>
      <p:bldP spid="85" grpId="0"/>
      <p:bldP spid="86" grpId="0"/>
      <p:bldP spid="88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6BB71A2-6994-424A-8CBC-F83D3A4EEF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12908" r="12000" b="277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6815C582-61FF-4C2C-90B0-5C2FBA307180}"/>
              </a:ext>
            </a:extLst>
          </p:cNvPr>
          <p:cNvSpPr/>
          <p:nvPr/>
        </p:nvSpPr>
        <p:spPr>
          <a:xfrm>
            <a:off x="11179928" y="179048"/>
            <a:ext cx="697253" cy="697253"/>
          </a:xfrm>
          <a:prstGeom prst="ellipse">
            <a:avLst/>
          </a:prstGeom>
          <a:solidFill>
            <a:srgbClr val="CDFFF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</a:t>
            </a:r>
            <a:endParaRPr lang="en-US" sz="48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55" name="Picture 5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2D9214-42A5-4657-82FA-0C47B5480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1471" y="6229933"/>
            <a:ext cx="1395736" cy="555152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502B650-A250-447E-943D-7CD16B6E2C05}"/>
              </a:ext>
            </a:extLst>
          </p:cNvPr>
          <p:cNvSpPr/>
          <p:nvPr/>
        </p:nvSpPr>
        <p:spPr>
          <a:xfrm>
            <a:off x="337429" y="1366933"/>
            <a:ext cx="4224760" cy="5076000"/>
          </a:xfrm>
          <a:prstGeom prst="roundRect">
            <a:avLst>
              <a:gd name="adj" fmla="val 6049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คนวิ่ง">
            <a:extLst>
              <a:ext uri="{FF2B5EF4-FFF2-40B4-BE49-F238E27FC236}">
                <a16:creationId xmlns:a16="http://schemas.microsoft.com/office/drawing/2014/main" id="{FF528AC5-D128-427C-AC21-7B9B4350FD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960" y="1532105"/>
            <a:ext cx="3736985" cy="4788000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E4A6DF92-1D06-425B-B4E8-99C9A9D64C07}"/>
              </a:ext>
            </a:extLst>
          </p:cNvPr>
          <p:cNvGrpSpPr/>
          <p:nvPr/>
        </p:nvGrpSpPr>
        <p:grpSpPr>
          <a:xfrm>
            <a:off x="551464" y="1461565"/>
            <a:ext cx="3827170" cy="612000"/>
            <a:chOff x="589639" y="1751554"/>
            <a:chExt cx="3467593" cy="554502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C804B53-3710-4640-AA2D-A23C70F6B32E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6 กิโลกรัม 139 กรัม</a:t>
              </a:r>
              <a:r>
                <a:rPr lang="th-TH" sz="2400" dirty="0"/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8884500-7670-41A5-A551-F4ED069D5DC7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1332537-A935-4557-BADA-DC6E804361F7}"/>
              </a:ext>
            </a:extLst>
          </p:cNvPr>
          <p:cNvGrpSpPr/>
          <p:nvPr/>
        </p:nvGrpSpPr>
        <p:grpSpPr>
          <a:xfrm>
            <a:off x="4782732" y="1366933"/>
            <a:ext cx="5363002" cy="5076000"/>
            <a:chOff x="5314027" y="1177018"/>
            <a:chExt cx="4738114" cy="5076000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6CBE26DA-6995-4083-9AA4-CE539FE8BE3F}"/>
                </a:ext>
              </a:extLst>
            </p:cNvPr>
            <p:cNvSpPr/>
            <p:nvPr/>
          </p:nvSpPr>
          <p:spPr>
            <a:xfrm>
              <a:off x="5314027" y="1177018"/>
              <a:ext cx="4731659" cy="5076000"/>
            </a:xfrm>
            <a:prstGeom prst="roundRect">
              <a:avLst>
                <a:gd name="adj" fmla="val 6049"/>
              </a:avLst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AC3E0EC-7786-48E3-A727-2B3CD1D18CBA}"/>
                </a:ext>
              </a:extLst>
            </p:cNvPr>
            <p:cNvSpPr txBox="1"/>
            <p:nvPr/>
          </p:nvSpPr>
          <p:spPr>
            <a:xfrm>
              <a:off x="5388204" y="1407573"/>
              <a:ext cx="4663937" cy="4639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12 กิโลกรัม 141 กรัม หารด้วย 9</a:t>
              </a:r>
            </a:p>
            <a:p>
              <a:pPr algn="ctr"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7 ตัน 472 กิโลกรัม คูณ 7</a:t>
              </a:r>
            </a:p>
            <a:p>
              <a:pPr algn="ctr"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2 ตัน 641 กิโลกรัม คูณ 5</a:t>
              </a:r>
            </a:p>
            <a:p>
              <a:pPr algn="ctr"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30 กิโลกรัม 695 กรัม หารด้วย 5</a:t>
              </a:r>
            </a:p>
            <a:p>
              <a:pPr algn="ctr"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5 กิโลกรัม 171 กรัม คูณ 4</a:t>
              </a:r>
            </a:p>
            <a:p>
              <a:pPr algn="ctr"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1 ตัน 494 กิโลกรัม คูณ 9</a:t>
              </a:r>
            </a:p>
            <a:p>
              <a:pPr algn="ctr"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49 กิโลกรัม 112 กรัม หารด้วย 8 </a:t>
              </a:r>
            </a:p>
            <a:p>
              <a:pPr algn="ctr"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45 ตัน 642 กิโลกรัม หารด้วย 6</a:t>
              </a:r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C911F829-869C-4232-8D36-87E3D6726B2A}"/>
              </a:ext>
            </a:extLst>
          </p:cNvPr>
          <p:cNvSpPr/>
          <p:nvPr/>
        </p:nvSpPr>
        <p:spPr>
          <a:xfrm>
            <a:off x="5154270" y="1561502"/>
            <a:ext cx="4666005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1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95AC6A4-F30D-4D8A-85F0-3CB8FEEFEB3B}"/>
              </a:ext>
            </a:extLst>
          </p:cNvPr>
          <p:cNvSpPr/>
          <p:nvPr/>
        </p:nvSpPr>
        <p:spPr>
          <a:xfrm>
            <a:off x="5154270" y="2142245"/>
            <a:ext cx="4666005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2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C0C2FB3-60DA-48DC-975B-2E8EE3BA8E3F}"/>
              </a:ext>
            </a:extLst>
          </p:cNvPr>
          <p:cNvSpPr/>
          <p:nvPr/>
        </p:nvSpPr>
        <p:spPr>
          <a:xfrm>
            <a:off x="5154270" y="2733474"/>
            <a:ext cx="4666005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3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04F80C4-033B-4D75-B3FA-D350F5C4FC07}"/>
              </a:ext>
            </a:extLst>
          </p:cNvPr>
          <p:cNvSpPr/>
          <p:nvPr/>
        </p:nvSpPr>
        <p:spPr>
          <a:xfrm>
            <a:off x="5154269" y="3301320"/>
            <a:ext cx="4666005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4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200DAB5-9DC0-4D65-83B8-A3E19D9C1C65}"/>
              </a:ext>
            </a:extLst>
          </p:cNvPr>
          <p:cNvSpPr/>
          <p:nvPr/>
        </p:nvSpPr>
        <p:spPr>
          <a:xfrm>
            <a:off x="5154269" y="3891022"/>
            <a:ext cx="4666005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5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AA6E983-F757-471A-A251-8C6C60FB6160}"/>
              </a:ext>
            </a:extLst>
          </p:cNvPr>
          <p:cNvSpPr/>
          <p:nvPr/>
        </p:nvSpPr>
        <p:spPr>
          <a:xfrm>
            <a:off x="5154269" y="4484169"/>
            <a:ext cx="4666005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6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596ABCF-AF74-4C8C-B30D-9AA3791B3EFF}"/>
              </a:ext>
            </a:extLst>
          </p:cNvPr>
          <p:cNvSpPr/>
          <p:nvPr/>
        </p:nvSpPr>
        <p:spPr>
          <a:xfrm>
            <a:off x="5154269" y="5082379"/>
            <a:ext cx="4666005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7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9222524-8294-4059-B5A1-4C809C71E881}"/>
              </a:ext>
            </a:extLst>
          </p:cNvPr>
          <p:cNvSpPr/>
          <p:nvPr/>
        </p:nvSpPr>
        <p:spPr>
          <a:xfrm>
            <a:off x="5154269" y="5669524"/>
            <a:ext cx="4666005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8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557BB4D-6B67-4E55-9622-9F98BD01E649}"/>
              </a:ext>
            </a:extLst>
          </p:cNvPr>
          <p:cNvSpPr/>
          <p:nvPr/>
        </p:nvSpPr>
        <p:spPr>
          <a:xfrm>
            <a:off x="10366276" y="2963906"/>
            <a:ext cx="1568184" cy="2342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8766764-C280-4B51-9CD1-CE1540174C07}"/>
              </a:ext>
            </a:extLst>
          </p:cNvPr>
          <p:cNvSpPr txBox="1"/>
          <p:nvPr/>
        </p:nvSpPr>
        <p:spPr>
          <a:xfrm>
            <a:off x="10358969" y="2987758"/>
            <a:ext cx="1575492" cy="2226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กีต้าร์</a:t>
            </a:r>
          </a:p>
          <a:p>
            <a:pPr algn="ctr">
              <a:lnSpc>
                <a:spcPct val="150000"/>
              </a:lnSpc>
            </a:pP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โคมไฟ</a:t>
            </a:r>
          </a:p>
          <a:p>
            <a:pPr algn="ctr">
              <a:lnSpc>
                <a:spcPct val="150000"/>
              </a:lnSpc>
            </a:pP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ร่ม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2745B9C7-6FAF-4204-894D-3C2C580262CA}"/>
              </a:ext>
            </a:extLst>
          </p:cNvPr>
          <p:cNvSpPr/>
          <p:nvPr/>
        </p:nvSpPr>
        <p:spPr>
          <a:xfrm>
            <a:off x="10182495" y="2827482"/>
            <a:ext cx="1812531" cy="2559873"/>
          </a:xfrm>
          <a:prstGeom prst="roundRect">
            <a:avLst>
              <a:gd name="adj" fmla="val 604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เฉลย</a:t>
            </a:r>
            <a:endParaRPr lang="en-US" sz="32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8CCF0FE-2EFE-4C03-91E1-24299C9CC7DE}"/>
              </a:ext>
            </a:extLst>
          </p:cNvPr>
          <p:cNvGrpSpPr/>
          <p:nvPr/>
        </p:nvGrpSpPr>
        <p:grpSpPr>
          <a:xfrm>
            <a:off x="551464" y="2071591"/>
            <a:ext cx="3827170" cy="612000"/>
            <a:chOff x="589639" y="1751554"/>
            <a:chExt cx="3467593" cy="554502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C13A0F75-E330-4EC8-9BF4-6FA5BA31D5CD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20 กิโลกรัม 684 กรัม</a:t>
              </a:r>
              <a:r>
                <a:rPr lang="th-TH" sz="2400" dirty="0"/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7A141DBA-5071-45E9-8B14-BFAC832F3EBB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99C735F-4244-4552-85D3-6FB0866E235A}"/>
              </a:ext>
            </a:extLst>
          </p:cNvPr>
          <p:cNvGrpSpPr/>
          <p:nvPr/>
        </p:nvGrpSpPr>
        <p:grpSpPr>
          <a:xfrm>
            <a:off x="551464" y="2681617"/>
            <a:ext cx="3827170" cy="612000"/>
            <a:chOff x="589639" y="1751554"/>
            <a:chExt cx="3467593" cy="554502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E37EB3C9-42B2-4FA2-846B-873425C98CFD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7 ตัน 607 กิโลกรัม</a:t>
              </a:r>
              <a:r>
                <a:rPr lang="th-TH" sz="2400" dirty="0"/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6EB8383F-61F7-4A55-A573-84EFA545D797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F3948D44-84CA-4A32-8A6A-58EBBF4C8787}"/>
              </a:ext>
            </a:extLst>
          </p:cNvPr>
          <p:cNvGrpSpPr/>
          <p:nvPr/>
        </p:nvGrpSpPr>
        <p:grpSpPr>
          <a:xfrm>
            <a:off x="551464" y="3291643"/>
            <a:ext cx="3827170" cy="612000"/>
            <a:chOff x="589639" y="1751554"/>
            <a:chExt cx="3467593" cy="554502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A2C414C7-DC4D-420C-ACF6-12A1A1A3C42C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 กิโลกรัม 349 กรัม</a:t>
              </a:r>
              <a:r>
                <a:rPr lang="th-TH" sz="2400" dirty="0"/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16AD5287-FB9B-4970-8695-B8300F2DF3BA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D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B6936FF6-0DB5-4AC1-B514-0612E3072840}"/>
              </a:ext>
            </a:extLst>
          </p:cNvPr>
          <p:cNvGrpSpPr/>
          <p:nvPr/>
        </p:nvGrpSpPr>
        <p:grpSpPr>
          <a:xfrm>
            <a:off x="551464" y="3899695"/>
            <a:ext cx="3827170" cy="612000"/>
            <a:chOff x="589639" y="1751554"/>
            <a:chExt cx="3467593" cy="554502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AE0DF447-1E2A-4D2C-A1D6-F244F08F106A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  <a:spcAft>
                  <a:spcPts val="1200"/>
                </a:spcAft>
              </a:pPr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6 กิโลกรัม 139 กรัม</a:t>
              </a:r>
              <a:r>
                <a:rPr lang="th-TH" sz="2400" dirty="0"/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92F77F23-554D-4611-B54A-321E13B57D61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E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9F514635-8842-4E96-B6ED-DAC3DAFBD16E}"/>
              </a:ext>
            </a:extLst>
          </p:cNvPr>
          <p:cNvGrpSpPr/>
          <p:nvPr/>
        </p:nvGrpSpPr>
        <p:grpSpPr>
          <a:xfrm>
            <a:off x="551464" y="4509721"/>
            <a:ext cx="3827170" cy="612000"/>
            <a:chOff x="589639" y="1751554"/>
            <a:chExt cx="3467593" cy="554502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EFB950F4-6E21-47FC-95E1-E1815ABA036D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52 ตัน 304 กิโลกรัม</a:t>
              </a:r>
              <a:r>
                <a:rPr lang="th-TH" sz="2400" dirty="0"/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2B2F45FD-2921-46C2-A7B5-07CE90772E30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F</a:t>
              </a: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E2A6C7CE-C5E1-43F1-AEAD-5176F6B992B1}"/>
              </a:ext>
            </a:extLst>
          </p:cNvPr>
          <p:cNvGrpSpPr/>
          <p:nvPr/>
        </p:nvGrpSpPr>
        <p:grpSpPr>
          <a:xfrm>
            <a:off x="551464" y="5119747"/>
            <a:ext cx="3827170" cy="612000"/>
            <a:chOff x="589639" y="1751554"/>
            <a:chExt cx="3467593" cy="554502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96FCD442-82D6-48AB-9628-247A379B0E3D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13 ตัน 446 กิโลกรัม</a:t>
              </a:r>
              <a:r>
                <a:rPr lang="th-TH" sz="2400" dirty="0"/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C04F5EE4-CB27-49A0-9DCA-73EA965054C9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G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6BDD89DC-E18F-4EC5-8A4C-07270D99E619}"/>
              </a:ext>
            </a:extLst>
          </p:cNvPr>
          <p:cNvGrpSpPr/>
          <p:nvPr/>
        </p:nvGrpSpPr>
        <p:grpSpPr>
          <a:xfrm>
            <a:off x="551464" y="5729773"/>
            <a:ext cx="3827170" cy="612000"/>
            <a:chOff x="589639" y="1751554"/>
            <a:chExt cx="3467593" cy="554502"/>
          </a:xfrm>
        </p:grpSpPr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D6EA2F1C-7716-4B05-B151-6EC234BA6D21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13 ตัน 205 กิโลกรัม</a:t>
              </a:r>
              <a:r>
                <a:rPr lang="th-TH" sz="2400" dirty="0"/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5DF10CED-7DB3-4F29-94A7-A79185156D46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H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2FA548B-B59F-48E6-8A35-481C5AF272C8}"/>
              </a:ext>
            </a:extLst>
          </p:cNvPr>
          <p:cNvGrpSpPr/>
          <p:nvPr/>
        </p:nvGrpSpPr>
        <p:grpSpPr>
          <a:xfrm>
            <a:off x="1892071" y="249120"/>
            <a:ext cx="8407856" cy="792000"/>
            <a:chOff x="2125874" y="249120"/>
            <a:chExt cx="8407856" cy="7920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BC8B298-159B-4595-8A4E-EFBFB32C6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551" b="92697" l="16136" r="99899">
                          <a14:foregroundMark x1="17754" y1="65169" x2="94588" y2="12921"/>
                          <a14:foregroundMark x1="94588" y1="12921" x2="77795" y2="84270"/>
                          <a14:foregroundMark x1="77795" y1="84270" x2="75620" y2="81461"/>
                          <a14:foregroundMark x1="18260" y1="14045" x2="15175" y2="64045"/>
                          <a14:foregroundMark x1="15175" y1="64045" x2="22307" y2="99438"/>
                          <a14:foregroundMark x1="22307" y1="99438" x2="57056" y2="75281"/>
                          <a14:foregroundMark x1="57056" y1="75281" x2="46990" y2="21910"/>
                          <a14:foregroundMark x1="46990" y1="21910" x2="18159" y2="14045"/>
                          <a14:foregroundMark x1="26201" y1="35393" x2="21801" y2="88202"/>
                          <a14:foregroundMark x1="21801" y1="88202" x2="26657" y2="50562"/>
                          <a14:foregroundMark x1="56196" y1="37640" x2="67021" y2="85393"/>
                          <a14:foregroundMark x1="67021" y1="85393" x2="73799" y2="67978"/>
                          <a14:foregroundMark x1="73799" y1="67978" x2="61153" y2="38202"/>
                          <a14:foregroundMark x1="61153" y1="38202" x2="55741" y2="43820"/>
                          <a14:foregroundMark x1="59181" y1="51685" x2="57258" y2="91011"/>
                          <a14:foregroundMark x1="58321" y1="66854" x2="61811" y2="92135"/>
                          <a14:foregroundMark x1="59079" y1="74157" x2="68538" y2="75281"/>
                          <a14:foregroundMark x1="60799" y1="90449" x2="71775" y2="88764"/>
                          <a14:foregroundMark x1="61912" y1="91011" x2="66616" y2="87640"/>
                          <a14:foregroundMark x1="57562" y1="92697" x2="61861" y2="91011"/>
                          <a14:foregroundMark x1="59130" y1="91573" x2="63885" y2="89326"/>
                          <a14:foregroundMark x1="57309" y1="82584" x2="68437" y2="83708"/>
                          <a14:foregroundMark x1="70410" y1="84831" x2="75468" y2="82584"/>
                          <a14:foregroundMark x1="79666" y1="37079" x2="85028" y2="39888"/>
                          <a14:foregroundMark x1="79262" y1="75843" x2="90895" y2="78090"/>
                          <a14:foregroundMark x1="82448" y1="78090" x2="95751" y2="71910"/>
                          <a14:foregroundMark x1="95751" y1="71910" x2="95802" y2="71348"/>
                          <a14:foregroundMark x1="90440" y1="63483" x2="99747" y2="61798"/>
                          <a14:foregroundMark x1="99747" y1="61798" x2="99747" y2="61798"/>
                          <a14:foregroundMark x1="97724" y1="79775" x2="99949" y2="79775"/>
                          <a14:foregroundMark x1="23217" y1="77528" x2="29540" y2="75281"/>
                          <a14:foregroundMark x1="25240" y1="89326" x2="29084" y2="85955"/>
                          <a14:foregroundMark x1="25341" y1="71348" x2="28528" y2="69663"/>
                          <a14:foregroundMark x1="25493" y1="66292" x2="26808" y2="64607"/>
                          <a14:foregroundMark x1="23419" y1="74157" x2="25240" y2="73596"/>
                          <a14:foregroundMark x1="20991" y1="77528" x2="24987" y2="69663"/>
                          <a14:foregroundMark x1="21345" y1="72472" x2="24380" y2="66854"/>
                          <a14:foregroundMark x1="20132" y1="79213" x2="23875" y2="75281"/>
                          <a14:foregroundMark x1="19929" y1="81461" x2="25139" y2="70787"/>
                          <a14:foregroundMark x1="19879" y1="82584" x2="20688" y2="78652"/>
                          <a14:foregroundMark x1="16136" y1="71910" x2="18007" y2="57303"/>
                          <a14:foregroundMark x1="17046" y1="62360" x2="18260" y2="59551"/>
                          <a14:foregroundMark x1="16388" y1="60674" x2="17653" y2="71348"/>
                          <a14:backgroundMark x1="15883" y1="35393" x2="15326" y2="337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72"/>
            <a:stretch/>
          </p:blipFill>
          <p:spPr>
            <a:xfrm>
              <a:off x="3098223" y="249120"/>
              <a:ext cx="7435507" cy="7920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D78D998-D3BA-4130-A3CE-48B3B68A4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551" b="95506" l="0" r="10572">
                          <a14:foregroundMark x1="7031" y1="54494" x2="4299" y2="60112"/>
                          <a14:foregroundMark x1="5159" y1="55056" x2="2782" y2="94944"/>
                          <a14:foregroundMark x1="2731" y1="75843" x2="9965" y2="98876"/>
                          <a14:foregroundMark x1="9965" y1="98876" x2="6474" y2="47191"/>
                          <a14:foregroundMark x1="6474" y1="47191" x2="51" y2="44944"/>
                          <a14:foregroundMark x1="51" y1="44944" x2="5564" y2="71348"/>
                          <a14:foregroundMark x1="5564" y1="71348" x2="6525" y2="39326"/>
                          <a14:foregroundMark x1="7739" y1="56180" x2="10319" y2="93820"/>
                          <a14:foregroundMark x1="10319" y1="64045" x2="10572" y2="96067"/>
                          <a14:foregroundMark x1="5564" y1="60674" x2="759" y2="58989"/>
                          <a14:foregroundMark x1="1315" y1="51685" x2="354" y2="48315"/>
                          <a14:foregroundMark x1="1366" y1="67978" x2="0" y2="53933"/>
                          <a14:foregroundMark x1="9965" y1="86517" x2="101" y2="348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051"/>
            <a:stretch/>
          </p:blipFill>
          <p:spPr>
            <a:xfrm>
              <a:off x="2125874" y="249120"/>
              <a:ext cx="963113" cy="79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2858951"/>
      </p:ext>
    </p:extLst>
  </p:cSld>
  <p:clrMapOvr>
    <a:masterClrMapping/>
  </p:clrMapOvr>
  <p:transition spd="slow" advClick="0"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100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6BB71A2-6994-424A-8CBC-F83D3A4EEF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12908" r="12000" b="277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6815C582-61FF-4C2C-90B0-5C2FBA307180}"/>
              </a:ext>
            </a:extLst>
          </p:cNvPr>
          <p:cNvSpPr/>
          <p:nvPr/>
        </p:nvSpPr>
        <p:spPr>
          <a:xfrm>
            <a:off x="11179928" y="179048"/>
            <a:ext cx="697253" cy="697253"/>
          </a:xfrm>
          <a:prstGeom prst="ellipse">
            <a:avLst/>
          </a:prstGeom>
          <a:solidFill>
            <a:srgbClr val="CDFFF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</a:t>
            </a:r>
            <a:endParaRPr lang="en-US" sz="48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55" name="Picture 5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2D9214-42A5-4657-82FA-0C47B5480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1471" y="6229933"/>
            <a:ext cx="1395736" cy="555152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502B650-A250-447E-943D-7CD16B6E2C05}"/>
              </a:ext>
            </a:extLst>
          </p:cNvPr>
          <p:cNvSpPr/>
          <p:nvPr/>
        </p:nvSpPr>
        <p:spPr>
          <a:xfrm>
            <a:off x="337429" y="1366933"/>
            <a:ext cx="4224760" cy="5076000"/>
          </a:xfrm>
          <a:prstGeom prst="roundRect">
            <a:avLst>
              <a:gd name="adj" fmla="val 6049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คนวิ่ง">
            <a:extLst>
              <a:ext uri="{FF2B5EF4-FFF2-40B4-BE49-F238E27FC236}">
                <a16:creationId xmlns:a16="http://schemas.microsoft.com/office/drawing/2014/main" id="{FF528AC5-D128-427C-AC21-7B9B4350FD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121" y="1525535"/>
            <a:ext cx="3748511" cy="4788000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E4A6DF92-1D06-425B-B4E8-99C9A9D64C07}"/>
              </a:ext>
            </a:extLst>
          </p:cNvPr>
          <p:cNvGrpSpPr/>
          <p:nvPr/>
        </p:nvGrpSpPr>
        <p:grpSpPr>
          <a:xfrm>
            <a:off x="551464" y="1461565"/>
            <a:ext cx="3827170" cy="612000"/>
            <a:chOff x="589639" y="1751554"/>
            <a:chExt cx="3467593" cy="554502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C804B53-3710-4640-AA2D-A23C70F6B32E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24 ตัน 829 กิโลกรัม</a:t>
              </a: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8884500-7670-41A5-A551-F4ED069D5DC7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1332537-A935-4557-BADA-DC6E804361F7}"/>
              </a:ext>
            </a:extLst>
          </p:cNvPr>
          <p:cNvGrpSpPr/>
          <p:nvPr/>
        </p:nvGrpSpPr>
        <p:grpSpPr>
          <a:xfrm>
            <a:off x="4782732" y="1366933"/>
            <a:ext cx="5363002" cy="5076000"/>
            <a:chOff x="5314027" y="1177018"/>
            <a:chExt cx="4738114" cy="5076000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6CBE26DA-6995-4083-9AA4-CE539FE8BE3F}"/>
                </a:ext>
              </a:extLst>
            </p:cNvPr>
            <p:cNvSpPr/>
            <p:nvPr/>
          </p:nvSpPr>
          <p:spPr>
            <a:xfrm>
              <a:off x="5314027" y="1177018"/>
              <a:ext cx="4731659" cy="5076000"/>
            </a:xfrm>
            <a:prstGeom prst="roundRect">
              <a:avLst>
                <a:gd name="adj" fmla="val 6049"/>
              </a:avLst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AC3E0EC-7786-48E3-A727-2B3CD1D18CBA}"/>
                </a:ext>
              </a:extLst>
            </p:cNvPr>
            <p:cNvSpPr txBox="1"/>
            <p:nvPr/>
          </p:nvSpPr>
          <p:spPr>
            <a:xfrm>
              <a:off x="5388204" y="1407573"/>
              <a:ext cx="4663937" cy="4639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1 กิโลกรัม 278 กรัม คูณ 4</a:t>
              </a:r>
            </a:p>
            <a:p>
              <a:pPr algn="ctr"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20 ตัน 118 กิโลกรัม หารด้วย 7</a:t>
              </a:r>
            </a:p>
            <a:p>
              <a:pPr algn="ctr"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3 ตัน 547 กิโลกรัม คูณ 7</a:t>
              </a:r>
            </a:p>
            <a:p>
              <a:pPr algn="ctr"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42 ตัน 380 กิโลกรัม หารด้วย 5</a:t>
              </a:r>
            </a:p>
            <a:p>
              <a:pPr algn="ctr"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5 กิโลกรัม 349 กรัม หารด้วย 3</a:t>
              </a:r>
            </a:p>
            <a:p>
              <a:pPr algn="ctr"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3 กิโลกรัม 681 กรัม คูณ 6</a:t>
              </a:r>
            </a:p>
            <a:p>
              <a:pPr algn="ctr"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74 กิโลกรัม 408 กรัม หารด้วย 8</a:t>
              </a:r>
            </a:p>
            <a:p>
              <a:pPr algn="ctr">
                <a:spcBef>
                  <a:spcPts val="1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4 ตัน 455 กิโลกรัม คูณ 9</a:t>
              </a:r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C911F829-869C-4232-8D36-87E3D6726B2A}"/>
              </a:ext>
            </a:extLst>
          </p:cNvPr>
          <p:cNvSpPr/>
          <p:nvPr/>
        </p:nvSpPr>
        <p:spPr>
          <a:xfrm>
            <a:off x="5154270" y="1561502"/>
            <a:ext cx="4666005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1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95AC6A4-F30D-4D8A-85F0-3CB8FEEFEB3B}"/>
              </a:ext>
            </a:extLst>
          </p:cNvPr>
          <p:cNvSpPr/>
          <p:nvPr/>
        </p:nvSpPr>
        <p:spPr>
          <a:xfrm>
            <a:off x="5154270" y="2142245"/>
            <a:ext cx="4666005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2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C0C2FB3-60DA-48DC-975B-2E8EE3BA8E3F}"/>
              </a:ext>
            </a:extLst>
          </p:cNvPr>
          <p:cNvSpPr/>
          <p:nvPr/>
        </p:nvSpPr>
        <p:spPr>
          <a:xfrm>
            <a:off x="5154270" y="2733474"/>
            <a:ext cx="4666005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3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04F80C4-033B-4D75-B3FA-D350F5C4FC07}"/>
              </a:ext>
            </a:extLst>
          </p:cNvPr>
          <p:cNvSpPr/>
          <p:nvPr/>
        </p:nvSpPr>
        <p:spPr>
          <a:xfrm>
            <a:off x="5154269" y="3301320"/>
            <a:ext cx="4666005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4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200DAB5-9DC0-4D65-83B8-A3E19D9C1C65}"/>
              </a:ext>
            </a:extLst>
          </p:cNvPr>
          <p:cNvSpPr/>
          <p:nvPr/>
        </p:nvSpPr>
        <p:spPr>
          <a:xfrm>
            <a:off x="5154269" y="3891022"/>
            <a:ext cx="4666005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5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AA6E983-F757-471A-A251-8C6C60FB6160}"/>
              </a:ext>
            </a:extLst>
          </p:cNvPr>
          <p:cNvSpPr/>
          <p:nvPr/>
        </p:nvSpPr>
        <p:spPr>
          <a:xfrm>
            <a:off x="5154269" y="4484169"/>
            <a:ext cx="4666005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6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596ABCF-AF74-4C8C-B30D-9AA3791B3EFF}"/>
              </a:ext>
            </a:extLst>
          </p:cNvPr>
          <p:cNvSpPr/>
          <p:nvPr/>
        </p:nvSpPr>
        <p:spPr>
          <a:xfrm>
            <a:off x="5154269" y="5082379"/>
            <a:ext cx="4666005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7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9222524-8294-4059-B5A1-4C809C71E881}"/>
              </a:ext>
            </a:extLst>
          </p:cNvPr>
          <p:cNvSpPr/>
          <p:nvPr/>
        </p:nvSpPr>
        <p:spPr>
          <a:xfrm>
            <a:off x="5154269" y="5669524"/>
            <a:ext cx="4666005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8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557BB4D-6B67-4E55-9622-9F98BD01E649}"/>
              </a:ext>
            </a:extLst>
          </p:cNvPr>
          <p:cNvSpPr/>
          <p:nvPr/>
        </p:nvSpPr>
        <p:spPr>
          <a:xfrm>
            <a:off x="10366276" y="2963906"/>
            <a:ext cx="1568184" cy="2342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8766764-C280-4B51-9CD1-CE1540174C07}"/>
              </a:ext>
            </a:extLst>
          </p:cNvPr>
          <p:cNvSpPr txBox="1"/>
          <p:nvPr/>
        </p:nvSpPr>
        <p:spPr>
          <a:xfrm>
            <a:off x="10350641" y="3098157"/>
            <a:ext cx="15754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สิงโต</a:t>
            </a:r>
          </a:p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หมึก</a:t>
            </a:r>
          </a:p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นกฮูก</a:t>
            </a:r>
          </a:p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แกะ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2745B9C7-6FAF-4204-894D-3C2C580262CA}"/>
              </a:ext>
            </a:extLst>
          </p:cNvPr>
          <p:cNvSpPr/>
          <p:nvPr/>
        </p:nvSpPr>
        <p:spPr>
          <a:xfrm>
            <a:off x="10182495" y="2827482"/>
            <a:ext cx="1812531" cy="2559873"/>
          </a:xfrm>
          <a:prstGeom prst="roundRect">
            <a:avLst>
              <a:gd name="adj" fmla="val 604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เฉลย</a:t>
            </a:r>
            <a:endParaRPr lang="en-US" sz="32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8CCF0FE-2EFE-4C03-91E1-24299C9CC7DE}"/>
              </a:ext>
            </a:extLst>
          </p:cNvPr>
          <p:cNvGrpSpPr/>
          <p:nvPr/>
        </p:nvGrpSpPr>
        <p:grpSpPr>
          <a:xfrm>
            <a:off x="551464" y="2071591"/>
            <a:ext cx="3827170" cy="612000"/>
            <a:chOff x="589639" y="1751554"/>
            <a:chExt cx="3467593" cy="554502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C13A0F75-E330-4EC8-9BF4-6FA5BA31D5CD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9</a:t>
              </a:r>
              <a:r>
                <a:rPr lang="th-TH" sz="18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กิโลกรัม 301 กรัม</a:t>
              </a: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7A141DBA-5071-45E9-8B14-BFAC832F3EBB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99C735F-4244-4552-85D3-6FB0866E235A}"/>
              </a:ext>
            </a:extLst>
          </p:cNvPr>
          <p:cNvGrpSpPr/>
          <p:nvPr/>
        </p:nvGrpSpPr>
        <p:grpSpPr>
          <a:xfrm>
            <a:off x="551464" y="2681617"/>
            <a:ext cx="3827170" cy="612000"/>
            <a:chOff x="589639" y="1751554"/>
            <a:chExt cx="3467593" cy="554502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E37EB3C9-42B2-4FA2-846B-873425C98CFD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8 ตัน 476 กิโลกรัม</a:t>
              </a: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6EB8383F-61F7-4A55-A573-84EFA545D797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F3948D44-84CA-4A32-8A6A-58EBBF4C8787}"/>
              </a:ext>
            </a:extLst>
          </p:cNvPr>
          <p:cNvGrpSpPr/>
          <p:nvPr/>
        </p:nvGrpSpPr>
        <p:grpSpPr>
          <a:xfrm>
            <a:off x="551464" y="3291643"/>
            <a:ext cx="3827170" cy="612000"/>
            <a:chOff x="589639" y="1751554"/>
            <a:chExt cx="3467593" cy="554502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A2C414C7-DC4D-420C-ACF6-12A1A1A3C42C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5 กิโลกรัม 112 กรัม</a:t>
              </a: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16AD5287-FB9B-4970-8695-B8300F2DF3BA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D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B6936FF6-0DB5-4AC1-B514-0612E3072840}"/>
              </a:ext>
            </a:extLst>
          </p:cNvPr>
          <p:cNvGrpSpPr/>
          <p:nvPr/>
        </p:nvGrpSpPr>
        <p:grpSpPr>
          <a:xfrm>
            <a:off x="551464" y="3899695"/>
            <a:ext cx="3827170" cy="612000"/>
            <a:chOff x="589639" y="1751554"/>
            <a:chExt cx="3467593" cy="554502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AE0DF447-1E2A-4D2C-A1D6-F244F08F106A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  <a:spcAft>
                  <a:spcPts val="1200"/>
                </a:spcAft>
              </a:pPr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22 กิโลกรัม 86 กรัม</a:t>
              </a: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92F77F23-554D-4611-B54A-321E13B57D61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E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9F514635-8842-4E96-B6ED-DAC3DAFBD16E}"/>
              </a:ext>
            </a:extLst>
          </p:cNvPr>
          <p:cNvGrpSpPr/>
          <p:nvPr/>
        </p:nvGrpSpPr>
        <p:grpSpPr>
          <a:xfrm>
            <a:off x="551464" y="4509721"/>
            <a:ext cx="3827170" cy="612000"/>
            <a:chOff x="589639" y="1751554"/>
            <a:chExt cx="3467593" cy="554502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EFB950F4-6E21-47FC-95E1-E1815ABA036D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40 ตัน 95 กิโลกรัม</a:t>
              </a: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2B2F45FD-2921-46C2-A7B5-07CE90772E30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F</a:t>
              </a: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E2A6C7CE-C5E1-43F1-AEAD-5176F6B992B1}"/>
              </a:ext>
            </a:extLst>
          </p:cNvPr>
          <p:cNvGrpSpPr/>
          <p:nvPr/>
        </p:nvGrpSpPr>
        <p:grpSpPr>
          <a:xfrm>
            <a:off x="551464" y="5119747"/>
            <a:ext cx="3827170" cy="612000"/>
            <a:chOff x="589639" y="1751554"/>
            <a:chExt cx="3467593" cy="554502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96FCD442-82D6-48AB-9628-247A379B0E3D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2 ตัน 874 กิโลกรัม</a:t>
              </a: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C04F5EE4-CB27-49A0-9DCA-73EA965054C9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G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6BDD89DC-E18F-4EC5-8A4C-07270D99E619}"/>
              </a:ext>
            </a:extLst>
          </p:cNvPr>
          <p:cNvGrpSpPr/>
          <p:nvPr/>
        </p:nvGrpSpPr>
        <p:grpSpPr>
          <a:xfrm>
            <a:off x="551464" y="5729773"/>
            <a:ext cx="3827170" cy="612000"/>
            <a:chOff x="589639" y="1751554"/>
            <a:chExt cx="3467593" cy="554502"/>
          </a:xfrm>
        </p:grpSpPr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D6EA2F1C-7716-4B05-B151-6EC234BA6D21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r>
                <a:rPr lang="th-TH" sz="18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2400" b="0" i="0" u="none" strike="noStrike" dirty="0">
                  <a:solidFill>
                    <a:srgbClr val="000000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กิโลกรัม 783 กรัม</a:t>
              </a: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5DF10CED-7DB3-4F29-94A7-A79185156D46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H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EF354D8-ACC9-4AAF-8870-B4E6702A9446}"/>
              </a:ext>
            </a:extLst>
          </p:cNvPr>
          <p:cNvGrpSpPr/>
          <p:nvPr/>
        </p:nvGrpSpPr>
        <p:grpSpPr>
          <a:xfrm>
            <a:off x="2172231" y="222417"/>
            <a:ext cx="7847536" cy="813921"/>
            <a:chOff x="2382085" y="222417"/>
            <a:chExt cx="7847536" cy="813921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625F7BD-00FF-498E-81D7-70A610A017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5"/>
            <a:stretch/>
          </p:blipFill>
          <p:spPr>
            <a:xfrm>
              <a:off x="3369945" y="222417"/>
              <a:ext cx="6859676" cy="813921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420C7ED8-968A-450F-9106-E8DCB43BE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51" b="95506" l="0" r="10572">
                          <a14:foregroundMark x1="7031" y1="54494" x2="4299" y2="60112"/>
                          <a14:foregroundMark x1="5159" y1="55056" x2="2782" y2="94944"/>
                          <a14:foregroundMark x1="2731" y1="75843" x2="9965" y2="98876"/>
                          <a14:foregroundMark x1="9965" y1="98876" x2="6474" y2="47191"/>
                          <a14:foregroundMark x1="6474" y1="47191" x2="51" y2="44944"/>
                          <a14:foregroundMark x1="51" y1="44944" x2="5564" y2="71348"/>
                          <a14:foregroundMark x1="5564" y1="71348" x2="6525" y2="39326"/>
                          <a14:foregroundMark x1="7739" y1="56180" x2="10319" y2="93820"/>
                          <a14:foregroundMark x1="10319" y1="64045" x2="10572" y2="96067"/>
                          <a14:foregroundMark x1="5564" y1="60674" x2="759" y2="58989"/>
                          <a14:foregroundMark x1="1315" y1="51685" x2="354" y2="48315"/>
                          <a14:foregroundMark x1="1366" y1="67978" x2="0" y2="53933"/>
                          <a14:foregroundMark x1="9965" y1="86517" x2="101" y2="348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051"/>
            <a:stretch/>
          </p:blipFill>
          <p:spPr>
            <a:xfrm>
              <a:off x="2382085" y="244338"/>
              <a:ext cx="963113" cy="79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6810541"/>
      </p:ext>
    </p:extLst>
  </p:cSld>
  <p:clrMapOvr>
    <a:masterClrMapping/>
  </p:clrMapOvr>
  <p:transition spd="slow" advClick="0"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100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F14CE8D7-E3B5-4BE6-BEE3-3063D5CF12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72B9656E-A805-4924-837B-3E2812007D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2258453"/>
            <a:ext cx="4477170" cy="2828589"/>
          </a:xfrm>
          <a:prstGeom prst="rect">
            <a:avLst/>
          </a:prstGeom>
        </p:spPr>
      </p:pic>
      <p:pic>
        <p:nvPicPr>
          <p:cNvPr id="28" name="Picture 27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33A11773-6660-4B8E-A507-C571D6C653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5372110"/>
            <a:ext cx="4477170" cy="2828589"/>
          </a:xfrm>
          <a:prstGeom prst="rect">
            <a:avLst/>
          </a:prstGeom>
        </p:spPr>
      </p:pic>
      <p:pic>
        <p:nvPicPr>
          <p:cNvPr id="29" name="Picture 28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FA3C865D-8B0A-46F2-BAA7-8FD68CE2EA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06" y="-499185"/>
            <a:ext cx="4477170" cy="2828589"/>
          </a:xfrm>
          <a:prstGeom prst="rect">
            <a:avLst/>
          </a:prstGeom>
        </p:spPr>
      </p:pic>
      <p:pic>
        <p:nvPicPr>
          <p:cNvPr id="53" name="กรอบ">
            <a:extLst>
              <a:ext uri="{FF2B5EF4-FFF2-40B4-BE49-F238E27FC236}">
                <a16:creationId xmlns:a16="http://schemas.microsoft.com/office/drawing/2014/main" id="{B8360AC5-3E38-406E-9FC4-B388BA696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0382" y="751062"/>
            <a:ext cx="9271236" cy="2964096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5636" y="6015553"/>
            <a:ext cx="1395736" cy="5551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F7186B9-0647-4C88-8EEA-F8EC0C52705E}"/>
              </a:ext>
            </a:extLst>
          </p:cNvPr>
          <p:cNvSpPr txBox="1"/>
          <p:nvPr/>
        </p:nvSpPr>
        <p:spPr>
          <a:xfrm>
            <a:off x="2218284" y="1810382"/>
            <a:ext cx="7755432" cy="1485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44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 กิโลกรัม 52 กรัม คูณ 2 </a:t>
            </a:r>
            <a:endParaRPr lang="en-US" sz="4400" dirty="0">
              <a:solidFill>
                <a:schemeClr val="bg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 algn="ctr">
              <a:spcBef>
                <a:spcPts val="300"/>
              </a:spcBef>
            </a:pPr>
            <a:r>
              <a:rPr lang="th-TH" sz="44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เท่ากับ 12 กิโลกรัม 104 กรัม</a:t>
            </a:r>
          </a:p>
        </p:txBody>
      </p:sp>
      <p:pic>
        <p:nvPicPr>
          <p:cNvPr id="33" name="Picture 32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6DA3F49-A94D-4135-B121-7627B525A2D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875" y="621241"/>
            <a:ext cx="436113" cy="432882"/>
          </a:xfrm>
          <a:prstGeom prst="rect">
            <a:avLst/>
          </a:prstGeom>
        </p:spPr>
      </p:pic>
      <p:pic>
        <p:nvPicPr>
          <p:cNvPr id="34" name="Picture 33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3E51F7D-3273-44AC-AA96-1254A114DF4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730" y="5085000"/>
            <a:ext cx="436113" cy="432882"/>
          </a:xfrm>
          <a:prstGeom prst="rect">
            <a:avLst/>
          </a:prstGeom>
        </p:spPr>
      </p:pic>
      <p:pic>
        <p:nvPicPr>
          <p:cNvPr id="35" name="Picture 34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F96F99D-E78D-4F64-A059-4A10135C92D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07" y="1542757"/>
            <a:ext cx="436113" cy="432882"/>
          </a:xfrm>
          <a:prstGeom prst="rect">
            <a:avLst/>
          </a:prstGeom>
        </p:spPr>
      </p:pic>
      <p:pic>
        <p:nvPicPr>
          <p:cNvPr id="36" name="Picture 35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C6E08D9-7738-485B-A211-36BF518899E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02" y="5157943"/>
            <a:ext cx="436113" cy="432882"/>
          </a:xfrm>
          <a:prstGeom prst="rect">
            <a:avLst/>
          </a:prstGeom>
        </p:spPr>
      </p:pic>
      <p:pic>
        <p:nvPicPr>
          <p:cNvPr id="37" name="Picture 36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555A8C0-5293-4B90-8BC1-322F11407DB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1" y="570136"/>
            <a:ext cx="436113" cy="432882"/>
          </a:xfrm>
          <a:prstGeom prst="rect">
            <a:avLst/>
          </a:prstGeom>
        </p:spPr>
      </p:pic>
      <p:pic>
        <p:nvPicPr>
          <p:cNvPr id="38" name="Picture 37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D6995A9-A6FD-4063-AACC-6EB71381B37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254" y="579716"/>
            <a:ext cx="436113" cy="432882"/>
          </a:xfrm>
          <a:prstGeom prst="rect">
            <a:avLst/>
          </a:prstGeom>
        </p:spPr>
      </p:pic>
      <p:pic>
        <p:nvPicPr>
          <p:cNvPr id="39" name="Picture 38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3023FF0-71DE-48D7-8546-B81AD0E1734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23" y="3185745"/>
            <a:ext cx="436113" cy="432882"/>
          </a:xfrm>
          <a:prstGeom prst="rect">
            <a:avLst/>
          </a:prstGeom>
        </p:spPr>
      </p:pic>
      <p:pic>
        <p:nvPicPr>
          <p:cNvPr id="40" name="Picture 39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A53BBF6-CC6C-45F5-9F5D-0E391BF539D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03" y="3384446"/>
            <a:ext cx="436113" cy="432882"/>
          </a:xfrm>
          <a:prstGeom prst="rect">
            <a:avLst/>
          </a:prstGeom>
        </p:spPr>
      </p:pic>
      <p:pic>
        <p:nvPicPr>
          <p:cNvPr id="41" name="Picture 40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37ADB31-DADD-448A-BBD3-101BA816F30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711" y="5249556"/>
            <a:ext cx="436113" cy="432882"/>
          </a:xfrm>
          <a:prstGeom prst="rect">
            <a:avLst/>
          </a:prstGeom>
        </p:spPr>
      </p:pic>
      <p:pic>
        <p:nvPicPr>
          <p:cNvPr id="42" name="Picture 41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E4B8BF3-4894-44D0-8F52-27A9D87F5C8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95" y="4282750"/>
            <a:ext cx="436113" cy="432882"/>
          </a:xfrm>
          <a:prstGeom prst="rect">
            <a:avLst/>
          </a:prstGeom>
        </p:spPr>
      </p:pic>
      <p:pic>
        <p:nvPicPr>
          <p:cNvPr id="43" name="Picture 42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B6E8943-E37B-46EA-9354-CFF61C812A2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109" y="5789857"/>
            <a:ext cx="532800" cy="528853"/>
          </a:xfrm>
          <a:prstGeom prst="rect">
            <a:avLst/>
          </a:prstGeom>
        </p:spPr>
      </p:pic>
      <p:pic>
        <p:nvPicPr>
          <p:cNvPr id="44" name="Picture 43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B9025B3-FB1E-41F5-A898-CCC97ED578E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673" y="6427605"/>
            <a:ext cx="298295" cy="296085"/>
          </a:xfrm>
          <a:prstGeom prst="rect">
            <a:avLst/>
          </a:prstGeom>
        </p:spPr>
      </p:pic>
      <p:pic>
        <p:nvPicPr>
          <p:cNvPr id="45" name="Picture 44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8808DFE-BFCE-421B-9679-00423139FB6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497" y="6318710"/>
            <a:ext cx="298295" cy="296085"/>
          </a:xfrm>
          <a:prstGeom prst="rect">
            <a:avLst/>
          </a:prstGeom>
        </p:spPr>
      </p:pic>
      <p:pic>
        <p:nvPicPr>
          <p:cNvPr id="46" name="Picture 45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843F2F2-686C-4810-92DB-481C0AD2431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66" y="313010"/>
            <a:ext cx="298295" cy="296085"/>
          </a:xfrm>
          <a:prstGeom prst="rect">
            <a:avLst/>
          </a:prstGeom>
        </p:spPr>
      </p:pic>
      <p:pic>
        <p:nvPicPr>
          <p:cNvPr id="47" name="Picture 46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FC26703-4958-4E17-9D32-815156A5D1B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08" y="6259877"/>
            <a:ext cx="298295" cy="296085"/>
          </a:xfrm>
          <a:prstGeom prst="rect">
            <a:avLst/>
          </a:prstGeom>
        </p:spPr>
      </p:pic>
      <p:pic>
        <p:nvPicPr>
          <p:cNvPr id="48" name="Picture 47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4AB1B32-BA56-43D2-930E-FC216A4F632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54" y="320330"/>
            <a:ext cx="403730" cy="400739"/>
          </a:xfrm>
          <a:prstGeom prst="rect">
            <a:avLst/>
          </a:prstGeom>
        </p:spPr>
      </p:pic>
      <p:pic>
        <p:nvPicPr>
          <p:cNvPr id="7" name="A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CD70EA4-ED79-4E12-B88B-D3AD59466D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951" y="4011712"/>
            <a:ext cx="3488789" cy="3580902"/>
          </a:xfrm>
          <a:prstGeom prst="rect">
            <a:avLst/>
          </a:prstGeom>
        </p:spPr>
      </p:pic>
      <p:pic>
        <p:nvPicPr>
          <p:cNvPr id="15" name="B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77BB9C43-64D3-4BB6-A94C-7F674850D1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48" y="4011712"/>
            <a:ext cx="3555002" cy="3580902"/>
          </a:xfrm>
          <a:prstGeom prst="rect">
            <a:avLst/>
          </a:prstGeom>
        </p:spPr>
      </p:pic>
      <p:pic>
        <p:nvPicPr>
          <p:cNvPr id="54" name="ผิด">
            <a:extLst>
              <a:ext uri="{FF2B5EF4-FFF2-40B4-BE49-F238E27FC236}">
                <a16:creationId xmlns:a16="http://schemas.microsoft.com/office/drawing/2014/main" id="{587AE710-E393-4193-BA65-0527B33507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13370" y="3334786"/>
            <a:ext cx="2808000" cy="2808000"/>
          </a:xfrm>
          <a:prstGeom prst="rect">
            <a:avLst/>
          </a:prstGeom>
        </p:spPr>
      </p:pic>
      <p:pic>
        <p:nvPicPr>
          <p:cNvPr id="52" name="ถูก">
            <a:extLst>
              <a:ext uri="{FF2B5EF4-FFF2-40B4-BE49-F238E27FC236}">
                <a16:creationId xmlns:a16="http://schemas.microsoft.com/office/drawing/2014/main" id="{FFD3D2DD-90B1-4B85-8C19-0FE3BACA0B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13370" y="3334786"/>
            <a:ext cx="2808000" cy="2808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F864780-CEBC-42C3-A0EB-8F2DBF494DD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4" y="515127"/>
            <a:ext cx="2543262" cy="28527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9F1BEC-5820-40FA-9254-5C89A04EBC1B}"/>
              </a:ext>
            </a:extLst>
          </p:cNvPr>
          <p:cNvSpPr txBox="1"/>
          <p:nvPr/>
        </p:nvSpPr>
        <p:spPr>
          <a:xfrm>
            <a:off x="939426" y="410990"/>
            <a:ext cx="1482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76300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1.15508 1.31875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15508 1.31875 " pathEditMode="relative" rAng="0" ptsTypes="AA">
                                      <p:cBhvr>
                                        <p:cTn id="14" dur="7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1.15508 1.31875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F14CE8D7-E3B5-4BE6-BEE3-3063D5CF12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72B9656E-A805-4924-837B-3E2812007D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2258453"/>
            <a:ext cx="4477170" cy="2828589"/>
          </a:xfrm>
          <a:prstGeom prst="rect">
            <a:avLst/>
          </a:prstGeom>
        </p:spPr>
      </p:pic>
      <p:pic>
        <p:nvPicPr>
          <p:cNvPr id="28" name="Picture 27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33A11773-6660-4B8E-A507-C571D6C653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5372110"/>
            <a:ext cx="4477170" cy="2828589"/>
          </a:xfrm>
          <a:prstGeom prst="rect">
            <a:avLst/>
          </a:prstGeom>
        </p:spPr>
      </p:pic>
      <p:pic>
        <p:nvPicPr>
          <p:cNvPr id="29" name="Picture 28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FA3C865D-8B0A-46F2-BAA7-8FD68CE2EA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06" y="-499185"/>
            <a:ext cx="4477170" cy="2828589"/>
          </a:xfrm>
          <a:prstGeom prst="rect">
            <a:avLst/>
          </a:prstGeom>
        </p:spPr>
      </p:pic>
      <p:pic>
        <p:nvPicPr>
          <p:cNvPr id="53" name="กรอบ">
            <a:extLst>
              <a:ext uri="{FF2B5EF4-FFF2-40B4-BE49-F238E27FC236}">
                <a16:creationId xmlns:a16="http://schemas.microsoft.com/office/drawing/2014/main" id="{B8360AC5-3E38-406E-9FC4-B388BA696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0382" y="751062"/>
            <a:ext cx="9271236" cy="2964096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5636" y="6015553"/>
            <a:ext cx="1395736" cy="5551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F7186B9-0647-4C88-8EEA-F8EC0C52705E}"/>
              </a:ext>
            </a:extLst>
          </p:cNvPr>
          <p:cNvSpPr txBox="1"/>
          <p:nvPr/>
        </p:nvSpPr>
        <p:spPr>
          <a:xfrm>
            <a:off x="2218284" y="1810382"/>
            <a:ext cx="7755432" cy="1485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44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57 ตัน 879 กิโลกรัม หารด้วย 9</a:t>
            </a:r>
            <a:endParaRPr lang="en-US" sz="4400" dirty="0">
              <a:solidFill>
                <a:schemeClr val="bg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 algn="ctr">
              <a:spcBef>
                <a:spcPts val="300"/>
              </a:spcBef>
            </a:pPr>
            <a:r>
              <a:rPr lang="th-TH" sz="44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เท่ากับ 6 ตัน 4</a:t>
            </a:r>
            <a:r>
              <a:rPr lang="en-US" sz="44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th-TH" sz="44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 กิโลกรัม</a:t>
            </a:r>
          </a:p>
        </p:txBody>
      </p:sp>
      <p:pic>
        <p:nvPicPr>
          <p:cNvPr id="33" name="Picture 32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6DA3F49-A94D-4135-B121-7627B525A2D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875" y="621241"/>
            <a:ext cx="436113" cy="432882"/>
          </a:xfrm>
          <a:prstGeom prst="rect">
            <a:avLst/>
          </a:prstGeom>
        </p:spPr>
      </p:pic>
      <p:pic>
        <p:nvPicPr>
          <p:cNvPr id="34" name="Picture 33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3E51F7D-3273-44AC-AA96-1254A114DF4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730" y="5085000"/>
            <a:ext cx="436113" cy="432882"/>
          </a:xfrm>
          <a:prstGeom prst="rect">
            <a:avLst/>
          </a:prstGeom>
        </p:spPr>
      </p:pic>
      <p:pic>
        <p:nvPicPr>
          <p:cNvPr id="35" name="Picture 34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F96F99D-E78D-4F64-A059-4A10135C92D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07" y="1542757"/>
            <a:ext cx="436113" cy="432882"/>
          </a:xfrm>
          <a:prstGeom prst="rect">
            <a:avLst/>
          </a:prstGeom>
        </p:spPr>
      </p:pic>
      <p:pic>
        <p:nvPicPr>
          <p:cNvPr id="36" name="Picture 35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C6E08D9-7738-485B-A211-36BF518899E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02" y="5157943"/>
            <a:ext cx="436113" cy="432882"/>
          </a:xfrm>
          <a:prstGeom prst="rect">
            <a:avLst/>
          </a:prstGeom>
        </p:spPr>
      </p:pic>
      <p:pic>
        <p:nvPicPr>
          <p:cNvPr id="37" name="Picture 36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555A8C0-5293-4B90-8BC1-322F11407DB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1" y="570136"/>
            <a:ext cx="436113" cy="432882"/>
          </a:xfrm>
          <a:prstGeom prst="rect">
            <a:avLst/>
          </a:prstGeom>
        </p:spPr>
      </p:pic>
      <p:pic>
        <p:nvPicPr>
          <p:cNvPr id="38" name="Picture 37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D6995A9-A6FD-4063-AACC-6EB71381B37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254" y="579716"/>
            <a:ext cx="436113" cy="432882"/>
          </a:xfrm>
          <a:prstGeom prst="rect">
            <a:avLst/>
          </a:prstGeom>
        </p:spPr>
      </p:pic>
      <p:pic>
        <p:nvPicPr>
          <p:cNvPr id="39" name="Picture 38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3023FF0-71DE-48D7-8546-B81AD0E1734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23" y="3185745"/>
            <a:ext cx="436113" cy="432882"/>
          </a:xfrm>
          <a:prstGeom prst="rect">
            <a:avLst/>
          </a:prstGeom>
        </p:spPr>
      </p:pic>
      <p:pic>
        <p:nvPicPr>
          <p:cNvPr id="40" name="Picture 39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A53BBF6-CC6C-45F5-9F5D-0E391BF539D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03" y="3384446"/>
            <a:ext cx="436113" cy="432882"/>
          </a:xfrm>
          <a:prstGeom prst="rect">
            <a:avLst/>
          </a:prstGeom>
        </p:spPr>
      </p:pic>
      <p:pic>
        <p:nvPicPr>
          <p:cNvPr id="41" name="Picture 40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37ADB31-DADD-448A-BBD3-101BA816F30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711" y="5249556"/>
            <a:ext cx="436113" cy="432882"/>
          </a:xfrm>
          <a:prstGeom prst="rect">
            <a:avLst/>
          </a:prstGeom>
        </p:spPr>
      </p:pic>
      <p:pic>
        <p:nvPicPr>
          <p:cNvPr id="42" name="Picture 41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E4B8BF3-4894-44D0-8F52-27A9D87F5C8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95" y="4282750"/>
            <a:ext cx="436113" cy="432882"/>
          </a:xfrm>
          <a:prstGeom prst="rect">
            <a:avLst/>
          </a:prstGeom>
        </p:spPr>
      </p:pic>
      <p:pic>
        <p:nvPicPr>
          <p:cNvPr id="43" name="Picture 42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B6E8943-E37B-46EA-9354-CFF61C812A2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109" y="5789857"/>
            <a:ext cx="532800" cy="528853"/>
          </a:xfrm>
          <a:prstGeom prst="rect">
            <a:avLst/>
          </a:prstGeom>
        </p:spPr>
      </p:pic>
      <p:pic>
        <p:nvPicPr>
          <p:cNvPr id="44" name="Picture 43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B9025B3-FB1E-41F5-A898-CCC97ED578E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673" y="6427605"/>
            <a:ext cx="298295" cy="296085"/>
          </a:xfrm>
          <a:prstGeom prst="rect">
            <a:avLst/>
          </a:prstGeom>
        </p:spPr>
      </p:pic>
      <p:pic>
        <p:nvPicPr>
          <p:cNvPr id="45" name="Picture 44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8808DFE-BFCE-421B-9679-00423139FB6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497" y="6318710"/>
            <a:ext cx="298295" cy="296085"/>
          </a:xfrm>
          <a:prstGeom prst="rect">
            <a:avLst/>
          </a:prstGeom>
        </p:spPr>
      </p:pic>
      <p:pic>
        <p:nvPicPr>
          <p:cNvPr id="46" name="Picture 45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843F2F2-686C-4810-92DB-481C0AD2431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66" y="313010"/>
            <a:ext cx="298295" cy="296085"/>
          </a:xfrm>
          <a:prstGeom prst="rect">
            <a:avLst/>
          </a:prstGeom>
        </p:spPr>
      </p:pic>
      <p:pic>
        <p:nvPicPr>
          <p:cNvPr id="47" name="Picture 46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FC26703-4958-4E17-9D32-815156A5D1B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08" y="6259877"/>
            <a:ext cx="298295" cy="296085"/>
          </a:xfrm>
          <a:prstGeom prst="rect">
            <a:avLst/>
          </a:prstGeom>
        </p:spPr>
      </p:pic>
      <p:pic>
        <p:nvPicPr>
          <p:cNvPr id="48" name="Picture 47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4AB1B32-BA56-43D2-930E-FC216A4F632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54" y="320330"/>
            <a:ext cx="403730" cy="400739"/>
          </a:xfrm>
          <a:prstGeom prst="rect">
            <a:avLst/>
          </a:prstGeom>
        </p:spPr>
      </p:pic>
      <p:pic>
        <p:nvPicPr>
          <p:cNvPr id="7" name="A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CD70EA4-ED79-4E12-B88B-D3AD59466D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951" y="4011712"/>
            <a:ext cx="3488789" cy="3580902"/>
          </a:xfrm>
          <a:prstGeom prst="rect">
            <a:avLst/>
          </a:prstGeom>
        </p:spPr>
      </p:pic>
      <p:pic>
        <p:nvPicPr>
          <p:cNvPr id="15" name="B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77BB9C43-64D3-4BB6-A94C-7F674850D1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48" y="4011712"/>
            <a:ext cx="3555002" cy="3580902"/>
          </a:xfrm>
          <a:prstGeom prst="rect">
            <a:avLst/>
          </a:prstGeom>
        </p:spPr>
      </p:pic>
      <p:pic>
        <p:nvPicPr>
          <p:cNvPr id="54" name="ผิด">
            <a:extLst>
              <a:ext uri="{FF2B5EF4-FFF2-40B4-BE49-F238E27FC236}">
                <a16:creationId xmlns:a16="http://schemas.microsoft.com/office/drawing/2014/main" id="{587AE710-E393-4193-BA65-0527B33507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13370" y="3334786"/>
            <a:ext cx="2808000" cy="2808000"/>
          </a:xfrm>
          <a:prstGeom prst="rect">
            <a:avLst/>
          </a:prstGeom>
        </p:spPr>
      </p:pic>
      <p:pic>
        <p:nvPicPr>
          <p:cNvPr id="52" name="ถูก">
            <a:extLst>
              <a:ext uri="{FF2B5EF4-FFF2-40B4-BE49-F238E27FC236}">
                <a16:creationId xmlns:a16="http://schemas.microsoft.com/office/drawing/2014/main" id="{FFD3D2DD-90B1-4B85-8C19-0FE3BACA0B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13370" y="3334786"/>
            <a:ext cx="2808000" cy="2808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F864780-CEBC-42C3-A0EB-8F2DBF494DD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4" y="515127"/>
            <a:ext cx="2543262" cy="28527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9F1BEC-5820-40FA-9254-5C89A04EBC1B}"/>
              </a:ext>
            </a:extLst>
          </p:cNvPr>
          <p:cNvSpPr txBox="1"/>
          <p:nvPr/>
        </p:nvSpPr>
        <p:spPr>
          <a:xfrm>
            <a:off x="939426" y="410990"/>
            <a:ext cx="1482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45200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1.15508 1.31875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15508 1.31875 " pathEditMode="relative" rAng="0" ptsTypes="AA">
                                      <p:cBhvr>
                                        <p:cTn id="14" dur="7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1.15508 1.31875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raphic 220">
            <a:extLst>
              <a:ext uri="{FF2B5EF4-FFF2-40B4-BE49-F238E27FC236}">
                <a16:creationId xmlns:a16="http://schemas.microsoft.com/office/drawing/2014/main" id="{086A5312-6696-48B3-9614-D39608A63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CD7F4A-8B69-4E4F-9F6C-30FBF45BD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388" y="2536077"/>
            <a:ext cx="3259292" cy="279823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AB8BD35-CFE1-476A-8819-03224770D371}"/>
              </a:ext>
            </a:extLst>
          </p:cNvPr>
          <p:cNvGrpSpPr/>
          <p:nvPr/>
        </p:nvGrpSpPr>
        <p:grpSpPr>
          <a:xfrm>
            <a:off x="2346768" y="778556"/>
            <a:ext cx="8077200" cy="979124"/>
            <a:chOff x="2057400" y="778556"/>
            <a:chExt cx="8077200" cy="97912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8A0C7AC-DE1E-4ED8-AA93-6B4AC3061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5">
                  <a:lumMod val="40000"/>
                  <a:lumOff val="6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057400" y="778556"/>
              <a:ext cx="8077200" cy="97912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0608AD-3320-489B-B6A3-59D5699207EC}"/>
                </a:ext>
              </a:extLst>
            </p:cNvPr>
            <p:cNvSpPr txBox="1"/>
            <p:nvPr/>
          </p:nvSpPr>
          <p:spPr>
            <a:xfrm>
              <a:off x="2194560" y="954280"/>
              <a:ext cx="780288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dirty="0">
                  <a:effectLst>
                    <a:glow rad="1397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เครื่องชั่งดิจิทัลหรือเครื่องชั่งแบบใช้ตัวเลข</a:t>
              </a:r>
              <a:endParaRPr lang="en-US" sz="3600" dirty="0">
                <a:effectLst>
                  <a:glow rad="1397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4B970C1-F859-4D3B-80B2-DB35CEE43F09}"/>
              </a:ext>
            </a:extLst>
          </p:cNvPr>
          <p:cNvSpPr txBox="1"/>
          <p:nvPr/>
        </p:nvSpPr>
        <p:spPr>
          <a:xfrm>
            <a:off x="6837680" y="2346627"/>
            <a:ext cx="273894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8.680 กิโลกรัม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E29498-7FF7-4216-9314-DD703F346298}"/>
              </a:ext>
            </a:extLst>
          </p:cNvPr>
          <p:cNvGrpSpPr/>
          <p:nvPr/>
        </p:nvGrpSpPr>
        <p:grpSpPr>
          <a:xfrm>
            <a:off x="4540577" y="4185295"/>
            <a:ext cx="7092622" cy="584775"/>
            <a:chOff x="4196080" y="3628088"/>
            <a:chExt cx="7092622" cy="5847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90E9FD-2EBF-4255-90A8-DDA03EC24A95}"/>
                </a:ext>
              </a:extLst>
            </p:cNvPr>
            <p:cNvSpPr txBox="1"/>
            <p:nvPr/>
          </p:nvSpPr>
          <p:spPr>
            <a:xfrm>
              <a:off x="4196080" y="3628088"/>
              <a:ext cx="155448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หมายถึง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F83B5C-0491-46FF-BD98-03C0983D8BDD}"/>
                </a:ext>
              </a:extLst>
            </p:cNvPr>
            <p:cNvSpPr txBox="1"/>
            <p:nvPr/>
          </p:nvSpPr>
          <p:spPr>
            <a:xfrm>
              <a:off x="5648959" y="3628088"/>
              <a:ext cx="563974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น้ำหนัก ........ กิโลกรัม .......... กรัม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A2E2940-C4FD-4DDB-A010-F8B84AF8EB79}"/>
              </a:ext>
            </a:extLst>
          </p:cNvPr>
          <p:cNvSpPr txBox="1"/>
          <p:nvPr/>
        </p:nvSpPr>
        <p:spPr>
          <a:xfrm>
            <a:off x="7383394" y="4079403"/>
            <a:ext cx="7301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1A3D8E-8748-48D1-AB34-31DCB0D71648}"/>
              </a:ext>
            </a:extLst>
          </p:cNvPr>
          <p:cNvSpPr txBox="1"/>
          <p:nvPr/>
        </p:nvSpPr>
        <p:spPr>
          <a:xfrm>
            <a:off x="9576621" y="4079403"/>
            <a:ext cx="114217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680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6FF0E8-EEB8-444F-9D46-E623F649B0A4}"/>
              </a:ext>
            </a:extLst>
          </p:cNvPr>
          <p:cNvSpPr txBox="1"/>
          <p:nvPr/>
        </p:nvSpPr>
        <p:spPr>
          <a:xfrm>
            <a:off x="4615333" y="3333416"/>
            <a:ext cx="756982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อ่านว่า ...................................................... 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34EAF4-40F5-4199-BE03-71B25A4E5D9D}"/>
              </a:ext>
            </a:extLst>
          </p:cNvPr>
          <p:cNvSpPr txBox="1"/>
          <p:nvPr/>
        </p:nvSpPr>
        <p:spPr>
          <a:xfrm>
            <a:off x="5796783" y="3114206"/>
            <a:ext cx="44876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แปดจุดหกแปดกิโลกรัม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02F7CE3-B1DF-4E85-B283-0A410CDC3F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943" y="696075"/>
            <a:ext cx="1238400" cy="11440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9171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6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F14CE8D7-E3B5-4BE6-BEE3-3063D5CF12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72B9656E-A805-4924-837B-3E2812007D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2258453"/>
            <a:ext cx="4477170" cy="2828589"/>
          </a:xfrm>
          <a:prstGeom prst="rect">
            <a:avLst/>
          </a:prstGeom>
        </p:spPr>
      </p:pic>
      <p:pic>
        <p:nvPicPr>
          <p:cNvPr id="28" name="Picture 27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33A11773-6660-4B8E-A507-C571D6C653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5372110"/>
            <a:ext cx="4477170" cy="2828589"/>
          </a:xfrm>
          <a:prstGeom prst="rect">
            <a:avLst/>
          </a:prstGeom>
        </p:spPr>
      </p:pic>
      <p:pic>
        <p:nvPicPr>
          <p:cNvPr id="29" name="Picture 28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FA3C865D-8B0A-46F2-BAA7-8FD68CE2EA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06" y="-499185"/>
            <a:ext cx="4477170" cy="2828589"/>
          </a:xfrm>
          <a:prstGeom prst="rect">
            <a:avLst/>
          </a:prstGeom>
        </p:spPr>
      </p:pic>
      <p:pic>
        <p:nvPicPr>
          <p:cNvPr id="53" name="กรอบ">
            <a:extLst>
              <a:ext uri="{FF2B5EF4-FFF2-40B4-BE49-F238E27FC236}">
                <a16:creationId xmlns:a16="http://schemas.microsoft.com/office/drawing/2014/main" id="{B8360AC5-3E38-406E-9FC4-B388BA696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0382" y="751062"/>
            <a:ext cx="9271236" cy="2964096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5636" y="6015553"/>
            <a:ext cx="1395736" cy="5551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F7186B9-0647-4C88-8EEA-F8EC0C52705E}"/>
              </a:ext>
            </a:extLst>
          </p:cNvPr>
          <p:cNvSpPr txBox="1"/>
          <p:nvPr/>
        </p:nvSpPr>
        <p:spPr>
          <a:xfrm>
            <a:off x="2218284" y="1810382"/>
            <a:ext cx="7755432" cy="1485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44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 ตัน 175 กิโลกรัม คูณ 5 </a:t>
            </a:r>
            <a:endParaRPr lang="en-US" sz="4400" dirty="0">
              <a:solidFill>
                <a:schemeClr val="bg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 algn="ctr">
              <a:spcBef>
                <a:spcPts val="300"/>
              </a:spcBef>
            </a:pPr>
            <a:r>
              <a:rPr lang="th-TH" sz="44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เท่ากับ 35 ตัน 875 กิโลกรัม</a:t>
            </a:r>
          </a:p>
        </p:txBody>
      </p:sp>
      <p:pic>
        <p:nvPicPr>
          <p:cNvPr id="33" name="Picture 32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6DA3F49-A94D-4135-B121-7627B525A2D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875" y="621241"/>
            <a:ext cx="436113" cy="432882"/>
          </a:xfrm>
          <a:prstGeom prst="rect">
            <a:avLst/>
          </a:prstGeom>
        </p:spPr>
      </p:pic>
      <p:pic>
        <p:nvPicPr>
          <p:cNvPr id="34" name="Picture 33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3E51F7D-3273-44AC-AA96-1254A114DF4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730" y="5085000"/>
            <a:ext cx="436113" cy="432882"/>
          </a:xfrm>
          <a:prstGeom prst="rect">
            <a:avLst/>
          </a:prstGeom>
        </p:spPr>
      </p:pic>
      <p:pic>
        <p:nvPicPr>
          <p:cNvPr id="35" name="Picture 34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F96F99D-E78D-4F64-A059-4A10135C92D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07" y="1542757"/>
            <a:ext cx="436113" cy="432882"/>
          </a:xfrm>
          <a:prstGeom prst="rect">
            <a:avLst/>
          </a:prstGeom>
        </p:spPr>
      </p:pic>
      <p:pic>
        <p:nvPicPr>
          <p:cNvPr id="36" name="Picture 35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C6E08D9-7738-485B-A211-36BF518899E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02" y="5157943"/>
            <a:ext cx="436113" cy="432882"/>
          </a:xfrm>
          <a:prstGeom prst="rect">
            <a:avLst/>
          </a:prstGeom>
        </p:spPr>
      </p:pic>
      <p:pic>
        <p:nvPicPr>
          <p:cNvPr id="37" name="Picture 36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555A8C0-5293-4B90-8BC1-322F11407DB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1" y="570136"/>
            <a:ext cx="436113" cy="432882"/>
          </a:xfrm>
          <a:prstGeom prst="rect">
            <a:avLst/>
          </a:prstGeom>
        </p:spPr>
      </p:pic>
      <p:pic>
        <p:nvPicPr>
          <p:cNvPr id="38" name="Picture 37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D6995A9-A6FD-4063-AACC-6EB71381B37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254" y="579716"/>
            <a:ext cx="436113" cy="432882"/>
          </a:xfrm>
          <a:prstGeom prst="rect">
            <a:avLst/>
          </a:prstGeom>
        </p:spPr>
      </p:pic>
      <p:pic>
        <p:nvPicPr>
          <p:cNvPr id="39" name="Picture 38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3023FF0-71DE-48D7-8546-B81AD0E1734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23" y="3185745"/>
            <a:ext cx="436113" cy="432882"/>
          </a:xfrm>
          <a:prstGeom prst="rect">
            <a:avLst/>
          </a:prstGeom>
        </p:spPr>
      </p:pic>
      <p:pic>
        <p:nvPicPr>
          <p:cNvPr id="40" name="Picture 39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A53BBF6-CC6C-45F5-9F5D-0E391BF539D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03" y="3384446"/>
            <a:ext cx="436113" cy="432882"/>
          </a:xfrm>
          <a:prstGeom prst="rect">
            <a:avLst/>
          </a:prstGeom>
        </p:spPr>
      </p:pic>
      <p:pic>
        <p:nvPicPr>
          <p:cNvPr id="41" name="Picture 40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37ADB31-DADD-448A-BBD3-101BA816F30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711" y="5249556"/>
            <a:ext cx="436113" cy="432882"/>
          </a:xfrm>
          <a:prstGeom prst="rect">
            <a:avLst/>
          </a:prstGeom>
        </p:spPr>
      </p:pic>
      <p:pic>
        <p:nvPicPr>
          <p:cNvPr id="42" name="Picture 41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E4B8BF3-4894-44D0-8F52-27A9D87F5C8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95" y="4282750"/>
            <a:ext cx="436113" cy="432882"/>
          </a:xfrm>
          <a:prstGeom prst="rect">
            <a:avLst/>
          </a:prstGeom>
        </p:spPr>
      </p:pic>
      <p:pic>
        <p:nvPicPr>
          <p:cNvPr id="43" name="Picture 42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B6E8943-E37B-46EA-9354-CFF61C812A2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109" y="5789857"/>
            <a:ext cx="532800" cy="528853"/>
          </a:xfrm>
          <a:prstGeom prst="rect">
            <a:avLst/>
          </a:prstGeom>
        </p:spPr>
      </p:pic>
      <p:pic>
        <p:nvPicPr>
          <p:cNvPr id="44" name="Picture 43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B9025B3-FB1E-41F5-A898-CCC97ED578E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673" y="6427605"/>
            <a:ext cx="298295" cy="296085"/>
          </a:xfrm>
          <a:prstGeom prst="rect">
            <a:avLst/>
          </a:prstGeom>
        </p:spPr>
      </p:pic>
      <p:pic>
        <p:nvPicPr>
          <p:cNvPr id="45" name="Picture 44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8808DFE-BFCE-421B-9679-00423139FB6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497" y="6318710"/>
            <a:ext cx="298295" cy="296085"/>
          </a:xfrm>
          <a:prstGeom prst="rect">
            <a:avLst/>
          </a:prstGeom>
        </p:spPr>
      </p:pic>
      <p:pic>
        <p:nvPicPr>
          <p:cNvPr id="46" name="Picture 45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843F2F2-686C-4810-92DB-481C0AD2431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66" y="313010"/>
            <a:ext cx="298295" cy="296085"/>
          </a:xfrm>
          <a:prstGeom prst="rect">
            <a:avLst/>
          </a:prstGeom>
        </p:spPr>
      </p:pic>
      <p:pic>
        <p:nvPicPr>
          <p:cNvPr id="47" name="Picture 46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FC26703-4958-4E17-9D32-815156A5D1B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08" y="6259877"/>
            <a:ext cx="298295" cy="296085"/>
          </a:xfrm>
          <a:prstGeom prst="rect">
            <a:avLst/>
          </a:prstGeom>
        </p:spPr>
      </p:pic>
      <p:pic>
        <p:nvPicPr>
          <p:cNvPr id="48" name="Picture 47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4AB1B32-BA56-43D2-930E-FC216A4F632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54" y="320330"/>
            <a:ext cx="403730" cy="400739"/>
          </a:xfrm>
          <a:prstGeom prst="rect">
            <a:avLst/>
          </a:prstGeom>
        </p:spPr>
      </p:pic>
      <p:pic>
        <p:nvPicPr>
          <p:cNvPr id="7" name="A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CD70EA4-ED79-4E12-B88B-D3AD59466D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951" y="4011712"/>
            <a:ext cx="3488789" cy="3580902"/>
          </a:xfrm>
          <a:prstGeom prst="rect">
            <a:avLst/>
          </a:prstGeom>
        </p:spPr>
      </p:pic>
      <p:pic>
        <p:nvPicPr>
          <p:cNvPr id="15" name="B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77BB9C43-64D3-4BB6-A94C-7F674850D1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48" y="4011712"/>
            <a:ext cx="3555002" cy="3580902"/>
          </a:xfrm>
          <a:prstGeom prst="rect">
            <a:avLst/>
          </a:prstGeom>
        </p:spPr>
      </p:pic>
      <p:pic>
        <p:nvPicPr>
          <p:cNvPr id="54" name="ผิด">
            <a:extLst>
              <a:ext uri="{FF2B5EF4-FFF2-40B4-BE49-F238E27FC236}">
                <a16:creationId xmlns:a16="http://schemas.microsoft.com/office/drawing/2014/main" id="{587AE710-E393-4193-BA65-0527B33507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13370" y="3334786"/>
            <a:ext cx="2808000" cy="2808000"/>
          </a:xfrm>
          <a:prstGeom prst="rect">
            <a:avLst/>
          </a:prstGeom>
        </p:spPr>
      </p:pic>
      <p:pic>
        <p:nvPicPr>
          <p:cNvPr id="52" name="ถูก">
            <a:extLst>
              <a:ext uri="{FF2B5EF4-FFF2-40B4-BE49-F238E27FC236}">
                <a16:creationId xmlns:a16="http://schemas.microsoft.com/office/drawing/2014/main" id="{FFD3D2DD-90B1-4B85-8C19-0FE3BACA0B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13370" y="3334786"/>
            <a:ext cx="2808000" cy="2808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F864780-CEBC-42C3-A0EB-8F2DBF494DD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4" y="515127"/>
            <a:ext cx="2543262" cy="28527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9F1BEC-5820-40FA-9254-5C89A04EBC1B}"/>
              </a:ext>
            </a:extLst>
          </p:cNvPr>
          <p:cNvSpPr txBox="1"/>
          <p:nvPr/>
        </p:nvSpPr>
        <p:spPr>
          <a:xfrm>
            <a:off x="939426" y="410990"/>
            <a:ext cx="1482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27125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1.15508 1.31875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15508 1.31875 " pathEditMode="relative" rAng="0" ptsTypes="AA">
                                      <p:cBhvr>
                                        <p:cTn id="14" dur="7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1.15508 1.31875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F14CE8D7-E3B5-4BE6-BEE3-3063D5CF12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72B9656E-A805-4924-837B-3E2812007D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2258453"/>
            <a:ext cx="4477170" cy="2828589"/>
          </a:xfrm>
          <a:prstGeom prst="rect">
            <a:avLst/>
          </a:prstGeom>
        </p:spPr>
      </p:pic>
      <p:pic>
        <p:nvPicPr>
          <p:cNvPr id="28" name="Picture 27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33A11773-6660-4B8E-A507-C571D6C653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5372110"/>
            <a:ext cx="4477170" cy="2828589"/>
          </a:xfrm>
          <a:prstGeom prst="rect">
            <a:avLst/>
          </a:prstGeom>
        </p:spPr>
      </p:pic>
      <p:pic>
        <p:nvPicPr>
          <p:cNvPr id="29" name="Picture 28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FA3C865D-8B0A-46F2-BAA7-8FD68CE2EA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06" y="-499185"/>
            <a:ext cx="4477170" cy="2828589"/>
          </a:xfrm>
          <a:prstGeom prst="rect">
            <a:avLst/>
          </a:prstGeom>
        </p:spPr>
      </p:pic>
      <p:pic>
        <p:nvPicPr>
          <p:cNvPr id="53" name="กรอบ">
            <a:extLst>
              <a:ext uri="{FF2B5EF4-FFF2-40B4-BE49-F238E27FC236}">
                <a16:creationId xmlns:a16="http://schemas.microsoft.com/office/drawing/2014/main" id="{B8360AC5-3E38-406E-9FC4-B388BA696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0382" y="751062"/>
            <a:ext cx="9271236" cy="2964096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5636" y="6015553"/>
            <a:ext cx="1395736" cy="5551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F7186B9-0647-4C88-8EEA-F8EC0C52705E}"/>
              </a:ext>
            </a:extLst>
          </p:cNvPr>
          <p:cNvSpPr txBox="1"/>
          <p:nvPr/>
        </p:nvSpPr>
        <p:spPr>
          <a:xfrm>
            <a:off x="2218284" y="1810382"/>
            <a:ext cx="7755432" cy="1485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44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66 กิโลกรัม 724 กรัม หารด้วย 7</a:t>
            </a:r>
            <a:endParaRPr lang="en-US" sz="4400" dirty="0">
              <a:solidFill>
                <a:schemeClr val="bg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 algn="ctr">
              <a:spcBef>
                <a:spcPts val="300"/>
              </a:spcBef>
            </a:pPr>
            <a:r>
              <a:rPr lang="th-TH" sz="44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เท่ากับ 9 กิโลกรัม 53</a:t>
            </a:r>
            <a:r>
              <a:rPr lang="en-US" sz="44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  <a:r>
              <a:rPr lang="th-TH" sz="44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กรัม</a:t>
            </a:r>
          </a:p>
        </p:txBody>
      </p:sp>
      <p:pic>
        <p:nvPicPr>
          <p:cNvPr id="33" name="Picture 32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6DA3F49-A94D-4135-B121-7627B525A2D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875" y="621241"/>
            <a:ext cx="436113" cy="432882"/>
          </a:xfrm>
          <a:prstGeom prst="rect">
            <a:avLst/>
          </a:prstGeom>
        </p:spPr>
      </p:pic>
      <p:pic>
        <p:nvPicPr>
          <p:cNvPr id="34" name="Picture 33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3E51F7D-3273-44AC-AA96-1254A114DF4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730" y="5085000"/>
            <a:ext cx="436113" cy="432882"/>
          </a:xfrm>
          <a:prstGeom prst="rect">
            <a:avLst/>
          </a:prstGeom>
        </p:spPr>
      </p:pic>
      <p:pic>
        <p:nvPicPr>
          <p:cNvPr id="35" name="Picture 34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F96F99D-E78D-4F64-A059-4A10135C92D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07" y="1542757"/>
            <a:ext cx="436113" cy="432882"/>
          </a:xfrm>
          <a:prstGeom prst="rect">
            <a:avLst/>
          </a:prstGeom>
        </p:spPr>
      </p:pic>
      <p:pic>
        <p:nvPicPr>
          <p:cNvPr id="36" name="Picture 35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C6E08D9-7738-485B-A211-36BF518899E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02" y="5157943"/>
            <a:ext cx="436113" cy="432882"/>
          </a:xfrm>
          <a:prstGeom prst="rect">
            <a:avLst/>
          </a:prstGeom>
        </p:spPr>
      </p:pic>
      <p:pic>
        <p:nvPicPr>
          <p:cNvPr id="37" name="Picture 36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555A8C0-5293-4B90-8BC1-322F11407DB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1" y="570136"/>
            <a:ext cx="436113" cy="432882"/>
          </a:xfrm>
          <a:prstGeom prst="rect">
            <a:avLst/>
          </a:prstGeom>
        </p:spPr>
      </p:pic>
      <p:pic>
        <p:nvPicPr>
          <p:cNvPr id="38" name="Picture 37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D6995A9-A6FD-4063-AACC-6EB71381B37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254" y="579716"/>
            <a:ext cx="436113" cy="432882"/>
          </a:xfrm>
          <a:prstGeom prst="rect">
            <a:avLst/>
          </a:prstGeom>
        </p:spPr>
      </p:pic>
      <p:pic>
        <p:nvPicPr>
          <p:cNvPr id="39" name="Picture 38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3023FF0-71DE-48D7-8546-B81AD0E1734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23" y="3185745"/>
            <a:ext cx="436113" cy="432882"/>
          </a:xfrm>
          <a:prstGeom prst="rect">
            <a:avLst/>
          </a:prstGeom>
        </p:spPr>
      </p:pic>
      <p:pic>
        <p:nvPicPr>
          <p:cNvPr id="40" name="Picture 39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A53BBF6-CC6C-45F5-9F5D-0E391BF539D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03" y="3384446"/>
            <a:ext cx="436113" cy="432882"/>
          </a:xfrm>
          <a:prstGeom prst="rect">
            <a:avLst/>
          </a:prstGeom>
        </p:spPr>
      </p:pic>
      <p:pic>
        <p:nvPicPr>
          <p:cNvPr id="41" name="Picture 40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37ADB31-DADD-448A-BBD3-101BA816F30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711" y="5249556"/>
            <a:ext cx="436113" cy="432882"/>
          </a:xfrm>
          <a:prstGeom prst="rect">
            <a:avLst/>
          </a:prstGeom>
        </p:spPr>
      </p:pic>
      <p:pic>
        <p:nvPicPr>
          <p:cNvPr id="42" name="Picture 41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E4B8BF3-4894-44D0-8F52-27A9D87F5C8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95" y="4282750"/>
            <a:ext cx="436113" cy="432882"/>
          </a:xfrm>
          <a:prstGeom prst="rect">
            <a:avLst/>
          </a:prstGeom>
        </p:spPr>
      </p:pic>
      <p:pic>
        <p:nvPicPr>
          <p:cNvPr id="43" name="Picture 42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B6E8943-E37B-46EA-9354-CFF61C812A2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109" y="5789857"/>
            <a:ext cx="532800" cy="528853"/>
          </a:xfrm>
          <a:prstGeom prst="rect">
            <a:avLst/>
          </a:prstGeom>
        </p:spPr>
      </p:pic>
      <p:pic>
        <p:nvPicPr>
          <p:cNvPr id="44" name="Picture 43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B9025B3-FB1E-41F5-A898-CCC97ED578E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673" y="6427605"/>
            <a:ext cx="298295" cy="296085"/>
          </a:xfrm>
          <a:prstGeom prst="rect">
            <a:avLst/>
          </a:prstGeom>
        </p:spPr>
      </p:pic>
      <p:pic>
        <p:nvPicPr>
          <p:cNvPr id="45" name="Picture 44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8808DFE-BFCE-421B-9679-00423139FB6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497" y="6318710"/>
            <a:ext cx="298295" cy="296085"/>
          </a:xfrm>
          <a:prstGeom prst="rect">
            <a:avLst/>
          </a:prstGeom>
        </p:spPr>
      </p:pic>
      <p:pic>
        <p:nvPicPr>
          <p:cNvPr id="46" name="Picture 45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843F2F2-686C-4810-92DB-481C0AD2431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66" y="313010"/>
            <a:ext cx="298295" cy="296085"/>
          </a:xfrm>
          <a:prstGeom prst="rect">
            <a:avLst/>
          </a:prstGeom>
        </p:spPr>
      </p:pic>
      <p:pic>
        <p:nvPicPr>
          <p:cNvPr id="47" name="Picture 46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FC26703-4958-4E17-9D32-815156A5D1B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08" y="6259877"/>
            <a:ext cx="298295" cy="296085"/>
          </a:xfrm>
          <a:prstGeom prst="rect">
            <a:avLst/>
          </a:prstGeom>
        </p:spPr>
      </p:pic>
      <p:pic>
        <p:nvPicPr>
          <p:cNvPr id="48" name="Picture 47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4AB1B32-BA56-43D2-930E-FC216A4F632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54" y="320330"/>
            <a:ext cx="403730" cy="400739"/>
          </a:xfrm>
          <a:prstGeom prst="rect">
            <a:avLst/>
          </a:prstGeom>
        </p:spPr>
      </p:pic>
      <p:pic>
        <p:nvPicPr>
          <p:cNvPr id="7" name="A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CD70EA4-ED79-4E12-B88B-D3AD59466D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951" y="4011712"/>
            <a:ext cx="3488789" cy="3580902"/>
          </a:xfrm>
          <a:prstGeom prst="rect">
            <a:avLst/>
          </a:prstGeom>
        </p:spPr>
      </p:pic>
      <p:pic>
        <p:nvPicPr>
          <p:cNvPr id="15" name="B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77BB9C43-64D3-4BB6-A94C-7F674850D1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48" y="4011712"/>
            <a:ext cx="3555002" cy="3580902"/>
          </a:xfrm>
          <a:prstGeom prst="rect">
            <a:avLst/>
          </a:prstGeom>
        </p:spPr>
      </p:pic>
      <p:pic>
        <p:nvPicPr>
          <p:cNvPr id="54" name="ผิด">
            <a:extLst>
              <a:ext uri="{FF2B5EF4-FFF2-40B4-BE49-F238E27FC236}">
                <a16:creationId xmlns:a16="http://schemas.microsoft.com/office/drawing/2014/main" id="{587AE710-E393-4193-BA65-0527B33507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13370" y="3334786"/>
            <a:ext cx="2808000" cy="2808000"/>
          </a:xfrm>
          <a:prstGeom prst="rect">
            <a:avLst/>
          </a:prstGeom>
        </p:spPr>
      </p:pic>
      <p:pic>
        <p:nvPicPr>
          <p:cNvPr id="52" name="ถูก">
            <a:extLst>
              <a:ext uri="{FF2B5EF4-FFF2-40B4-BE49-F238E27FC236}">
                <a16:creationId xmlns:a16="http://schemas.microsoft.com/office/drawing/2014/main" id="{FFD3D2DD-90B1-4B85-8C19-0FE3BACA0B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13370" y="3334786"/>
            <a:ext cx="2808000" cy="2808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F864780-CEBC-42C3-A0EB-8F2DBF494DD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4" y="515127"/>
            <a:ext cx="2543262" cy="28527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9F1BEC-5820-40FA-9254-5C89A04EBC1B}"/>
              </a:ext>
            </a:extLst>
          </p:cNvPr>
          <p:cNvSpPr txBox="1"/>
          <p:nvPr/>
        </p:nvSpPr>
        <p:spPr>
          <a:xfrm>
            <a:off x="939426" y="410990"/>
            <a:ext cx="1482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2289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1.15508 1.31875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15508 1.31875 " pathEditMode="relative" rAng="0" ptsTypes="AA">
                                      <p:cBhvr>
                                        <p:cTn id="14" dur="7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1.15508 1.31875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F14CE8D7-E3B5-4BE6-BEE3-3063D5CF12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72B9656E-A805-4924-837B-3E2812007D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2258453"/>
            <a:ext cx="4477170" cy="2828589"/>
          </a:xfrm>
          <a:prstGeom prst="rect">
            <a:avLst/>
          </a:prstGeom>
        </p:spPr>
      </p:pic>
      <p:pic>
        <p:nvPicPr>
          <p:cNvPr id="28" name="Picture 27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33A11773-6660-4B8E-A507-C571D6C653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5372110"/>
            <a:ext cx="4477170" cy="2828589"/>
          </a:xfrm>
          <a:prstGeom prst="rect">
            <a:avLst/>
          </a:prstGeom>
        </p:spPr>
      </p:pic>
      <p:pic>
        <p:nvPicPr>
          <p:cNvPr id="29" name="Picture 28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FA3C865D-8B0A-46F2-BAA7-8FD68CE2EA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06" y="-499185"/>
            <a:ext cx="4477170" cy="2828589"/>
          </a:xfrm>
          <a:prstGeom prst="rect">
            <a:avLst/>
          </a:prstGeom>
        </p:spPr>
      </p:pic>
      <p:pic>
        <p:nvPicPr>
          <p:cNvPr id="53" name="กรอบ">
            <a:extLst>
              <a:ext uri="{FF2B5EF4-FFF2-40B4-BE49-F238E27FC236}">
                <a16:creationId xmlns:a16="http://schemas.microsoft.com/office/drawing/2014/main" id="{B8360AC5-3E38-406E-9FC4-B388BA696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0382" y="751062"/>
            <a:ext cx="9271236" cy="2964096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5636" y="6015553"/>
            <a:ext cx="1395736" cy="5551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F7186B9-0647-4C88-8EEA-F8EC0C52705E}"/>
              </a:ext>
            </a:extLst>
          </p:cNvPr>
          <p:cNvSpPr txBox="1"/>
          <p:nvPr/>
        </p:nvSpPr>
        <p:spPr>
          <a:xfrm>
            <a:off x="2218284" y="1810382"/>
            <a:ext cx="7755432" cy="1485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44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 กิโลกรัม 946 กรัม คูณ 8 </a:t>
            </a:r>
            <a:endParaRPr lang="en-US" sz="4400" dirty="0">
              <a:solidFill>
                <a:schemeClr val="bg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 algn="ctr">
              <a:spcBef>
                <a:spcPts val="300"/>
              </a:spcBef>
            </a:pPr>
            <a:r>
              <a:rPr lang="th-TH" sz="44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เท่ากับ 55 กิโลกรัม 568 กรัม</a:t>
            </a:r>
          </a:p>
        </p:txBody>
      </p:sp>
      <p:pic>
        <p:nvPicPr>
          <p:cNvPr id="33" name="Picture 32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6DA3F49-A94D-4135-B121-7627B525A2D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875" y="621241"/>
            <a:ext cx="436113" cy="432882"/>
          </a:xfrm>
          <a:prstGeom prst="rect">
            <a:avLst/>
          </a:prstGeom>
        </p:spPr>
      </p:pic>
      <p:pic>
        <p:nvPicPr>
          <p:cNvPr id="34" name="Picture 33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3E51F7D-3273-44AC-AA96-1254A114DF4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730" y="5085000"/>
            <a:ext cx="436113" cy="432882"/>
          </a:xfrm>
          <a:prstGeom prst="rect">
            <a:avLst/>
          </a:prstGeom>
        </p:spPr>
      </p:pic>
      <p:pic>
        <p:nvPicPr>
          <p:cNvPr id="35" name="Picture 34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F96F99D-E78D-4F64-A059-4A10135C92D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07" y="1542757"/>
            <a:ext cx="436113" cy="432882"/>
          </a:xfrm>
          <a:prstGeom prst="rect">
            <a:avLst/>
          </a:prstGeom>
        </p:spPr>
      </p:pic>
      <p:pic>
        <p:nvPicPr>
          <p:cNvPr id="36" name="Picture 35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C6E08D9-7738-485B-A211-36BF518899E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02" y="5157943"/>
            <a:ext cx="436113" cy="432882"/>
          </a:xfrm>
          <a:prstGeom prst="rect">
            <a:avLst/>
          </a:prstGeom>
        </p:spPr>
      </p:pic>
      <p:pic>
        <p:nvPicPr>
          <p:cNvPr id="37" name="Picture 36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555A8C0-5293-4B90-8BC1-322F11407DB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1" y="570136"/>
            <a:ext cx="436113" cy="432882"/>
          </a:xfrm>
          <a:prstGeom prst="rect">
            <a:avLst/>
          </a:prstGeom>
        </p:spPr>
      </p:pic>
      <p:pic>
        <p:nvPicPr>
          <p:cNvPr id="38" name="Picture 37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D6995A9-A6FD-4063-AACC-6EB71381B37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254" y="579716"/>
            <a:ext cx="436113" cy="432882"/>
          </a:xfrm>
          <a:prstGeom prst="rect">
            <a:avLst/>
          </a:prstGeom>
        </p:spPr>
      </p:pic>
      <p:pic>
        <p:nvPicPr>
          <p:cNvPr id="39" name="Picture 38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3023FF0-71DE-48D7-8546-B81AD0E1734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23" y="3185745"/>
            <a:ext cx="436113" cy="432882"/>
          </a:xfrm>
          <a:prstGeom prst="rect">
            <a:avLst/>
          </a:prstGeom>
        </p:spPr>
      </p:pic>
      <p:pic>
        <p:nvPicPr>
          <p:cNvPr id="40" name="Picture 39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A53BBF6-CC6C-45F5-9F5D-0E391BF539D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03" y="3384446"/>
            <a:ext cx="436113" cy="432882"/>
          </a:xfrm>
          <a:prstGeom prst="rect">
            <a:avLst/>
          </a:prstGeom>
        </p:spPr>
      </p:pic>
      <p:pic>
        <p:nvPicPr>
          <p:cNvPr id="41" name="Picture 40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37ADB31-DADD-448A-BBD3-101BA816F30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711" y="5249556"/>
            <a:ext cx="436113" cy="432882"/>
          </a:xfrm>
          <a:prstGeom prst="rect">
            <a:avLst/>
          </a:prstGeom>
        </p:spPr>
      </p:pic>
      <p:pic>
        <p:nvPicPr>
          <p:cNvPr id="42" name="Picture 41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E4B8BF3-4894-44D0-8F52-27A9D87F5C8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95" y="4282750"/>
            <a:ext cx="436113" cy="432882"/>
          </a:xfrm>
          <a:prstGeom prst="rect">
            <a:avLst/>
          </a:prstGeom>
        </p:spPr>
      </p:pic>
      <p:pic>
        <p:nvPicPr>
          <p:cNvPr id="43" name="Picture 42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B6E8943-E37B-46EA-9354-CFF61C812A2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109" y="5789857"/>
            <a:ext cx="532800" cy="528853"/>
          </a:xfrm>
          <a:prstGeom prst="rect">
            <a:avLst/>
          </a:prstGeom>
        </p:spPr>
      </p:pic>
      <p:pic>
        <p:nvPicPr>
          <p:cNvPr id="44" name="Picture 43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B9025B3-FB1E-41F5-A898-CCC97ED578E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673" y="6427605"/>
            <a:ext cx="298295" cy="296085"/>
          </a:xfrm>
          <a:prstGeom prst="rect">
            <a:avLst/>
          </a:prstGeom>
        </p:spPr>
      </p:pic>
      <p:pic>
        <p:nvPicPr>
          <p:cNvPr id="45" name="Picture 44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8808DFE-BFCE-421B-9679-00423139FB6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497" y="6318710"/>
            <a:ext cx="298295" cy="296085"/>
          </a:xfrm>
          <a:prstGeom prst="rect">
            <a:avLst/>
          </a:prstGeom>
        </p:spPr>
      </p:pic>
      <p:pic>
        <p:nvPicPr>
          <p:cNvPr id="46" name="Picture 45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843F2F2-686C-4810-92DB-481C0AD2431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66" y="313010"/>
            <a:ext cx="298295" cy="296085"/>
          </a:xfrm>
          <a:prstGeom prst="rect">
            <a:avLst/>
          </a:prstGeom>
        </p:spPr>
      </p:pic>
      <p:pic>
        <p:nvPicPr>
          <p:cNvPr id="47" name="Picture 46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FC26703-4958-4E17-9D32-815156A5D1B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08" y="6259877"/>
            <a:ext cx="298295" cy="296085"/>
          </a:xfrm>
          <a:prstGeom prst="rect">
            <a:avLst/>
          </a:prstGeom>
        </p:spPr>
      </p:pic>
      <p:pic>
        <p:nvPicPr>
          <p:cNvPr id="48" name="Picture 47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4AB1B32-BA56-43D2-930E-FC216A4F632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54" y="320330"/>
            <a:ext cx="403730" cy="400739"/>
          </a:xfrm>
          <a:prstGeom prst="rect">
            <a:avLst/>
          </a:prstGeom>
        </p:spPr>
      </p:pic>
      <p:pic>
        <p:nvPicPr>
          <p:cNvPr id="7" name="A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CD70EA4-ED79-4E12-B88B-D3AD59466D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951" y="4011712"/>
            <a:ext cx="3488789" cy="3580902"/>
          </a:xfrm>
          <a:prstGeom prst="rect">
            <a:avLst/>
          </a:prstGeom>
        </p:spPr>
      </p:pic>
      <p:pic>
        <p:nvPicPr>
          <p:cNvPr id="15" name="B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77BB9C43-64D3-4BB6-A94C-7F674850D1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48" y="4011712"/>
            <a:ext cx="3555002" cy="3580902"/>
          </a:xfrm>
          <a:prstGeom prst="rect">
            <a:avLst/>
          </a:prstGeom>
        </p:spPr>
      </p:pic>
      <p:pic>
        <p:nvPicPr>
          <p:cNvPr id="54" name="ผิด">
            <a:extLst>
              <a:ext uri="{FF2B5EF4-FFF2-40B4-BE49-F238E27FC236}">
                <a16:creationId xmlns:a16="http://schemas.microsoft.com/office/drawing/2014/main" id="{587AE710-E393-4193-BA65-0527B33507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13370" y="3334786"/>
            <a:ext cx="2808000" cy="2808000"/>
          </a:xfrm>
          <a:prstGeom prst="rect">
            <a:avLst/>
          </a:prstGeom>
        </p:spPr>
      </p:pic>
      <p:pic>
        <p:nvPicPr>
          <p:cNvPr id="52" name="ถูก">
            <a:extLst>
              <a:ext uri="{FF2B5EF4-FFF2-40B4-BE49-F238E27FC236}">
                <a16:creationId xmlns:a16="http://schemas.microsoft.com/office/drawing/2014/main" id="{FFD3D2DD-90B1-4B85-8C19-0FE3BACA0B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13370" y="3334786"/>
            <a:ext cx="2808000" cy="2808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F864780-CEBC-42C3-A0EB-8F2DBF494DD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4" y="515127"/>
            <a:ext cx="2543262" cy="28527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9F1BEC-5820-40FA-9254-5C89A04EBC1B}"/>
              </a:ext>
            </a:extLst>
          </p:cNvPr>
          <p:cNvSpPr txBox="1"/>
          <p:nvPr/>
        </p:nvSpPr>
        <p:spPr>
          <a:xfrm>
            <a:off x="939426" y="410990"/>
            <a:ext cx="1482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662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1.15508 1.31875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15508 1.31875 " pathEditMode="relative" rAng="0" ptsTypes="AA">
                                      <p:cBhvr>
                                        <p:cTn id="14" dur="7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1.15508 1.31875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F14CE8D7-E3B5-4BE6-BEE3-3063D5CF12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72B9656E-A805-4924-837B-3E2812007D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2258453"/>
            <a:ext cx="4477170" cy="2828589"/>
          </a:xfrm>
          <a:prstGeom prst="rect">
            <a:avLst/>
          </a:prstGeom>
        </p:spPr>
      </p:pic>
      <p:pic>
        <p:nvPicPr>
          <p:cNvPr id="28" name="Picture 27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33A11773-6660-4B8E-A507-C571D6C653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5372110"/>
            <a:ext cx="4477170" cy="2828589"/>
          </a:xfrm>
          <a:prstGeom prst="rect">
            <a:avLst/>
          </a:prstGeom>
        </p:spPr>
      </p:pic>
      <p:pic>
        <p:nvPicPr>
          <p:cNvPr id="29" name="Picture 28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FA3C865D-8B0A-46F2-BAA7-8FD68CE2EA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06" y="-499185"/>
            <a:ext cx="4477170" cy="2828589"/>
          </a:xfrm>
          <a:prstGeom prst="rect">
            <a:avLst/>
          </a:prstGeom>
        </p:spPr>
      </p:pic>
      <p:pic>
        <p:nvPicPr>
          <p:cNvPr id="53" name="กรอบ">
            <a:extLst>
              <a:ext uri="{FF2B5EF4-FFF2-40B4-BE49-F238E27FC236}">
                <a16:creationId xmlns:a16="http://schemas.microsoft.com/office/drawing/2014/main" id="{B8360AC5-3E38-406E-9FC4-B388BA696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0382" y="751062"/>
            <a:ext cx="9271236" cy="2964096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5636" y="6015553"/>
            <a:ext cx="1395736" cy="5551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F7186B9-0647-4C88-8EEA-F8EC0C52705E}"/>
              </a:ext>
            </a:extLst>
          </p:cNvPr>
          <p:cNvSpPr txBox="1"/>
          <p:nvPr/>
        </p:nvSpPr>
        <p:spPr>
          <a:xfrm>
            <a:off x="2218284" y="1810382"/>
            <a:ext cx="7755432" cy="1485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44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35 กิโลกรัม 716 กรัม หารด้วย 4</a:t>
            </a:r>
            <a:endParaRPr lang="en-US" sz="4400" dirty="0">
              <a:solidFill>
                <a:schemeClr val="bg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 algn="ctr">
              <a:spcBef>
                <a:spcPts val="300"/>
              </a:spcBef>
            </a:pPr>
            <a:r>
              <a:rPr lang="th-TH" sz="44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เท่ากับ 8 กิโลกรัม </a:t>
            </a:r>
            <a:r>
              <a:rPr lang="en-US" sz="44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r>
              <a:rPr lang="th-TH" sz="44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29 กรัม</a:t>
            </a:r>
          </a:p>
        </p:txBody>
      </p:sp>
      <p:pic>
        <p:nvPicPr>
          <p:cNvPr id="33" name="Picture 32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6DA3F49-A94D-4135-B121-7627B525A2D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875" y="621241"/>
            <a:ext cx="436113" cy="432882"/>
          </a:xfrm>
          <a:prstGeom prst="rect">
            <a:avLst/>
          </a:prstGeom>
        </p:spPr>
      </p:pic>
      <p:pic>
        <p:nvPicPr>
          <p:cNvPr id="34" name="Picture 33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3E51F7D-3273-44AC-AA96-1254A114DF4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730" y="5085000"/>
            <a:ext cx="436113" cy="432882"/>
          </a:xfrm>
          <a:prstGeom prst="rect">
            <a:avLst/>
          </a:prstGeom>
        </p:spPr>
      </p:pic>
      <p:pic>
        <p:nvPicPr>
          <p:cNvPr id="35" name="Picture 34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F96F99D-E78D-4F64-A059-4A10135C92D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07" y="1542757"/>
            <a:ext cx="436113" cy="432882"/>
          </a:xfrm>
          <a:prstGeom prst="rect">
            <a:avLst/>
          </a:prstGeom>
        </p:spPr>
      </p:pic>
      <p:pic>
        <p:nvPicPr>
          <p:cNvPr id="36" name="Picture 35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C6E08D9-7738-485B-A211-36BF518899E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02" y="5157943"/>
            <a:ext cx="436113" cy="432882"/>
          </a:xfrm>
          <a:prstGeom prst="rect">
            <a:avLst/>
          </a:prstGeom>
        </p:spPr>
      </p:pic>
      <p:pic>
        <p:nvPicPr>
          <p:cNvPr id="37" name="Picture 36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555A8C0-5293-4B90-8BC1-322F11407DB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1" y="570136"/>
            <a:ext cx="436113" cy="432882"/>
          </a:xfrm>
          <a:prstGeom prst="rect">
            <a:avLst/>
          </a:prstGeom>
        </p:spPr>
      </p:pic>
      <p:pic>
        <p:nvPicPr>
          <p:cNvPr id="38" name="Picture 37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D6995A9-A6FD-4063-AACC-6EB71381B37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254" y="579716"/>
            <a:ext cx="436113" cy="432882"/>
          </a:xfrm>
          <a:prstGeom prst="rect">
            <a:avLst/>
          </a:prstGeom>
        </p:spPr>
      </p:pic>
      <p:pic>
        <p:nvPicPr>
          <p:cNvPr id="39" name="Picture 38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3023FF0-71DE-48D7-8546-B81AD0E1734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23" y="3185745"/>
            <a:ext cx="436113" cy="432882"/>
          </a:xfrm>
          <a:prstGeom prst="rect">
            <a:avLst/>
          </a:prstGeom>
        </p:spPr>
      </p:pic>
      <p:pic>
        <p:nvPicPr>
          <p:cNvPr id="40" name="Picture 39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A53BBF6-CC6C-45F5-9F5D-0E391BF539D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03" y="3384446"/>
            <a:ext cx="436113" cy="432882"/>
          </a:xfrm>
          <a:prstGeom prst="rect">
            <a:avLst/>
          </a:prstGeom>
        </p:spPr>
      </p:pic>
      <p:pic>
        <p:nvPicPr>
          <p:cNvPr id="41" name="Picture 40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37ADB31-DADD-448A-BBD3-101BA816F30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711" y="5249556"/>
            <a:ext cx="436113" cy="432882"/>
          </a:xfrm>
          <a:prstGeom prst="rect">
            <a:avLst/>
          </a:prstGeom>
        </p:spPr>
      </p:pic>
      <p:pic>
        <p:nvPicPr>
          <p:cNvPr id="42" name="Picture 41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E4B8BF3-4894-44D0-8F52-27A9D87F5C8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95" y="4282750"/>
            <a:ext cx="436113" cy="432882"/>
          </a:xfrm>
          <a:prstGeom prst="rect">
            <a:avLst/>
          </a:prstGeom>
        </p:spPr>
      </p:pic>
      <p:pic>
        <p:nvPicPr>
          <p:cNvPr id="43" name="Picture 42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B6E8943-E37B-46EA-9354-CFF61C812A2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109" y="5789857"/>
            <a:ext cx="532800" cy="528853"/>
          </a:xfrm>
          <a:prstGeom prst="rect">
            <a:avLst/>
          </a:prstGeom>
        </p:spPr>
      </p:pic>
      <p:pic>
        <p:nvPicPr>
          <p:cNvPr id="44" name="Picture 43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B9025B3-FB1E-41F5-A898-CCC97ED578E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673" y="6427605"/>
            <a:ext cx="298295" cy="296085"/>
          </a:xfrm>
          <a:prstGeom prst="rect">
            <a:avLst/>
          </a:prstGeom>
        </p:spPr>
      </p:pic>
      <p:pic>
        <p:nvPicPr>
          <p:cNvPr id="45" name="Picture 44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8808DFE-BFCE-421B-9679-00423139FB6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497" y="6318710"/>
            <a:ext cx="298295" cy="296085"/>
          </a:xfrm>
          <a:prstGeom prst="rect">
            <a:avLst/>
          </a:prstGeom>
        </p:spPr>
      </p:pic>
      <p:pic>
        <p:nvPicPr>
          <p:cNvPr id="46" name="Picture 45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843F2F2-686C-4810-92DB-481C0AD2431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66" y="313010"/>
            <a:ext cx="298295" cy="296085"/>
          </a:xfrm>
          <a:prstGeom prst="rect">
            <a:avLst/>
          </a:prstGeom>
        </p:spPr>
      </p:pic>
      <p:pic>
        <p:nvPicPr>
          <p:cNvPr id="47" name="Picture 46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FC26703-4958-4E17-9D32-815156A5D1B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08" y="6259877"/>
            <a:ext cx="298295" cy="296085"/>
          </a:xfrm>
          <a:prstGeom prst="rect">
            <a:avLst/>
          </a:prstGeom>
        </p:spPr>
      </p:pic>
      <p:pic>
        <p:nvPicPr>
          <p:cNvPr id="48" name="Picture 47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4AB1B32-BA56-43D2-930E-FC216A4F632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54" y="320330"/>
            <a:ext cx="403730" cy="400739"/>
          </a:xfrm>
          <a:prstGeom prst="rect">
            <a:avLst/>
          </a:prstGeom>
        </p:spPr>
      </p:pic>
      <p:pic>
        <p:nvPicPr>
          <p:cNvPr id="7" name="A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CD70EA4-ED79-4E12-B88B-D3AD59466D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951" y="4011712"/>
            <a:ext cx="3488789" cy="3580902"/>
          </a:xfrm>
          <a:prstGeom prst="rect">
            <a:avLst/>
          </a:prstGeom>
        </p:spPr>
      </p:pic>
      <p:pic>
        <p:nvPicPr>
          <p:cNvPr id="15" name="B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77BB9C43-64D3-4BB6-A94C-7F674850D1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48" y="4011712"/>
            <a:ext cx="3555002" cy="3580902"/>
          </a:xfrm>
          <a:prstGeom prst="rect">
            <a:avLst/>
          </a:prstGeom>
        </p:spPr>
      </p:pic>
      <p:pic>
        <p:nvPicPr>
          <p:cNvPr id="54" name="ผิด">
            <a:extLst>
              <a:ext uri="{FF2B5EF4-FFF2-40B4-BE49-F238E27FC236}">
                <a16:creationId xmlns:a16="http://schemas.microsoft.com/office/drawing/2014/main" id="{587AE710-E393-4193-BA65-0527B33507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13370" y="3334786"/>
            <a:ext cx="2808000" cy="2808000"/>
          </a:xfrm>
          <a:prstGeom prst="rect">
            <a:avLst/>
          </a:prstGeom>
        </p:spPr>
      </p:pic>
      <p:pic>
        <p:nvPicPr>
          <p:cNvPr id="52" name="ถูก">
            <a:extLst>
              <a:ext uri="{FF2B5EF4-FFF2-40B4-BE49-F238E27FC236}">
                <a16:creationId xmlns:a16="http://schemas.microsoft.com/office/drawing/2014/main" id="{FFD3D2DD-90B1-4B85-8C19-0FE3BACA0B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13370" y="3334786"/>
            <a:ext cx="2808000" cy="2808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F864780-CEBC-42C3-A0EB-8F2DBF494DD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4" y="515127"/>
            <a:ext cx="2543262" cy="28527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9F1BEC-5820-40FA-9254-5C89A04EBC1B}"/>
              </a:ext>
            </a:extLst>
          </p:cNvPr>
          <p:cNvSpPr txBox="1"/>
          <p:nvPr/>
        </p:nvSpPr>
        <p:spPr>
          <a:xfrm>
            <a:off x="939426" y="410990"/>
            <a:ext cx="1482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6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68962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1.15508 1.31875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15508 1.31875 " pathEditMode="relative" rAng="0" ptsTypes="AA">
                                      <p:cBhvr>
                                        <p:cTn id="14" dur="7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1.15508 1.31875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F14CE8D7-E3B5-4BE6-BEE3-3063D5CF12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72B9656E-A805-4924-837B-3E2812007D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2258453"/>
            <a:ext cx="4477170" cy="2828589"/>
          </a:xfrm>
          <a:prstGeom prst="rect">
            <a:avLst/>
          </a:prstGeom>
        </p:spPr>
      </p:pic>
      <p:pic>
        <p:nvPicPr>
          <p:cNvPr id="28" name="Picture 27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33A11773-6660-4B8E-A507-C571D6C653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5372110"/>
            <a:ext cx="4477170" cy="2828589"/>
          </a:xfrm>
          <a:prstGeom prst="rect">
            <a:avLst/>
          </a:prstGeom>
        </p:spPr>
      </p:pic>
      <p:pic>
        <p:nvPicPr>
          <p:cNvPr id="29" name="Picture 28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FA3C865D-8B0A-46F2-BAA7-8FD68CE2EA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06" y="-499185"/>
            <a:ext cx="4477170" cy="2828589"/>
          </a:xfrm>
          <a:prstGeom prst="rect">
            <a:avLst/>
          </a:prstGeom>
        </p:spPr>
      </p:pic>
      <p:pic>
        <p:nvPicPr>
          <p:cNvPr id="53" name="กรอบ">
            <a:extLst>
              <a:ext uri="{FF2B5EF4-FFF2-40B4-BE49-F238E27FC236}">
                <a16:creationId xmlns:a16="http://schemas.microsoft.com/office/drawing/2014/main" id="{B8360AC5-3E38-406E-9FC4-B388BA696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0382" y="751062"/>
            <a:ext cx="9271236" cy="2964096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5636" y="6015553"/>
            <a:ext cx="1395736" cy="5551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F7186B9-0647-4C88-8EEA-F8EC0C52705E}"/>
              </a:ext>
            </a:extLst>
          </p:cNvPr>
          <p:cNvSpPr txBox="1"/>
          <p:nvPr/>
        </p:nvSpPr>
        <p:spPr>
          <a:xfrm>
            <a:off x="2218284" y="1810382"/>
            <a:ext cx="7755432" cy="1485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44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28 ตัน 230 กิโลกรัม หารด้วย 3</a:t>
            </a:r>
            <a:endParaRPr lang="en-US" sz="4400" dirty="0">
              <a:solidFill>
                <a:schemeClr val="bg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 algn="ctr">
              <a:spcBef>
                <a:spcPts val="300"/>
              </a:spcBef>
            </a:pPr>
            <a:r>
              <a:rPr lang="th-TH" sz="44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เท่ากับ 9 ตัน 410 กิโลกรัม</a:t>
            </a:r>
          </a:p>
        </p:txBody>
      </p:sp>
      <p:pic>
        <p:nvPicPr>
          <p:cNvPr id="33" name="Picture 32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6DA3F49-A94D-4135-B121-7627B525A2D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875" y="621241"/>
            <a:ext cx="436113" cy="432882"/>
          </a:xfrm>
          <a:prstGeom prst="rect">
            <a:avLst/>
          </a:prstGeom>
        </p:spPr>
      </p:pic>
      <p:pic>
        <p:nvPicPr>
          <p:cNvPr id="34" name="Picture 33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3E51F7D-3273-44AC-AA96-1254A114DF4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730" y="5085000"/>
            <a:ext cx="436113" cy="432882"/>
          </a:xfrm>
          <a:prstGeom prst="rect">
            <a:avLst/>
          </a:prstGeom>
        </p:spPr>
      </p:pic>
      <p:pic>
        <p:nvPicPr>
          <p:cNvPr id="35" name="Picture 34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F96F99D-E78D-4F64-A059-4A10135C92D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07" y="1542757"/>
            <a:ext cx="436113" cy="432882"/>
          </a:xfrm>
          <a:prstGeom prst="rect">
            <a:avLst/>
          </a:prstGeom>
        </p:spPr>
      </p:pic>
      <p:pic>
        <p:nvPicPr>
          <p:cNvPr id="36" name="Picture 35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C6E08D9-7738-485B-A211-36BF518899E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02" y="5157943"/>
            <a:ext cx="436113" cy="432882"/>
          </a:xfrm>
          <a:prstGeom prst="rect">
            <a:avLst/>
          </a:prstGeom>
        </p:spPr>
      </p:pic>
      <p:pic>
        <p:nvPicPr>
          <p:cNvPr id="37" name="Picture 36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555A8C0-5293-4B90-8BC1-322F11407DB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1" y="570136"/>
            <a:ext cx="436113" cy="432882"/>
          </a:xfrm>
          <a:prstGeom prst="rect">
            <a:avLst/>
          </a:prstGeom>
        </p:spPr>
      </p:pic>
      <p:pic>
        <p:nvPicPr>
          <p:cNvPr id="38" name="Picture 37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D6995A9-A6FD-4063-AACC-6EB71381B37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254" y="579716"/>
            <a:ext cx="436113" cy="432882"/>
          </a:xfrm>
          <a:prstGeom prst="rect">
            <a:avLst/>
          </a:prstGeom>
        </p:spPr>
      </p:pic>
      <p:pic>
        <p:nvPicPr>
          <p:cNvPr id="39" name="Picture 38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3023FF0-71DE-48D7-8546-B81AD0E1734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23" y="3185745"/>
            <a:ext cx="436113" cy="432882"/>
          </a:xfrm>
          <a:prstGeom prst="rect">
            <a:avLst/>
          </a:prstGeom>
        </p:spPr>
      </p:pic>
      <p:pic>
        <p:nvPicPr>
          <p:cNvPr id="40" name="Picture 39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A53BBF6-CC6C-45F5-9F5D-0E391BF539D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03" y="3384446"/>
            <a:ext cx="436113" cy="432882"/>
          </a:xfrm>
          <a:prstGeom prst="rect">
            <a:avLst/>
          </a:prstGeom>
        </p:spPr>
      </p:pic>
      <p:pic>
        <p:nvPicPr>
          <p:cNvPr id="41" name="Picture 40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37ADB31-DADD-448A-BBD3-101BA816F30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711" y="5249556"/>
            <a:ext cx="436113" cy="432882"/>
          </a:xfrm>
          <a:prstGeom prst="rect">
            <a:avLst/>
          </a:prstGeom>
        </p:spPr>
      </p:pic>
      <p:pic>
        <p:nvPicPr>
          <p:cNvPr id="42" name="Picture 41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E4B8BF3-4894-44D0-8F52-27A9D87F5C8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95" y="4282750"/>
            <a:ext cx="436113" cy="432882"/>
          </a:xfrm>
          <a:prstGeom prst="rect">
            <a:avLst/>
          </a:prstGeom>
        </p:spPr>
      </p:pic>
      <p:pic>
        <p:nvPicPr>
          <p:cNvPr id="43" name="Picture 42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B6E8943-E37B-46EA-9354-CFF61C812A2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109" y="5789857"/>
            <a:ext cx="532800" cy="528853"/>
          </a:xfrm>
          <a:prstGeom prst="rect">
            <a:avLst/>
          </a:prstGeom>
        </p:spPr>
      </p:pic>
      <p:pic>
        <p:nvPicPr>
          <p:cNvPr id="44" name="Picture 43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B9025B3-FB1E-41F5-A898-CCC97ED578E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673" y="6427605"/>
            <a:ext cx="298295" cy="296085"/>
          </a:xfrm>
          <a:prstGeom prst="rect">
            <a:avLst/>
          </a:prstGeom>
        </p:spPr>
      </p:pic>
      <p:pic>
        <p:nvPicPr>
          <p:cNvPr id="45" name="Picture 44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8808DFE-BFCE-421B-9679-00423139FB6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497" y="6318710"/>
            <a:ext cx="298295" cy="296085"/>
          </a:xfrm>
          <a:prstGeom prst="rect">
            <a:avLst/>
          </a:prstGeom>
        </p:spPr>
      </p:pic>
      <p:pic>
        <p:nvPicPr>
          <p:cNvPr id="46" name="Picture 45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843F2F2-686C-4810-92DB-481C0AD2431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66" y="313010"/>
            <a:ext cx="298295" cy="296085"/>
          </a:xfrm>
          <a:prstGeom prst="rect">
            <a:avLst/>
          </a:prstGeom>
        </p:spPr>
      </p:pic>
      <p:pic>
        <p:nvPicPr>
          <p:cNvPr id="47" name="Picture 46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FC26703-4958-4E17-9D32-815156A5D1B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08" y="6259877"/>
            <a:ext cx="298295" cy="296085"/>
          </a:xfrm>
          <a:prstGeom prst="rect">
            <a:avLst/>
          </a:prstGeom>
        </p:spPr>
      </p:pic>
      <p:pic>
        <p:nvPicPr>
          <p:cNvPr id="48" name="Picture 47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4AB1B32-BA56-43D2-930E-FC216A4F632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54" y="320330"/>
            <a:ext cx="403730" cy="400739"/>
          </a:xfrm>
          <a:prstGeom prst="rect">
            <a:avLst/>
          </a:prstGeom>
        </p:spPr>
      </p:pic>
      <p:pic>
        <p:nvPicPr>
          <p:cNvPr id="7" name="A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CD70EA4-ED79-4E12-B88B-D3AD59466D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951" y="4011712"/>
            <a:ext cx="3488789" cy="3580902"/>
          </a:xfrm>
          <a:prstGeom prst="rect">
            <a:avLst/>
          </a:prstGeom>
        </p:spPr>
      </p:pic>
      <p:pic>
        <p:nvPicPr>
          <p:cNvPr id="15" name="B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77BB9C43-64D3-4BB6-A94C-7F674850D1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48" y="4011712"/>
            <a:ext cx="3555002" cy="3580902"/>
          </a:xfrm>
          <a:prstGeom prst="rect">
            <a:avLst/>
          </a:prstGeom>
        </p:spPr>
      </p:pic>
      <p:pic>
        <p:nvPicPr>
          <p:cNvPr id="54" name="ผิด">
            <a:extLst>
              <a:ext uri="{FF2B5EF4-FFF2-40B4-BE49-F238E27FC236}">
                <a16:creationId xmlns:a16="http://schemas.microsoft.com/office/drawing/2014/main" id="{587AE710-E393-4193-BA65-0527B33507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13370" y="3334786"/>
            <a:ext cx="2808000" cy="2808000"/>
          </a:xfrm>
          <a:prstGeom prst="rect">
            <a:avLst/>
          </a:prstGeom>
        </p:spPr>
      </p:pic>
      <p:pic>
        <p:nvPicPr>
          <p:cNvPr id="52" name="ถูก">
            <a:extLst>
              <a:ext uri="{FF2B5EF4-FFF2-40B4-BE49-F238E27FC236}">
                <a16:creationId xmlns:a16="http://schemas.microsoft.com/office/drawing/2014/main" id="{FFD3D2DD-90B1-4B85-8C19-0FE3BACA0B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13370" y="3334786"/>
            <a:ext cx="2808000" cy="2808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F864780-CEBC-42C3-A0EB-8F2DBF494DD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4" y="515127"/>
            <a:ext cx="2543262" cy="28527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9F1BEC-5820-40FA-9254-5C89A04EBC1B}"/>
              </a:ext>
            </a:extLst>
          </p:cNvPr>
          <p:cNvSpPr txBox="1"/>
          <p:nvPr/>
        </p:nvSpPr>
        <p:spPr>
          <a:xfrm>
            <a:off x="939426" y="410990"/>
            <a:ext cx="1482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7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04618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1.15508 1.31875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15508 1.31875 " pathEditMode="relative" rAng="0" ptsTypes="AA">
                                      <p:cBhvr>
                                        <p:cTn id="14" dur="7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1.15508 1.31875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F14CE8D7-E3B5-4BE6-BEE3-3063D5CF12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72B9656E-A805-4924-837B-3E2812007D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2258453"/>
            <a:ext cx="4477170" cy="2828589"/>
          </a:xfrm>
          <a:prstGeom prst="rect">
            <a:avLst/>
          </a:prstGeom>
        </p:spPr>
      </p:pic>
      <p:pic>
        <p:nvPicPr>
          <p:cNvPr id="28" name="Picture 27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33A11773-6660-4B8E-A507-C571D6C653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3" y="-5372110"/>
            <a:ext cx="4477170" cy="2828589"/>
          </a:xfrm>
          <a:prstGeom prst="rect">
            <a:avLst/>
          </a:prstGeom>
        </p:spPr>
      </p:pic>
      <p:pic>
        <p:nvPicPr>
          <p:cNvPr id="29" name="Picture 28" descr="A picture containing light, lamp, blur, night sky&#10;&#10;Description automatically generated">
            <a:extLst>
              <a:ext uri="{FF2B5EF4-FFF2-40B4-BE49-F238E27FC236}">
                <a16:creationId xmlns:a16="http://schemas.microsoft.com/office/drawing/2014/main" id="{FA3C865D-8B0A-46F2-BAA7-8FD68CE2EA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06" y="-499185"/>
            <a:ext cx="4477170" cy="2828589"/>
          </a:xfrm>
          <a:prstGeom prst="rect">
            <a:avLst/>
          </a:prstGeom>
        </p:spPr>
      </p:pic>
      <p:pic>
        <p:nvPicPr>
          <p:cNvPr id="53" name="กรอบ">
            <a:extLst>
              <a:ext uri="{FF2B5EF4-FFF2-40B4-BE49-F238E27FC236}">
                <a16:creationId xmlns:a16="http://schemas.microsoft.com/office/drawing/2014/main" id="{B8360AC5-3E38-406E-9FC4-B388BA696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0382" y="751062"/>
            <a:ext cx="9271236" cy="2964096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5636" y="6015553"/>
            <a:ext cx="1395736" cy="5551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F7186B9-0647-4C88-8EEA-F8EC0C52705E}"/>
              </a:ext>
            </a:extLst>
          </p:cNvPr>
          <p:cNvSpPr txBox="1"/>
          <p:nvPr/>
        </p:nvSpPr>
        <p:spPr>
          <a:xfrm>
            <a:off x="2218284" y="1810382"/>
            <a:ext cx="7755432" cy="1485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44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 ตัน 626 กิโลกรัม คูณ 6 </a:t>
            </a:r>
            <a:endParaRPr lang="en-US" sz="4400" dirty="0">
              <a:solidFill>
                <a:schemeClr val="bg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 algn="ctr">
              <a:spcBef>
                <a:spcPts val="300"/>
              </a:spcBef>
            </a:pPr>
            <a:r>
              <a:rPr lang="th-TH" sz="44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เท่ากับ 15 ตัน </a:t>
            </a:r>
            <a:r>
              <a:rPr lang="en-US" sz="44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r>
              <a:rPr lang="th-TH" sz="44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en-US" sz="44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r>
              <a:rPr lang="th-TH" sz="44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กิโลกรัม</a:t>
            </a:r>
          </a:p>
        </p:txBody>
      </p:sp>
      <p:pic>
        <p:nvPicPr>
          <p:cNvPr id="33" name="Picture 32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6DA3F49-A94D-4135-B121-7627B525A2D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875" y="621241"/>
            <a:ext cx="436113" cy="432882"/>
          </a:xfrm>
          <a:prstGeom prst="rect">
            <a:avLst/>
          </a:prstGeom>
        </p:spPr>
      </p:pic>
      <p:pic>
        <p:nvPicPr>
          <p:cNvPr id="34" name="Picture 33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3E51F7D-3273-44AC-AA96-1254A114DF4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730" y="5085000"/>
            <a:ext cx="436113" cy="432882"/>
          </a:xfrm>
          <a:prstGeom prst="rect">
            <a:avLst/>
          </a:prstGeom>
        </p:spPr>
      </p:pic>
      <p:pic>
        <p:nvPicPr>
          <p:cNvPr id="35" name="Picture 34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F96F99D-E78D-4F64-A059-4A10135C92D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07" y="1542757"/>
            <a:ext cx="436113" cy="432882"/>
          </a:xfrm>
          <a:prstGeom prst="rect">
            <a:avLst/>
          </a:prstGeom>
        </p:spPr>
      </p:pic>
      <p:pic>
        <p:nvPicPr>
          <p:cNvPr id="36" name="Picture 35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C6E08D9-7738-485B-A211-36BF518899E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02" y="5157943"/>
            <a:ext cx="436113" cy="432882"/>
          </a:xfrm>
          <a:prstGeom prst="rect">
            <a:avLst/>
          </a:prstGeom>
        </p:spPr>
      </p:pic>
      <p:pic>
        <p:nvPicPr>
          <p:cNvPr id="37" name="Picture 36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555A8C0-5293-4B90-8BC1-322F11407DB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1" y="570136"/>
            <a:ext cx="436113" cy="432882"/>
          </a:xfrm>
          <a:prstGeom prst="rect">
            <a:avLst/>
          </a:prstGeom>
        </p:spPr>
      </p:pic>
      <p:pic>
        <p:nvPicPr>
          <p:cNvPr id="38" name="Picture 37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D6995A9-A6FD-4063-AACC-6EB71381B37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254" y="579716"/>
            <a:ext cx="436113" cy="432882"/>
          </a:xfrm>
          <a:prstGeom prst="rect">
            <a:avLst/>
          </a:prstGeom>
        </p:spPr>
      </p:pic>
      <p:pic>
        <p:nvPicPr>
          <p:cNvPr id="39" name="Picture 38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3023FF0-71DE-48D7-8546-B81AD0E1734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23" y="3185745"/>
            <a:ext cx="436113" cy="432882"/>
          </a:xfrm>
          <a:prstGeom prst="rect">
            <a:avLst/>
          </a:prstGeom>
        </p:spPr>
      </p:pic>
      <p:pic>
        <p:nvPicPr>
          <p:cNvPr id="40" name="Picture 39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A53BBF6-CC6C-45F5-9F5D-0E391BF539D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03" y="3384446"/>
            <a:ext cx="436113" cy="432882"/>
          </a:xfrm>
          <a:prstGeom prst="rect">
            <a:avLst/>
          </a:prstGeom>
        </p:spPr>
      </p:pic>
      <p:pic>
        <p:nvPicPr>
          <p:cNvPr id="41" name="Picture 40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37ADB31-DADD-448A-BBD3-101BA816F30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711" y="5249556"/>
            <a:ext cx="436113" cy="432882"/>
          </a:xfrm>
          <a:prstGeom prst="rect">
            <a:avLst/>
          </a:prstGeom>
        </p:spPr>
      </p:pic>
      <p:pic>
        <p:nvPicPr>
          <p:cNvPr id="42" name="Picture 41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E4B8BF3-4894-44D0-8F52-27A9D87F5C8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95" y="4282750"/>
            <a:ext cx="436113" cy="432882"/>
          </a:xfrm>
          <a:prstGeom prst="rect">
            <a:avLst/>
          </a:prstGeom>
        </p:spPr>
      </p:pic>
      <p:pic>
        <p:nvPicPr>
          <p:cNvPr id="43" name="Picture 42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B6E8943-E37B-46EA-9354-CFF61C812A2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109" y="5789857"/>
            <a:ext cx="532800" cy="528853"/>
          </a:xfrm>
          <a:prstGeom prst="rect">
            <a:avLst/>
          </a:prstGeom>
        </p:spPr>
      </p:pic>
      <p:pic>
        <p:nvPicPr>
          <p:cNvPr id="44" name="Picture 43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B9025B3-FB1E-41F5-A898-CCC97ED578E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673" y="6427605"/>
            <a:ext cx="298295" cy="296085"/>
          </a:xfrm>
          <a:prstGeom prst="rect">
            <a:avLst/>
          </a:prstGeom>
        </p:spPr>
      </p:pic>
      <p:pic>
        <p:nvPicPr>
          <p:cNvPr id="45" name="Picture 44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8808DFE-BFCE-421B-9679-00423139FB6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497" y="6318710"/>
            <a:ext cx="298295" cy="296085"/>
          </a:xfrm>
          <a:prstGeom prst="rect">
            <a:avLst/>
          </a:prstGeom>
        </p:spPr>
      </p:pic>
      <p:pic>
        <p:nvPicPr>
          <p:cNvPr id="46" name="Picture 45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843F2F2-686C-4810-92DB-481C0AD2431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66" y="313010"/>
            <a:ext cx="298295" cy="296085"/>
          </a:xfrm>
          <a:prstGeom prst="rect">
            <a:avLst/>
          </a:prstGeom>
        </p:spPr>
      </p:pic>
      <p:pic>
        <p:nvPicPr>
          <p:cNvPr id="47" name="Picture 46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FC26703-4958-4E17-9D32-815156A5D1B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08" y="6259877"/>
            <a:ext cx="298295" cy="296085"/>
          </a:xfrm>
          <a:prstGeom prst="rect">
            <a:avLst/>
          </a:prstGeom>
        </p:spPr>
      </p:pic>
      <p:pic>
        <p:nvPicPr>
          <p:cNvPr id="48" name="Picture 47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4AB1B32-BA56-43D2-930E-FC216A4F632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54" y="320330"/>
            <a:ext cx="403730" cy="400739"/>
          </a:xfrm>
          <a:prstGeom prst="rect">
            <a:avLst/>
          </a:prstGeom>
        </p:spPr>
      </p:pic>
      <p:pic>
        <p:nvPicPr>
          <p:cNvPr id="7" name="A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CD70EA4-ED79-4E12-B88B-D3AD59466D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951" y="4011712"/>
            <a:ext cx="3488789" cy="3580902"/>
          </a:xfrm>
          <a:prstGeom prst="rect">
            <a:avLst/>
          </a:prstGeom>
        </p:spPr>
      </p:pic>
      <p:pic>
        <p:nvPicPr>
          <p:cNvPr id="15" name="B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77BB9C43-64D3-4BB6-A94C-7F674850D1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48" y="4011712"/>
            <a:ext cx="3555002" cy="3580902"/>
          </a:xfrm>
          <a:prstGeom prst="rect">
            <a:avLst/>
          </a:prstGeom>
        </p:spPr>
      </p:pic>
      <p:pic>
        <p:nvPicPr>
          <p:cNvPr id="54" name="ผิด">
            <a:extLst>
              <a:ext uri="{FF2B5EF4-FFF2-40B4-BE49-F238E27FC236}">
                <a16:creationId xmlns:a16="http://schemas.microsoft.com/office/drawing/2014/main" id="{587AE710-E393-4193-BA65-0527B33507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13370" y="3334786"/>
            <a:ext cx="2808000" cy="2808000"/>
          </a:xfrm>
          <a:prstGeom prst="rect">
            <a:avLst/>
          </a:prstGeom>
        </p:spPr>
      </p:pic>
      <p:pic>
        <p:nvPicPr>
          <p:cNvPr id="52" name="ถูก">
            <a:extLst>
              <a:ext uri="{FF2B5EF4-FFF2-40B4-BE49-F238E27FC236}">
                <a16:creationId xmlns:a16="http://schemas.microsoft.com/office/drawing/2014/main" id="{FFD3D2DD-90B1-4B85-8C19-0FE3BACA0B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13370" y="3334786"/>
            <a:ext cx="2808000" cy="2808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F864780-CEBC-42C3-A0EB-8F2DBF494DD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4" y="515127"/>
            <a:ext cx="2543262" cy="28527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9F1BEC-5820-40FA-9254-5C89A04EBC1B}"/>
              </a:ext>
            </a:extLst>
          </p:cNvPr>
          <p:cNvSpPr txBox="1"/>
          <p:nvPr/>
        </p:nvSpPr>
        <p:spPr>
          <a:xfrm>
            <a:off x="939426" y="410990"/>
            <a:ext cx="1482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8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6847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1.15508 1.31875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15508 1.31875 " pathEditMode="relative" rAng="0" ptsTypes="AA">
                                      <p:cBhvr>
                                        <p:cTn id="14" dur="7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1.15508 1.31875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60" y="6592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4555DD-2422-4C6D-A3A0-FA90571C31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2" r="484" b="2029"/>
          <a:stretch/>
        </p:blipFill>
        <p:spPr>
          <a:xfrm>
            <a:off x="-14340" y="0"/>
            <a:ext cx="12206339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2825158" y="1762581"/>
            <a:ext cx="71073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0BA83B-73CC-455C-AED9-111E40657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924" y="3001052"/>
            <a:ext cx="2008858" cy="3633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96DAE7-549A-4AF2-836F-D2A8E9DF9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866" y="4578423"/>
            <a:ext cx="2589890" cy="21582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A106B7-A363-48AD-9667-C80540837C1A}"/>
              </a:ext>
            </a:extLst>
          </p:cNvPr>
          <p:cNvSpPr txBox="1"/>
          <p:nvPr/>
        </p:nvSpPr>
        <p:spPr>
          <a:xfrm>
            <a:off x="2667656" y="2573831"/>
            <a:ext cx="7422385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       การหาผลคูณหรือผลหารเกี่ยวกับน้ำหนัก </a:t>
            </a:r>
          </a:p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ทำได้โดยคูณหรือหารน้ำหนักทีละหน่วยน้ำหนัก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302206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F72F6C4-279B-4072-ABA4-8015091A6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DBD35AB-B219-4B8A-AABA-680E0237E2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3541" y="407383"/>
            <a:ext cx="1574156" cy="1500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F2C2DD-6420-4EC8-BFBE-A7A33860C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41" y="3888299"/>
            <a:ext cx="948267" cy="948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60B92C-1096-47FF-B293-8666383462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25" y="4539536"/>
            <a:ext cx="694963" cy="6949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2B3C2F-FDFE-48BD-916F-326D90B2C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89" y="4270682"/>
            <a:ext cx="845679" cy="8456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1C6DD9-0ADF-4D2A-A520-B5C90A4D1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337" y="4379347"/>
            <a:ext cx="1005187" cy="10051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AB2C0A-76DB-4103-8DE2-3C307D9FD7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016" y="3841878"/>
            <a:ext cx="1005187" cy="10051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62CB68-A2C0-4B9A-844C-D114FCC5D2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917" y="4568574"/>
            <a:ext cx="815960" cy="8159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2542309" y="2371784"/>
            <a:ext cx="710738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โจทย์ปัญหาเกี่ยวกับน้ำหนัก</a:t>
            </a:r>
          </a:p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(1)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4B79D5-3374-4107-8A4A-72F52BA9F270}"/>
              </a:ext>
            </a:extLst>
          </p:cNvPr>
          <p:cNvSpPr txBox="1"/>
          <p:nvPr/>
        </p:nvSpPr>
        <p:spPr>
          <a:xfrm>
            <a:off x="3177847" y="4264219"/>
            <a:ext cx="5836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      แสดงวิธีหาคำตอบของโจทย์ปัญหา</a:t>
            </a:r>
          </a:p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เกี่ยวกับน้ำหนัก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4A6806-4BBB-4B7B-9D32-7F954BBB7C3C}"/>
              </a:ext>
            </a:extLst>
          </p:cNvPr>
          <p:cNvSpPr txBox="1"/>
          <p:nvPr/>
        </p:nvSpPr>
        <p:spPr>
          <a:xfrm>
            <a:off x="4898021" y="3690183"/>
            <a:ext cx="2395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endParaRPr lang="th-TH" sz="30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4955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5415713-98BA-4B63-9EA6-032D48A5FC31}"/>
              </a:ext>
            </a:extLst>
          </p:cNvPr>
          <p:cNvGrpSpPr/>
          <p:nvPr/>
        </p:nvGrpSpPr>
        <p:grpSpPr>
          <a:xfrm>
            <a:off x="253658" y="158861"/>
            <a:ext cx="11401599" cy="1349899"/>
            <a:chOff x="253658" y="158861"/>
            <a:chExt cx="11401599" cy="13498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44A90FB-4A05-4D04-B833-0934D9924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031" y="251246"/>
              <a:ext cx="11039519" cy="1257514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0843CE0-31D7-49FC-BB56-9C0688DDA722}"/>
                </a:ext>
              </a:extLst>
            </p:cNvPr>
            <p:cNvGrpSpPr/>
            <p:nvPr/>
          </p:nvGrpSpPr>
          <p:grpSpPr>
            <a:xfrm>
              <a:off x="253658" y="158861"/>
              <a:ext cx="1146415" cy="1141732"/>
              <a:chOff x="678134" y="2507784"/>
              <a:chExt cx="1146415" cy="1141732"/>
            </a:xfrm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6075B297-F1BB-4F94-9D48-ED79500799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9" name="หัวข้อ">
                <a:extLst>
                  <a:ext uri="{FF2B5EF4-FFF2-40B4-BE49-F238E27FC236}">
                    <a16:creationId xmlns:a16="http://schemas.microsoft.com/office/drawing/2014/main" id="{ECAF9974-EACF-49D2-A4FA-1FA76C1FB08E}"/>
                  </a:ext>
                </a:extLst>
              </p:cNvPr>
              <p:cNvSpPr txBox="1"/>
              <p:nvPr/>
            </p:nvSpPr>
            <p:spPr>
              <a:xfrm>
                <a:off x="1008800" y="250778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1</a:t>
                </a:r>
              </a:p>
            </p:txBody>
          </p:sp>
        </p:grpSp>
        <p:sp>
          <p:nvSpPr>
            <p:cNvPr id="10" name="หัวข้อ">
              <a:extLst>
                <a:ext uri="{FF2B5EF4-FFF2-40B4-BE49-F238E27FC236}">
                  <a16:creationId xmlns:a16="http://schemas.microsoft.com/office/drawing/2014/main" id="{65EAA790-3700-4AFF-9C99-47C59D2F4951}"/>
                </a:ext>
              </a:extLst>
            </p:cNvPr>
            <p:cNvSpPr txBox="1"/>
            <p:nvPr/>
          </p:nvSpPr>
          <p:spPr>
            <a:xfrm>
              <a:off x="1464645" y="408405"/>
              <a:ext cx="10190612" cy="101822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แม่ซื้อเงาะหนัก 3 กิโลกรัม 550 กรัม พ่อซื้อเงาะหนัก 8 กิโลกรัม 650 กรัม</a:t>
              </a:r>
            </a:p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แม่และพ่อซื้อเงาะหนักรวมกันทั้งหมดเท่าไร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77858"/>
            <a:ext cx="11493661" cy="4889856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91B9C5-B140-4A49-9B24-01C8839128BE}"/>
              </a:ext>
            </a:extLst>
          </p:cNvPr>
          <p:cNvGrpSpPr/>
          <p:nvPr/>
        </p:nvGrpSpPr>
        <p:grpSpPr>
          <a:xfrm>
            <a:off x="1086765" y="2129795"/>
            <a:ext cx="1804792" cy="574379"/>
            <a:chOff x="699796" y="3227654"/>
            <a:chExt cx="1865603" cy="5743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6CE278-1348-4DF9-9757-50DA47C7A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CC1D1C-36FF-4967-8228-2144562053B7}"/>
                </a:ext>
              </a:extLst>
            </p:cNvPr>
            <p:cNvSpPr txBox="1"/>
            <p:nvPr/>
          </p:nvSpPr>
          <p:spPr>
            <a:xfrm>
              <a:off x="735354" y="3278813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CBACD38-6415-4DF8-83F2-AEB6ADB3B1D3}"/>
              </a:ext>
            </a:extLst>
          </p:cNvPr>
          <p:cNvSpPr txBox="1"/>
          <p:nvPr/>
        </p:nvSpPr>
        <p:spPr>
          <a:xfrm>
            <a:off x="3137644" y="2185313"/>
            <a:ext cx="850190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แม่และพ่อซื้อเงาะหนักรวมกันทั้งหมดเท่าไร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19532A-8154-4DCB-9ABC-7B55AEF955C8}"/>
              </a:ext>
            </a:extLst>
          </p:cNvPr>
          <p:cNvGrpSpPr/>
          <p:nvPr/>
        </p:nvGrpSpPr>
        <p:grpSpPr>
          <a:xfrm>
            <a:off x="1086765" y="2907633"/>
            <a:ext cx="1804792" cy="571331"/>
            <a:chOff x="699796" y="3227654"/>
            <a:chExt cx="1865603" cy="5713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2D2869-CE18-4BF3-80AD-69349B671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CB8FF1-9832-4CF6-8ED4-A308314CC1C2}"/>
                </a:ext>
              </a:extLst>
            </p:cNvPr>
            <p:cNvSpPr txBox="1"/>
            <p:nvPr/>
          </p:nvSpPr>
          <p:spPr>
            <a:xfrm>
              <a:off x="735354" y="3275765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EAD788-618C-4BDE-A5DB-349AA9F6A596}"/>
              </a:ext>
            </a:extLst>
          </p:cNvPr>
          <p:cNvSpPr txBox="1"/>
          <p:nvPr/>
        </p:nvSpPr>
        <p:spPr>
          <a:xfrm>
            <a:off x="3137644" y="2955531"/>
            <a:ext cx="8119636" cy="10182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แม่ซื้อเงาะหนัก 3 กิโลกรัม 550 กรัม </a:t>
            </a:r>
          </a:p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พ่อซื้อเงาะหนัก 8 กิโลกรัม 650 กรัม</a:t>
            </a: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E9818630-2611-4214-AA77-DBE5394B94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615867"/>
              </p:ext>
            </p:extLst>
          </p:nvPr>
        </p:nvGraphicFramePr>
        <p:xfrm>
          <a:off x="1118443" y="4952385"/>
          <a:ext cx="9970651" cy="664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1979">
                  <a:extLst>
                    <a:ext uri="{9D8B030D-6E8A-4147-A177-3AD203B41FA5}">
                      <a16:colId xmlns:a16="http://schemas.microsoft.com/office/drawing/2014/main" val="3623270798"/>
                    </a:ext>
                  </a:extLst>
                </a:gridCol>
                <a:gridCol w="6778672">
                  <a:extLst>
                    <a:ext uri="{9D8B030D-6E8A-4147-A177-3AD203B41FA5}">
                      <a16:colId xmlns:a16="http://schemas.microsoft.com/office/drawing/2014/main" val="1548895956"/>
                    </a:ext>
                  </a:extLst>
                </a:gridCol>
              </a:tblGrid>
              <a:tr h="664411"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3 กิโลกรัม 550 กรัม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8 กิโลกรัม 650 กรัม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820645"/>
                  </a:ext>
                </a:extLst>
              </a:tr>
            </a:tbl>
          </a:graphicData>
        </a:graphic>
      </p:graphicFrame>
      <p:grpSp>
        <p:nvGrpSpPr>
          <p:cNvPr id="52" name="Group 51">
            <a:extLst>
              <a:ext uri="{FF2B5EF4-FFF2-40B4-BE49-F238E27FC236}">
                <a16:creationId xmlns:a16="http://schemas.microsoft.com/office/drawing/2014/main" id="{5FCBFAF3-1F66-4295-BD0A-5FB0D4028C35}"/>
              </a:ext>
            </a:extLst>
          </p:cNvPr>
          <p:cNvGrpSpPr/>
          <p:nvPr/>
        </p:nvGrpSpPr>
        <p:grpSpPr>
          <a:xfrm>
            <a:off x="1124061" y="5584723"/>
            <a:ext cx="3183777" cy="767733"/>
            <a:chOff x="1086766" y="5284037"/>
            <a:chExt cx="6143090" cy="767733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71990FF-915D-4058-8751-0C69A735E4D7}"/>
                </a:ext>
              </a:extLst>
            </p:cNvPr>
            <p:cNvSpPr txBox="1"/>
            <p:nvPr/>
          </p:nvSpPr>
          <p:spPr>
            <a:xfrm>
              <a:off x="2243766" y="5512637"/>
              <a:ext cx="382909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แม่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862F2DD-1DFB-4C77-BA8D-1A2EB61A505D}"/>
                </a:ext>
              </a:extLst>
            </p:cNvPr>
            <p:cNvGrpSpPr/>
            <p:nvPr/>
          </p:nvGrpSpPr>
          <p:grpSpPr>
            <a:xfrm>
              <a:off x="1086766" y="5284037"/>
              <a:ext cx="6143090" cy="767733"/>
              <a:chOff x="1834953" y="5844539"/>
              <a:chExt cx="4068001" cy="540000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7225448B-B04A-4E29-A030-0DF12FC6B1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02953" y="5844539"/>
                <a:ext cx="0" cy="540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1E718D9-3200-40E0-BE9E-C391245614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4953" y="5844539"/>
                <a:ext cx="0" cy="540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183866C-6276-4E10-B375-0CDFFDE02CA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3868954" y="3980655"/>
                <a:ext cx="0" cy="406800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B81D9AD-6C02-4BFD-981E-6FA30E0D5B07}"/>
              </a:ext>
            </a:extLst>
          </p:cNvPr>
          <p:cNvGrpSpPr/>
          <p:nvPr/>
        </p:nvGrpSpPr>
        <p:grpSpPr>
          <a:xfrm>
            <a:off x="4307838" y="5584723"/>
            <a:ext cx="6781260" cy="767733"/>
            <a:chOff x="1086766" y="5284037"/>
            <a:chExt cx="6143090" cy="767733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4BB3C7D-F501-482B-BB47-0DAE946A582A}"/>
                </a:ext>
              </a:extLst>
            </p:cNvPr>
            <p:cNvSpPr txBox="1"/>
            <p:nvPr/>
          </p:nvSpPr>
          <p:spPr>
            <a:xfrm>
              <a:off x="2243767" y="5489777"/>
              <a:ext cx="382908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พ่อ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43438FC-B46B-4446-98AA-A0BB0F83E18D}"/>
                </a:ext>
              </a:extLst>
            </p:cNvPr>
            <p:cNvGrpSpPr/>
            <p:nvPr/>
          </p:nvGrpSpPr>
          <p:grpSpPr>
            <a:xfrm>
              <a:off x="1086766" y="5284037"/>
              <a:ext cx="6143090" cy="767733"/>
              <a:chOff x="1834953" y="5844539"/>
              <a:chExt cx="4068001" cy="540000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6E7E36C4-8453-49DA-B3A0-9F31A44120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02953" y="5844539"/>
                <a:ext cx="0" cy="540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E712FF85-DD65-4897-AB7B-E41D97CCC0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4953" y="5844539"/>
                <a:ext cx="0" cy="540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0E5CF4EC-BC23-4C6A-AE32-F0BA3723C5D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3868954" y="3977670"/>
                <a:ext cx="0" cy="406800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E6B1099-CE91-4DE2-8D7E-0F143F900143}"/>
              </a:ext>
            </a:extLst>
          </p:cNvPr>
          <p:cNvGrpSpPr/>
          <p:nvPr/>
        </p:nvGrpSpPr>
        <p:grpSpPr>
          <a:xfrm rot="10800000">
            <a:off x="1102905" y="4189557"/>
            <a:ext cx="9970651" cy="767733"/>
            <a:chOff x="1086766" y="5284037"/>
            <a:chExt cx="6143090" cy="76773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18C5DF3-A10B-49AE-9D6E-476209EEC8B2}"/>
                </a:ext>
              </a:extLst>
            </p:cNvPr>
            <p:cNvSpPr txBox="1"/>
            <p:nvPr/>
          </p:nvSpPr>
          <p:spPr>
            <a:xfrm rot="10800000">
              <a:off x="2243767" y="5508688"/>
              <a:ext cx="382908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แม่และพ่อซื้อเงาะหนักรวมกัน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73C66B5-457B-484E-85FC-EF315F6E20CA}"/>
                </a:ext>
              </a:extLst>
            </p:cNvPr>
            <p:cNvGrpSpPr/>
            <p:nvPr/>
          </p:nvGrpSpPr>
          <p:grpSpPr>
            <a:xfrm>
              <a:off x="1086766" y="5284037"/>
              <a:ext cx="6143090" cy="767733"/>
              <a:chOff x="1834953" y="5844539"/>
              <a:chExt cx="4068001" cy="5400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DD081F6C-5DC8-462A-A884-954AAA0700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02953" y="5844539"/>
                <a:ext cx="0" cy="540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905B525-3514-4D0E-8C86-65E712DB05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4953" y="5844539"/>
                <a:ext cx="0" cy="540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46545ED8-1652-4D3E-83C7-1C587C89D44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3868954" y="3977661"/>
                <a:ext cx="0" cy="406800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32673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5415713-98BA-4B63-9EA6-032D48A5FC31}"/>
              </a:ext>
            </a:extLst>
          </p:cNvPr>
          <p:cNvGrpSpPr/>
          <p:nvPr/>
        </p:nvGrpSpPr>
        <p:grpSpPr>
          <a:xfrm>
            <a:off x="253658" y="158861"/>
            <a:ext cx="11401599" cy="1349899"/>
            <a:chOff x="253658" y="158861"/>
            <a:chExt cx="11401599" cy="13498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44A90FB-4A05-4D04-B833-0934D9924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031" y="251246"/>
              <a:ext cx="11039519" cy="1257514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0843CE0-31D7-49FC-BB56-9C0688DDA722}"/>
                </a:ext>
              </a:extLst>
            </p:cNvPr>
            <p:cNvGrpSpPr/>
            <p:nvPr/>
          </p:nvGrpSpPr>
          <p:grpSpPr>
            <a:xfrm>
              <a:off x="253658" y="158861"/>
              <a:ext cx="1146415" cy="1141732"/>
              <a:chOff x="678134" y="2507784"/>
              <a:chExt cx="1146415" cy="1141732"/>
            </a:xfrm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6075B297-F1BB-4F94-9D48-ED79500799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9" name="หัวข้อ">
                <a:extLst>
                  <a:ext uri="{FF2B5EF4-FFF2-40B4-BE49-F238E27FC236}">
                    <a16:creationId xmlns:a16="http://schemas.microsoft.com/office/drawing/2014/main" id="{ECAF9974-EACF-49D2-A4FA-1FA76C1FB08E}"/>
                  </a:ext>
                </a:extLst>
              </p:cNvPr>
              <p:cNvSpPr txBox="1"/>
              <p:nvPr/>
            </p:nvSpPr>
            <p:spPr>
              <a:xfrm>
                <a:off x="1008800" y="250778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1</a:t>
                </a:r>
              </a:p>
            </p:txBody>
          </p:sp>
        </p:grpSp>
        <p:sp>
          <p:nvSpPr>
            <p:cNvPr id="10" name="หัวข้อ">
              <a:extLst>
                <a:ext uri="{FF2B5EF4-FFF2-40B4-BE49-F238E27FC236}">
                  <a16:creationId xmlns:a16="http://schemas.microsoft.com/office/drawing/2014/main" id="{65EAA790-3700-4AFF-9C99-47C59D2F4951}"/>
                </a:ext>
              </a:extLst>
            </p:cNvPr>
            <p:cNvSpPr txBox="1"/>
            <p:nvPr/>
          </p:nvSpPr>
          <p:spPr>
            <a:xfrm>
              <a:off x="1464645" y="408405"/>
              <a:ext cx="10190612" cy="101822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แม่ซื้อเงาะหนัก 3 กิโลกรัม 550 กรัม พ่อซื้อเงาะหนัก 8 กิโลกรัม 650 กรัม</a:t>
              </a:r>
            </a:p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แม่และพ่อซื้อเงาะหนักรวมกันทั้งหมดเท่าไร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77858"/>
            <a:ext cx="11493661" cy="4889856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A621DD58-A1F8-462C-8C61-12098A86DFAD}"/>
              </a:ext>
            </a:extLst>
          </p:cNvPr>
          <p:cNvSpPr txBox="1"/>
          <p:nvPr/>
        </p:nvSpPr>
        <p:spPr>
          <a:xfrm>
            <a:off x="4939285" y="2189751"/>
            <a:ext cx="245137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กิโลกรัม</a:t>
            </a:r>
          </a:p>
        </p:txBody>
      </p:sp>
      <p:sp>
        <p:nvSpPr>
          <p:cNvPr id="34" name="หัวข้อ">
            <a:extLst>
              <a:ext uri="{FF2B5EF4-FFF2-40B4-BE49-F238E27FC236}">
                <a16:creationId xmlns:a16="http://schemas.microsoft.com/office/drawing/2014/main" id="{982D045B-87A1-4F0C-B4BE-66CBB961F817}"/>
              </a:ext>
            </a:extLst>
          </p:cNvPr>
          <p:cNvSpPr txBox="1"/>
          <p:nvPr/>
        </p:nvSpPr>
        <p:spPr>
          <a:xfrm>
            <a:off x="8221696" y="3074278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+</a:t>
            </a:r>
          </a:p>
        </p:txBody>
      </p: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07651366-A8E4-4082-9D08-3CABD553C177}"/>
              </a:ext>
            </a:extLst>
          </p:cNvPr>
          <p:cNvSpPr txBox="1"/>
          <p:nvPr/>
        </p:nvSpPr>
        <p:spPr>
          <a:xfrm>
            <a:off x="5404090" y="422423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11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166BE5-B54D-410F-92BF-8F493A877D59}"/>
              </a:ext>
            </a:extLst>
          </p:cNvPr>
          <p:cNvGrpSpPr/>
          <p:nvPr/>
        </p:nvGrpSpPr>
        <p:grpSpPr>
          <a:xfrm>
            <a:off x="5824137" y="4224238"/>
            <a:ext cx="2664000" cy="529301"/>
            <a:chOff x="7121403" y="4224238"/>
            <a:chExt cx="2664000" cy="52930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C46DB34-742D-4A59-9D1D-6063B845677C}"/>
                </a:ext>
              </a:extLst>
            </p:cNvPr>
            <p:cNvGrpSpPr/>
            <p:nvPr/>
          </p:nvGrpSpPr>
          <p:grpSpPr>
            <a:xfrm>
              <a:off x="7121403" y="4676554"/>
              <a:ext cx="2664000" cy="76985"/>
              <a:chOff x="7144755" y="5591532"/>
              <a:chExt cx="2700000" cy="76985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999092F-0FED-491B-8BBC-A1433DB01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3B490BB-BD18-496F-B34C-EF0923F59E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หัวข้อ">
              <a:extLst>
                <a:ext uri="{FF2B5EF4-FFF2-40B4-BE49-F238E27FC236}">
                  <a16:creationId xmlns:a16="http://schemas.microsoft.com/office/drawing/2014/main" id="{52730CAF-F32E-47E5-917A-7D2596482E3C}"/>
                </a:ext>
              </a:extLst>
            </p:cNvPr>
            <p:cNvSpPr txBox="1"/>
            <p:nvPr/>
          </p:nvSpPr>
          <p:spPr>
            <a:xfrm>
              <a:off x="8496073" y="4224238"/>
              <a:ext cx="124484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1,200</a:t>
              </a:r>
            </a:p>
          </p:txBody>
        </p:sp>
      </p:grp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25BFEFA7-AA3F-4384-A892-341FC117AA03}"/>
              </a:ext>
            </a:extLst>
          </p:cNvPr>
          <p:cNvSpPr txBox="1"/>
          <p:nvPr/>
        </p:nvSpPr>
        <p:spPr>
          <a:xfrm>
            <a:off x="6859023" y="2189751"/>
            <a:ext cx="245137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กรัม</a:t>
            </a:r>
          </a:p>
        </p:txBody>
      </p:sp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852FCA51-6F23-4405-B40F-513FB3E49F0C}"/>
              </a:ext>
            </a:extLst>
          </p:cNvPr>
          <p:cNvSpPr txBox="1"/>
          <p:nvPr/>
        </p:nvSpPr>
        <p:spPr>
          <a:xfrm>
            <a:off x="5404090" y="29187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</a:p>
        </p:txBody>
      </p:sp>
      <p:sp>
        <p:nvSpPr>
          <p:cNvPr id="33" name="หัวข้อ">
            <a:extLst>
              <a:ext uri="{FF2B5EF4-FFF2-40B4-BE49-F238E27FC236}">
                <a16:creationId xmlns:a16="http://schemas.microsoft.com/office/drawing/2014/main" id="{E08E0BDB-A128-4F5A-83F6-F64841F9A662}"/>
              </a:ext>
            </a:extLst>
          </p:cNvPr>
          <p:cNvSpPr txBox="1"/>
          <p:nvPr/>
        </p:nvSpPr>
        <p:spPr>
          <a:xfrm>
            <a:off x="7449423" y="29187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550</a:t>
            </a: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C82266C-58D4-425E-9AA3-625F2FEA126C}"/>
              </a:ext>
            </a:extLst>
          </p:cNvPr>
          <p:cNvSpPr txBox="1"/>
          <p:nvPr/>
        </p:nvSpPr>
        <p:spPr>
          <a:xfrm>
            <a:off x="1069186" y="2918772"/>
            <a:ext cx="393682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แม่ซื้อเงาะหนัก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24C64DE-46CE-4720-8347-68A55B2A4357}"/>
              </a:ext>
            </a:extLst>
          </p:cNvPr>
          <p:cNvGrpSpPr/>
          <p:nvPr/>
        </p:nvGrpSpPr>
        <p:grpSpPr>
          <a:xfrm>
            <a:off x="1069186" y="2189751"/>
            <a:ext cx="936000" cy="523220"/>
            <a:chOff x="1071532" y="3038331"/>
            <a:chExt cx="1056082" cy="523220"/>
          </a:xfrm>
        </p:grpSpPr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4F0C0DE3-3D6A-4D31-9F0D-1CB9D8B2949F}"/>
                </a:ext>
              </a:extLst>
            </p:cNvPr>
            <p:cNvSpPr txBox="1"/>
            <p:nvPr/>
          </p:nvSpPr>
          <p:spPr>
            <a:xfrm>
              <a:off x="1071532" y="3038331"/>
              <a:ext cx="105608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D771FD0-6987-4EC7-A3AB-7C544BAB1B4E}"/>
                </a:ext>
              </a:extLst>
            </p:cNvPr>
            <p:cNvGrpSpPr/>
            <p:nvPr/>
          </p:nvGrpSpPr>
          <p:grpSpPr>
            <a:xfrm>
              <a:off x="1140174" y="3488205"/>
              <a:ext cx="864000" cy="54000"/>
              <a:chOff x="7144755" y="5591532"/>
              <a:chExt cx="2700000" cy="76985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9A2FD5C-9023-453F-8CF0-54BD202E01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1C76C9E-3875-44B1-9E9C-AC9621533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13C8C6-7670-4F6D-B6E4-EB8E978B9BD1}"/>
              </a:ext>
            </a:extLst>
          </p:cNvPr>
          <p:cNvGrpSpPr/>
          <p:nvPr/>
        </p:nvGrpSpPr>
        <p:grpSpPr>
          <a:xfrm>
            <a:off x="1069186" y="5692195"/>
            <a:ext cx="936000" cy="523220"/>
            <a:chOff x="621219" y="5838223"/>
            <a:chExt cx="936000" cy="523220"/>
          </a:xfrm>
        </p:grpSpPr>
        <p:sp>
          <p:nvSpPr>
            <p:cNvPr id="63" name="หัวข้อ">
              <a:extLst>
                <a:ext uri="{FF2B5EF4-FFF2-40B4-BE49-F238E27FC236}">
                  <a16:creationId xmlns:a16="http://schemas.microsoft.com/office/drawing/2014/main" id="{E6CE400A-2E86-43CC-9A12-FCF9F7299CB0}"/>
                </a:ext>
              </a:extLst>
            </p:cNvPr>
            <p:cNvSpPr txBox="1"/>
            <p:nvPr/>
          </p:nvSpPr>
          <p:spPr>
            <a:xfrm>
              <a:off x="621219" y="5838223"/>
              <a:ext cx="93600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7676F08-5D6E-4942-B090-1AD3C811D762}"/>
                </a:ext>
              </a:extLst>
            </p:cNvPr>
            <p:cNvGrpSpPr/>
            <p:nvPr/>
          </p:nvGrpSpPr>
          <p:grpSpPr>
            <a:xfrm>
              <a:off x="677185" y="6275615"/>
              <a:ext cx="720000" cy="54000"/>
              <a:chOff x="7144755" y="5591532"/>
              <a:chExt cx="2700000" cy="76985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DD4FB39-086B-4CEE-84B0-FB4E464204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5B67724-B1CE-4874-B961-C281E7A9CA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11EF4FB2-9C64-490A-9902-637358B85453}"/>
              </a:ext>
            </a:extLst>
          </p:cNvPr>
          <p:cNvSpPr txBox="1"/>
          <p:nvPr/>
        </p:nvSpPr>
        <p:spPr>
          <a:xfrm>
            <a:off x="2106980" y="5692195"/>
            <a:ext cx="923158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แม่และพ่อซื้อเงาะหนักรวมกันทั้งหมด 12 กิโลกรัม 200 กรัม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89915F6D-A11A-49AF-85B1-921C5D918872}"/>
              </a:ext>
            </a:extLst>
          </p:cNvPr>
          <p:cNvSpPr txBox="1"/>
          <p:nvPr/>
        </p:nvSpPr>
        <p:spPr>
          <a:xfrm>
            <a:off x="1069186" y="3571505"/>
            <a:ext cx="402166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พ่อซื้อเงาะหนัก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144AC833-4698-4236-BDBE-8F6F48787CFE}"/>
              </a:ext>
            </a:extLst>
          </p:cNvPr>
          <p:cNvSpPr txBox="1"/>
          <p:nvPr/>
        </p:nvSpPr>
        <p:spPr>
          <a:xfrm>
            <a:off x="1069186" y="4224238"/>
            <a:ext cx="424705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แม่และพ่อซื้อเงาะหนักรวมกัน</a:t>
            </a:r>
          </a:p>
        </p:txBody>
      </p: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094580DC-0309-442C-B02C-0E349667E504}"/>
              </a:ext>
            </a:extLst>
          </p:cNvPr>
          <p:cNvSpPr txBox="1"/>
          <p:nvPr/>
        </p:nvSpPr>
        <p:spPr>
          <a:xfrm>
            <a:off x="7449423" y="3571505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650</a:t>
            </a:r>
          </a:p>
        </p:txBody>
      </p:sp>
      <p:sp>
        <p:nvSpPr>
          <p:cNvPr id="74" name="หัวข้อ">
            <a:extLst>
              <a:ext uri="{FF2B5EF4-FFF2-40B4-BE49-F238E27FC236}">
                <a16:creationId xmlns:a16="http://schemas.microsoft.com/office/drawing/2014/main" id="{16D98A2E-2B7E-406D-8703-FE31C8891499}"/>
              </a:ext>
            </a:extLst>
          </p:cNvPr>
          <p:cNvSpPr txBox="1"/>
          <p:nvPr/>
        </p:nvSpPr>
        <p:spPr>
          <a:xfrm>
            <a:off x="5404090" y="4876970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ADA2C0-BE1A-429F-96E9-417D42F6F7ED}"/>
              </a:ext>
            </a:extLst>
          </p:cNvPr>
          <p:cNvGrpSpPr/>
          <p:nvPr/>
        </p:nvGrpSpPr>
        <p:grpSpPr>
          <a:xfrm>
            <a:off x="5824137" y="4876970"/>
            <a:ext cx="2664000" cy="530920"/>
            <a:chOff x="5824137" y="4876970"/>
            <a:chExt cx="2664000" cy="53092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31FBD95-970A-4042-B370-C5F95A3C4FAF}"/>
                </a:ext>
              </a:extLst>
            </p:cNvPr>
            <p:cNvGrpSpPr/>
            <p:nvPr/>
          </p:nvGrpSpPr>
          <p:grpSpPr>
            <a:xfrm>
              <a:off x="5824137" y="5330905"/>
              <a:ext cx="2664000" cy="76985"/>
              <a:chOff x="7144755" y="5591532"/>
              <a:chExt cx="2700000" cy="76985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DC5BF1BF-02B0-4034-986F-4D97FE370B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5968714-41C0-4D21-8B9F-B58B1B80A3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หัวข้อ">
              <a:extLst>
                <a:ext uri="{FF2B5EF4-FFF2-40B4-BE49-F238E27FC236}">
                  <a16:creationId xmlns:a16="http://schemas.microsoft.com/office/drawing/2014/main" id="{4E751F52-6639-4110-B10E-46557F266D25}"/>
                </a:ext>
              </a:extLst>
            </p:cNvPr>
            <p:cNvSpPr txBox="1"/>
            <p:nvPr/>
          </p:nvSpPr>
          <p:spPr>
            <a:xfrm>
              <a:off x="7439776" y="4876970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200</a:t>
              </a:r>
            </a:p>
          </p:txBody>
        </p:sp>
      </p:grpSp>
      <p:sp>
        <p:nvSpPr>
          <p:cNvPr id="76" name="หัวข้อ">
            <a:extLst>
              <a:ext uri="{FF2B5EF4-FFF2-40B4-BE49-F238E27FC236}">
                <a16:creationId xmlns:a16="http://schemas.microsoft.com/office/drawing/2014/main" id="{F5F2A1A9-0DBC-466C-B7A5-DD110F4583F0}"/>
              </a:ext>
            </a:extLst>
          </p:cNvPr>
          <p:cNvSpPr txBox="1"/>
          <p:nvPr/>
        </p:nvSpPr>
        <p:spPr>
          <a:xfrm>
            <a:off x="1069186" y="4876970"/>
            <a:ext cx="179471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หรือ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EC7FFA-5059-40D3-9F84-5881DECCE3D6}"/>
              </a:ext>
            </a:extLst>
          </p:cNvPr>
          <p:cNvGrpSpPr/>
          <p:nvPr/>
        </p:nvGrpSpPr>
        <p:grpSpPr>
          <a:xfrm>
            <a:off x="5404090" y="3571505"/>
            <a:ext cx="3084047" cy="523220"/>
            <a:chOff x="6701356" y="3571505"/>
            <a:chExt cx="3084047" cy="52322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D2D4E4-C0BA-402E-9BC5-D1B48D64DD83}"/>
                </a:ext>
              </a:extLst>
            </p:cNvPr>
            <p:cNvCxnSpPr>
              <a:cxnSpLocks/>
            </p:cNvCxnSpPr>
            <p:nvPr/>
          </p:nvCxnSpPr>
          <p:spPr>
            <a:xfrm>
              <a:off x="7121403" y="4042652"/>
              <a:ext cx="2664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E16FAF5E-7A6B-4103-83C5-085C29B9EDFC}"/>
                </a:ext>
              </a:extLst>
            </p:cNvPr>
            <p:cNvSpPr txBox="1"/>
            <p:nvPr/>
          </p:nvSpPr>
          <p:spPr>
            <a:xfrm>
              <a:off x="6701356" y="3571505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8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089D824-49A4-42E9-8894-F2C0A8C54BAF}"/>
              </a:ext>
            </a:extLst>
          </p:cNvPr>
          <p:cNvGrpSpPr/>
          <p:nvPr/>
        </p:nvGrpSpPr>
        <p:grpSpPr>
          <a:xfrm>
            <a:off x="8908184" y="3768411"/>
            <a:ext cx="1869105" cy="1004712"/>
            <a:chOff x="7972985" y="3523440"/>
            <a:chExt cx="1856824" cy="1004712"/>
          </a:xfrm>
        </p:grpSpPr>
        <p:sp>
          <p:nvSpPr>
            <p:cNvPr id="79" name="Speech Bubble: Rectangle with Corners Rounded 78">
              <a:extLst>
                <a:ext uri="{FF2B5EF4-FFF2-40B4-BE49-F238E27FC236}">
                  <a16:creationId xmlns:a16="http://schemas.microsoft.com/office/drawing/2014/main" id="{0490E7DC-559B-455C-8264-82D90BCB5689}"/>
                </a:ext>
              </a:extLst>
            </p:cNvPr>
            <p:cNvSpPr/>
            <p:nvPr/>
          </p:nvSpPr>
          <p:spPr>
            <a:xfrm>
              <a:off x="7972985" y="3523440"/>
              <a:ext cx="1814545" cy="1004712"/>
            </a:xfrm>
            <a:custGeom>
              <a:avLst/>
              <a:gdLst>
                <a:gd name="connsiteX0" fmla="*/ 0 w 1814545"/>
                <a:gd name="connsiteY0" fmla="*/ 167455 h 1004712"/>
                <a:gd name="connsiteX1" fmla="*/ 167455 w 1814545"/>
                <a:gd name="connsiteY1" fmla="*/ 0 h 1004712"/>
                <a:gd name="connsiteX2" fmla="*/ 302424 w 1814545"/>
                <a:gd name="connsiteY2" fmla="*/ 0 h 1004712"/>
                <a:gd name="connsiteX3" fmla="*/ 302424 w 1814545"/>
                <a:gd name="connsiteY3" fmla="*/ 0 h 1004712"/>
                <a:gd name="connsiteX4" fmla="*/ 756060 w 1814545"/>
                <a:gd name="connsiteY4" fmla="*/ 0 h 1004712"/>
                <a:gd name="connsiteX5" fmla="*/ 1174844 w 1814545"/>
                <a:gd name="connsiteY5" fmla="*/ 0 h 1004712"/>
                <a:gd name="connsiteX6" fmla="*/ 1647090 w 1814545"/>
                <a:gd name="connsiteY6" fmla="*/ 0 h 1004712"/>
                <a:gd name="connsiteX7" fmla="*/ 1814545 w 1814545"/>
                <a:gd name="connsiteY7" fmla="*/ 167455 h 1004712"/>
                <a:gd name="connsiteX8" fmla="*/ 1814545 w 1814545"/>
                <a:gd name="connsiteY8" fmla="*/ 586082 h 1004712"/>
                <a:gd name="connsiteX9" fmla="*/ 1814545 w 1814545"/>
                <a:gd name="connsiteY9" fmla="*/ 586082 h 1004712"/>
                <a:gd name="connsiteX10" fmla="*/ 1814545 w 1814545"/>
                <a:gd name="connsiteY10" fmla="*/ 837260 h 1004712"/>
                <a:gd name="connsiteX11" fmla="*/ 1814545 w 1814545"/>
                <a:gd name="connsiteY11" fmla="*/ 837257 h 1004712"/>
                <a:gd name="connsiteX12" fmla="*/ 1647090 w 1814545"/>
                <a:gd name="connsiteY12" fmla="*/ 1004712 h 1004712"/>
                <a:gd name="connsiteX13" fmla="*/ 1228306 w 1814545"/>
                <a:gd name="connsiteY13" fmla="*/ 1004712 h 1004712"/>
                <a:gd name="connsiteX14" fmla="*/ 756060 w 1814545"/>
                <a:gd name="connsiteY14" fmla="*/ 1004712 h 1004712"/>
                <a:gd name="connsiteX15" fmla="*/ 302424 w 1814545"/>
                <a:gd name="connsiteY15" fmla="*/ 1004712 h 1004712"/>
                <a:gd name="connsiteX16" fmla="*/ 302424 w 1814545"/>
                <a:gd name="connsiteY16" fmla="*/ 1004712 h 1004712"/>
                <a:gd name="connsiteX17" fmla="*/ 167455 w 1814545"/>
                <a:gd name="connsiteY17" fmla="*/ 1004712 h 1004712"/>
                <a:gd name="connsiteX18" fmla="*/ 0 w 1814545"/>
                <a:gd name="connsiteY18" fmla="*/ 837257 h 1004712"/>
                <a:gd name="connsiteX19" fmla="*/ 0 w 1814545"/>
                <a:gd name="connsiteY19" fmla="*/ 837260 h 1004712"/>
                <a:gd name="connsiteX20" fmla="*/ -465485 w 1814545"/>
                <a:gd name="connsiteY20" fmla="*/ 737891 h 1004712"/>
                <a:gd name="connsiteX21" fmla="*/ 0 w 1814545"/>
                <a:gd name="connsiteY21" fmla="*/ 586082 h 1004712"/>
                <a:gd name="connsiteX22" fmla="*/ 0 w 1814545"/>
                <a:gd name="connsiteY22" fmla="*/ 167455 h 100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14545" h="1004712" fill="none" extrusionOk="0">
                  <a:moveTo>
                    <a:pt x="0" y="167455"/>
                  </a:moveTo>
                  <a:cubicBezTo>
                    <a:pt x="15029" y="71028"/>
                    <a:pt x="62402" y="8465"/>
                    <a:pt x="167455" y="0"/>
                  </a:cubicBezTo>
                  <a:cubicBezTo>
                    <a:pt x="222068" y="3220"/>
                    <a:pt x="248907" y="-4528"/>
                    <a:pt x="302424" y="0"/>
                  </a:cubicBezTo>
                  <a:lnTo>
                    <a:pt x="302424" y="0"/>
                  </a:lnTo>
                  <a:cubicBezTo>
                    <a:pt x="502015" y="-2494"/>
                    <a:pt x="660540" y="21036"/>
                    <a:pt x="756060" y="0"/>
                  </a:cubicBezTo>
                  <a:cubicBezTo>
                    <a:pt x="855722" y="282"/>
                    <a:pt x="1080879" y="18191"/>
                    <a:pt x="1174844" y="0"/>
                  </a:cubicBezTo>
                  <a:cubicBezTo>
                    <a:pt x="1268809" y="-18191"/>
                    <a:pt x="1424996" y="18247"/>
                    <a:pt x="1647090" y="0"/>
                  </a:cubicBezTo>
                  <a:cubicBezTo>
                    <a:pt x="1737951" y="-6141"/>
                    <a:pt x="1808675" y="82204"/>
                    <a:pt x="1814545" y="167455"/>
                  </a:cubicBezTo>
                  <a:cubicBezTo>
                    <a:pt x="1829168" y="365644"/>
                    <a:pt x="1829631" y="439964"/>
                    <a:pt x="1814545" y="586082"/>
                  </a:cubicBezTo>
                  <a:lnTo>
                    <a:pt x="1814545" y="586082"/>
                  </a:lnTo>
                  <a:cubicBezTo>
                    <a:pt x="1807689" y="639344"/>
                    <a:pt x="1825519" y="729732"/>
                    <a:pt x="1814545" y="837260"/>
                  </a:cubicBezTo>
                  <a:lnTo>
                    <a:pt x="1814545" y="837257"/>
                  </a:lnTo>
                  <a:cubicBezTo>
                    <a:pt x="1813602" y="943894"/>
                    <a:pt x="1754916" y="998808"/>
                    <a:pt x="1647090" y="1004712"/>
                  </a:cubicBezTo>
                  <a:cubicBezTo>
                    <a:pt x="1475035" y="1022947"/>
                    <a:pt x="1391575" y="986959"/>
                    <a:pt x="1228306" y="1004712"/>
                  </a:cubicBezTo>
                  <a:cubicBezTo>
                    <a:pt x="1065037" y="1022465"/>
                    <a:pt x="951034" y="1013119"/>
                    <a:pt x="756060" y="1004712"/>
                  </a:cubicBezTo>
                  <a:cubicBezTo>
                    <a:pt x="616428" y="1019926"/>
                    <a:pt x="409645" y="999658"/>
                    <a:pt x="302424" y="1004712"/>
                  </a:cubicBezTo>
                  <a:lnTo>
                    <a:pt x="302424" y="1004712"/>
                  </a:lnTo>
                  <a:cubicBezTo>
                    <a:pt x="269818" y="1005179"/>
                    <a:pt x="219387" y="1003919"/>
                    <a:pt x="167455" y="1004712"/>
                  </a:cubicBezTo>
                  <a:cubicBezTo>
                    <a:pt x="55101" y="993175"/>
                    <a:pt x="11483" y="921888"/>
                    <a:pt x="0" y="837257"/>
                  </a:cubicBezTo>
                  <a:lnTo>
                    <a:pt x="0" y="837260"/>
                  </a:lnTo>
                  <a:cubicBezTo>
                    <a:pt x="-179361" y="812243"/>
                    <a:pt x="-308785" y="779672"/>
                    <a:pt x="-465485" y="737891"/>
                  </a:cubicBezTo>
                  <a:cubicBezTo>
                    <a:pt x="-305708" y="710172"/>
                    <a:pt x="-176538" y="656378"/>
                    <a:pt x="0" y="586082"/>
                  </a:cubicBezTo>
                  <a:cubicBezTo>
                    <a:pt x="14768" y="403008"/>
                    <a:pt x="-7102" y="262073"/>
                    <a:pt x="0" y="167455"/>
                  </a:cubicBezTo>
                  <a:close/>
                </a:path>
                <a:path w="1814545" h="1004712" stroke="0" extrusionOk="0">
                  <a:moveTo>
                    <a:pt x="0" y="167455"/>
                  </a:moveTo>
                  <a:cubicBezTo>
                    <a:pt x="247" y="77691"/>
                    <a:pt x="60562" y="-8739"/>
                    <a:pt x="167455" y="0"/>
                  </a:cubicBezTo>
                  <a:cubicBezTo>
                    <a:pt x="219317" y="-5220"/>
                    <a:pt x="236006" y="605"/>
                    <a:pt x="302424" y="0"/>
                  </a:cubicBezTo>
                  <a:lnTo>
                    <a:pt x="302424" y="0"/>
                  </a:lnTo>
                  <a:cubicBezTo>
                    <a:pt x="443097" y="21999"/>
                    <a:pt x="565055" y="19207"/>
                    <a:pt x="756060" y="0"/>
                  </a:cubicBezTo>
                  <a:cubicBezTo>
                    <a:pt x="882182" y="-4490"/>
                    <a:pt x="1017369" y="19702"/>
                    <a:pt x="1210485" y="0"/>
                  </a:cubicBezTo>
                  <a:cubicBezTo>
                    <a:pt x="1403601" y="-19702"/>
                    <a:pt x="1440670" y="15359"/>
                    <a:pt x="1647090" y="0"/>
                  </a:cubicBezTo>
                  <a:cubicBezTo>
                    <a:pt x="1720677" y="10801"/>
                    <a:pt x="1823122" y="68937"/>
                    <a:pt x="1814545" y="167455"/>
                  </a:cubicBezTo>
                  <a:cubicBezTo>
                    <a:pt x="1831303" y="365361"/>
                    <a:pt x="1827160" y="493637"/>
                    <a:pt x="1814545" y="586082"/>
                  </a:cubicBezTo>
                  <a:lnTo>
                    <a:pt x="1814545" y="586082"/>
                  </a:lnTo>
                  <a:cubicBezTo>
                    <a:pt x="1824217" y="657030"/>
                    <a:pt x="1809376" y="737866"/>
                    <a:pt x="1814545" y="837260"/>
                  </a:cubicBezTo>
                  <a:lnTo>
                    <a:pt x="1814545" y="837257"/>
                  </a:lnTo>
                  <a:cubicBezTo>
                    <a:pt x="1809705" y="908669"/>
                    <a:pt x="1725730" y="1000730"/>
                    <a:pt x="1647090" y="1004712"/>
                  </a:cubicBezTo>
                  <a:cubicBezTo>
                    <a:pt x="1445111" y="1025680"/>
                    <a:pt x="1318824" y="992279"/>
                    <a:pt x="1201575" y="1004712"/>
                  </a:cubicBezTo>
                  <a:cubicBezTo>
                    <a:pt x="1084326" y="1017145"/>
                    <a:pt x="948509" y="993362"/>
                    <a:pt x="756060" y="1004712"/>
                  </a:cubicBezTo>
                  <a:cubicBezTo>
                    <a:pt x="601955" y="1004237"/>
                    <a:pt x="510225" y="1001061"/>
                    <a:pt x="302424" y="1004712"/>
                  </a:cubicBezTo>
                  <a:lnTo>
                    <a:pt x="302424" y="1004712"/>
                  </a:lnTo>
                  <a:cubicBezTo>
                    <a:pt x="267451" y="998364"/>
                    <a:pt x="209715" y="1002960"/>
                    <a:pt x="167455" y="1004712"/>
                  </a:cubicBezTo>
                  <a:cubicBezTo>
                    <a:pt x="57382" y="1018185"/>
                    <a:pt x="-8697" y="915251"/>
                    <a:pt x="0" y="837257"/>
                  </a:cubicBezTo>
                  <a:lnTo>
                    <a:pt x="0" y="837260"/>
                  </a:lnTo>
                  <a:cubicBezTo>
                    <a:pt x="-146338" y="803443"/>
                    <a:pt x="-343275" y="764962"/>
                    <a:pt x="-465485" y="737891"/>
                  </a:cubicBezTo>
                  <a:cubicBezTo>
                    <a:pt x="-365816" y="710447"/>
                    <a:pt x="-153353" y="626353"/>
                    <a:pt x="0" y="586082"/>
                  </a:cubicBezTo>
                  <a:cubicBezTo>
                    <a:pt x="17560" y="380660"/>
                    <a:pt x="9600" y="264664"/>
                    <a:pt x="0" y="167455"/>
                  </a:cubicBezTo>
                  <a:close/>
                </a:path>
              </a:pathLst>
            </a:custGeom>
            <a:solidFill>
              <a:srgbClr val="ACFCE8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75653"/>
                        <a:gd name="adj2" fmla="val 23443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80" name="หัวข้อ">
              <a:extLst>
                <a:ext uri="{FF2B5EF4-FFF2-40B4-BE49-F238E27FC236}">
                  <a16:creationId xmlns:a16="http://schemas.microsoft.com/office/drawing/2014/main" id="{D6333013-E988-4901-BA68-49B944A21876}"/>
                </a:ext>
              </a:extLst>
            </p:cNvPr>
            <p:cNvSpPr txBox="1"/>
            <p:nvPr/>
          </p:nvSpPr>
          <p:spPr>
            <a:xfrm>
              <a:off x="8003265" y="3590455"/>
              <a:ext cx="1826544" cy="86177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1,000 กก. </a:t>
              </a:r>
              <a:endParaRPr lang="en-US" sz="2500" dirty="0">
                <a:latin typeface="Itim" panose="00000500000000000000" pitchFamily="2" charset="-34"/>
                <a:cs typeface="Itim" panose="00000500000000000000" pitchFamily="2" charset="-34"/>
              </a:endParaRPr>
            </a:p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เท่ากับ</a:t>
              </a:r>
              <a:r>
                <a:rPr lang="en-US" sz="2500" dirty="0">
                  <a:latin typeface="Itim" panose="00000500000000000000" pitchFamily="2" charset="-34"/>
                  <a:cs typeface="Itim" panose="00000500000000000000" pitchFamily="2" charset="-34"/>
                </a:rPr>
                <a:t> 1</a:t>
              </a: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 ก.</a:t>
              </a:r>
              <a:endParaRPr lang="th-TH" sz="25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503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40" grpId="0"/>
      <p:bldP spid="42" grpId="0"/>
      <p:bldP spid="32" grpId="0"/>
      <p:bldP spid="33" grpId="0"/>
      <p:bldP spid="43" grpId="0"/>
      <p:bldP spid="67" grpId="0"/>
      <p:bldP spid="68" grpId="0"/>
      <p:bldP spid="69" grpId="0"/>
      <p:bldP spid="70" grpId="0"/>
      <p:bldP spid="74" grpId="0"/>
      <p:bldP spid="7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raphic 220">
            <a:extLst>
              <a:ext uri="{FF2B5EF4-FFF2-40B4-BE49-F238E27FC236}">
                <a16:creationId xmlns:a16="http://schemas.microsoft.com/office/drawing/2014/main" id="{086A5312-6696-48B3-9614-D39608A63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CD7F4A-8B69-4E4F-9F6C-30FBF45BD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7110" y="1997486"/>
            <a:ext cx="2899422" cy="408093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AB8BD35-CFE1-476A-8819-03224770D371}"/>
              </a:ext>
            </a:extLst>
          </p:cNvPr>
          <p:cNvGrpSpPr/>
          <p:nvPr/>
        </p:nvGrpSpPr>
        <p:grpSpPr>
          <a:xfrm>
            <a:off x="2346768" y="778556"/>
            <a:ext cx="8077200" cy="979124"/>
            <a:chOff x="2057400" y="778556"/>
            <a:chExt cx="8077200" cy="97912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8A0C7AC-DE1E-4ED8-AA93-6B4AC3061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5">
                  <a:lumMod val="40000"/>
                  <a:lumOff val="6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057400" y="778556"/>
              <a:ext cx="8077200" cy="97912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0608AD-3320-489B-B6A3-59D5699207EC}"/>
                </a:ext>
              </a:extLst>
            </p:cNvPr>
            <p:cNvSpPr txBox="1"/>
            <p:nvPr/>
          </p:nvSpPr>
          <p:spPr>
            <a:xfrm>
              <a:off x="2194560" y="954280"/>
              <a:ext cx="780288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dirty="0">
                  <a:effectLst>
                    <a:glow rad="1397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เครื่องชั่งดิจิทัลหรือเครื่องชั่งแบบใช้ตัวเลข</a:t>
              </a:r>
              <a:endParaRPr lang="en-US" sz="3600" dirty="0">
                <a:effectLst>
                  <a:glow rad="1397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4B970C1-F859-4D3B-80B2-DB35CEE43F09}"/>
              </a:ext>
            </a:extLst>
          </p:cNvPr>
          <p:cNvSpPr txBox="1"/>
          <p:nvPr/>
        </p:nvSpPr>
        <p:spPr>
          <a:xfrm>
            <a:off x="6594609" y="2369776"/>
            <a:ext cx="273894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15.3 กิโลกรัม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E29498-7FF7-4216-9314-DD703F346298}"/>
              </a:ext>
            </a:extLst>
          </p:cNvPr>
          <p:cNvGrpSpPr/>
          <p:nvPr/>
        </p:nvGrpSpPr>
        <p:grpSpPr>
          <a:xfrm>
            <a:off x="4297506" y="4208444"/>
            <a:ext cx="7092622" cy="584775"/>
            <a:chOff x="4196080" y="3628088"/>
            <a:chExt cx="7092622" cy="5847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90E9FD-2EBF-4255-90A8-DDA03EC24A95}"/>
                </a:ext>
              </a:extLst>
            </p:cNvPr>
            <p:cNvSpPr txBox="1"/>
            <p:nvPr/>
          </p:nvSpPr>
          <p:spPr>
            <a:xfrm>
              <a:off x="4196080" y="3628088"/>
              <a:ext cx="155448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หมายถึง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F83B5C-0491-46FF-BD98-03C0983D8BDD}"/>
                </a:ext>
              </a:extLst>
            </p:cNvPr>
            <p:cNvSpPr txBox="1"/>
            <p:nvPr/>
          </p:nvSpPr>
          <p:spPr>
            <a:xfrm>
              <a:off x="5648959" y="3628088"/>
              <a:ext cx="563974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น้ำหนัก ........ กิโลกรัม .......... กรัม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A2E2940-C4FD-4DDB-A010-F8B84AF8EB79}"/>
              </a:ext>
            </a:extLst>
          </p:cNvPr>
          <p:cNvSpPr txBox="1"/>
          <p:nvPr/>
        </p:nvSpPr>
        <p:spPr>
          <a:xfrm>
            <a:off x="7140323" y="4102552"/>
            <a:ext cx="7301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15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1A3D8E-8748-48D1-AB34-31DCB0D71648}"/>
              </a:ext>
            </a:extLst>
          </p:cNvPr>
          <p:cNvSpPr txBox="1"/>
          <p:nvPr/>
        </p:nvSpPr>
        <p:spPr>
          <a:xfrm>
            <a:off x="9333550" y="4102552"/>
            <a:ext cx="114217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300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6FF0E8-EEB8-444F-9D46-E623F649B0A4}"/>
              </a:ext>
            </a:extLst>
          </p:cNvPr>
          <p:cNvSpPr txBox="1"/>
          <p:nvPr/>
        </p:nvSpPr>
        <p:spPr>
          <a:xfrm>
            <a:off x="4372262" y="3356565"/>
            <a:ext cx="756982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อ่านว่า ...................................................... 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34EAF4-40F5-4199-BE03-71B25A4E5D9D}"/>
              </a:ext>
            </a:extLst>
          </p:cNvPr>
          <p:cNvSpPr txBox="1"/>
          <p:nvPr/>
        </p:nvSpPr>
        <p:spPr>
          <a:xfrm>
            <a:off x="5553712" y="3148928"/>
            <a:ext cx="44876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สิบห้าจุดสามกิโลกรัม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959B4AC-CD25-4696-A45B-E5988177B6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944" y="694026"/>
            <a:ext cx="1238398" cy="11481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3898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6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5415713-98BA-4B63-9EA6-032D48A5FC31}"/>
              </a:ext>
            </a:extLst>
          </p:cNvPr>
          <p:cNvGrpSpPr/>
          <p:nvPr/>
        </p:nvGrpSpPr>
        <p:grpSpPr>
          <a:xfrm>
            <a:off x="253658" y="158861"/>
            <a:ext cx="11401599" cy="1349899"/>
            <a:chOff x="253658" y="158861"/>
            <a:chExt cx="11401599" cy="13498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44A90FB-4A05-4D04-B833-0934D9924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031" y="251246"/>
              <a:ext cx="11039519" cy="1257514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0843CE0-31D7-49FC-BB56-9C0688DDA722}"/>
                </a:ext>
              </a:extLst>
            </p:cNvPr>
            <p:cNvGrpSpPr/>
            <p:nvPr/>
          </p:nvGrpSpPr>
          <p:grpSpPr>
            <a:xfrm>
              <a:off x="253658" y="158861"/>
              <a:ext cx="1146415" cy="1141732"/>
              <a:chOff x="678134" y="2507784"/>
              <a:chExt cx="1146415" cy="1141732"/>
            </a:xfrm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6075B297-F1BB-4F94-9D48-ED79500799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9" name="หัวข้อ">
                <a:extLst>
                  <a:ext uri="{FF2B5EF4-FFF2-40B4-BE49-F238E27FC236}">
                    <a16:creationId xmlns:a16="http://schemas.microsoft.com/office/drawing/2014/main" id="{ECAF9974-EACF-49D2-A4FA-1FA76C1FB08E}"/>
                  </a:ext>
                </a:extLst>
              </p:cNvPr>
              <p:cNvSpPr txBox="1"/>
              <p:nvPr/>
            </p:nvSpPr>
            <p:spPr>
              <a:xfrm>
                <a:off x="1008800" y="250778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2</a:t>
                </a:r>
              </a:p>
            </p:txBody>
          </p:sp>
        </p:grpSp>
        <p:sp>
          <p:nvSpPr>
            <p:cNvPr id="10" name="หัวข้อ">
              <a:extLst>
                <a:ext uri="{FF2B5EF4-FFF2-40B4-BE49-F238E27FC236}">
                  <a16:creationId xmlns:a16="http://schemas.microsoft.com/office/drawing/2014/main" id="{65EAA790-3700-4AFF-9C99-47C59D2F4951}"/>
                </a:ext>
              </a:extLst>
            </p:cNvPr>
            <p:cNvSpPr txBox="1"/>
            <p:nvPr/>
          </p:nvSpPr>
          <p:spPr>
            <a:xfrm>
              <a:off x="1464645" y="408405"/>
              <a:ext cx="10190612" cy="101822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รถบรรทุกหนัก 4 ตัน 800 กิโลกรัม ต้นไม้หนัก 1,350 กิโลกรัม</a:t>
              </a:r>
            </a:p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รถบรรทุกและต้นไม้หนักรวมกันเท่าไร 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77858"/>
            <a:ext cx="11493661" cy="4889856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91B9C5-B140-4A49-9B24-01C8839128BE}"/>
              </a:ext>
            </a:extLst>
          </p:cNvPr>
          <p:cNvGrpSpPr/>
          <p:nvPr/>
        </p:nvGrpSpPr>
        <p:grpSpPr>
          <a:xfrm>
            <a:off x="1086765" y="2129795"/>
            <a:ext cx="1804792" cy="574379"/>
            <a:chOff x="699796" y="3227654"/>
            <a:chExt cx="1865603" cy="5743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6CE278-1348-4DF9-9757-50DA47C7A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CC1D1C-36FF-4967-8228-2144562053B7}"/>
                </a:ext>
              </a:extLst>
            </p:cNvPr>
            <p:cNvSpPr txBox="1"/>
            <p:nvPr/>
          </p:nvSpPr>
          <p:spPr>
            <a:xfrm>
              <a:off x="735354" y="3278813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CBACD38-6415-4DF8-83F2-AEB6ADB3B1D3}"/>
              </a:ext>
            </a:extLst>
          </p:cNvPr>
          <p:cNvSpPr txBox="1"/>
          <p:nvPr/>
        </p:nvSpPr>
        <p:spPr>
          <a:xfrm>
            <a:off x="3137644" y="2185313"/>
            <a:ext cx="850190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รถบรรทุกและต้นไม้หนักรวมกันเท่าไร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19532A-8154-4DCB-9ABC-7B55AEF955C8}"/>
              </a:ext>
            </a:extLst>
          </p:cNvPr>
          <p:cNvGrpSpPr/>
          <p:nvPr/>
        </p:nvGrpSpPr>
        <p:grpSpPr>
          <a:xfrm>
            <a:off x="1086765" y="2907633"/>
            <a:ext cx="1804792" cy="571331"/>
            <a:chOff x="699796" y="3227654"/>
            <a:chExt cx="1865603" cy="5713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2D2869-CE18-4BF3-80AD-69349B671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CB8FF1-9832-4CF6-8ED4-A308314CC1C2}"/>
                </a:ext>
              </a:extLst>
            </p:cNvPr>
            <p:cNvSpPr txBox="1"/>
            <p:nvPr/>
          </p:nvSpPr>
          <p:spPr>
            <a:xfrm>
              <a:off x="735354" y="3275765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EAD788-618C-4BDE-A5DB-349AA9F6A596}"/>
              </a:ext>
            </a:extLst>
          </p:cNvPr>
          <p:cNvSpPr txBox="1"/>
          <p:nvPr/>
        </p:nvSpPr>
        <p:spPr>
          <a:xfrm>
            <a:off x="3137644" y="2955531"/>
            <a:ext cx="8119636" cy="10182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รถบรรทุกหนัก 4 ตัน 800 กิโลกรัม </a:t>
            </a:r>
          </a:p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ต้นไม้หนัก 1,350 กิโลกรัม</a:t>
            </a: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E9818630-2611-4214-AA77-DBE5394B94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036857"/>
              </p:ext>
            </p:extLst>
          </p:nvPr>
        </p:nvGraphicFramePr>
        <p:xfrm>
          <a:off x="1118442" y="4998680"/>
          <a:ext cx="9970652" cy="664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6757">
                  <a:extLst>
                    <a:ext uri="{9D8B030D-6E8A-4147-A177-3AD203B41FA5}">
                      <a16:colId xmlns:a16="http://schemas.microsoft.com/office/drawing/2014/main" val="3623270798"/>
                    </a:ext>
                  </a:extLst>
                </a:gridCol>
                <a:gridCol w="3273895">
                  <a:extLst>
                    <a:ext uri="{9D8B030D-6E8A-4147-A177-3AD203B41FA5}">
                      <a16:colId xmlns:a16="http://schemas.microsoft.com/office/drawing/2014/main" val="1548895956"/>
                    </a:ext>
                  </a:extLst>
                </a:gridCol>
              </a:tblGrid>
              <a:tr h="664411"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4 ตัน 800 กิโลกรัม 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1,350 กิโลกรัม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820645"/>
                  </a:ext>
                </a:extLst>
              </a:tr>
            </a:tbl>
          </a:graphicData>
        </a:graphic>
      </p:graphicFrame>
      <p:grpSp>
        <p:nvGrpSpPr>
          <p:cNvPr id="52" name="Group 51">
            <a:extLst>
              <a:ext uri="{FF2B5EF4-FFF2-40B4-BE49-F238E27FC236}">
                <a16:creationId xmlns:a16="http://schemas.microsoft.com/office/drawing/2014/main" id="{5FCBFAF3-1F66-4295-BD0A-5FB0D4028C35}"/>
              </a:ext>
            </a:extLst>
          </p:cNvPr>
          <p:cNvGrpSpPr/>
          <p:nvPr/>
        </p:nvGrpSpPr>
        <p:grpSpPr>
          <a:xfrm>
            <a:off x="1124061" y="5631018"/>
            <a:ext cx="6677274" cy="767733"/>
            <a:chOff x="1086766" y="5284037"/>
            <a:chExt cx="6143090" cy="767733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71990FF-915D-4058-8751-0C69A735E4D7}"/>
                </a:ext>
              </a:extLst>
            </p:cNvPr>
            <p:cNvSpPr txBox="1"/>
            <p:nvPr/>
          </p:nvSpPr>
          <p:spPr>
            <a:xfrm>
              <a:off x="2243767" y="5284037"/>
              <a:ext cx="3829089" cy="6668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รถบรรทุก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862F2DD-1DFB-4C77-BA8D-1A2EB61A505D}"/>
                </a:ext>
              </a:extLst>
            </p:cNvPr>
            <p:cNvGrpSpPr/>
            <p:nvPr/>
          </p:nvGrpSpPr>
          <p:grpSpPr>
            <a:xfrm>
              <a:off x="1086766" y="5284037"/>
              <a:ext cx="6143090" cy="767733"/>
              <a:chOff x="1834953" y="5844539"/>
              <a:chExt cx="4068001" cy="540000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7225448B-B04A-4E29-A030-0DF12FC6B1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02953" y="5844539"/>
                <a:ext cx="0" cy="540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1E718D9-3200-40E0-BE9E-C391245614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4953" y="5844539"/>
                <a:ext cx="0" cy="540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183866C-6276-4E10-B375-0CDFFDE02CA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3868954" y="4270755"/>
                <a:ext cx="0" cy="406800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B81D9AD-6C02-4BFD-981E-6FA30E0D5B07}"/>
              </a:ext>
            </a:extLst>
          </p:cNvPr>
          <p:cNvGrpSpPr/>
          <p:nvPr/>
        </p:nvGrpSpPr>
        <p:grpSpPr>
          <a:xfrm>
            <a:off x="7801336" y="5631018"/>
            <a:ext cx="3287761" cy="767733"/>
            <a:chOff x="1086766" y="5284037"/>
            <a:chExt cx="6143090" cy="767733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4BB3C7D-F501-482B-BB47-0DAE946A582A}"/>
                </a:ext>
              </a:extLst>
            </p:cNvPr>
            <p:cNvSpPr txBox="1"/>
            <p:nvPr/>
          </p:nvSpPr>
          <p:spPr>
            <a:xfrm>
              <a:off x="2243767" y="5284037"/>
              <a:ext cx="3829089" cy="6668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ต้นไม้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43438FC-B46B-4446-98AA-A0BB0F83E18D}"/>
                </a:ext>
              </a:extLst>
            </p:cNvPr>
            <p:cNvGrpSpPr/>
            <p:nvPr/>
          </p:nvGrpSpPr>
          <p:grpSpPr>
            <a:xfrm>
              <a:off x="1086766" y="5284037"/>
              <a:ext cx="6143090" cy="767733"/>
              <a:chOff x="1834953" y="5844539"/>
              <a:chExt cx="4068001" cy="540000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6E7E36C4-8453-49DA-B3A0-9F31A44120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02953" y="5844539"/>
                <a:ext cx="0" cy="540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E712FF85-DD65-4897-AB7B-E41D97CCC0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4953" y="5844539"/>
                <a:ext cx="0" cy="540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0E5CF4EC-BC23-4C6A-AE32-F0BA3723C5D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3868954" y="4270755"/>
                <a:ext cx="0" cy="406800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7CBA9ED-2415-460B-8423-B7C5E274129B}"/>
              </a:ext>
            </a:extLst>
          </p:cNvPr>
          <p:cNvGrpSpPr/>
          <p:nvPr/>
        </p:nvGrpSpPr>
        <p:grpSpPr>
          <a:xfrm rot="10800000">
            <a:off x="1121759" y="4213542"/>
            <a:ext cx="9970651" cy="767733"/>
            <a:chOff x="1086766" y="5284037"/>
            <a:chExt cx="6143090" cy="76773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BED25DD-1BB7-4AD4-A814-5EAAA93D0D62}"/>
                </a:ext>
              </a:extLst>
            </p:cNvPr>
            <p:cNvSpPr txBox="1"/>
            <p:nvPr/>
          </p:nvSpPr>
          <p:spPr>
            <a:xfrm rot="10800000">
              <a:off x="2243767" y="5508688"/>
              <a:ext cx="382908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รถบรรทุกและต้นไม้หนักรวมกัน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F76385B-842C-4F71-B066-C76B65AF087E}"/>
                </a:ext>
              </a:extLst>
            </p:cNvPr>
            <p:cNvGrpSpPr/>
            <p:nvPr/>
          </p:nvGrpSpPr>
          <p:grpSpPr>
            <a:xfrm>
              <a:off x="1086766" y="5284037"/>
              <a:ext cx="6143090" cy="767733"/>
              <a:chOff x="1834953" y="5844539"/>
              <a:chExt cx="4068001" cy="5400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29346B5-5380-4665-8F03-C3B0C8AC80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02953" y="5844539"/>
                <a:ext cx="0" cy="540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0011777-44D9-49ED-8150-26B16730B3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4953" y="5844539"/>
                <a:ext cx="0" cy="540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CB69456-ED50-4B0E-B644-E4BA8EDD19A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3868954" y="3937875"/>
                <a:ext cx="0" cy="406800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2381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5415713-98BA-4B63-9EA6-032D48A5FC31}"/>
              </a:ext>
            </a:extLst>
          </p:cNvPr>
          <p:cNvGrpSpPr/>
          <p:nvPr/>
        </p:nvGrpSpPr>
        <p:grpSpPr>
          <a:xfrm>
            <a:off x="253658" y="158861"/>
            <a:ext cx="11401599" cy="1349899"/>
            <a:chOff x="253658" y="158861"/>
            <a:chExt cx="11401599" cy="13498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44A90FB-4A05-4D04-B833-0934D9924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031" y="251246"/>
              <a:ext cx="11039519" cy="1257514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0843CE0-31D7-49FC-BB56-9C0688DDA722}"/>
                </a:ext>
              </a:extLst>
            </p:cNvPr>
            <p:cNvGrpSpPr/>
            <p:nvPr/>
          </p:nvGrpSpPr>
          <p:grpSpPr>
            <a:xfrm>
              <a:off x="253658" y="158861"/>
              <a:ext cx="1146415" cy="1141732"/>
              <a:chOff x="678134" y="2507784"/>
              <a:chExt cx="1146415" cy="1141732"/>
            </a:xfrm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6075B297-F1BB-4F94-9D48-ED79500799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9" name="หัวข้อ">
                <a:extLst>
                  <a:ext uri="{FF2B5EF4-FFF2-40B4-BE49-F238E27FC236}">
                    <a16:creationId xmlns:a16="http://schemas.microsoft.com/office/drawing/2014/main" id="{ECAF9974-EACF-49D2-A4FA-1FA76C1FB08E}"/>
                  </a:ext>
                </a:extLst>
              </p:cNvPr>
              <p:cNvSpPr txBox="1"/>
              <p:nvPr/>
            </p:nvSpPr>
            <p:spPr>
              <a:xfrm>
                <a:off x="1008800" y="250778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2</a:t>
                </a:r>
              </a:p>
            </p:txBody>
          </p:sp>
        </p:grpSp>
        <p:sp>
          <p:nvSpPr>
            <p:cNvPr id="10" name="หัวข้อ">
              <a:extLst>
                <a:ext uri="{FF2B5EF4-FFF2-40B4-BE49-F238E27FC236}">
                  <a16:creationId xmlns:a16="http://schemas.microsoft.com/office/drawing/2014/main" id="{65EAA790-3700-4AFF-9C99-47C59D2F4951}"/>
                </a:ext>
              </a:extLst>
            </p:cNvPr>
            <p:cNvSpPr txBox="1"/>
            <p:nvPr/>
          </p:nvSpPr>
          <p:spPr>
            <a:xfrm>
              <a:off x="1464645" y="408405"/>
              <a:ext cx="10190612" cy="101822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รถบรรทุกหนัก 4 ตัน 800 กิโลกรัม ต้นไม้หนัก 1,350 กิโลกรัม</a:t>
              </a:r>
            </a:p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รถบรรทุกและต้นไม้หนักรวมกันเท่าไร 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77858"/>
            <a:ext cx="11493661" cy="4889856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A621DD58-A1F8-462C-8C61-12098A86DFAD}"/>
              </a:ext>
            </a:extLst>
          </p:cNvPr>
          <p:cNvSpPr txBox="1"/>
          <p:nvPr/>
        </p:nvSpPr>
        <p:spPr>
          <a:xfrm>
            <a:off x="5089760" y="2189751"/>
            <a:ext cx="245137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ตัน</a:t>
            </a:r>
          </a:p>
        </p:txBody>
      </p:sp>
      <p:sp>
        <p:nvSpPr>
          <p:cNvPr id="34" name="หัวข้อ">
            <a:extLst>
              <a:ext uri="{FF2B5EF4-FFF2-40B4-BE49-F238E27FC236}">
                <a16:creationId xmlns:a16="http://schemas.microsoft.com/office/drawing/2014/main" id="{982D045B-87A1-4F0C-B4BE-66CBB961F817}"/>
              </a:ext>
            </a:extLst>
          </p:cNvPr>
          <p:cNvSpPr txBox="1"/>
          <p:nvPr/>
        </p:nvSpPr>
        <p:spPr>
          <a:xfrm>
            <a:off x="8372171" y="3074278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+</a:t>
            </a:r>
          </a:p>
        </p:txBody>
      </p: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07651366-A8E4-4082-9D08-3CABD553C177}"/>
              </a:ext>
            </a:extLst>
          </p:cNvPr>
          <p:cNvSpPr txBox="1"/>
          <p:nvPr/>
        </p:nvSpPr>
        <p:spPr>
          <a:xfrm>
            <a:off x="5554565" y="422423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166BE5-B54D-410F-92BF-8F493A877D59}"/>
              </a:ext>
            </a:extLst>
          </p:cNvPr>
          <p:cNvGrpSpPr/>
          <p:nvPr/>
        </p:nvGrpSpPr>
        <p:grpSpPr>
          <a:xfrm>
            <a:off x="5974612" y="4224238"/>
            <a:ext cx="2664000" cy="529301"/>
            <a:chOff x="7121403" y="4224238"/>
            <a:chExt cx="2664000" cy="52930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C46DB34-742D-4A59-9D1D-6063B845677C}"/>
                </a:ext>
              </a:extLst>
            </p:cNvPr>
            <p:cNvGrpSpPr/>
            <p:nvPr/>
          </p:nvGrpSpPr>
          <p:grpSpPr>
            <a:xfrm>
              <a:off x="7121403" y="4676554"/>
              <a:ext cx="2664000" cy="76985"/>
              <a:chOff x="7144755" y="5591532"/>
              <a:chExt cx="2700000" cy="76985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999092F-0FED-491B-8BBC-A1433DB01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3B490BB-BD18-496F-B34C-EF0923F59E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หัวข้อ">
              <a:extLst>
                <a:ext uri="{FF2B5EF4-FFF2-40B4-BE49-F238E27FC236}">
                  <a16:creationId xmlns:a16="http://schemas.microsoft.com/office/drawing/2014/main" id="{52730CAF-F32E-47E5-917A-7D2596482E3C}"/>
                </a:ext>
              </a:extLst>
            </p:cNvPr>
            <p:cNvSpPr txBox="1"/>
            <p:nvPr/>
          </p:nvSpPr>
          <p:spPr>
            <a:xfrm>
              <a:off x="8496073" y="4224238"/>
              <a:ext cx="124484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1,150</a:t>
              </a:r>
            </a:p>
          </p:txBody>
        </p:sp>
      </p:grp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25BFEFA7-AA3F-4384-A892-341FC117AA03}"/>
              </a:ext>
            </a:extLst>
          </p:cNvPr>
          <p:cNvSpPr txBox="1"/>
          <p:nvPr/>
        </p:nvSpPr>
        <p:spPr>
          <a:xfrm>
            <a:off x="7009498" y="2189751"/>
            <a:ext cx="245137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กิโลกรัม</a:t>
            </a:r>
          </a:p>
        </p:txBody>
      </p:sp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852FCA51-6F23-4405-B40F-513FB3E49F0C}"/>
              </a:ext>
            </a:extLst>
          </p:cNvPr>
          <p:cNvSpPr txBox="1"/>
          <p:nvPr/>
        </p:nvSpPr>
        <p:spPr>
          <a:xfrm>
            <a:off x="5554565" y="29187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</a:p>
        </p:txBody>
      </p:sp>
      <p:sp>
        <p:nvSpPr>
          <p:cNvPr id="33" name="หัวข้อ">
            <a:extLst>
              <a:ext uri="{FF2B5EF4-FFF2-40B4-BE49-F238E27FC236}">
                <a16:creationId xmlns:a16="http://schemas.microsoft.com/office/drawing/2014/main" id="{E08E0BDB-A128-4F5A-83F6-F64841F9A662}"/>
              </a:ext>
            </a:extLst>
          </p:cNvPr>
          <p:cNvSpPr txBox="1"/>
          <p:nvPr/>
        </p:nvSpPr>
        <p:spPr>
          <a:xfrm>
            <a:off x="7599898" y="29187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800</a:t>
            </a: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C82266C-58D4-425E-9AA3-625F2FEA126C}"/>
              </a:ext>
            </a:extLst>
          </p:cNvPr>
          <p:cNvSpPr txBox="1"/>
          <p:nvPr/>
        </p:nvSpPr>
        <p:spPr>
          <a:xfrm>
            <a:off x="1069186" y="2918772"/>
            <a:ext cx="393682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รถบรรทุกหนัก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24C64DE-46CE-4720-8347-68A55B2A4357}"/>
              </a:ext>
            </a:extLst>
          </p:cNvPr>
          <p:cNvGrpSpPr/>
          <p:nvPr/>
        </p:nvGrpSpPr>
        <p:grpSpPr>
          <a:xfrm>
            <a:off x="1069186" y="2189751"/>
            <a:ext cx="936000" cy="523220"/>
            <a:chOff x="1071532" y="3038331"/>
            <a:chExt cx="1056082" cy="523220"/>
          </a:xfrm>
        </p:grpSpPr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4F0C0DE3-3D6A-4D31-9F0D-1CB9D8B2949F}"/>
                </a:ext>
              </a:extLst>
            </p:cNvPr>
            <p:cNvSpPr txBox="1"/>
            <p:nvPr/>
          </p:nvSpPr>
          <p:spPr>
            <a:xfrm>
              <a:off x="1071532" y="3038331"/>
              <a:ext cx="105608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D771FD0-6987-4EC7-A3AB-7C544BAB1B4E}"/>
                </a:ext>
              </a:extLst>
            </p:cNvPr>
            <p:cNvGrpSpPr/>
            <p:nvPr/>
          </p:nvGrpSpPr>
          <p:grpSpPr>
            <a:xfrm>
              <a:off x="1140174" y="3488205"/>
              <a:ext cx="864000" cy="54000"/>
              <a:chOff x="7144755" y="5591532"/>
              <a:chExt cx="2700000" cy="76985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9A2FD5C-9023-453F-8CF0-54BD202E01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1C76C9E-3875-44B1-9E9C-AC9621533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13C8C6-7670-4F6D-B6E4-EB8E978B9BD1}"/>
              </a:ext>
            </a:extLst>
          </p:cNvPr>
          <p:cNvGrpSpPr/>
          <p:nvPr/>
        </p:nvGrpSpPr>
        <p:grpSpPr>
          <a:xfrm>
            <a:off x="1069186" y="5692195"/>
            <a:ext cx="936000" cy="523220"/>
            <a:chOff x="621219" y="5838223"/>
            <a:chExt cx="936000" cy="523220"/>
          </a:xfrm>
        </p:grpSpPr>
        <p:sp>
          <p:nvSpPr>
            <p:cNvPr id="63" name="หัวข้อ">
              <a:extLst>
                <a:ext uri="{FF2B5EF4-FFF2-40B4-BE49-F238E27FC236}">
                  <a16:creationId xmlns:a16="http://schemas.microsoft.com/office/drawing/2014/main" id="{E6CE400A-2E86-43CC-9A12-FCF9F7299CB0}"/>
                </a:ext>
              </a:extLst>
            </p:cNvPr>
            <p:cNvSpPr txBox="1"/>
            <p:nvPr/>
          </p:nvSpPr>
          <p:spPr>
            <a:xfrm>
              <a:off x="621219" y="5838223"/>
              <a:ext cx="93600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7676F08-5D6E-4942-B090-1AD3C811D762}"/>
                </a:ext>
              </a:extLst>
            </p:cNvPr>
            <p:cNvGrpSpPr/>
            <p:nvPr/>
          </p:nvGrpSpPr>
          <p:grpSpPr>
            <a:xfrm>
              <a:off x="677185" y="6275615"/>
              <a:ext cx="720000" cy="54000"/>
              <a:chOff x="7144755" y="5591532"/>
              <a:chExt cx="2700000" cy="76985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DD4FB39-086B-4CEE-84B0-FB4E464204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5B67724-B1CE-4874-B961-C281E7A9CA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11EF4FB2-9C64-490A-9902-637358B85453}"/>
              </a:ext>
            </a:extLst>
          </p:cNvPr>
          <p:cNvSpPr txBox="1"/>
          <p:nvPr/>
        </p:nvSpPr>
        <p:spPr>
          <a:xfrm>
            <a:off x="2106980" y="5692195"/>
            <a:ext cx="923158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รถบรรทุกและต้นไม้หนักรวมกัน 6 ตัน 150 กิโลกรัม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89915F6D-A11A-49AF-85B1-921C5D918872}"/>
              </a:ext>
            </a:extLst>
          </p:cNvPr>
          <p:cNvSpPr txBox="1"/>
          <p:nvPr/>
        </p:nvSpPr>
        <p:spPr>
          <a:xfrm>
            <a:off x="1069186" y="3571505"/>
            <a:ext cx="402166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ต้นไม้หนัก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144AC833-4698-4236-BDBE-8F6F48787CFE}"/>
              </a:ext>
            </a:extLst>
          </p:cNvPr>
          <p:cNvSpPr txBox="1"/>
          <p:nvPr/>
        </p:nvSpPr>
        <p:spPr>
          <a:xfrm>
            <a:off x="1069186" y="4224238"/>
            <a:ext cx="463156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รถบรรทุกและต้นไม้หนักรวมกัน</a:t>
            </a:r>
          </a:p>
        </p:txBody>
      </p: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094580DC-0309-442C-B02C-0E349667E504}"/>
              </a:ext>
            </a:extLst>
          </p:cNvPr>
          <p:cNvSpPr txBox="1"/>
          <p:nvPr/>
        </p:nvSpPr>
        <p:spPr>
          <a:xfrm>
            <a:off x="7599898" y="3571505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350</a:t>
            </a:r>
          </a:p>
        </p:txBody>
      </p:sp>
      <p:sp>
        <p:nvSpPr>
          <p:cNvPr id="74" name="หัวข้อ">
            <a:extLst>
              <a:ext uri="{FF2B5EF4-FFF2-40B4-BE49-F238E27FC236}">
                <a16:creationId xmlns:a16="http://schemas.microsoft.com/office/drawing/2014/main" id="{16D98A2E-2B7E-406D-8703-FE31C8891499}"/>
              </a:ext>
            </a:extLst>
          </p:cNvPr>
          <p:cNvSpPr txBox="1"/>
          <p:nvPr/>
        </p:nvSpPr>
        <p:spPr>
          <a:xfrm>
            <a:off x="5554565" y="4876970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EC54C8A-8C9D-42DF-8378-056BD1A59F50}"/>
              </a:ext>
            </a:extLst>
          </p:cNvPr>
          <p:cNvGrpSpPr/>
          <p:nvPr/>
        </p:nvGrpSpPr>
        <p:grpSpPr>
          <a:xfrm>
            <a:off x="5974612" y="4876970"/>
            <a:ext cx="2664000" cy="530920"/>
            <a:chOff x="5974612" y="4876970"/>
            <a:chExt cx="2664000" cy="53092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31FBD95-970A-4042-B370-C5F95A3C4FAF}"/>
                </a:ext>
              </a:extLst>
            </p:cNvPr>
            <p:cNvGrpSpPr/>
            <p:nvPr/>
          </p:nvGrpSpPr>
          <p:grpSpPr>
            <a:xfrm>
              <a:off x="5974612" y="5330905"/>
              <a:ext cx="2664000" cy="76985"/>
              <a:chOff x="7144755" y="5591532"/>
              <a:chExt cx="2700000" cy="76985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DC5BF1BF-02B0-4034-986F-4D97FE370B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5968714-41C0-4D21-8B9F-B58B1B80A3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หัวข้อ">
              <a:extLst>
                <a:ext uri="{FF2B5EF4-FFF2-40B4-BE49-F238E27FC236}">
                  <a16:creationId xmlns:a16="http://schemas.microsoft.com/office/drawing/2014/main" id="{4E751F52-6639-4110-B10E-46557F266D25}"/>
                </a:ext>
              </a:extLst>
            </p:cNvPr>
            <p:cNvSpPr txBox="1"/>
            <p:nvPr/>
          </p:nvSpPr>
          <p:spPr>
            <a:xfrm>
              <a:off x="7590251" y="4876970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150</a:t>
              </a:r>
            </a:p>
          </p:txBody>
        </p:sp>
      </p:grpSp>
      <p:sp>
        <p:nvSpPr>
          <p:cNvPr id="76" name="หัวข้อ">
            <a:extLst>
              <a:ext uri="{FF2B5EF4-FFF2-40B4-BE49-F238E27FC236}">
                <a16:creationId xmlns:a16="http://schemas.microsoft.com/office/drawing/2014/main" id="{F5F2A1A9-0DBC-466C-B7A5-DD110F4583F0}"/>
              </a:ext>
            </a:extLst>
          </p:cNvPr>
          <p:cNvSpPr txBox="1"/>
          <p:nvPr/>
        </p:nvSpPr>
        <p:spPr>
          <a:xfrm>
            <a:off x="1069186" y="4876970"/>
            <a:ext cx="179471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หรือ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EC7FFA-5059-40D3-9F84-5881DECCE3D6}"/>
              </a:ext>
            </a:extLst>
          </p:cNvPr>
          <p:cNvGrpSpPr/>
          <p:nvPr/>
        </p:nvGrpSpPr>
        <p:grpSpPr>
          <a:xfrm>
            <a:off x="5554565" y="3571505"/>
            <a:ext cx="3084047" cy="523220"/>
            <a:chOff x="6701356" y="3571505"/>
            <a:chExt cx="3084047" cy="52322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D2D4E4-C0BA-402E-9BC5-D1B48D64DD83}"/>
                </a:ext>
              </a:extLst>
            </p:cNvPr>
            <p:cNvCxnSpPr>
              <a:cxnSpLocks/>
            </p:cNvCxnSpPr>
            <p:nvPr/>
          </p:nvCxnSpPr>
          <p:spPr>
            <a:xfrm>
              <a:off x="7121403" y="4042652"/>
              <a:ext cx="2664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E16FAF5E-7A6B-4103-83C5-085C29B9EDFC}"/>
                </a:ext>
              </a:extLst>
            </p:cNvPr>
            <p:cNvSpPr txBox="1"/>
            <p:nvPr/>
          </p:nvSpPr>
          <p:spPr>
            <a:xfrm>
              <a:off x="6701356" y="3571505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089D824-49A4-42E9-8894-F2C0A8C54BAF}"/>
              </a:ext>
            </a:extLst>
          </p:cNvPr>
          <p:cNvGrpSpPr/>
          <p:nvPr/>
        </p:nvGrpSpPr>
        <p:grpSpPr>
          <a:xfrm>
            <a:off x="9058659" y="3768411"/>
            <a:ext cx="1869105" cy="1004712"/>
            <a:chOff x="7972985" y="3523440"/>
            <a:chExt cx="1856824" cy="1004712"/>
          </a:xfrm>
        </p:grpSpPr>
        <p:sp>
          <p:nvSpPr>
            <p:cNvPr id="79" name="Speech Bubble: Rectangle with Corners Rounded 78">
              <a:extLst>
                <a:ext uri="{FF2B5EF4-FFF2-40B4-BE49-F238E27FC236}">
                  <a16:creationId xmlns:a16="http://schemas.microsoft.com/office/drawing/2014/main" id="{0490E7DC-559B-455C-8264-82D90BCB5689}"/>
                </a:ext>
              </a:extLst>
            </p:cNvPr>
            <p:cNvSpPr/>
            <p:nvPr/>
          </p:nvSpPr>
          <p:spPr>
            <a:xfrm>
              <a:off x="7972985" y="3523440"/>
              <a:ext cx="1814545" cy="1004712"/>
            </a:xfrm>
            <a:custGeom>
              <a:avLst/>
              <a:gdLst>
                <a:gd name="connsiteX0" fmla="*/ 0 w 1814545"/>
                <a:gd name="connsiteY0" fmla="*/ 167455 h 1004712"/>
                <a:gd name="connsiteX1" fmla="*/ 167455 w 1814545"/>
                <a:gd name="connsiteY1" fmla="*/ 0 h 1004712"/>
                <a:gd name="connsiteX2" fmla="*/ 302424 w 1814545"/>
                <a:gd name="connsiteY2" fmla="*/ 0 h 1004712"/>
                <a:gd name="connsiteX3" fmla="*/ 302424 w 1814545"/>
                <a:gd name="connsiteY3" fmla="*/ 0 h 1004712"/>
                <a:gd name="connsiteX4" fmla="*/ 756060 w 1814545"/>
                <a:gd name="connsiteY4" fmla="*/ 0 h 1004712"/>
                <a:gd name="connsiteX5" fmla="*/ 1174844 w 1814545"/>
                <a:gd name="connsiteY5" fmla="*/ 0 h 1004712"/>
                <a:gd name="connsiteX6" fmla="*/ 1647090 w 1814545"/>
                <a:gd name="connsiteY6" fmla="*/ 0 h 1004712"/>
                <a:gd name="connsiteX7" fmla="*/ 1814545 w 1814545"/>
                <a:gd name="connsiteY7" fmla="*/ 167455 h 1004712"/>
                <a:gd name="connsiteX8" fmla="*/ 1814545 w 1814545"/>
                <a:gd name="connsiteY8" fmla="*/ 586082 h 1004712"/>
                <a:gd name="connsiteX9" fmla="*/ 1814545 w 1814545"/>
                <a:gd name="connsiteY9" fmla="*/ 586082 h 1004712"/>
                <a:gd name="connsiteX10" fmla="*/ 1814545 w 1814545"/>
                <a:gd name="connsiteY10" fmla="*/ 837260 h 1004712"/>
                <a:gd name="connsiteX11" fmla="*/ 1814545 w 1814545"/>
                <a:gd name="connsiteY11" fmla="*/ 837257 h 1004712"/>
                <a:gd name="connsiteX12" fmla="*/ 1647090 w 1814545"/>
                <a:gd name="connsiteY12" fmla="*/ 1004712 h 1004712"/>
                <a:gd name="connsiteX13" fmla="*/ 1228306 w 1814545"/>
                <a:gd name="connsiteY13" fmla="*/ 1004712 h 1004712"/>
                <a:gd name="connsiteX14" fmla="*/ 756060 w 1814545"/>
                <a:gd name="connsiteY14" fmla="*/ 1004712 h 1004712"/>
                <a:gd name="connsiteX15" fmla="*/ 302424 w 1814545"/>
                <a:gd name="connsiteY15" fmla="*/ 1004712 h 1004712"/>
                <a:gd name="connsiteX16" fmla="*/ 302424 w 1814545"/>
                <a:gd name="connsiteY16" fmla="*/ 1004712 h 1004712"/>
                <a:gd name="connsiteX17" fmla="*/ 167455 w 1814545"/>
                <a:gd name="connsiteY17" fmla="*/ 1004712 h 1004712"/>
                <a:gd name="connsiteX18" fmla="*/ 0 w 1814545"/>
                <a:gd name="connsiteY18" fmla="*/ 837257 h 1004712"/>
                <a:gd name="connsiteX19" fmla="*/ 0 w 1814545"/>
                <a:gd name="connsiteY19" fmla="*/ 837260 h 1004712"/>
                <a:gd name="connsiteX20" fmla="*/ -465485 w 1814545"/>
                <a:gd name="connsiteY20" fmla="*/ 737891 h 1004712"/>
                <a:gd name="connsiteX21" fmla="*/ 0 w 1814545"/>
                <a:gd name="connsiteY21" fmla="*/ 586082 h 1004712"/>
                <a:gd name="connsiteX22" fmla="*/ 0 w 1814545"/>
                <a:gd name="connsiteY22" fmla="*/ 167455 h 100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14545" h="1004712" fill="none" extrusionOk="0">
                  <a:moveTo>
                    <a:pt x="0" y="167455"/>
                  </a:moveTo>
                  <a:cubicBezTo>
                    <a:pt x="15029" y="71028"/>
                    <a:pt x="62402" y="8465"/>
                    <a:pt x="167455" y="0"/>
                  </a:cubicBezTo>
                  <a:cubicBezTo>
                    <a:pt x="222068" y="3220"/>
                    <a:pt x="248907" y="-4528"/>
                    <a:pt x="302424" y="0"/>
                  </a:cubicBezTo>
                  <a:lnTo>
                    <a:pt x="302424" y="0"/>
                  </a:lnTo>
                  <a:cubicBezTo>
                    <a:pt x="502015" y="-2494"/>
                    <a:pt x="660540" y="21036"/>
                    <a:pt x="756060" y="0"/>
                  </a:cubicBezTo>
                  <a:cubicBezTo>
                    <a:pt x="855722" y="282"/>
                    <a:pt x="1080879" y="18191"/>
                    <a:pt x="1174844" y="0"/>
                  </a:cubicBezTo>
                  <a:cubicBezTo>
                    <a:pt x="1268809" y="-18191"/>
                    <a:pt x="1424996" y="18247"/>
                    <a:pt x="1647090" y="0"/>
                  </a:cubicBezTo>
                  <a:cubicBezTo>
                    <a:pt x="1737951" y="-6141"/>
                    <a:pt x="1808675" y="82204"/>
                    <a:pt x="1814545" y="167455"/>
                  </a:cubicBezTo>
                  <a:cubicBezTo>
                    <a:pt x="1829168" y="365644"/>
                    <a:pt x="1829631" y="439964"/>
                    <a:pt x="1814545" y="586082"/>
                  </a:cubicBezTo>
                  <a:lnTo>
                    <a:pt x="1814545" y="586082"/>
                  </a:lnTo>
                  <a:cubicBezTo>
                    <a:pt x="1807689" y="639344"/>
                    <a:pt x="1825519" y="729732"/>
                    <a:pt x="1814545" y="837260"/>
                  </a:cubicBezTo>
                  <a:lnTo>
                    <a:pt x="1814545" y="837257"/>
                  </a:lnTo>
                  <a:cubicBezTo>
                    <a:pt x="1813602" y="943894"/>
                    <a:pt x="1754916" y="998808"/>
                    <a:pt x="1647090" y="1004712"/>
                  </a:cubicBezTo>
                  <a:cubicBezTo>
                    <a:pt x="1475035" y="1022947"/>
                    <a:pt x="1391575" y="986959"/>
                    <a:pt x="1228306" y="1004712"/>
                  </a:cubicBezTo>
                  <a:cubicBezTo>
                    <a:pt x="1065037" y="1022465"/>
                    <a:pt x="951034" y="1013119"/>
                    <a:pt x="756060" y="1004712"/>
                  </a:cubicBezTo>
                  <a:cubicBezTo>
                    <a:pt x="616428" y="1019926"/>
                    <a:pt x="409645" y="999658"/>
                    <a:pt x="302424" y="1004712"/>
                  </a:cubicBezTo>
                  <a:lnTo>
                    <a:pt x="302424" y="1004712"/>
                  </a:lnTo>
                  <a:cubicBezTo>
                    <a:pt x="269818" y="1005179"/>
                    <a:pt x="219387" y="1003919"/>
                    <a:pt x="167455" y="1004712"/>
                  </a:cubicBezTo>
                  <a:cubicBezTo>
                    <a:pt x="55101" y="993175"/>
                    <a:pt x="11483" y="921888"/>
                    <a:pt x="0" y="837257"/>
                  </a:cubicBezTo>
                  <a:lnTo>
                    <a:pt x="0" y="837260"/>
                  </a:lnTo>
                  <a:cubicBezTo>
                    <a:pt x="-179361" y="812243"/>
                    <a:pt x="-308785" y="779672"/>
                    <a:pt x="-465485" y="737891"/>
                  </a:cubicBezTo>
                  <a:cubicBezTo>
                    <a:pt x="-305708" y="710172"/>
                    <a:pt x="-176538" y="656378"/>
                    <a:pt x="0" y="586082"/>
                  </a:cubicBezTo>
                  <a:cubicBezTo>
                    <a:pt x="14768" y="403008"/>
                    <a:pt x="-7102" y="262073"/>
                    <a:pt x="0" y="167455"/>
                  </a:cubicBezTo>
                  <a:close/>
                </a:path>
                <a:path w="1814545" h="1004712" stroke="0" extrusionOk="0">
                  <a:moveTo>
                    <a:pt x="0" y="167455"/>
                  </a:moveTo>
                  <a:cubicBezTo>
                    <a:pt x="247" y="77691"/>
                    <a:pt x="60562" y="-8739"/>
                    <a:pt x="167455" y="0"/>
                  </a:cubicBezTo>
                  <a:cubicBezTo>
                    <a:pt x="219317" y="-5220"/>
                    <a:pt x="236006" y="605"/>
                    <a:pt x="302424" y="0"/>
                  </a:cubicBezTo>
                  <a:lnTo>
                    <a:pt x="302424" y="0"/>
                  </a:lnTo>
                  <a:cubicBezTo>
                    <a:pt x="443097" y="21999"/>
                    <a:pt x="565055" y="19207"/>
                    <a:pt x="756060" y="0"/>
                  </a:cubicBezTo>
                  <a:cubicBezTo>
                    <a:pt x="882182" y="-4490"/>
                    <a:pt x="1017369" y="19702"/>
                    <a:pt x="1210485" y="0"/>
                  </a:cubicBezTo>
                  <a:cubicBezTo>
                    <a:pt x="1403601" y="-19702"/>
                    <a:pt x="1440670" y="15359"/>
                    <a:pt x="1647090" y="0"/>
                  </a:cubicBezTo>
                  <a:cubicBezTo>
                    <a:pt x="1720677" y="10801"/>
                    <a:pt x="1823122" y="68937"/>
                    <a:pt x="1814545" y="167455"/>
                  </a:cubicBezTo>
                  <a:cubicBezTo>
                    <a:pt x="1831303" y="365361"/>
                    <a:pt x="1827160" y="493637"/>
                    <a:pt x="1814545" y="586082"/>
                  </a:cubicBezTo>
                  <a:lnTo>
                    <a:pt x="1814545" y="586082"/>
                  </a:lnTo>
                  <a:cubicBezTo>
                    <a:pt x="1824217" y="657030"/>
                    <a:pt x="1809376" y="737866"/>
                    <a:pt x="1814545" y="837260"/>
                  </a:cubicBezTo>
                  <a:lnTo>
                    <a:pt x="1814545" y="837257"/>
                  </a:lnTo>
                  <a:cubicBezTo>
                    <a:pt x="1809705" y="908669"/>
                    <a:pt x="1725730" y="1000730"/>
                    <a:pt x="1647090" y="1004712"/>
                  </a:cubicBezTo>
                  <a:cubicBezTo>
                    <a:pt x="1445111" y="1025680"/>
                    <a:pt x="1318824" y="992279"/>
                    <a:pt x="1201575" y="1004712"/>
                  </a:cubicBezTo>
                  <a:cubicBezTo>
                    <a:pt x="1084326" y="1017145"/>
                    <a:pt x="948509" y="993362"/>
                    <a:pt x="756060" y="1004712"/>
                  </a:cubicBezTo>
                  <a:cubicBezTo>
                    <a:pt x="601955" y="1004237"/>
                    <a:pt x="510225" y="1001061"/>
                    <a:pt x="302424" y="1004712"/>
                  </a:cubicBezTo>
                  <a:lnTo>
                    <a:pt x="302424" y="1004712"/>
                  </a:lnTo>
                  <a:cubicBezTo>
                    <a:pt x="267451" y="998364"/>
                    <a:pt x="209715" y="1002960"/>
                    <a:pt x="167455" y="1004712"/>
                  </a:cubicBezTo>
                  <a:cubicBezTo>
                    <a:pt x="57382" y="1018185"/>
                    <a:pt x="-8697" y="915251"/>
                    <a:pt x="0" y="837257"/>
                  </a:cubicBezTo>
                  <a:lnTo>
                    <a:pt x="0" y="837260"/>
                  </a:lnTo>
                  <a:cubicBezTo>
                    <a:pt x="-146338" y="803443"/>
                    <a:pt x="-343275" y="764962"/>
                    <a:pt x="-465485" y="737891"/>
                  </a:cubicBezTo>
                  <a:cubicBezTo>
                    <a:pt x="-365816" y="710447"/>
                    <a:pt x="-153353" y="626353"/>
                    <a:pt x="0" y="586082"/>
                  </a:cubicBezTo>
                  <a:cubicBezTo>
                    <a:pt x="17560" y="380660"/>
                    <a:pt x="9600" y="264664"/>
                    <a:pt x="0" y="167455"/>
                  </a:cubicBezTo>
                  <a:close/>
                </a:path>
              </a:pathLst>
            </a:custGeom>
            <a:solidFill>
              <a:srgbClr val="ACFCE8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75653"/>
                        <a:gd name="adj2" fmla="val 23443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80" name="หัวข้อ">
              <a:extLst>
                <a:ext uri="{FF2B5EF4-FFF2-40B4-BE49-F238E27FC236}">
                  <a16:creationId xmlns:a16="http://schemas.microsoft.com/office/drawing/2014/main" id="{D6333013-E988-4901-BA68-49B944A21876}"/>
                </a:ext>
              </a:extLst>
            </p:cNvPr>
            <p:cNvSpPr txBox="1"/>
            <p:nvPr/>
          </p:nvSpPr>
          <p:spPr>
            <a:xfrm>
              <a:off x="8003265" y="3590455"/>
              <a:ext cx="1826544" cy="86177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1,000 กก. </a:t>
              </a:r>
              <a:endParaRPr lang="en-US" sz="2500" dirty="0">
                <a:latin typeface="Itim" panose="00000500000000000000" pitchFamily="2" charset="-34"/>
                <a:cs typeface="Itim" panose="00000500000000000000" pitchFamily="2" charset="-34"/>
              </a:endParaRPr>
            </a:p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เท่ากับ</a:t>
              </a:r>
              <a:r>
                <a:rPr lang="en-US" sz="2500" dirty="0">
                  <a:latin typeface="Itim" panose="00000500000000000000" pitchFamily="2" charset="-34"/>
                  <a:cs typeface="Itim" panose="00000500000000000000" pitchFamily="2" charset="-34"/>
                </a:rPr>
                <a:t> 1</a:t>
              </a: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 ตัน</a:t>
              </a:r>
              <a:endParaRPr lang="th-TH" sz="25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761B989-B052-4EBD-BC49-4CFAC931DC87}"/>
              </a:ext>
            </a:extLst>
          </p:cNvPr>
          <p:cNvGrpSpPr/>
          <p:nvPr/>
        </p:nvGrpSpPr>
        <p:grpSpPr>
          <a:xfrm>
            <a:off x="7593305" y="1131449"/>
            <a:ext cx="2962935" cy="678836"/>
            <a:chOff x="6973523" y="3523440"/>
            <a:chExt cx="2943467" cy="678836"/>
          </a:xfrm>
        </p:grpSpPr>
        <p:sp>
          <p:nvSpPr>
            <p:cNvPr id="50" name="Speech Bubble: Rectangle with Corners Rounded 49">
              <a:extLst>
                <a:ext uri="{FF2B5EF4-FFF2-40B4-BE49-F238E27FC236}">
                  <a16:creationId xmlns:a16="http://schemas.microsoft.com/office/drawing/2014/main" id="{A9A10529-57A1-4FD1-8065-57F9FE860A44}"/>
                </a:ext>
              </a:extLst>
            </p:cNvPr>
            <p:cNvSpPr/>
            <p:nvPr/>
          </p:nvSpPr>
          <p:spPr>
            <a:xfrm>
              <a:off x="6973523" y="3523440"/>
              <a:ext cx="2814006" cy="678836"/>
            </a:xfrm>
            <a:custGeom>
              <a:avLst/>
              <a:gdLst>
                <a:gd name="connsiteX0" fmla="*/ 0 w 2814006"/>
                <a:gd name="connsiteY0" fmla="*/ 113142 h 678836"/>
                <a:gd name="connsiteX1" fmla="*/ 113142 w 2814006"/>
                <a:gd name="connsiteY1" fmla="*/ 0 h 678836"/>
                <a:gd name="connsiteX2" fmla="*/ 469001 w 2814006"/>
                <a:gd name="connsiteY2" fmla="*/ 0 h 678836"/>
                <a:gd name="connsiteX3" fmla="*/ 758178 w 2814006"/>
                <a:gd name="connsiteY3" fmla="*/ -213107 h 678836"/>
                <a:gd name="connsiteX4" fmla="*/ 1172503 w 2814006"/>
                <a:gd name="connsiteY4" fmla="*/ 0 h 678836"/>
                <a:gd name="connsiteX5" fmla="*/ 1697240 w 2814006"/>
                <a:gd name="connsiteY5" fmla="*/ 0 h 678836"/>
                <a:gd name="connsiteX6" fmla="*/ 2237261 w 2814006"/>
                <a:gd name="connsiteY6" fmla="*/ 0 h 678836"/>
                <a:gd name="connsiteX7" fmla="*/ 2700864 w 2814006"/>
                <a:gd name="connsiteY7" fmla="*/ 0 h 678836"/>
                <a:gd name="connsiteX8" fmla="*/ 2814006 w 2814006"/>
                <a:gd name="connsiteY8" fmla="*/ 113142 h 678836"/>
                <a:gd name="connsiteX9" fmla="*/ 2814006 w 2814006"/>
                <a:gd name="connsiteY9" fmla="*/ 113139 h 678836"/>
                <a:gd name="connsiteX10" fmla="*/ 2814006 w 2814006"/>
                <a:gd name="connsiteY10" fmla="*/ 113139 h 678836"/>
                <a:gd name="connsiteX11" fmla="*/ 2814006 w 2814006"/>
                <a:gd name="connsiteY11" fmla="*/ 282848 h 678836"/>
                <a:gd name="connsiteX12" fmla="*/ 2814006 w 2814006"/>
                <a:gd name="connsiteY12" fmla="*/ 565694 h 678836"/>
                <a:gd name="connsiteX13" fmla="*/ 2700864 w 2814006"/>
                <a:gd name="connsiteY13" fmla="*/ 678836 h 678836"/>
                <a:gd name="connsiteX14" fmla="*/ 2160843 w 2814006"/>
                <a:gd name="connsiteY14" fmla="*/ 678836 h 678836"/>
                <a:gd name="connsiteX15" fmla="*/ 1697240 w 2814006"/>
                <a:gd name="connsiteY15" fmla="*/ 678836 h 678836"/>
                <a:gd name="connsiteX16" fmla="*/ 1172503 w 2814006"/>
                <a:gd name="connsiteY16" fmla="*/ 678836 h 678836"/>
                <a:gd name="connsiteX17" fmla="*/ 820752 w 2814006"/>
                <a:gd name="connsiteY17" fmla="*/ 678836 h 678836"/>
                <a:gd name="connsiteX18" fmla="*/ 469001 w 2814006"/>
                <a:gd name="connsiteY18" fmla="*/ 678836 h 678836"/>
                <a:gd name="connsiteX19" fmla="*/ 469001 w 2814006"/>
                <a:gd name="connsiteY19" fmla="*/ 678836 h 678836"/>
                <a:gd name="connsiteX20" fmla="*/ 113142 w 2814006"/>
                <a:gd name="connsiteY20" fmla="*/ 678836 h 678836"/>
                <a:gd name="connsiteX21" fmla="*/ 0 w 2814006"/>
                <a:gd name="connsiteY21" fmla="*/ 565694 h 678836"/>
                <a:gd name="connsiteX22" fmla="*/ 0 w 2814006"/>
                <a:gd name="connsiteY22" fmla="*/ 282848 h 678836"/>
                <a:gd name="connsiteX23" fmla="*/ 0 w 2814006"/>
                <a:gd name="connsiteY23" fmla="*/ 113139 h 678836"/>
                <a:gd name="connsiteX24" fmla="*/ 0 w 2814006"/>
                <a:gd name="connsiteY24" fmla="*/ 113139 h 678836"/>
                <a:gd name="connsiteX25" fmla="*/ 0 w 2814006"/>
                <a:gd name="connsiteY25" fmla="*/ 113142 h 67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14006" h="678836" fill="none" extrusionOk="0">
                  <a:moveTo>
                    <a:pt x="0" y="113142"/>
                  </a:moveTo>
                  <a:cubicBezTo>
                    <a:pt x="-6207" y="48076"/>
                    <a:pt x="53802" y="-1496"/>
                    <a:pt x="113142" y="0"/>
                  </a:cubicBezTo>
                  <a:cubicBezTo>
                    <a:pt x="274704" y="-5145"/>
                    <a:pt x="362719" y="-3528"/>
                    <a:pt x="469001" y="0"/>
                  </a:cubicBezTo>
                  <a:cubicBezTo>
                    <a:pt x="556316" y="-82120"/>
                    <a:pt x="665727" y="-129036"/>
                    <a:pt x="758178" y="-213107"/>
                  </a:cubicBezTo>
                  <a:cubicBezTo>
                    <a:pt x="940664" y="-98149"/>
                    <a:pt x="1054488" y="-54760"/>
                    <a:pt x="1172503" y="0"/>
                  </a:cubicBezTo>
                  <a:cubicBezTo>
                    <a:pt x="1362030" y="10333"/>
                    <a:pt x="1550357" y="-16603"/>
                    <a:pt x="1697240" y="0"/>
                  </a:cubicBezTo>
                  <a:cubicBezTo>
                    <a:pt x="1844123" y="16603"/>
                    <a:pt x="2047312" y="9890"/>
                    <a:pt x="2237261" y="0"/>
                  </a:cubicBezTo>
                  <a:cubicBezTo>
                    <a:pt x="2427210" y="-9890"/>
                    <a:pt x="2521304" y="-3474"/>
                    <a:pt x="2700864" y="0"/>
                  </a:cubicBezTo>
                  <a:cubicBezTo>
                    <a:pt x="2754921" y="-1951"/>
                    <a:pt x="2812211" y="48297"/>
                    <a:pt x="2814006" y="113142"/>
                  </a:cubicBezTo>
                  <a:lnTo>
                    <a:pt x="2814006" y="113139"/>
                  </a:lnTo>
                  <a:lnTo>
                    <a:pt x="2814006" y="113139"/>
                  </a:lnTo>
                  <a:cubicBezTo>
                    <a:pt x="2805994" y="170957"/>
                    <a:pt x="2817279" y="237648"/>
                    <a:pt x="2814006" y="282848"/>
                  </a:cubicBezTo>
                  <a:cubicBezTo>
                    <a:pt x="2821992" y="411435"/>
                    <a:pt x="2817343" y="493948"/>
                    <a:pt x="2814006" y="565694"/>
                  </a:cubicBezTo>
                  <a:cubicBezTo>
                    <a:pt x="2807057" y="638902"/>
                    <a:pt x="2773635" y="678959"/>
                    <a:pt x="2700864" y="678836"/>
                  </a:cubicBezTo>
                  <a:cubicBezTo>
                    <a:pt x="2484493" y="672290"/>
                    <a:pt x="2338744" y="665444"/>
                    <a:pt x="2160843" y="678836"/>
                  </a:cubicBezTo>
                  <a:cubicBezTo>
                    <a:pt x="1982942" y="692228"/>
                    <a:pt x="1828694" y="679783"/>
                    <a:pt x="1697240" y="678836"/>
                  </a:cubicBezTo>
                  <a:cubicBezTo>
                    <a:pt x="1565786" y="677889"/>
                    <a:pt x="1414215" y="675899"/>
                    <a:pt x="1172503" y="678836"/>
                  </a:cubicBezTo>
                  <a:cubicBezTo>
                    <a:pt x="1050401" y="669275"/>
                    <a:pt x="947707" y="672061"/>
                    <a:pt x="820752" y="678836"/>
                  </a:cubicBezTo>
                  <a:cubicBezTo>
                    <a:pt x="693797" y="685611"/>
                    <a:pt x="639132" y="692014"/>
                    <a:pt x="469001" y="678836"/>
                  </a:cubicBezTo>
                  <a:lnTo>
                    <a:pt x="469001" y="678836"/>
                  </a:lnTo>
                  <a:cubicBezTo>
                    <a:pt x="387450" y="686331"/>
                    <a:pt x="248602" y="681148"/>
                    <a:pt x="113142" y="678836"/>
                  </a:cubicBezTo>
                  <a:cubicBezTo>
                    <a:pt x="56114" y="677535"/>
                    <a:pt x="4738" y="639642"/>
                    <a:pt x="0" y="565694"/>
                  </a:cubicBezTo>
                  <a:cubicBezTo>
                    <a:pt x="1092" y="490633"/>
                    <a:pt x="-5298" y="344160"/>
                    <a:pt x="0" y="282848"/>
                  </a:cubicBezTo>
                  <a:cubicBezTo>
                    <a:pt x="-3790" y="199816"/>
                    <a:pt x="-750" y="182437"/>
                    <a:pt x="0" y="113139"/>
                  </a:cubicBezTo>
                  <a:lnTo>
                    <a:pt x="0" y="113139"/>
                  </a:lnTo>
                  <a:lnTo>
                    <a:pt x="0" y="113142"/>
                  </a:lnTo>
                  <a:close/>
                </a:path>
                <a:path w="2814006" h="678836" stroke="0" extrusionOk="0">
                  <a:moveTo>
                    <a:pt x="0" y="113142"/>
                  </a:moveTo>
                  <a:cubicBezTo>
                    <a:pt x="870" y="60226"/>
                    <a:pt x="44021" y="-4023"/>
                    <a:pt x="113142" y="0"/>
                  </a:cubicBezTo>
                  <a:cubicBezTo>
                    <a:pt x="280769" y="-4621"/>
                    <a:pt x="297055" y="11167"/>
                    <a:pt x="469001" y="0"/>
                  </a:cubicBezTo>
                  <a:cubicBezTo>
                    <a:pt x="574272" y="-80488"/>
                    <a:pt x="681306" y="-167710"/>
                    <a:pt x="758178" y="-213107"/>
                  </a:cubicBezTo>
                  <a:cubicBezTo>
                    <a:pt x="936898" y="-108180"/>
                    <a:pt x="1027380" y="-95732"/>
                    <a:pt x="1172503" y="0"/>
                  </a:cubicBezTo>
                  <a:cubicBezTo>
                    <a:pt x="1410116" y="-6415"/>
                    <a:pt x="1542425" y="279"/>
                    <a:pt x="1651389" y="0"/>
                  </a:cubicBezTo>
                  <a:cubicBezTo>
                    <a:pt x="1760353" y="-279"/>
                    <a:pt x="1958529" y="11677"/>
                    <a:pt x="2145560" y="0"/>
                  </a:cubicBezTo>
                  <a:cubicBezTo>
                    <a:pt x="2332591" y="-11677"/>
                    <a:pt x="2462974" y="-12920"/>
                    <a:pt x="2700864" y="0"/>
                  </a:cubicBezTo>
                  <a:cubicBezTo>
                    <a:pt x="2775357" y="-3996"/>
                    <a:pt x="2809629" y="55350"/>
                    <a:pt x="2814006" y="113142"/>
                  </a:cubicBezTo>
                  <a:lnTo>
                    <a:pt x="2814006" y="113139"/>
                  </a:lnTo>
                  <a:lnTo>
                    <a:pt x="2814006" y="113139"/>
                  </a:lnTo>
                  <a:cubicBezTo>
                    <a:pt x="2809860" y="179755"/>
                    <a:pt x="2815885" y="244154"/>
                    <a:pt x="2814006" y="282848"/>
                  </a:cubicBezTo>
                  <a:cubicBezTo>
                    <a:pt x="2815339" y="413559"/>
                    <a:pt x="2827544" y="496165"/>
                    <a:pt x="2814006" y="565694"/>
                  </a:cubicBezTo>
                  <a:cubicBezTo>
                    <a:pt x="2807409" y="623297"/>
                    <a:pt x="2765562" y="664806"/>
                    <a:pt x="2700864" y="678836"/>
                  </a:cubicBezTo>
                  <a:cubicBezTo>
                    <a:pt x="2463688" y="663132"/>
                    <a:pt x="2361512" y="695834"/>
                    <a:pt x="2221978" y="678836"/>
                  </a:cubicBezTo>
                  <a:cubicBezTo>
                    <a:pt x="2082444" y="661838"/>
                    <a:pt x="1948099" y="691315"/>
                    <a:pt x="1697240" y="678836"/>
                  </a:cubicBezTo>
                  <a:cubicBezTo>
                    <a:pt x="1446381" y="666357"/>
                    <a:pt x="1356382" y="660124"/>
                    <a:pt x="1172503" y="678836"/>
                  </a:cubicBezTo>
                  <a:cubicBezTo>
                    <a:pt x="1007169" y="694655"/>
                    <a:pt x="936520" y="674867"/>
                    <a:pt x="827787" y="678836"/>
                  </a:cubicBezTo>
                  <a:cubicBezTo>
                    <a:pt x="719054" y="682805"/>
                    <a:pt x="638676" y="692461"/>
                    <a:pt x="469001" y="678836"/>
                  </a:cubicBezTo>
                  <a:lnTo>
                    <a:pt x="469001" y="678836"/>
                  </a:lnTo>
                  <a:cubicBezTo>
                    <a:pt x="354435" y="662063"/>
                    <a:pt x="273248" y="685791"/>
                    <a:pt x="113142" y="678836"/>
                  </a:cubicBezTo>
                  <a:cubicBezTo>
                    <a:pt x="48759" y="680088"/>
                    <a:pt x="5726" y="630344"/>
                    <a:pt x="0" y="565694"/>
                  </a:cubicBezTo>
                  <a:cubicBezTo>
                    <a:pt x="3367" y="497645"/>
                    <a:pt x="-10082" y="416535"/>
                    <a:pt x="0" y="282848"/>
                  </a:cubicBezTo>
                  <a:cubicBezTo>
                    <a:pt x="3672" y="208351"/>
                    <a:pt x="-5406" y="189852"/>
                    <a:pt x="0" y="113139"/>
                  </a:cubicBezTo>
                  <a:lnTo>
                    <a:pt x="0" y="113139"/>
                  </a:lnTo>
                  <a:lnTo>
                    <a:pt x="0" y="113142"/>
                  </a:lnTo>
                  <a:close/>
                </a:path>
              </a:pathLst>
            </a:custGeom>
            <a:solidFill>
              <a:srgbClr val="ACFCE8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23057"/>
                        <a:gd name="adj2" fmla="val -81393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C618D1B5-297C-4DCB-B8CB-B8808B773FBB}"/>
                </a:ext>
              </a:extLst>
            </p:cNvPr>
            <p:cNvSpPr txBox="1"/>
            <p:nvPr/>
          </p:nvSpPr>
          <p:spPr>
            <a:xfrm>
              <a:off x="6973523" y="3629800"/>
              <a:ext cx="2943467" cy="4924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1 ตัน 350 กิโลกรัม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377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40" grpId="0"/>
      <p:bldP spid="42" grpId="0"/>
      <p:bldP spid="32" grpId="0"/>
      <p:bldP spid="33" grpId="0"/>
      <p:bldP spid="43" grpId="0"/>
      <p:bldP spid="67" grpId="0"/>
      <p:bldP spid="68" grpId="0"/>
      <p:bldP spid="69" grpId="0"/>
      <p:bldP spid="70" grpId="0"/>
      <p:bldP spid="74" grpId="0"/>
      <p:bldP spid="76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5415713-98BA-4B63-9EA6-032D48A5FC31}"/>
              </a:ext>
            </a:extLst>
          </p:cNvPr>
          <p:cNvGrpSpPr/>
          <p:nvPr/>
        </p:nvGrpSpPr>
        <p:grpSpPr>
          <a:xfrm>
            <a:off x="253658" y="135711"/>
            <a:ext cx="10835438" cy="1373049"/>
            <a:chOff x="253658" y="135711"/>
            <a:chExt cx="10835438" cy="13730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44A90FB-4A05-4D04-B833-0934D9924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031" y="251246"/>
              <a:ext cx="8272365" cy="1257514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0843CE0-31D7-49FC-BB56-9C0688DDA722}"/>
                </a:ext>
              </a:extLst>
            </p:cNvPr>
            <p:cNvGrpSpPr/>
            <p:nvPr/>
          </p:nvGrpSpPr>
          <p:grpSpPr>
            <a:xfrm>
              <a:off x="253658" y="135711"/>
              <a:ext cx="1146415" cy="1164882"/>
              <a:chOff x="678134" y="2484634"/>
              <a:chExt cx="1146415" cy="1164882"/>
            </a:xfrm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6075B297-F1BB-4F94-9D48-ED79500799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9" name="หัวข้อ">
                <a:extLst>
                  <a:ext uri="{FF2B5EF4-FFF2-40B4-BE49-F238E27FC236}">
                    <a16:creationId xmlns:a16="http://schemas.microsoft.com/office/drawing/2014/main" id="{ECAF9974-EACF-49D2-A4FA-1FA76C1FB08E}"/>
                  </a:ext>
                </a:extLst>
              </p:cNvPr>
              <p:cNvSpPr txBox="1"/>
              <p:nvPr/>
            </p:nvSpPr>
            <p:spPr>
              <a:xfrm>
                <a:off x="997225" y="248463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3</a:t>
                </a:r>
              </a:p>
            </p:txBody>
          </p:sp>
        </p:grpSp>
        <p:sp>
          <p:nvSpPr>
            <p:cNvPr id="10" name="หัวข้อ">
              <a:extLst>
                <a:ext uri="{FF2B5EF4-FFF2-40B4-BE49-F238E27FC236}">
                  <a16:creationId xmlns:a16="http://schemas.microsoft.com/office/drawing/2014/main" id="{65EAA790-3700-4AFF-9C99-47C59D2F4951}"/>
                </a:ext>
              </a:extLst>
            </p:cNvPr>
            <p:cNvSpPr txBox="1"/>
            <p:nvPr/>
          </p:nvSpPr>
          <p:spPr>
            <a:xfrm>
              <a:off x="1464645" y="373680"/>
              <a:ext cx="9624451" cy="101822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ปลายฟ้ามีมะละกอ 40 กิโลกรัม ขายไป 8,050 กรัม </a:t>
              </a:r>
            </a:p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ปลายฟ้าเหลือมะละกอเท่าไร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615808"/>
            <a:ext cx="11493661" cy="1564194"/>
          </a:xfrm>
          <a:prstGeom prst="roundRect">
            <a:avLst>
              <a:gd name="adj" fmla="val 14251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91B9C5-B140-4A49-9B24-01C8839128BE}"/>
              </a:ext>
            </a:extLst>
          </p:cNvPr>
          <p:cNvGrpSpPr/>
          <p:nvPr/>
        </p:nvGrpSpPr>
        <p:grpSpPr>
          <a:xfrm>
            <a:off x="1086765" y="1786025"/>
            <a:ext cx="1804792" cy="574379"/>
            <a:chOff x="699796" y="3227654"/>
            <a:chExt cx="1865603" cy="5743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6CE278-1348-4DF9-9757-50DA47C7A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CC1D1C-36FF-4967-8228-2144562053B7}"/>
                </a:ext>
              </a:extLst>
            </p:cNvPr>
            <p:cNvSpPr txBox="1"/>
            <p:nvPr/>
          </p:nvSpPr>
          <p:spPr>
            <a:xfrm>
              <a:off x="735354" y="3278813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CBACD38-6415-4DF8-83F2-AEB6ADB3B1D3}"/>
              </a:ext>
            </a:extLst>
          </p:cNvPr>
          <p:cNvSpPr txBox="1"/>
          <p:nvPr/>
        </p:nvSpPr>
        <p:spPr>
          <a:xfrm>
            <a:off x="2914759" y="1841543"/>
            <a:ext cx="595763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ปลายฟ้าเหลือมะละกอเท่าไร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19532A-8154-4DCB-9ABC-7B55AEF955C8}"/>
              </a:ext>
            </a:extLst>
          </p:cNvPr>
          <p:cNvGrpSpPr/>
          <p:nvPr/>
        </p:nvGrpSpPr>
        <p:grpSpPr>
          <a:xfrm>
            <a:off x="1086765" y="2465093"/>
            <a:ext cx="1804792" cy="571331"/>
            <a:chOff x="699796" y="3227654"/>
            <a:chExt cx="1865603" cy="5713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2D2869-CE18-4BF3-80AD-69349B671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CB8FF1-9832-4CF6-8ED4-A308314CC1C2}"/>
                </a:ext>
              </a:extLst>
            </p:cNvPr>
            <p:cNvSpPr txBox="1"/>
            <p:nvPr/>
          </p:nvSpPr>
          <p:spPr>
            <a:xfrm>
              <a:off x="735354" y="3275765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EAD788-618C-4BDE-A5DB-349AA9F6A596}"/>
              </a:ext>
            </a:extLst>
          </p:cNvPr>
          <p:cNvSpPr txBox="1"/>
          <p:nvPr/>
        </p:nvSpPr>
        <p:spPr>
          <a:xfrm>
            <a:off x="2914759" y="2512991"/>
            <a:ext cx="759068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ปลายฟ้ามีมะละกอ 40 กิโลกรัม ขายไป 8,050 กรัม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DDB1479-F538-445D-85AB-D50EF56B2DCC}"/>
              </a:ext>
            </a:extLst>
          </p:cNvPr>
          <p:cNvGrpSpPr/>
          <p:nvPr/>
        </p:nvGrpSpPr>
        <p:grpSpPr>
          <a:xfrm>
            <a:off x="347317" y="3429001"/>
            <a:ext cx="11493661" cy="3193762"/>
            <a:chOff x="347317" y="3429001"/>
            <a:chExt cx="11493661" cy="3193762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251AC9B1-3060-4692-87EB-B13247E9E07C}"/>
                </a:ext>
              </a:extLst>
            </p:cNvPr>
            <p:cNvSpPr/>
            <p:nvPr/>
          </p:nvSpPr>
          <p:spPr>
            <a:xfrm>
              <a:off x="347317" y="3429001"/>
              <a:ext cx="11493661" cy="3193762"/>
            </a:xfrm>
            <a:prstGeom prst="roundRect">
              <a:avLst>
                <a:gd name="adj" fmla="val 9540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210FFA4-7D11-4F48-9B87-AB02ECEBC54B}"/>
                </a:ext>
              </a:extLst>
            </p:cNvPr>
            <p:cNvGrpSpPr/>
            <p:nvPr/>
          </p:nvGrpSpPr>
          <p:grpSpPr>
            <a:xfrm>
              <a:off x="1796467" y="3757656"/>
              <a:ext cx="8595360" cy="2584287"/>
              <a:chOff x="1796466" y="3757656"/>
              <a:chExt cx="8595360" cy="2584287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3295626-F3A8-4295-9791-BCFC8D4D3443}"/>
                  </a:ext>
                </a:extLst>
              </p:cNvPr>
              <p:cNvSpPr/>
              <p:nvPr/>
            </p:nvSpPr>
            <p:spPr>
              <a:xfrm>
                <a:off x="1796469" y="5160305"/>
                <a:ext cx="2369126" cy="504000"/>
              </a:xfrm>
              <a:prstGeom prst="rect">
                <a:avLst/>
              </a:prstGeom>
              <a:solidFill>
                <a:srgbClr val="99FF99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600" b="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8,050 กรัม</a:t>
                </a:r>
                <a:endParaRPr lang="en-US" sz="26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5FCBFAF3-1F66-4295-BD0A-5FB0D4028C35}"/>
                  </a:ext>
                </a:extLst>
              </p:cNvPr>
              <p:cNvGrpSpPr/>
              <p:nvPr/>
            </p:nvGrpSpPr>
            <p:grpSpPr>
              <a:xfrm rot="10800000">
                <a:off x="1796469" y="3757656"/>
                <a:ext cx="8595357" cy="854809"/>
                <a:chOff x="1086766" y="5284037"/>
                <a:chExt cx="6143090" cy="854809"/>
              </a:xfrm>
            </p:grpSpPr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771990FF-915D-4058-8751-0C69A735E4D7}"/>
                    </a:ext>
                  </a:extLst>
                </p:cNvPr>
                <p:cNvSpPr txBox="1"/>
                <p:nvPr/>
              </p:nvSpPr>
              <p:spPr>
                <a:xfrm rot="10800000">
                  <a:off x="1086773" y="5646403"/>
                  <a:ext cx="6143083" cy="49244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6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มีมะละกอ</a:t>
                  </a:r>
                </a:p>
              </p:txBody>
            </p: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5862F2DD-1DFB-4C77-BA8D-1A2EB61A505D}"/>
                    </a:ext>
                  </a:extLst>
                </p:cNvPr>
                <p:cNvGrpSpPr/>
                <p:nvPr/>
              </p:nvGrpSpPr>
              <p:grpSpPr>
                <a:xfrm>
                  <a:off x="1086766" y="5284037"/>
                  <a:ext cx="6143090" cy="767733"/>
                  <a:chOff x="1834953" y="5844539"/>
                  <a:chExt cx="4068001" cy="540000"/>
                </a:xfrm>
              </p:grpSpPr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7225448B-B04A-4E29-A030-0DF12FC6B1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02953" y="5844539"/>
                    <a:ext cx="0" cy="5400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A1E718D9-3200-40E0-BE9E-C391245614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34953" y="5844539"/>
                    <a:ext cx="0" cy="5400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E183866C-6276-4E10-B375-0CDFFDE02C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>
                    <a:off x="3868954" y="4042075"/>
                    <a:ext cx="0" cy="40680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  <a:headEnd type="triangl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EB0B292-4AE6-4361-9A59-09BD4DF4BD91}"/>
                  </a:ext>
                </a:extLst>
              </p:cNvPr>
              <p:cNvSpPr/>
              <p:nvPr/>
            </p:nvSpPr>
            <p:spPr>
              <a:xfrm>
                <a:off x="1796468" y="4487015"/>
                <a:ext cx="8595337" cy="50400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600" b="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40 กิโลกรัม</a:t>
                </a:r>
                <a:endParaRPr lang="en-US" sz="26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EE62D615-AF2E-4F79-AAF5-D3D7BB0AE4E6}"/>
                  </a:ext>
                </a:extLst>
              </p:cNvPr>
              <p:cNvGrpSpPr/>
              <p:nvPr/>
            </p:nvGrpSpPr>
            <p:grpSpPr>
              <a:xfrm>
                <a:off x="1796466" y="5695510"/>
                <a:ext cx="2369130" cy="646433"/>
                <a:chOff x="1796466" y="5695510"/>
                <a:chExt cx="2369130" cy="646433"/>
              </a:xfrm>
            </p:grpSpPr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E7B7997-2EAA-4828-AA33-EFD417656AD9}"/>
                    </a:ext>
                  </a:extLst>
                </p:cNvPr>
                <p:cNvSpPr txBox="1"/>
                <p:nvPr/>
              </p:nvSpPr>
              <p:spPr>
                <a:xfrm>
                  <a:off x="1796468" y="5849502"/>
                  <a:ext cx="2369128" cy="49244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6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ขายไป</a:t>
                  </a:r>
                </a:p>
              </p:txBody>
            </p: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C3CBB012-38A3-4C0D-AFE2-77E042A79F43}"/>
                    </a:ext>
                  </a:extLst>
                </p:cNvPr>
                <p:cNvGrpSpPr/>
                <p:nvPr/>
              </p:nvGrpSpPr>
              <p:grpSpPr>
                <a:xfrm rot="10800000">
                  <a:off x="1796466" y="5695510"/>
                  <a:ext cx="2369123" cy="550721"/>
                  <a:chOff x="1834953" y="5844539"/>
                  <a:chExt cx="4068001" cy="540000"/>
                </a:xfrm>
              </p:grpSpPr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711B0E8A-116F-4E0C-A2BC-FA30190FE0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02953" y="5844539"/>
                    <a:ext cx="0" cy="5400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180DD842-AF70-43D1-AA70-57E9BE3240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34953" y="5844539"/>
                    <a:ext cx="0" cy="5400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FA184892-52E2-4D84-87C2-E45BAAC1DE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>
                    <a:off x="3868954" y="4241321"/>
                    <a:ext cx="0" cy="40680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  <a:headEnd type="triangl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A427C9B-9FF6-4284-B6AA-B55749B3D59F}"/>
                  </a:ext>
                </a:extLst>
              </p:cNvPr>
              <p:cNvSpPr/>
              <p:nvPr/>
            </p:nvSpPr>
            <p:spPr>
              <a:xfrm>
                <a:off x="4165594" y="5160305"/>
                <a:ext cx="6226208" cy="504000"/>
              </a:xfrm>
              <a:prstGeom prst="rect">
                <a:avLst/>
              </a:prstGeom>
              <a:solidFill>
                <a:srgbClr val="FF5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600" b="0" dirty="0">
                    <a:solidFill>
                      <a:schemeClr val="bg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เหลือมะละกอ</a:t>
                </a:r>
                <a:endParaRPr lang="en-US" sz="2600" b="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570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77858"/>
            <a:ext cx="11493661" cy="4889856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A621DD58-A1F8-462C-8C61-12098A86DFAD}"/>
              </a:ext>
            </a:extLst>
          </p:cNvPr>
          <p:cNvSpPr txBox="1"/>
          <p:nvPr/>
        </p:nvSpPr>
        <p:spPr>
          <a:xfrm>
            <a:off x="3830427" y="2230391"/>
            <a:ext cx="245137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กิโลกรัม</a:t>
            </a:r>
          </a:p>
        </p:txBody>
      </p:sp>
      <p:sp>
        <p:nvSpPr>
          <p:cNvPr id="34" name="หัวข้อ">
            <a:extLst>
              <a:ext uri="{FF2B5EF4-FFF2-40B4-BE49-F238E27FC236}">
                <a16:creationId xmlns:a16="http://schemas.microsoft.com/office/drawing/2014/main" id="{982D045B-87A1-4F0C-B4BE-66CBB961F817}"/>
              </a:ext>
            </a:extLst>
          </p:cNvPr>
          <p:cNvSpPr txBox="1"/>
          <p:nvPr/>
        </p:nvSpPr>
        <p:spPr>
          <a:xfrm>
            <a:off x="6456756" y="3480678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-</a:t>
            </a:r>
          </a:p>
        </p:txBody>
      </p: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07651366-A8E4-4082-9D08-3CABD553C177}"/>
              </a:ext>
            </a:extLst>
          </p:cNvPr>
          <p:cNvSpPr txBox="1"/>
          <p:nvPr/>
        </p:nvSpPr>
        <p:spPr>
          <a:xfrm>
            <a:off x="4295232" y="463063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31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166BE5-B54D-410F-92BF-8F493A877D59}"/>
              </a:ext>
            </a:extLst>
          </p:cNvPr>
          <p:cNvGrpSpPr/>
          <p:nvPr/>
        </p:nvGrpSpPr>
        <p:grpSpPr>
          <a:xfrm>
            <a:off x="4715278" y="4630638"/>
            <a:ext cx="2009148" cy="529301"/>
            <a:chOff x="7365242" y="4224238"/>
            <a:chExt cx="2009148" cy="52930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C46DB34-742D-4A59-9D1D-6063B845677C}"/>
                </a:ext>
              </a:extLst>
            </p:cNvPr>
            <p:cNvGrpSpPr/>
            <p:nvPr/>
          </p:nvGrpSpPr>
          <p:grpSpPr>
            <a:xfrm>
              <a:off x="7365242" y="4676554"/>
              <a:ext cx="2009148" cy="76985"/>
              <a:chOff x="7391891" y="5591532"/>
              <a:chExt cx="2036299" cy="76985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999092F-0FED-491B-8BBC-A1433DB01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1891" y="5591532"/>
                <a:ext cx="20362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3B490BB-BD18-496F-B34C-EF0923F59E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1891" y="5668517"/>
                <a:ext cx="20362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หัวข้อ">
              <a:extLst>
                <a:ext uri="{FF2B5EF4-FFF2-40B4-BE49-F238E27FC236}">
                  <a16:creationId xmlns:a16="http://schemas.microsoft.com/office/drawing/2014/main" id="{52730CAF-F32E-47E5-917A-7D2596482E3C}"/>
                </a:ext>
              </a:extLst>
            </p:cNvPr>
            <p:cNvSpPr txBox="1"/>
            <p:nvPr/>
          </p:nvSpPr>
          <p:spPr>
            <a:xfrm>
              <a:off x="8118121" y="4224238"/>
              <a:ext cx="124484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950</a:t>
              </a:r>
            </a:p>
          </p:txBody>
        </p:sp>
      </p:grp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25BFEFA7-AA3F-4384-A892-341FC117AA03}"/>
              </a:ext>
            </a:extLst>
          </p:cNvPr>
          <p:cNvSpPr txBox="1"/>
          <p:nvPr/>
        </p:nvSpPr>
        <p:spPr>
          <a:xfrm>
            <a:off x="5457252" y="2230391"/>
            <a:ext cx="186576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กรัม</a:t>
            </a:r>
          </a:p>
        </p:txBody>
      </p:sp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852FCA51-6F23-4405-B40F-513FB3E49F0C}"/>
              </a:ext>
            </a:extLst>
          </p:cNvPr>
          <p:cNvSpPr txBox="1"/>
          <p:nvPr/>
        </p:nvSpPr>
        <p:spPr>
          <a:xfrm>
            <a:off x="4295232" y="33251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40</a:t>
            </a:r>
          </a:p>
        </p:txBody>
      </p:sp>
      <p:sp>
        <p:nvSpPr>
          <p:cNvPr id="33" name="หัวข้อ">
            <a:extLst>
              <a:ext uri="{FF2B5EF4-FFF2-40B4-BE49-F238E27FC236}">
                <a16:creationId xmlns:a16="http://schemas.microsoft.com/office/drawing/2014/main" id="{E08E0BDB-A128-4F5A-83F6-F64841F9A662}"/>
              </a:ext>
            </a:extLst>
          </p:cNvPr>
          <p:cNvSpPr txBox="1"/>
          <p:nvPr/>
        </p:nvSpPr>
        <p:spPr>
          <a:xfrm>
            <a:off x="5714963" y="33251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C82266C-58D4-425E-9AA3-625F2FEA126C}"/>
              </a:ext>
            </a:extLst>
          </p:cNvPr>
          <p:cNvSpPr txBox="1"/>
          <p:nvPr/>
        </p:nvSpPr>
        <p:spPr>
          <a:xfrm>
            <a:off x="1040179" y="3325172"/>
            <a:ext cx="500814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ปลายฟ้ามีมะละกอ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24C64DE-46CE-4720-8347-68A55B2A4357}"/>
              </a:ext>
            </a:extLst>
          </p:cNvPr>
          <p:cNvGrpSpPr/>
          <p:nvPr/>
        </p:nvGrpSpPr>
        <p:grpSpPr>
          <a:xfrm>
            <a:off x="1040179" y="2230391"/>
            <a:ext cx="936000" cy="523220"/>
            <a:chOff x="1071532" y="3038331"/>
            <a:chExt cx="1056082" cy="523220"/>
          </a:xfrm>
        </p:grpSpPr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4F0C0DE3-3D6A-4D31-9F0D-1CB9D8B2949F}"/>
                </a:ext>
              </a:extLst>
            </p:cNvPr>
            <p:cNvSpPr txBox="1"/>
            <p:nvPr/>
          </p:nvSpPr>
          <p:spPr>
            <a:xfrm>
              <a:off x="1071532" y="3038331"/>
              <a:ext cx="105608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D771FD0-6987-4EC7-A3AB-7C544BAB1B4E}"/>
                </a:ext>
              </a:extLst>
            </p:cNvPr>
            <p:cNvGrpSpPr/>
            <p:nvPr/>
          </p:nvGrpSpPr>
          <p:grpSpPr>
            <a:xfrm>
              <a:off x="1140174" y="3488205"/>
              <a:ext cx="864000" cy="54000"/>
              <a:chOff x="7144755" y="5591532"/>
              <a:chExt cx="2700000" cy="76985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9A2FD5C-9023-453F-8CF0-54BD202E01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1C76C9E-3875-44B1-9E9C-AC9621533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13C8C6-7670-4F6D-B6E4-EB8E978B9BD1}"/>
              </a:ext>
            </a:extLst>
          </p:cNvPr>
          <p:cNvGrpSpPr/>
          <p:nvPr/>
        </p:nvGrpSpPr>
        <p:grpSpPr>
          <a:xfrm>
            <a:off x="1040179" y="5568370"/>
            <a:ext cx="936000" cy="523220"/>
            <a:chOff x="621219" y="5838223"/>
            <a:chExt cx="936000" cy="523220"/>
          </a:xfrm>
        </p:grpSpPr>
        <p:sp>
          <p:nvSpPr>
            <p:cNvPr id="63" name="หัวข้อ">
              <a:extLst>
                <a:ext uri="{FF2B5EF4-FFF2-40B4-BE49-F238E27FC236}">
                  <a16:creationId xmlns:a16="http://schemas.microsoft.com/office/drawing/2014/main" id="{E6CE400A-2E86-43CC-9A12-FCF9F7299CB0}"/>
                </a:ext>
              </a:extLst>
            </p:cNvPr>
            <p:cNvSpPr txBox="1"/>
            <p:nvPr/>
          </p:nvSpPr>
          <p:spPr>
            <a:xfrm>
              <a:off x="621219" y="5838223"/>
              <a:ext cx="93600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7676F08-5D6E-4942-B090-1AD3C811D762}"/>
                </a:ext>
              </a:extLst>
            </p:cNvPr>
            <p:cNvGrpSpPr/>
            <p:nvPr/>
          </p:nvGrpSpPr>
          <p:grpSpPr>
            <a:xfrm>
              <a:off x="677185" y="6275615"/>
              <a:ext cx="720000" cy="54000"/>
              <a:chOff x="7144755" y="5591532"/>
              <a:chExt cx="2700000" cy="76985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DD4FB39-086B-4CEE-84B0-FB4E464204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5B67724-B1CE-4874-B961-C281E7A9CA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11EF4FB2-9C64-490A-9902-637358B85453}"/>
              </a:ext>
            </a:extLst>
          </p:cNvPr>
          <p:cNvSpPr txBox="1"/>
          <p:nvPr/>
        </p:nvSpPr>
        <p:spPr>
          <a:xfrm>
            <a:off x="1976179" y="5568370"/>
            <a:ext cx="673776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ปลายฟ้าเหลือมะละกอ 31 กิโลกรัม 950 กรัม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89915F6D-A11A-49AF-85B1-921C5D918872}"/>
              </a:ext>
            </a:extLst>
          </p:cNvPr>
          <p:cNvSpPr txBox="1"/>
          <p:nvPr/>
        </p:nvSpPr>
        <p:spPr>
          <a:xfrm>
            <a:off x="1040180" y="3977905"/>
            <a:ext cx="253258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ขายไป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144AC833-4698-4236-BDBE-8F6F48787CFE}"/>
              </a:ext>
            </a:extLst>
          </p:cNvPr>
          <p:cNvSpPr txBox="1"/>
          <p:nvPr/>
        </p:nvSpPr>
        <p:spPr>
          <a:xfrm>
            <a:off x="1040179" y="4630638"/>
            <a:ext cx="49602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ปลายฟ้าเหลือมะละกอ</a:t>
            </a:r>
          </a:p>
        </p:txBody>
      </p: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094580DC-0309-442C-B02C-0E349667E504}"/>
              </a:ext>
            </a:extLst>
          </p:cNvPr>
          <p:cNvSpPr txBox="1"/>
          <p:nvPr/>
        </p:nvSpPr>
        <p:spPr>
          <a:xfrm>
            <a:off x="5714963" y="3977905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EC7FFA-5059-40D3-9F84-5881DECCE3D6}"/>
              </a:ext>
            </a:extLst>
          </p:cNvPr>
          <p:cNvGrpSpPr/>
          <p:nvPr/>
        </p:nvGrpSpPr>
        <p:grpSpPr>
          <a:xfrm>
            <a:off x="4307424" y="3977905"/>
            <a:ext cx="2417003" cy="523220"/>
            <a:chOff x="6713548" y="3571505"/>
            <a:chExt cx="2417003" cy="52322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D2D4E4-C0BA-402E-9BC5-D1B48D64DD83}"/>
                </a:ext>
              </a:extLst>
            </p:cNvPr>
            <p:cNvCxnSpPr>
              <a:cxnSpLocks/>
            </p:cNvCxnSpPr>
            <p:nvPr/>
          </p:nvCxnSpPr>
          <p:spPr>
            <a:xfrm>
              <a:off x="7121403" y="4042652"/>
              <a:ext cx="20091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E16FAF5E-7A6B-4103-83C5-085C29B9EDFC}"/>
                </a:ext>
              </a:extLst>
            </p:cNvPr>
            <p:cNvSpPr txBox="1"/>
            <p:nvPr/>
          </p:nvSpPr>
          <p:spPr>
            <a:xfrm>
              <a:off x="6713548" y="3571505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8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C44840A-8990-46A8-A8A4-B936CDFCB3D3}"/>
              </a:ext>
            </a:extLst>
          </p:cNvPr>
          <p:cNvGrpSpPr/>
          <p:nvPr/>
        </p:nvGrpSpPr>
        <p:grpSpPr>
          <a:xfrm>
            <a:off x="253658" y="135711"/>
            <a:ext cx="10835438" cy="1373049"/>
            <a:chOff x="253658" y="135711"/>
            <a:chExt cx="10835438" cy="137304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A785A9A-4ED2-4FB5-8CB3-0AEDB5848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032" y="251246"/>
              <a:ext cx="8265882" cy="1257514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6DC9834-55AA-4B35-8BC9-4205C5CA812E}"/>
                </a:ext>
              </a:extLst>
            </p:cNvPr>
            <p:cNvGrpSpPr/>
            <p:nvPr/>
          </p:nvGrpSpPr>
          <p:grpSpPr>
            <a:xfrm>
              <a:off x="253658" y="135711"/>
              <a:ext cx="1146415" cy="1164882"/>
              <a:chOff x="678134" y="2484634"/>
              <a:chExt cx="1146415" cy="1164882"/>
            </a:xfrm>
          </p:grpSpPr>
          <p:pic>
            <p:nvPicPr>
              <p:cNvPr id="57" name="Graphic 56">
                <a:extLst>
                  <a:ext uri="{FF2B5EF4-FFF2-40B4-BE49-F238E27FC236}">
                    <a16:creationId xmlns:a16="http://schemas.microsoft.com/office/drawing/2014/main" id="{DA726ECD-2B3C-46FE-9963-2B6894813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58" name="หัวข้อ">
                <a:extLst>
                  <a:ext uri="{FF2B5EF4-FFF2-40B4-BE49-F238E27FC236}">
                    <a16:creationId xmlns:a16="http://schemas.microsoft.com/office/drawing/2014/main" id="{C37B6AB1-FD65-45E4-95D2-3389B7E8F383}"/>
                  </a:ext>
                </a:extLst>
              </p:cNvPr>
              <p:cNvSpPr txBox="1"/>
              <p:nvPr/>
            </p:nvSpPr>
            <p:spPr>
              <a:xfrm>
                <a:off x="997225" y="248463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3</a:t>
                </a:r>
              </a:p>
            </p:txBody>
          </p:sp>
        </p:grpSp>
        <p:sp>
          <p:nvSpPr>
            <p:cNvPr id="52" name="หัวข้อ">
              <a:extLst>
                <a:ext uri="{FF2B5EF4-FFF2-40B4-BE49-F238E27FC236}">
                  <a16:creationId xmlns:a16="http://schemas.microsoft.com/office/drawing/2014/main" id="{39BCCB2A-CBAF-4C65-A5D5-B71C10D40E81}"/>
                </a:ext>
              </a:extLst>
            </p:cNvPr>
            <p:cNvSpPr txBox="1"/>
            <p:nvPr/>
          </p:nvSpPr>
          <p:spPr>
            <a:xfrm>
              <a:off x="1464645" y="373680"/>
              <a:ext cx="9624451" cy="101822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ปลายฟ้ามีมะละกอ 40 กิโลกรัม ขายไป 8,050 กรัม </a:t>
              </a:r>
            </a:p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ปลายฟ้าเหลือมะละกอเท่าไร</a:t>
              </a:r>
            </a:p>
          </p:txBody>
        </p:sp>
      </p:grpSp>
      <p:sp>
        <p:nvSpPr>
          <p:cNvPr id="59" name="หัวข้อ">
            <a:extLst>
              <a:ext uri="{FF2B5EF4-FFF2-40B4-BE49-F238E27FC236}">
                <a16:creationId xmlns:a16="http://schemas.microsoft.com/office/drawing/2014/main" id="{2F3E12B6-2A04-43FA-A8BC-6ABAC4D19F11}"/>
              </a:ext>
            </a:extLst>
          </p:cNvPr>
          <p:cNvSpPr txBox="1"/>
          <p:nvPr/>
        </p:nvSpPr>
        <p:spPr>
          <a:xfrm>
            <a:off x="4295232" y="2869997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39</a:t>
            </a:r>
          </a:p>
        </p:txBody>
      </p: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F2C796E3-5C0C-4648-B5D6-239BC4C4C1EB}"/>
              </a:ext>
            </a:extLst>
          </p:cNvPr>
          <p:cNvSpPr txBox="1"/>
          <p:nvPr/>
        </p:nvSpPr>
        <p:spPr>
          <a:xfrm>
            <a:off x="5452091" y="2869997"/>
            <a:ext cx="12641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1,000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80D243F-D2CE-4CD2-907A-2176B1014F8F}"/>
              </a:ext>
            </a:extLst>
          </p:cNvPr>
          <p:cNvCxnSpPr>
            <a:cxnSpLocks/>
          </p:cNvCxnSpPr>
          <p:nvPr/>
        </p:nvCxnSpPr>
        <p:spPr>
          <a:xfrm flipV="1">
            <a:off x="6360277" y="3464785"/>
            <a:ext cx="348911" cy="2453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72A9B582-0944-442A-93A6-02FD0D932823}"/>
              </a:ext>
            </a:extLst>
          </p:cNvPr>
          <p:cNvCxnSpPr>
            <a:cxnSpLocks/>
          </p:cNvCxnSpPr>
          <p:nvPr/>
        </p:nvCxnSpPr>
        <p:spPr>
          <a:xfrm flipV="1">
            <a:off x="4702308" y="3414697"/>
            <a:ext cx="616787" cy="2954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3754176-9914-450D-B0F3-226DB55665EB}"/>
              </a:ext>
            </a:extLst>
          </p:cNvPr>
          <p:cNvGrpSpPr/>
          <p:nvPr/>
        </p:nvGrpSpPr>
        <p:grpSpPr>
          <a:xfrm>
            <a:off x="6538989" y="1141322"/>
            <a:ext cx="2962935" cy="678836"/>
            <a:chOff x="6973523" y="3523440"/>
            <a:chExt cx="2943467" cy="678836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A0D45C9-600D-4986-9080-393B05F2B836}"/>
                </a:ext>
              </a:extLst>
            </p:cNvPr>
            <p:cNvSpPr/>
            <p:nvPr/>
          </p:nvSpPr>
          <p:spPr>
            <a:xfrm>
              <a:off x="6973523" y="3523440"/>
              <a:ext cx="2814006" cy="678836"/>
            </a:xfrm>
            <a:custGeom>
              <a:avLst/>
              <a:gdLst>
                <a:gd name="connsiteX0" fmla="*/ 0 w 2814006"/>
                <a:gd name="connsiteY0" fmla="*/ 113142 h 678836"/>
                <a:gd name="connsiteX1" fmla="*/ 113142 w 2814006"/>
                <a:gd name="connsiteY1" fmla="*/ 0 h 678836"/>
                <a:gd name="connsiteX2" fmla="*/ 469001 w 2814006"/>
                <a:gd name="connsiteY2" fmla="*/ 0 h 678836"/>
                <a:gd name="connsiteX3" fmla="*/ 758178 w 2814006"/>
                <a:gd name="connsiteY3" fmla="*/ -213107 h 678836"/>
                <a:gd name="connsiteX4" fmla="*/ 1172503 w 2814006"/>
                <a:gd name="connsiteY4" fmla="*/ 0 h 678836"/>
                <a:gd name="connsiteX5" fmla="*/ 1697240 w 2814006"/>
                <a:gd name="connsiteY5" fmla="*/ 0 h 678836"/>
                <a:gd name="connsiteX6" fmla="*/ 2237261 w 2814006"/>
                <a:gd name="connsiteY6" fmla="*/ 0 h 678836"/>
                <a:gd name="connsiteX7" fmla="*/ 2700864 w 2814006"/>
                <a:gd name="connsiteY7" fmla="*/ 0 h 678836"/>
                <a:gd name="connsiteX8" fmla="*/ 2814006 w 2814006"/>
                <a:gd name="connsiteY8" fmla="*/ 113142 h 678836"/>
                <a:gd name="connsiteX9" fmla="*/ 2814006 w 2814006"/>
                <a:gd name="connsiteY9" fmla="*/ 113139 h 678836"/>
                <a:gd name="connsiteX10" fmla="*/ 2814006 w 2814006"/>
                <a:gd name="connsiteY10" fmla="*/ 113139 h 678836"/>
                <a:gd name="connsiteX11" fmla="*/ 2814006 w 2814006"/>
                <a:gd name="connsiteY11" fmla="*/ 282848 h 678836"/>
                <a:gd name="connsiteX12" fmla="*/ 2814006 w 2814006"/>
                <a:gd name="connsiteY12" fmla="*/ 565694 h 678836"/>
                <a:gd name="connsiteX13" fmla="*/ 2700864 w 2814006"/>
                <a:gd name="connsiteY13" fmla="*/ 678836 h 678836"/>
                <a:gd name="connsiteX14" fmla="*/ 2160843 w 2814006"/>
                <a:gd name="connsiteY14" fmla="*/ 678836 h 678836"/>
                <a:gd name="connsiteX15" fmla="*/ 1697240 w 2814006"/>
                <a:gd name="connsiteY15" fmla="*/ 678836 h 678836"/>
                <a:gd name="connsiteX16" fmla="*/ 1172503 w 2814006"/>
                <a:gd name="connsiteY16" fmla="*/ 678836 h 678836"/>
                <a:gd name="connsiteX17" fmla="*/ 820752 w 2814006"/>
                <a:gd name="connsiteY17" fmla="*/ 678836 h 678836"/>
                <a:gd name="connsiteX18" fmla="*/ 469001 w 2814006"/>
                <a:gd name="connsiteY18" fmla="*/ 678836 h 678836"/>
                <a:gd name="connsiteX19" fmla="*/ 469001 w 2814006"/>
                <a:gd name="connsiteY19" fmla="*/ 678836 h 678836"/>
                <a:gd name="connsiteX20" fmla="*/ 113142 w 2814006"/>
                <a:gd name="connsiteY20" fmla="*/ 678836 h 678836"/>
                <a:gd name="connsiteX21" fmla="*/ 0 w 2814006"/>
                <a:gd name="connsiteY21" fmla="*/ 565694 h 678836"/>
                <a:gd name="connsiteX22" fmla="*/ 0 w 2814006"/>
                <a:gd name="connsiteY22" fmla="*/ 282848 h 678836"/>
                <a:gd name="connsiteX23" fmla="*/ 0 w 2814006"/>
                <a:gd name="connsiteY23" fmla="*/ 113139 h 678836"/>
                <a:gd name="connsiteX24" fmla="*/ 0 w 2814006"/>
                <a:gd name="connsiteY24" fmla="*/ 113139 h 678836"/>
                <a:gd name="connsiteX25" fmla="*/ 0 w 2814006"/>
                <a:gd name="connsiteY25" fmla="*/ 113142 h 67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14006" h="678836" fill="none" extrusionOk="0">
                  <a:moveTo>
                    <a:pt x="0" y="113142"/>
                  </a:moveTo>
                  <a:cubicBezTo>
                    <a:pt x="-6207" y="48076"/>
                    <a:pt x="53802" y="-1496"/>
                    <a:pt x="113142" y="0"/>
                  </a:cubicBezTo>
                  <a:cubicBezTo>
                    <a:pt x="274704" y="-5145"/>
                    <a:pt x="362719" y="-3528"/>
                    <a:pt x="469001" y="0"/>
                  </a:cubicBezTo>
                  <a:cubicBezTo>
                    <a:pt x="556316" y="-82120"/>
                    <a:pt x="665727" y="-129036"/>
                    <a:pt x="758178" y="-213107"/>
                  </a:cubicBezTo>
                  <a:cubicBezTo>
                    <a:pt x="940664" y="-98149"/>
                    <a:pt x="1054488" y="-54760"/>
                    <a:pt x="1172503" y="0"/>
                  </a:cubicBezTo>
                  <a:cubicBezTo>
                    <a:pt x="1362030" y="10333"/>
                    <a:pt x="1550357" y="-16603"/>
                    <a:pt x="1697240" y="0"/>
                  </a:cubicBezTo>
                  <a:cubicBezTo>
                    <a:pt x="1844123" y="16603"/>
                    <a:pt x="2047312" y="9890"/>
                    <a:pt x="2237261" y="0"/>
                  </a:cubicBezTo>
                  <a:cubicBezTo>
                    <a:pt x="2427210" y="-9890"/>
                    <a:pt x="2521304" y="-3474"/>
                    <a:pt x="2700864" y="0"/>
                  </a:cubicBezTo>
                  <a:cubicBezTo>
                    <a:pt x="2754921" y="-1951"/>
                    <a:pt x="2812211" y="48297"/>
                    <a:pt x="2814006" y="113142"/>
                  </a:cubicBezTo>
                  <a:lnTo>
                    <a:pt x="2814006" y="113139"/>
                  </a:lnTo>
                  <a:lnTo>
                    <a:pt x="2814006" y="113139"/>
                  </a:lnTo>
                  <a:cubicBezTo>
                    <a:pt x="2805994" y="170957"/>
                    <a:pt x="2817279" y="237648"/>
                    <a:pt x="2814006" y="282848"/>
                  </a:cubicBezTo>
                  <a:cubicBezTo>
                    <a:pt x="2821992" y="411435"/>
                    <a:pt x="2817343" y="493948"/>
                    <a:pt x="2814006" y="565694"/>
                  </a:cubicBezTo>
                  <a:cubicBezTo>
                    <a:pt x="2807057" y="638902"/>
                    <a:pt x="2773635" y="678959"/>
                    <a:pt x="2700864" y="678836"/>
                  </a:cubicBezTo>
                  <a:cubicBezTo>
                    <a:pt x="2484493" y="672290"/>
                    <a:pt x="2338744" y="665444"/>
                    <a:pt x="2160843" y="678836"/>
                  </a:cubicBezTo>
                  <a:cubicBezTo>
                    <a:pt x="1982942" y="692228"/>
                    <a:pt x="1828694" y="679783"/>
                    <a:pt x="1697240" y="678836"/>
                  </a:cubicBezTo>
                  <a:cubicBezTo>
                    <a:pt x="1565786" y="677889"/>
                    <a:pt x="1414215" y="675899"/>
                    <a:pt x="1172503" y="678836"/>
                  </a:cubicBezTo>
                  <a:cubicBezTo>
                    <a:pt x="1050401" y="669275"/>
                    <a:pt x="947707" y="672061"/>
                    <a:pt x="820752" y="678836"/>
                  </a:cubicBezTo>
                  <a:cubicBezTo>
                    <a:pt x="693797" y="685611"/>
                    <a:pt x="639132" y="692014"/>
                    <a:pt x="469001" y="678836"/>
                  </a:cubicBezTo>
                  <a:lnTo>
                    <a:pt x="469001" y="678836"/>
                  </a:lnTo>
                  <a:cubicBezTo>
                    <a:pt x="387450" y="686331"/>
                    <a:pt x="248602" y="681148"/>
                    <a:pt x="113142" y="678836"/>
                  </a:cubicBezTo>
                  <a:cubicBezTo>
                    <a:pt x="56114" y="677535"/>
                    <a:pt x="4738" y="639642"/>
                    <a:pt x="0" y="565694"/>
                  </a:cubicBezTo>
                  <a:cubicBezTo>
                    <a:pt x="1092" y="490633"/>
                    <a:pt x="-5298" y="344160"/>
                    <a:pt x="0" y="282848"/>
                  </a:cubicBezTo>
                  <a:cubicBezTo>
                    <a:pt x="-3790" y="199816"/>
                    <a:pt x="-750" y="182437"/>
                    <a:pt x="0" y="113139"/>
                  </a:cubicBezTo>
                  <a:lnTo>
                    <a:pt x="0" y="113139"/>
                  </a:lnTo>
                  <a:lnTo>
                    <a:pt x="0" y="113142"/>
                  </a:lnTo>
                  <a:close/>
                </a:path>
                <a:path w="2814006" h="678836" stroke="0" extrusionOk="0">
                  <a:moveTo>
                    <a:pt x="0" y="113142"/>
                  </a:moveTo>
                  <a:cubicBezTo>
                    <a:pt x="870" y="60226"/>
                    <a:pt x="44021" y="-4023"/>
                    <a:pt x="113142" y="0"/>
                  </a:cubicBezTo>
                  <a:cubicBezTo>
                    <a:pt x="280769" y="-4621"/>
                    <a:pt x="297055" y="11167"/>
                    <a:pt x="469001" y="0"/>
                  </a:cubicBezTo>
                  <a:cubicBezTo>
                    <a:pt x="574272" y="-80488"/>
                    <a:pt x="681306" y="-167710"/>
                    <a:pt x="758178" y="-213107"/>
                  </a:cubicBezTo>
                  <a:cubicBezTo>
                    <a:pt x="936898" y="-108180"/>
                    <a:pt x="1027380" y="-95732"/>
                    <a:pt x="1172503" y="0"/>
                  </a:cubicBezTo>
                  <a:cubicBezTo>
                    <a:pt x="1410116" y="-6415"/>
                    <a:pt x="1542425" y="279"/>
                    <a:pt x="1651389" y="0"/>
                  </a:cubicBezTo>
                  <a:cubicBezTo>
                    <a:pt x="1760353" y="-279"/>
                    <a:pt x="1958529" y="11677"/>
                    <a:pt x="2145560" y="0"/>
                  </a:cubicBezTo>
                  <a:cubicBezTo>
                    <a:pt x="2332591" y="-11677"/>
                    <a:pt x="2462974" y="-12920"/>
                    <a:pt x="2700864" y="0"/>
                  </a:cubicBezTo>
                  <a:cubicBezTo>
                    <a:pt x="2775357" y="-3996"/>
                    <a:pt x="2809629" y="55350"/>
                    <a:pt x="2814006" y="113142"/>
                  </a:cubicBezTo>
                  <a:lnTo>
                    <a:pt x="2814006" y="113139"/>
                  </a:lnTo>
                  <a:lnTo>
                    <a:pt x="2814006" y="113139"/>
                  </a:lnTo>
                  <a:cubicBezTo>
                    <a:pt x="2809860" y="179755"/>
                    <a:pt x="2815885" y="244154"/>
                    <a:pt x="2814006" y="282848"/>
                  </a:cubicBezTo>
                  <a:cubicBezTo>
                    <a:pt x="2815339" y="413559"/>
                    <a:pt x="2827544" y="496165"/>
                    <a:pt x="2814006" y="565694"/>
                  </a:cubicBezTo>
                  <a:cubicBezTo>
                    <a:pt x="2807409" y="623297"/>
                    <a:pt x="2765562" y="664806"/>
                    <a:pt x="2700864" y="678836"/>
                  </a:cubicBezTo>
                  <a:cubicBezTo>
                    <a:pt x="2463688" y="663132"/>
                    <a:pt x="2361512" y="695834"/>
                    <a:pt x="2221978" y="678836"/>
                  </a:cubicBezTo>
                  <a:cubicBezTo>
                    <a:pt x="2082444" y="661838"/>
                    <a:pt x="1948099" y="691315"/>
                    <a:pt x="1697240" y="678836"/>
                  </a:cubicBezTo>
                  <a:cubicBezTo>
                    <a:pt x="1446381" y="666357"/>
                    <a:pt x="1356382" y="660124"/>
                    <a:pt x="1172503" y="678836"/>
                  </a:cubicBezTo>
                  <a:cubicBezTo>
                    <a:pt x="1007169" y="694655"/>
                    <a:pt x="936520" y="674867"/>
                    <a:pt x="827787" y="678836"/>
                  </a:cubicBezTo>
                  <a:cubicBezTo>
                    <a:pt x="719054" y="682805"/>
                    <a:pt x="638676" y="692461"/>
                    <a:pt x="469001" y="678836"/>
                  </a:cubicBezTo>
                  <a:lnTo>
                    <a:pt x="469001" y="678836"/>
                  </a:lnTo>
                  <a:cubicBezTo>
                    <a:pt x="354435" y="662063"/>
                    <a:pt x="273248" y="685791"/>
                    <a:pt x="113142" y="678836"/>
                  </a:cubicBezTo>
                  <a:cubicBezTo>
                    <a:pt x="48759" y="680088"/>
                    <a:pt x="5726" y="630344"/>
                    <a:pt x="0" y="565694"/>
                  </a:cubicBezTo>
                  <a:cubicBezTo>
                    <a:pt x="3367" y="497645"/>
                    <a:pt x="-10082" y="416535"/>
                    <a:pt x="0" y="282848"/>
                  </a:cubicBezTo>
                  <a:cubicBezTo>
                    <a:pt x="3672" y="208351"/>
                    <a:pt x="-5406" y="189852"/>
                    <a:pt x="0" y="113139"/>
                  </a:cubicBezTo>
                  <a:lnTo>
                    <a:pt x="0" y="113139"/>
                  </a:lnTo>
                  <a:lnTo>
                    <a:pt x="0" y="113142"/>
                  </a:lnTo>
                  <a:close/>
                </a:path>
              </a:pathLst>
            </a:custGeom>
            <a:solidFill>
              <a:srgbClr val="ACFCE8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23057"/>
                        <a:gd name="adj2" fmla="val -81393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61" name="หัวข้อ">
              <a:extLst>
                <a:ext uri="{FF2B5EF4-FFF2-40B4-BE49-F238E27FC236}">
                  <a16:creationId xmlns:a16="http://schemas.microsoft.com/office/drawing/2014/main" id="{8BA83BE6-6F47-4EB5-88AE-04AFF63D14F7}"/>
                </a:ext>
              </a:extLst>
            </p:cNvPr>
            <p:cNvSpPr txBox="1"/>
            <p:nvPr/>
          </p:nvSpPr>
          <p:spPr>
            <a:xfrm>
              <a:off x="6973523" y="3629800"/>
              <a:ext cx="2943467" cy="4924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8 กิโลกรัม 50 กรัม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729B452-4666-4B63-8D97-58D139C9D16B}"/>
              </a:ext>
            </a:extLst>
          </p:cNvPr>
          <p:cNvGrpSpPr/>
          <p:nvPr/>
        </p:nvGrpSpPr>
        <p:grpSpPr>
          <a:xfrm>
            <a:off x="7223026" y="2720152"/>
            <a:ext cx="3580091" cy="1695692"/>
            <a:chOff x="7091962" y="3561539"/>
            <a:chExt cx="2877670" cy="1695692"/>
          </a:xfrm>
        </p:grpSpPr>
        <p:sp>
          <p:nvSpPr>
            <p:cNvPr id="71" name="Speech Bubble: Rectangle with Corners Rounded 70">
              <a:extLst>
                <a:ext uri="{FF2B5EF4-FFF2-40B4-BE49-F238E27FC236}">
                  <a16:creationId xmlns:a16="http://schemas.microsoft.com/office/drawing/2014/main" id="{1C1AFB4B-DF78-4398-BC2E-8DB25911882F}"/>
                </a:ext>
              </a:extLst>
            </p:cNvPr>
            <p:cNvSpPr/>
            <p:nvPr/>
          </p:nvSpPr>
          <p:spPr>
            <a:xfrm>
              <a:off x="7091962" y="3561539"/>
              <a:ext cx="2873090" cy="1402147"/>
            </a:xfrm>
            <a:custGeom>
              <a:avLst/>
              <a:gdLst>
                <a:gd name="connsiteX0" fmla="*/ 0 w 2873090"/>
                <a:gd name="connsiteY0" fmla="*/ 233696 h 1402147"/>
                <a:gd name="connsiteX1" fmla="*/ 233696 w 2873090"/>
                <a:gd name="connsiteY1" fmla="*/ 0 h 1402147"/>
                <a:gd name="connsiteX2" fmla="*/ 478848 w 2873090"/>
                <a:gd name="connsiteY2" fmla="*/ 0 h 1402147"/>
                <a:gd name="connsiteX3" fmla="*/ 478848 w 2873090"/>
                <a:gd name="connsiteY3" fmla="*/ 0 h 1402147"/>
                <a:gd name="connsiteX4" fmla="*/ 823619 w 2873090"/>
                <a:gd name="connsiteY4" fmla="*/ 0 h 1402147"/>
                <a:gd name="connsiteX5" fmla="*/ 1197121 w 2873090"/>
                <a:gd name="connsiteY5" fmla="*/ 0 h 1402147"/>
                <a:gd name="connsiteX6" fmla="*/ 1677879 w 2873090"/>
                <a:gd name="connsiteY6" fmla="*/ 0 h 1402147"/>
                <a:gd name="connsiteX7" fmla="*/ 2115368 w 2873090"/>
                <a:gd name="connsiteY7" fmla="*/ 0 h 1402147"/>
                <a:gd name="connsiteX8" fmla="*/ 2639394 w 2873090"/>
                <a:gd name="connsiteY8" fmla="*/ 0 h 1402147"/>
                <a:gd name="connsiteX9" fmla="*/ 2873090 w 2873090"/>
                <a:gd name="connsiteY9" fmla="*/ 233696 h 1402147"/>
                <a:gd name="connsiteX10" fmla="*/ 2873090 w 2873090"/>
                <a:gd name="connsiteY10" fmla="*/ 233691 h 1402147"/>
                <a:gd name="connsiteX11" fmla="*/ 2873090 w 2873090"/>
                <a:gd name="connsiteY11" fmla="*/ 233691 h 1402147"/>
                <a:gd name="connsiteX12" fmla="*/ 2873090 w 2873090"/>
                <a:gd name="connsiteY12" fmla="*/ 584228 h 1402147"/>
                <a:gd name="connsiteX13" fmla="*/ 2873090 w 2873090"/>
                <a:gd name="connsiteY13" fmla="*/ 1168451 h 1402147"/>
                <a:gd name="connsiteX14" fmla="*/ 2639394 w 2873090"/>
                <a:gd name="connsiteY14" fmla="*/ 1402147 h 1402147"/>
                <a:gd name="connsiteX15" fmla="*/ 2129791 w 2873090"/>
                <a:gd name="connsiteY15" fmla="*/ 1402147 h 1402147"/>
                <a:gd name="connsiteX16" fmla="*/ 1663456 w 2873090"/>
                <a:gd name="connsiteY16" fmla="*/ 1402147 h 1402147"/>
                <a:gd name="connsiteX17" fmla="*/ 1197121 w 2873090"/>
                <a:gd name="connsiteY17" fmla="*/ 1402147 h 1402147"/>
                <a:gd name="connsiteX18" fmla="*/ 845167 w 2873090"/>
                <a:gd name="connsiteY18" fmla="*/ 1402147 h 1402147"/>
                <a:gd name="connsiteX19" fmla="*/ 478848 w 2873090"/>
                <a:gd name="connsiteY19" fmla="*/ 1402147 h 1402147"/>
                <a:gd name="connsiteX20" fmla="*/ 478848 w 2873090"/>
                <a:gd name="connsiteY20" fmla="*/ 1402147 h 1402147"/>
                <a:gd name="connsiteX21" fmla="*/ 233696 w 2873090"/>
                <a:gd name="connsiteY21" fmla="*/ 1402147 h 1402147"/>
                <a:gd name="connsiteX22" fmla="*/ 0 w 2873090"/>
                <a:gd name="connsiteY22" fmla="*/ 1168451 h 1402147"/>
                <a:gd name="connsiteX23" fmla="*/ 0 w 2873090"/>
                <a:gd name="connsiteY23" fmla="*/ 584228 h 1402147"/>
                <a:gd name="connsiteX24" fmla="*/ -426108 w 2873090"/>
                <a:gd name="connsiteY24" fmla="*/ 418863 h 1402147"/>
                <a:gd name="connsiteX25" fmla="*/ 0 w 2873090"/>
                <a:gd name="connsiteY25" fmla="*/ 233691 h 1402147"/>
                <a:gd name="connsiteX26" fmla="*/ 0 w 2873090"/>
                <a:gd name="connsiteY26" fmla="*/ 233696 h 140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873090" h="1402147" fill="none" extrusionOk="0">
                  <a:moveTo>
                    <a:pt x="0" y="233696"/>
                  </a:moveTo>
                  <a:cubicBezTo>
                    <a:pt x="20207" y="95911"/>
                    <a:pt x="119612" y="-1300"/>
                    <a:pt x="233696" y="0"/>
                  </a:cubicBezTo>
                  <a:cubicBezTo>
                    <a:pt x="297779" y="632"/>
                    <a:pt x="370987" y="-5491"/>
                    <a:pt x="478848" y="0"/>
                  </a:cubicBezTo>
                  <a:lnTo>
                    <a:pt x="478848" y="0"/>
                  </a:lnTo>
                  <a:cubicBezTo>
                    <a:pt x="606857" y="-14190"/>
                    <a:pt x="656595" y="-3247"/>
                    <a:pt x="823619" y="0"/>
                  </a:cubicBezTo>
                  <a:cubicBezTo>
                    <a:pt x="990643" y="3247"/>
                    <a:pt x="1034385" y="10264"/>
                    <a:pt x="1197121" y="0"/>
                  </a:cubicBezTo>
                  <a:cubicBezTo>
                    <a:pt x="1358584" y="12345"/>
                    <a:pt x="1566628" y="14137"/>
                    <a:pt x="1677879" y="0"/>
                  </a:cubicBezTo>
                  <a:cubicBezTo>
                    <a:pt x="1789130" y="-14137"/>
                    <a:pt x="1944951" y="-11959"/>
                    <a:pt x="2115368" y="0"/>
                  </a:cubicBezTo>
                  <a:cubicBezTo>
                    <a:pt x="2285785" y="11959"/>
                    <a:pt x="2485744" y="-1730"/>
                    <a:pt x="2639394" y="0"/>
                  </a:cubicBezTo>
                  <a:cubicBezTo>
                    <a:pt x="2771412" y="4117"/>
                    <a:pt x="2888984" y="87206"/>
                    <a:pt x="2873090" y="233696"/>
                  </a:cubicBezTo>
                  <a:lnTo>
                    <a:pt x="2873090" y="233691"/>
                  </a:lnTo>
                  <a:lnTo>
                    <a:pt x="2873090" y="233691"/>
                  </a:lnTo>
                  <a:cubicBezTo>
                    <a:pt x="2881719" y="365436"/>
                    <a:pt x="2866745" y="434685"/>
                    <a:pt x="2873090" y="584228"/>
                  </a:cubicBezTo>
                  <a:cubicBezTo>
                    <a:pt x="2855062" y="802263"/>
                    <a:pt x="2877762" y="1019754"/>
                    <a:pt x="2873090" y="1168451"/>
                  </a:cubicBezTo>
                  <a:cubicBezTo>
                    <a:pt x="2887034" y="1291350"/>
                    <a:pt x="2786789" y="1409617"/>
                    <a:pt x="2639394" y="1402147"/>
                  </a:cubicBezTo>
                  <a:cubicBezTo>
                    <a:pt x="2409373" y="1412344"/>
                    <a:pt x="2294842" y="1416685"/>
                    <a:pt x="2129791" y="1402147"/>
                  </a:cubicBezTo>
                  <a:cubicBezTo>
                    <a:pt x="1964740" y="1387609"/>
                    <a:pt x="1885570" y="1420025"/>
                    <a:pt x="1663456" y="1402147"/>
                  </a:cubicBezTo>
                  <a:cubicBezTo>
                    <a:pt x="1441343" y="1384269"/>
                    <a:pt x="1308441" y="1416677"/>
                    <a:pt x="1197121" y="1402147"/>
                  </a:cubicBezTo>
                  <a:cubicBezTo>
                    <a:pt x="1030113" y="1387135"/>
                    <a:pt x="1012863" y="1392055"/>
                    <a:pt x="845167" y="1402147"/>
                  </a:cubicBezTo>
                  <a:cubicBezTo>
                    <a:pt x="677471" y="1412239"/>
                    <a:pt x="660229" y="1413502"/>
                    <a:pt x="478848" y="1402147"/>
                  </a:cubicBezTo>
                  <a:lnTo>
                    <a:pt x="478848" y="1402147"/>
                  </a:lnTo>
                  <a:cubicBezTo>
                    <a:pt x="357401" y="1412445"/>
                    <a:pt x="338676" y="1403415"/>
                    <a:pt x="233696" y="1402147"/>
                  </a:cubicBezTo>
                  <a:cubicBezTo>
                    <a:pt x="110400" y="1384267"/>
                    <a:pt x="4747" y="1308809"/>
                    <a:pt x="0" y="1168451"/>
                  </a:cubicBezTo>
                  <a:cubicBezTo>
                    <a:pt x="-15188" y="1022739"/>
                    <a:pt x="1774" y="759241"/>
                    <a:pt x="0" y="584228"/>
                  </a:cubicBezTo>
                  <a:cubicBezTo>
                    <a:pt x="-183329" y="513057"/>
                    <a:pt x="-275937" y="495398"/>
                    <a:pt x="-426108" y="418863"/>
                  </a:cubicBezTo>
                  <a:cubicBezTo>
                    <a:pt x="-247798" y="336542"/>
                    <a:pt x="-154508" y="297387"/>
                    <a:pt x="0" y="233691"/>
                  </a:cubicBezTo>
                  <a:lnTo>
                    <a:pt x="0" y="233696"/>
                  </a:lnTo>
                  <a:close/>
                </a:path>
                <a:path w="2873090" h="1402147" stroke="0" extrusionOk="0">
                  <a:moveTo>
                    <a:pt x="0" y="233696"/>
                  </a:moveTo>
                  <a:cubicBezTo>
                    <a:pt x="1191" y="117725"/>
                    <a:pt x="101730" y="-1758"/>
                    <a:pt x="233696" y="0"/>
                  </a:cubicBezTo>
                  <a:cubicBezTo>
                    <a:pt x="337206" y="1273"/>
                    <a:pt x="425637" y="-8255"/>
                    <a:pt x="478848" y="0"/>
                  </a:cubicBezTo>
                  <a:lnTo>
                    <a:pt x="478848" y="0"/>
                  </a:lnTo>
                  <a:cubicBezTo>
                    <a:pt x="588491" y="9270"/>
                    <a:pt x="675644" y="4275"/>
                    <a:pt x="816436" y="0"/>
                  </a:cubicBezTo>
                  <a:cubicBezTo>
                    <a:pt x="957228" y="-4275"/>
                    <a:pt x="1061098" y="-7758"/>
                    <a:pt x="1197121" y="0"/>
                  </a:cubicBezTo>
                  <a:cubicBezTo>
                    <a:pt x="1438043" y="3118"/>
                    <a:pt x="1587356" y="4491"/>
                    <a:pt x="1692301" y="0"/>
                  </a:cubicBezTo>
                  <a:cubicBezTo>
                    <a:pt x="1797246" y="-4491"/>
                    <a:pt x="1996735" y="-1100"/>
                    <a:pt x="2201905" y="0"/>
                  </a:cubicBezTo>
                  <a:cubicBezTo>
                    <a:pt x="2407075" y="1100"/>
                    <a:pt x="2504499" y="18029"/>
                    <a:pt x="2639394" y="0"/>
                  </a:cubicBezTo>
                  <a:cubicBezTo>
                    <a:pt x="2772844" y="-1392"/>
                    <a:pt x="2876536" y="103482"/>
                    <a:pt x="2873090" y="233696"/>
                  </a:cubicBezTo>
                  <a:lnTo>
                    <a:pt x="2873090" y="233691"/>
                  </a:lnTo>
                  <a:lnTo>
                    <a:pt x="2873090" y="233691"/>
                  </a:lnTo>
                  <a:cubicBezTo>
                    <a:pt x="2866500" y="339372"/>
                    <a:pt x="2890049" y="459031"/>
                    <a:pt x="2873090" y="584228"/>
                  </a:cubicBezTo>
                  <a:cubicBezTo>
                    <a:pt x="2868420" y="767949"/>
                    <a:pt x="2855372" y="1019490"/>
                    <a:pt x="2873090" y="1168451"/>
                  </a:cubicBezTo>
                  <a:cubicBezTo>
                    <a:pt x="2883613" y="1319742"/>
                    <a:pt x="2743749" y="1383851"/>
                    <a:pt x="2639394" y="1402147"/>
                  </a:cubicBezTo>
                  <a:cubicBezTo>
                    <a:pt x="2445790" y="1389543"/>
                    <a:pt x="2313490" y="1392892"/>
                    <a:pt x="2144214" y="1402147"/>
                  </a:cubicBezTo>
                  <a:cubicBezTo>
                    <a:pt x="1974938" y="1411402"/>
                    <a:pt x="1864629" y="1384064"/>
                    <a:pt x="1634610" y="1402147"/>
                  </a:cubicBezTo>
                  <a:cubicBezTo>
                    <a:pt x="1404591" y="1420230"/>
                    <a:pt x="1308167" y="1393104"/>
                    <a:pt x="1197121" y="1402147"/>
                  </a:cubicBezTo>
                  <a:cubicBezTo>
                    <a:pt x="1082370" y="1403433"/>
                    <a:pt x="937181" y="1385751"/>
                    <a:pt x="830802" y="1402147"/>
                  </a:cubicBezTo>
                  <a:cubicBezTo>
                    <a:pt x="724423" y="1418543"/>
                    <a:pt x="604327" y="1389598"/>
                    <a:pt x="478848" y="1402147"/>
                  </a:cubicBezTo>
                  <a:lnTo>
                    <a:pt x="478848" y="1402147"/>
                  </a:lnTo>
                  <a:cubicBezTo>
                    <a:pt x="365100" y="1398434"/>
                    <a:pt x="315603" y="1401107"/>
                    <a:pt x="233696" y="1402147"/>
                  </a:cubicBezTo>
                  <a:cubicBezTo>
                    <a:pt x="97745" y="1407079"/>
                    <a:pt x="-16193" y="1308212"/>
                    <a:pt x="0" y="1168451"/>
                  </a:cubicBezTo>
                  <a:cubicBezTo>
                    <a:pt x="15898" y="1005630"/>
                    <a:pt x="-27723" y="814954"/>
                    <a:pt x="0" y="584228"/>
                  </a:cubicBezTo>
                  <a:cubicBezTo>
                    <a:pt x="-124803" y="531610"/>
                    <a:pt x="-329906" y="453724"/>
                    <a:pt x="-426108" y="418863"/>
                  </a:cubicBezTo>
                  <a:cubicBezTo>
                    <a:pt x="-241503" y="343919"/>
                    <a:pt x="-158004" y="325606"/>
                    <a:pt x="0" y="233691"/>
                  </a:cubicBezTo>
                  <a:lnTo>
                    <a:pt x="0" y="233696"/>
                  </a:lnTo>
                  <a:close/>
                </a:path>
              </a:pathLst>
            </a:custGeom>
            <a:solidFill>
              <a:srgbClr val="ACFCE8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64831"/>
                        <a:gd name="adj2" fmla="val -20127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72" name="หัวข้อ">
              <a:extLst>
                <a:ext uri="{FF2B5EF4-FFF2-40B4-BE49-F238E27FC236}">
                  <a16:creationId xmlns:a16="http://schemas.microsoft.com/office/drawing/2014/main" id="{B0C17EDF-1CBA-426E-A9DA-2C05967D2ACA}"/>
                </a:ext>
              </a:extLst>
            </p:cNvPr>
            <p:cNvSpPr txBox="1"/>
            <p:nvPr/>
          </p:nvSpPr>
          <p:spPr>
            <a:xfrm>
              <a:off x="7125043" y="3626015"/>
              <a:ext cx="2844589" cy="163121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40 กิโลกรัม</a:t>
              </a:r>
            </a:p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เท่ากับ</a:t>
              </a:r>
            </a:p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39 กิโลกรัม 1,000 กรัม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311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40" grpId="0"/>
      <p:bldP spid="42" grpId="0"/>
      <p:bldP spid="32" grpId="0"/>
      <p:bldP spid="33" grpId="0"/>
      <p:bldP spid="43" grpId="0"/>
      <p:bldP spid="67" grpId="0"/>
      <p:bldP spid="68" grpId="0"/>
      <p:bldP spid="69" grpId="0"/>
      <p:bldP spid="70" grpId="0"/>
      <p:bldP spid="59" grpId="0"/>
      <p:bldP spid="60" grpId="0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5415713-98BA-4B63-9EA6-032D48A5FC31}"/>
              </a:ext>
            </a:extLst>
          </p:cNvPr>
          <p:cNvGrpSpPr/>
          <p:nvPr/>
        </p:nvGrpSpPr>
        <p:grpSpPr>
          <a:xfrm>
            <a:off x="253658" y="135711"/>
            <a:ext cx="10835438" cy="1373049"/>
            <a:chOff x="253658" y="135711"/>
            <a:chExt cx="10835438" cy="13730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44A90FB-4A05-4D04-B833-0934D9924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031" y="251246"/>
              <a:ext cx="10489065" cy="1257514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0843CE0-31D7-49FC-BB56-9C0688DDA722}"/>
                </a:ext>
              </a:extLst>
            </p:cNvPr>
            <p:cNvGrpSpPr/>
            <p:nvPr/>
          </p:nvGrpSpPr>
          <p:grpSpPr>
            <a:xfrm>
              <a:off x="253658" y="135711"/>
              <a:ext cx="1146415" cy="1164882"/>
              <a:chOff x="678134" y="2484634"/>
              <a:chExt cx="1146415" cy="1164882"/>
            </a:xfrm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6075B297-F1BB-4F94-9D48-ED79500799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9" name="หัวข้อ">
                <a:extLst>
                  <a:ext uri="{FF2B5EF4-FFF2-40B4-BE49-F238E27FC236}">
                    <a16:creationId xmlns:a16="http://schemas.microsoft.com/office/drawing/2014/main" id="{ECAF9974-EACF-49D2-A4FA-1FA76C1FB08E}"/>
                  </a:ext>
                </a:extLst>
              </p:cNvPr>
              <p:cNvSpPr txBox="1"/>
              <p:nvPr/>
            </p:nvSpPr>
            <p:spPr>
              <a:xfrm>
                <a:off x="966745" y="248463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4</a:t>
                </a:r>
              </a:p>
            </p:txBody>
          </p:sp>
        </p:grpSp>
        <p:sp>
          <p:nvSpPr>
            <p:cNvPr id="10" name="หัวข้อ">
              <a:extLst>
                <a:ext uri="{FF2B5EF4-FFF2-40B4-BE49-F238E27FC236}">
                  <a16:creationId xmlns:a16="http://schemas.microsoft.com/office/drawing/2014/main" id="{65EAA790-3700-4AFF-9C99-47C59D2F4951}"/>
                </a:ext>
              </a:extLst>
            </p:cNvPr>
            <p:cNvSpPr txBox="1"/>
            <p:nvPr/>
          </p:nvSpPr>
          <p:spPr>
            <a:xfrm>
              <a:off x="1464645" y="373680"/>
              <a:ext cx="9624451" cy="101822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รถยนต์และมังคุดมีน้ำหนักรวมกัน 2 ตัน 300 กิโลกรัม </a:t>
              </a:r>
            </a:p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ถ้ารถยนต์หนัก 1 ตัน 900 กิโลกรัม มังคุดหนักเท่าไร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615808"/>
            <a:ext cx="11493661" cy="2010452"/>
          </a:xfrm>
          <a:prstGeom prst="roundRect">
            <a:avLst>
              <a:gd name="adj" fmla="val 14251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91B9C5-B140-4A49-9B24-01C8839128BE}"/>
              </a:ext>
            </a:extLst>
          </p:cNvPr>
          <p:cNvGrpSpPr/>
          <p:nvPr/>
        </p:nvGrpSpPr>
        <p:grpSpPr>
          <a:xfrm>
            <a:off x="1086765" y="1786025"/>
            <a:ext cx="1804792" cy="574379"/>
            <a:chOff x="699796" y="3227654"/>
            <a:chExt cx="1865603" cy="5743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6CE278-1348-4DF9-9757-50DA47C7A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CC1D1C-36FF-4967-8228-2144562053B7}"/>
                </a:ext>
              </a:extLst>
            </p:cNvPr>
            <p:cNvSpPr txBox="1"/>
            <p:nvPr/>
          </p:nvSpPr>
          <p:spPr>
            <a:xfrm>
              <a:off x="735354" y="3278813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CBACD38-6415-4DF8-83F2-AEB6ADB3B1D3}"/>
              </a:ext>
            </a:extLst>
          </p:cNvPr>
          <p:cNvSpPr txBox="1"/>
          <p:nvPr/>
        </p:nvSpPr>
        <p:spPr>
          <a:xfrm>
            <a:off x="2914759" y="1841543"/>
            <a:ext cx="595763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มังคุดหนักเท่าไร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19532A-8154-4DCB-9ABC-7B55AEF955C8}"/>
              </a:ext>
            </a:extLst>
          </p:cNvPr>
          <p:cNvGrpSpPr/>
          <p:nvPr/>
        </p:nvGrpSpPr>
        <p:grpSpPr>
          <a:xfrm>
            <a:off x="1086765" y="2465093"/>
            <a:ext cx="1804792" cy="571331"/>
            <a:chOff x="699796" y="3227654"/>
            <a:chExt cx="1865603" cy="5713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2D2869-CE18-4BF3-80AD-69349B671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CB8FF1-9832-4CF6-8ED4-A308314CC1C2}"/>
                </a:ext>
              </a:extLst>
            </p:cNvPr>
            <p:cNvSpPr txBox="1"/>
            <p:nvPr/>
          </p:nvSpPr>
          <p:spPr>
            <a:xfrm>
              <a:off x="735354" y="3275765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EAD788-618C-4BDE-A5DB-349AA9F6A596}"/>
              </a:ext>
            </a:extLst>
          </p:cNvPr>
          <p:cNvSpPr txBox="1"/>
          <p:nvPr/>
        </p:nvSpPr>
        <p:spPr>
          <a:xfrm>
            <a:off x="2914759" y="2512991"/>
            <a:ext cx="7590682" cy="10182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รถยนต์และมังคุดมีน้ำหนักรวมกัน 2 ตัน 300 กิโลกรัม</a:t>
            </a:r>
          </a:p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ถ้ารถยนต์หนัก 1 ตัน 900 กิโลกรัม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D1A484-8494-4182-9082-B6149F3833AB}"/>
              </a:ext>
            </a:extLst>
          </p:cNvPr>
          <p:cNvGrpSpPr/>
          <p:nvPr/>
        </p:nvGrpSpPr>
        <p:grpSpPr>
          <a:xfrm>
            <a:off x="347317" y="3768843"/>
            <a:ext cx="11493661" cy="2853919"/>
            <a:chOff x="347317" y="3768843"/>
            <a:chExt cx="11493661" cy="2853919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251AC9B1-3060-4692-87EB-B13247E9E07C}"/>
                </a:ext>
              </a:extLst>
            </p:cNvPr>
            <p:cNvSpPr/>
            <p:nvPr/>
          </p:nvSpPr>
          <p:spPr>
            <a:xfrm>
              <a:off x="347317" y="3768843"/>
              <a:ext cx="11493661" cy="2853919"/>
            </a:xfrm>
            <a:prstGeom prst="roundRect">
              <a:avLst>
                <a:gd name="adj" fmla="val 14251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3326023-DA7A-4DBF-AF8C-1581453971BD}"/>
                </a:ext>
              </a:extLst>
            </p:cNvPr>
            <p:cNvGrpSpPr/>
            <p:nvPr/>
          </p:nvGrpSpPr>
          <p:grpSpPr>
            <a:xfrm>
              <a:off x="1796468" y="3960856"/>
              <a:ext cx="8595358" cy="2488570"/>
              <a:chOff x="1798320" y="3845106"/>
              <a:chExt cx="8595358" cy="248857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3295626-F3A8-4295-9791-BCFC8D4D3443}"/>
                  </a:ext>
                </a:extLst>
              </p:cNvPr>
              <p:cNvSpPr/>
              <p:nvPr/>
            </p:nvSpPr>
            <p:spPr>
              <a:xfrm>
                <a:off x="1798321" y="5247755"/>
                <a:ext cx="7100501" cy="504000"/>
              </a:xfrm>
              <a:prstGeom prst="rect">
                <a:avLst/>
              </a:prstGeom>
              <a:solidFill>
                <a:srgbClr val="99FF99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6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1 ตัน 900 กิโลกรัม</a:t>
                </a:r>
                <a:endParaRPr lang="en-US" sz="26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5FCBFAF3-1F66-4295-BD0A-5FB0D4028C35}"/>
                  </a:ext>
                </a:extLst>
              </p:cNvPr>
              <p:cNvGrpSpPr/>
              <p:nvPr/>
            </p:nvGrpSpPr>
            <p:grpSpPr>
              <a:xfrm rot="10800000">
                <a:off x="1798321" y="3845106"/>
                <a:ext cx="8595357" cy="854809"/>
                <a:chOff x="1086766" y="5284037"/>
                <a:chExt cx="6143090" cy="854809"/>
              </a:xfrm>
            </p:grpSpPr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771990FF-915D-4058-8751-0C69A735E4D7}"/>
                    </a:ext>
                  </a:extLst>
                </p:cNvPr>
                <p:cNvSpPr txBox="1"/>
                <p:nvPr/>
              </p:nvSpPr>
              <p:spPr>
                <a:xfrm rot="10800000">
                  <a:off x="1086773" y="5646403"/>
                  <a:ext cx="6143083" cy="49244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6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รถยนต์และมังคุด</a:t>
                  </a:r>
                </a:p>
              </p:txBody>
            </p: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5862F2DD-1DFB-4C77-BA8D-1A2EB61A505D}"/>
                    </a:ext>
                  </a:extLst>
                </p:cNvPr>
                <p:cNvGrpSpPr/>
                <p:nvPr/>
              </p:nvGrpSpPr>
              <p:grpSpPr>
                <a:xfrm>
                  <a:off x="1086766" y="5284037"/>
                  <a:ext cx="6143090" cy="767733"/>
                  <a:chOff x="1834953" y="5844539"/>
                  <a:chExt cx="4068001" cy="540000"/>
                </a:xfrm>
              </p:grpSpPr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7225448B-B04A-4E29-A030-0DF12FC6B1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02953" y="5844539"/>
                    <a:ext cx="0" cy="5400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A1E718D9-3200-40E0-BE9E-C391245614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34953" y="5844539"/>
                    <a:ext cx="0" cy="5400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E183866C-6276-4E10-B375-0CDFFDE02C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>
                    <a:off x="3868954" y="4042075"/>
                    <a:ext cx="0" cy="40680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  <a:headEnd type="triangl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EB0B292-4AE6-4361-9A59-09BD4DF4BD91}"/>
                  </a:ext>
                </a:extLst>
              </p:cNvPr>
              <p:cNvSpPr/>
              <p:nvPr/>
            </p:nvSpPr>
            <p:spPr>
              <a:xfrm>
                <a:off x="1798321" y="4574465"/>
                <a:ext cx="8595343" cy="50400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600" b="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2 ต้น 300 กิโลกรัม </a:t>
                </a:r>
                <a:endParaRPr lang="en-US" sz="26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80F5B40-E529-4240-B320-98C631380CDB}"/>
                  </a:ext>
                </a:extLst>
              </p:cNvPr>
              <p:cNvGrpSpPr/>
              <p:nvPr/>
            </p:nvGrpSpPr>
            <p:grpSpPr>
              <a:xfrm rot="10800000">
                <a:off x="1798320" y="5782954"/>
                <a:ext cx="7100494" cy="550722"/>
                <a:chOff x="1086766" y="5284037"/>
                <a:chExt cx="6143090" cy="767733"/>
              </a:xfrm>
            </p:grpSpPr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E7B7997-2EAA-4828-AA33-EFD417656AD9}"/>
                    </a:ext>
                  </a:extLst>
                </p:cNvPr>
                <p:cNvSpPr txBox="1"/>
                <p:nvPr/>
              </p:nvSpPr>
              <p:spPr>
                <a:xfrm rot="10800000">
                  <a:off x="1086773" y="5415478"/>
                  <a:ext cx="6143083" cy="49244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6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รถยนต์</a:t>
                  </a:r>
                </a:p>
              </p:txBody>
            </p: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C3CBB012-38A3-4C0D-AFE2-77E042A79F43}"/>
                    </a:ext>
                  </a:extLst>
                </p:cNvPr>
                <p:cNvGrpSpPr/>
                <p:nvPr/>
              </p:nvGrpSpPr>
              <p:grpSpPr>
                <a:xfrm>
                  <a:off x="1086766" y="5284037"/>
                  <a:ext cx="6143090" cy="767733"/>
                  <a:chOff x="1834953" y="5844539"/>
                  <a:chExt cx="4068001" cy="540000"/>
                </a:xfrm>
              </p:grpSpPr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711B0E8A-116F-4E0C-A2BC-FA30190FE0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02953" y="5844539"/>
                    <a:ext cx="0" cy="5400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180DD842-AF70-43D1-AA70-57E9BE3240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34953" y="5844539"/>
                    <a:ext cx="0" cy="5400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FA184892-52E2-4D84-87C2-E45BAAC1DE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>
                    <a:off x="3868954" y="4241321"/>
                    <a:ext cx="0" cy="40680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  <a:headEnd type="triangl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69FD0D8A-4C2C-4E51-A854-DADE0870DF1C}"/>
              </a:ext>
            </a:extLst>
          </p:cNvPr>
          <p:cNvSpPr/>
          <p:nvPr/>
        </p:nvSpPr>
        <p:spPr>
          <a:xfrm>
            <a:off x="8896955" y="5363505"/>
            <a:ext cx="1494838" cy="503999"/>
          </a:xfrm>
          <a:prstGeom prst="rect">
            <a:avLst/>
          </a:prstGeom>
          <a:solidFill>
            <a:srgbClr val="FF5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600" b="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มังคุด</a:t>
            </a:r>
            <a:endParaRPr lang="en-US" sz="2600" b="0" dirty="0">
              <a:solidFill>
                <a:schemeClr val="bg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3878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45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77858"/>
            <a:ext cx="11493661" cy="4889856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A621DD58-A1F8-462C-8C61-12098A86DFAD}"/>
              </a:ext>
            </a:extLst>
          </p:cNvPr>
          <p:cNvSpPr txBox="1"/>
          <p:nvPr/>
        </p:nvSpPr>
        <p:spPr>
          <a:xfrm>
            <a:off x="5439313" y="2230391"/>
            <a:ext cx="245137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ตัน</a:t>
            </a:r>
          </a:p>
        </p:txBody>
      </p:sp>
      <p:sp>
        <p:nvSpPr>
          <p:cNvPr id="34" name="หัวข้อ">
            <a:extLst>
              <a:ext uri="{FF2B5EF4-FFF2-40B4-BE49-F238E27FC236}">
                <a16:creationId xmlns:a16="http://schemas.microsoft.com/office/drawing/2014/main" id="{982D045B-87A1-4F0C-B4BE-66CBB961F817}"/>
              </a:ext>
            </a:extLst>
          </p:cNvPr>
          <p:cNvSpPr txBox="1"/>
          <p:nvPr/>
        </p:nvSpPr>
        <p:spPr>
          <a:xfrm>
            <a:off x="8065642" y="3480678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-</a:t>
            </a:r>
          </a:p>
        </p:txBody>
      </p: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07651366-A8E4-4082-9D08-3CABD553C177}"/>
              </a:ext>
            </a:extLst>
          </p:cNvPr>
          <p:cNvSpPr txBox="1"/>
          <p:nvPr/>
        </p:nvSpPr>
        <p:spPr>
          <a:xfrm>
            <a:off x="5904118" y="463063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166BE5-B54D-410F-92BF-8F493A877D59}"/>
              </a:ext>
            </a:extLst>
          </p:cNvPr>
          <p:cNvGrpSpPr/>
          <p:nvPr/>
        </p:nvGrpSpPr>
        <p:grpSpPr>
          <a:xfrm>
            <a:off x="6324164" y="4630638"/>
            <a:ext cx="2009148" cy="529301"/>
            <a:chOff x="7365242" y="4224238"/>
            <a:chExt cx="2009148" cy="52930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C46DB34-742D-4A59-9D1D-6063B845677C}"/>
                </a:ext>
              </a:extLst>
            </p:cNvPr>
            <p:cNvGrpSpPr/>
            <p:nvPr/>
          </p:nvGrpSpPr>
          <p:grpSpPr>
            <a:xfrm>
              <a:off x="7365242" y="4676554"/>
              <a:ext cx="2009148" cy="76985"/>
              <a:chOff x="7391891" y="5591532"/>
              <a:chExt cx="2036299" cy="76985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999092F-0FED-491B-8BBC-A1433DB01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1891" y="5591532"/>
                <a:ext cx="20362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3B490BB-BD18-496F-B34C-EF0923F59E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1891" y="5668517"/>
                <a:ext cx="20362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หัวข้อ">
              <a:extLst>
                <a:ext uri="{FF2B5EF4-FFF2-40B4-BE49-F238E27FC236}">
                  <a16:creationId xmlns:a16="http://schemas.microsoft.com/office/drawing/2014/main" id="{52730CAF-F32E-47E5-917A-7D2596482E3C}"/>
                </a:ext>
              </a:extLst>
            </p:cNvPr>
            <p:cNvSpPr txBox="1"/>
            <p:nvPr/>
          </p:nvSpPr>
          <p:spPr>
            <a:xfrm>
              <a:off x="8118121" y="4224238"/>
              <a:ext cx="124484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400</a:t>
              </a:r>
            </a:p>
          </p:txBody>
        </p:sp>
      </p:grp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25BFEFA7-AA3F-4384-A892-341FC117AA03}"/>
              </a:ext>
            </a:extLst>
          </p:cNvPr>
          <p:cNvSpPr txBox="1"/>
          <p:nvPr/>
        </p:nvSpPr>
        <p:spPr>
          <a:xfrm>
            <a:off x="7000149" y="2230391"/>
            <a:ext cx="186576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กิโลกรัม</a:t>
            </a:r>
          </a:p>
        </p:txBody>
      </p:sp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852FCA51-6F23-4405-B40F-513FB3E49F0C}"/>
              </a:ext>
            </a:extLst>
          </p:cNvPr>
          <p:cNvSpPr txBox="1"/>
          <p:nvPr/>
        </p:nvSpPr>
        <p:spPr>
          <a:xfrm>
            <a:off x="5904118" y="33251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sp>
        <p:nvSpPr>
          <p:cNvPr id="33" name="หัวข้อ">
            <a:extLst>
              <a:ext uri="{FF2B5EF4-FFF2-40B4-BE49-F238E27FC236}">
                <a16:creationId xmlns:a16="http://schemas.microsoft.com/office/drawing/2014/main" id="{E08E0BDB-A128-4F5A-83F6-F64841F9A662}"/>
              </a:ext>
            </a:extLst>
          </p:cNvPr>
          <p:cNvSpPr txBox="1"/>
          <p:nvPr/>
        </p:nvSpPr>
        <p:spPr>
          <a:xfrm>
            <a:off x="7323849" y="33251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300</a:t>
            </a: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C82266C-58D4-425E-9AA3-625F2FEA126C}"/>
              </a:ext>
            </a:extLst>
          </p:cNvPr>
          <p:cNvSpPr txBox="1"/>
          <p:nvPr/>
        </p:nvSpPr>
        <p:spPr>
          <a:xfrm>
            <a:off x="1040179" y="3325172"/>
            <a:ext cx="500814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รถยนต์และมังคุดมีน้ำหนักรวมกัน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24C64DE-46CE-4720-8347-68A55B2A4357}"/>
              </a:ext>
            </a:extLst>
          </p:cNvPr>
          <p:cNvGrpSpPr/>
          <p:nvPr/>
        </p:nvGrpSpPr>
        <p:grpSpPr>
          <a:xfrm>
            <a:off x="1040179" y="2230391"/>
            <a:ext cx="936000" cy="523220"/>
            <a:chOff x="1071532" y="3038331"/>
            <a:chExt cx="1056082" cy="523220"/>
          </a:xfrm>
        </p:grpSpPr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4F0C0DE3-3D6A-4D31-9F0D-1CB9D8B2949F}"/>
                </a:ext>
              </a:extLst>
            </p:cNvPr>
            <p:cNvSpPr txBox="1"/>
            <p:nvPr/>
          </p:nvSpPr>
          <p:spPr>
            <a:xfrm>
              <a:off x="1071532" y="3038331"/>
              <a:ext cx="105608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D771FD0-6987-4EC7-A3AB-7C544BAB1B4E}"/>
                </a:ext>
              </a:extLst>
            </p:cNvPr>
            <p:cNvGrpSpPr/>
            <p:nvPr/>
          </p:nvGrpSpPr>
          <p:grpSpPr>
            <a:xfrm>
              <a:off x="1140174" y="3488205"/>
              <a:ext cx="864000" cy="54000"/>
              <a:chOff x="7144755" y="5591532"/>
              <a:chExt cx="2700000" cy="76985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9A2FD5C-9023-453F-8CF0-54BD202E01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1C76C9E-3875-44B1-9E9C-AC9621533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13C8C6-7670-4F6D-B6E4-EB8E978B9BD1}"/>
              </a:ext>
            </a:extLst>
          </p:cNvPr>
          <p:cNvGrpSpPr/>
          <p:nvPr/>
        </p:nvGrpSpPr>
        <p:grpSpPr>
          <a:xfrm>
            <a:off x="1040179" y="5568370"/>
            <a:ext cx="936000" cy="523220"/>
            <a:chOff x="621219" y="5838223"/>
            <a:chExt cx="936000" cy="523220"/>
          </a:xfrm>
        </p:grpSpPr>
        <p:sp>
          <p:nvSpPr>
            <p:cNvPr id="63" name="หัวข้อ">
              <a:extLst>
                <a:ext uri="{FF2B5EF4-FFF2-40B4-BE49-F238E27FC236}">
                  <a16:creationId xmlns:a16="http://schemas.microsoft.com/office/drawing/2014/main" id="{E6CE400A-2E86-43CC-9A12-FCF9F7299CB0}"/>
                </a:ext>
              </a:extLst>
            </p:cNvPr>
            <p:cNvSpPr txBox="1"/>
            <p:nvPr/>
          </p:nvSpPr>
          <p:spPr>
            <a:xfrm>
              <a:off x="621219" y="5838223"/>
              <a:ext cx="93600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7676F08-5D6E-4942-B090-1AD3C811D762}"/>
                </a:ext>
              </a:extLst>
            </p:cNvPr>
            <p:cNvGrpSpPr/>
            <p:nvPr/>
          </p:nvGrpSpPr>
          <p:grpSpPr>
            <a:xfrm>
              <a:off x="677185" y="6275615"/>
              <a:ext cx="720000" cy="54000"/>
              <a:chOff x="7144755" y="5591532"/>
              <a:chExt cx="2700000" cy="76985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DD4FB39-086B-4CEE-84B0-FB4E464204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5B67724-B1CE-4874-B961-C281E7A9CA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11EF4FB2-9C64-490A-9902-637358B85453}"/>
              </a:ext>
            </a:extLst>
          </p:cNvPr>
          <p:cNvSpPr txBox="1"/>
          <p:nvPr/>
        </p:nvSpPr>
        <p:spPr>
          <a:xfrm>
            <a:off x="1976179" y="5568370"/>
            <a:ext cx="392793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มังคุดหนัก 400 กิโลกรัม 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89915F6D-A11A-49AF-85B1-921C5D918872}"/>
              </a:ext>
            </a:extLst>
          </p:cNvPr>
          <p:cNvSpPr txBox="1"/>
          <p:nvPr/>
        </p:nvSpPr>
        <p:spPr>
          <a:xfrm>
            <a:off x="1040179" y="3977905"/>
            <a:ext cx="402166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รถยนต์หนัก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144AC833-4698-4236-BDBE-8F6F48787CFE}"/>
              </a:ext>
            </a:extLst>
          </p:cNvPr>
          <p:cNvSpPr txBox="1"/>
          <p:nvPr/>
        </p:nvSpPr>
        <p:spPr>
          <a:xfrm>
            <a:off x="1040179" y="4630638"/>
            <a:ext cx="49602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มังคุดหนัก</a:t>
            </a:r>
          </a:p>
        </p:txBody>
      </p: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094580DC-0309-442C-B02C-0E349667E504}"/>
              </a:ext>
            </a:extLst>
          </p:cNvPr>
          <p:cNvSpPr txBox="1"/>
          <p:nvPr/>
        </p:nvSpPr>
        <p:spPr>
          <a:xfrm>
            <a:off x="7323849" y="3977905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900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EC7FFA-5059-40D3-9F84-5881DECCE3D6}"/>
              </a:ext>
            </a:extLst>
          </p:cNvPr>
          <p:cNvGrpSpPr/>
          <p:nvPr/>
        </p:nvGrpSpPr>
        <p:grpSpPr>
          <a:xfrm>
            <a:off x="5916310" y="3977905"/>
            <a:ext cx="2417003" cy="523220"/>
            <a:chOff x="6713548" y="3571505"/>
            <a:chExt cx="2417003" cy="52322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D2D4E4-C0BA-402E-9BC5-D1B48D64DD83}"/>
                </a:ext>
              </a:extLst>
            </p:cNvPr>
            <p:cNvCxnSpPr>
              <a:cxnSpLocks/>
            </p:cNvCxnSpPr>
            <p:nvPr/>
          </p:nvCxnSpPr>
          <p:spPr>
            <a:xfrm>
              <a:off x="7121403" y="4042652"/>
              <a:ext cx="20091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E16FAF5E-7A6B-4103-83C5-085C29B9EDFC}"/>
                </a:ext>
              </a:extLst>
            </p:cNvPr>
            <p:cNvSpPr txBox="1"/>
            <p:nvPr/>
          </p:nvSpPr>
          <p:spPr>
            <a:xfrm>
              <a:off x="6713548" y="3571505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089D824-49A4-42E9-8894-F2C0A8C54BAF}"/>
              </a:ext>
            </a:extLst>
          </p:cNvPr>
          <p:cNvGrpSpPr/>
          <p:nvPr/>
        </p:nvGrpSpPr>
        <p:grpSpPr>
          <a:xfrm>
            <a:off x="8713941" y="2765671"/>
            <a:ext cx="2891182" cy="1402147"/>
            <a:chOff x="7091962" y="3561539"/>
            <a:chExt cx="2877670" cy="1402147"/>
          </a:xfrm>
        </p:grpSpPr>
        <p:sp>
          <p:nvSpPr>
            <p:cNvPr id="79" name="Speech Bubble: Rectangle with Corners Rounded 78">
              <a:extLst>
                <a:ext uri="{FF2B5EF4-FFF2-40B4-BE49-F238E27FC236}">
                  <a16:creationId xmlns:a16="http://schemas.microsoft.com/office/drawing/2014/main" id="{0490E7DC-559B-455C-8264-82D90BCB5689}"/>
                </a:ext>
              </a:extLst>
            </p:cNvPr>
            <p:cNvSpPr/>
            <p:nvPr/>
          </p:nvSpPr>
          <p:spPr>
            <a:xfrm>
              <a:off x="7091962" y="3561539"/>
              <a:ext cx="2873090" cy="1402147"/>
            </a:xfrm>
            <a:custGeom>
              <a:avLst/>
              <a:gdLst>
                <a:gd name="connsiteX0" fmla="*/ 0 w 2873090"/>
                <a:gd name="connsiteY0" fmla="*/ 233696 h 1402147"/>
                <a:gd name="connsiteX1" fmla="*/ 233696 w 2873090"/>
                <a:gd name="connsiteY1" fmla="*/ 0 h 1402147"/>
                <a:gd name="connsiteX2" fmla="*/ 478848 w 2873090"/>
                <a:gd name="connsiteY2" fmla="*/ 0 h 1402147"/>
                <a:gd name="connsiteX3" fmla="*/ 478848 w 2873090"/>
                <a:gd name="connsiteY3" fmla="*/ 0 h 1402147"/>
                <a:gd name="connsiteX4" fmla="*/ 823619 w 2873090"/>
                <a:gd name="connsiteY4" fmla="*/ 0 h 1402147"/>
                <a:gd name="connsiteX5" fmla="*/ 1197121 w 2873090"/>
                <a:gd name="connsiteY5" fmla="*/ 0 h 1402147"/>
                <a:gd name="connsiteX6" fmla="*/ 1677879 w 2873090"/>
                <a:gd name="connsiteY6" fmla="*/ 0 h 1402147"/>
                <a:gd name="connsiteX7" fmla="*/ 2115368 w 2873090"/>
                <a:gd name="connsiteY7" fmla="*/ 0 h 1402147"/>
                <a:gd name="connsiteX8" fmla="*/ 2639394 w 2873090"/>
                <a:gd name="connsiteY8" fmla="*/ 0 h 1402147"/>
                <a:gd name="connsiteX9" fmla="*/ 2873090 w 2873090"/>
                <a:gd name="connsiteY9" fmla="*/ 233696 h 1402147"/>
                <a:gd name="connsiteX10" fmla="*/ 2873090 w 2873090"/>
                <a:gd name="connsiteY10" fmla="*/ 233691 h 1402147"/>
                <a:gd name="connsiteX11" fmla="*/ 2873090 w 2873090"/>
                <a:gd name="connsiteY11" fmla="*/ 233691 h 1402147"/>
                <a:gd name="connsiteX12" fmla="*/ 2873090 w 2873090"/>
                <a:gd name="connsiteY12" fmla="*/ 584228 h 1402147"/>
                <a:gd name="connsiteX13" fmla="*/ 2873090 w 2873090"/>
                <a:gd name="connsiteY13" fmla="*/ 1168451 h 1402147"/>
                <a:gd name="connsiteX14" fmla="*/ 2639394 w 2873090"/>
                <a:gd name="connsiteY14" fmla="*/ 1402147 h 1402147"/>
                <a:gd name="connsiteX15" fmla="*/ 2129791 w 2873090"/>
                <a:gd name="connsiteY15" fmla="*/ 1402147 h 1402147"/>
                <a:gd name="connsiteX16" fmla="*/ 1663456 w 2873090"/>
                <a:gd name="connsiteY16" fmla="*/ 1402147 h 1402147"/>
                <a:gd name="connsiteX17" fmla="*/ 1197121 w 2873090"/>
                <a:gd name="connsiteY17" fmla="*/ 1402147 h 1402147"/>
                <a:gd name="connsiteX18" fmla="*/ 845167 w 2873090"/>
                <a:gd name="connsiteY18" fmla="*/ 1402147 h 1402147"/>
                <a:gd name="connsiteX19" fmla="*/ 478848 w 2873090"/>
                <a:gd name="connsiteY19" fmla="*/ 1402147 h 1402147"/>
                <a:gd name="connsiteX20" fmla="*/ 478848 w 2873090"/>
                <a:gd name="connsiteY20" fmla="*/ 1402147 h 1402147"/>
                <a:gd name="connsiteX21" fmla="*/ 233696 w 2873090"/>
                <a:gd name="connsiteY21" fmla="*/ 1402147 h 1402147"/>
                <a:gd name="connsiteX22" fmla="*/ 0 w 2873090"/>
                <a:gd name="connsiteY22" fmla="*/ 1168451 h 1402147"/>
                <a:gd name="connsiteX23" fmla="*/ 0 w 2873090"/>
                <a:gd name="connsiteY23" fmla="*/ 584228 h 1402147"/>
                <a:gd name="connsiteX24" fmla="*/ -426108 w 2873090"/>
                <a:gd name="connsiteY24" fmla="*/ 418863 h 1402147"/>
                <a:gd name="connsiteX25" fmla="*/ 0 w 2873090"/>
                <a:gd name="connsiteY25" fmla="*/ 233691 h 1402147"/>
                <a:gd name="connsiteX26" fmla="*/ 0 w 2873090"/>
                <a:gd name="connsiteY26" fmla="*/ 233696 h 140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873090" h="1402147" fill="none" extrusionOk="0">
                  <a:moveTo>
                    <a:pt x="0" y="233696"/>
                  </a:moveTo>
                  <a:cubicBezTo>
                    <a:pt x="20207" y="95911"/>
                    <a:pt x="119612" y="-1300"/>
                    <a:pt x="233696" y="0"/>
                  </a:cubicBezTo>
                  <a:cubicBezTo>
                    <a:pt x="297779" y="632"/>
                    <a:pt x="370987" y="-5491"/>
                    <a:pt x="478848" y="0"/>
                  </a:cubicBezTo>
                  <a:lnTo>
                    <a:pt x="478848" y="0"/>
                  </a:lnTo>
                  <a:cubicBezTo>
                    <a:pt x="606857" y="-14190"/>
                    <a:pt x="656595" y="-3247"/>
                    <a:pt x="823619" y="0"/>
                  </a:cubicBezTo>
                  <a:cubicBezTo>
                    <a:pt x="990643" y="3247"/>
                    <a:pt x="1034385" y="10264"/>
                    <a:pt x="1197121" y="0"/>
                  </a:cubicBezTo>
                  <a:cubicBezTo>
                    <a:pt x="1358584" y="12345"/>
                    <a:pt x="1566628" y="14137"/>
                    <a:pt x="1677879" y="0"/>
                  </a:cubicBezTo>
                  <a:cubicBezTo>
                    <a:pt x="1789130" y="-14137"/>
                    <a:pt x="1944951" y="-11959"/>
                    <a:pt x="2115368" y="0"/>
                  </a:cubicBezTo>
                  <a:cubicBezTo>
                    <a:pt x="2285785" y="11959"/>
                    <a:pt x="2485744" y="-1730"/>
                    <a:pt x="2639394" y="0"/>
                  </a:cubicBezTo>
                  <a:cubicBezTo>
                    <a:pt x="2771412" y="4117"/>
                    <a:pt x="2888984" y="87206"/>
                    <a:pt x="2873090" y="233696"/>
                  </a:cubicBezTo>
                  <a:lnTo>
                    <a:pt x="2873090" y="233691"/>
                  </a:lnTo>
                  <a:lnTo>
                    <a:pt x="2873090" y="233691"/>
                  </a:lnTo>
                  <a:cubicBezTo>
                    <a:pt x="2881719" y="365436"/>
                    <a:pt x="2866745" y="434685"/>
                    <a:pt x="2873090" y="584228"/>
                  </a:cubicBezTo>
                  <a:cubicBezTo>
                    <a:pt x="2855062" y="802263"/>
                    <a:pt x="2877762" y="1019754"/>
                    <a:pt x="2873090" y="1168451"/>
                  </a:cubicBezTo>
                  <a:cubicBezTo>
                    <a:pt x="2887034" y="1291350"/>
                    <a:pt x="2786789" y="1409617"/>
                    <a:pt x="2639394" y="1402147"/>
                  </a:cubicBezTo>
                  <a:cubicBezTo>
                    <a:pt x="2409373" y="1412344"/>
                    <a:pt x="2294842" y="1416685"/>
                    <a:pt x="2129791" y="1402147"/>
                  </a:cubicBezTo>
                  <a:cubicBezTo>
                    <a:pt x="1964740" y="1387609"/>
                    <a:pt x="1885570" y="1420025"/>
                    <a:pt x="1663456" y="1402147"/>
                  </a:cubicBezTo>
                  <a:cubicBezTo>
                    <a:pt x="1441343" y="1384269"/>
                    <a:pt x="1308441" y="1416677"/>
                    <a:pt x="1197121" y="1402147"/>
                  </a:cubicBezTo>
                  <a:cubicBezTo>
                    <a:pt x="1030113" y="1387135"/>
                    <a:pt x="1012863" y="1392055"/>
                    <a:pt x="845167" y="1402147"/>
                  </a:cubicBezTo>
                  <a:cubicBezTo>
                    <a:pt x="677471" y="1412239"/>
                    <a:pt x="660229" y="1413502"/>
                    <a:pt x="478848" y="1402147"/>
                  </a:cubicBezTo>
                  <a:lnTo>
                    <a:pt x="478848" y="1402147"/>
                  </a:lnTo>
                  <a:cubicBezTo>
                    <a:pt x="357401" y="1412445"/>
                    <a:pt x="338676" y="1403415"/>
                    <a:pt x="233696" y="1402147"/>
                  </a:cubicBezTo>
                  <a:cubicBezTo>
                    <a:pt x="110400" y="1384267"/>
                    <a:pt x="4747" y="1308809"/>
                    <a:pt x="0" y="1168451"/>
                  </a:cubicBezTo>
                  <a:cubicBezTo>
                    <a:pt x="-15188" y="1022739"/>
                    <a:pt x="1774" y="759241"/>
                    <a:pt x="0" y="584228"/>
                  </a:cubicBezTo>
                  <a:cubicBezTo>
                    <a:pt x="-183329" y="513057"/>
                    <a:pt x="-275937" y="495398"/>
                    <a:pt x="-426108" y="418863"/>
                  </a:cubicBezTo>
                  <a:cubicBezTo>
                    <a:pt x="-247798" y="336542"/>
                    <a:pt x="-154508" y="297387"/>
                    <a:pt x="0" y="233691"/>
                  </a:cubicBezTo>
                  <a:lnTo>
                    <a:pt x="0" y="233696"/>
                  </a:lnTo>
                  <a:close/>
                </a:path>
                <a:path w="2873090" h="1402147" stroke="0" extrusionOk="0">
                  <a:moveTo>
                    <a:pt x="0" y="233696"/>
                  </a:moveTo>
                  <a:cubicBezTo>
                    <a:pt x="1191" y="117725"/>
                    <a:pt x="101730" y="-1758"/>
                    <a:pt x="233696" y="0"/>
                  </a:cubicBezTo>
                  <a:cubicBezTo>
                    <a:pt x="337206" y="1273"/>
                    <a:pt x="425637" y="-8255"/>
                    <a:pt x="478848" y="0"/>
                  </a:cubicBezTo>
                  <a:lnTo>
                    <a:pt x="478848" y="0"/>
                  </a:lnTo>
                  <a:cubicBezTo>
                    <a:pt x="588491" y="9270"/>
                    <a:pt x="675644" y="4275"/>
                    <a:pt x="816436" y="0"/>
                  </a:cubicBezTo>
                  <a:cubicBezTo>
                    <a:pt x="957228" y="-4275"/>
                    <a:pt x="1061098" y="-7758"/>
                    <a:pt x="1197121" y="0"/>
                  </a:cubicBezTo>
                  <a:cubicBezTo>
                    <a:pt x="1438043" y="3118"/>
                    <a:pt x="1587356" y="4491"/>
                    <a:pt x="1692301" y="0"/>
                  </a:cubicBezTo>
                  <a:cubicBezTo>
                    <a:pt x="1797246" y="-4491"/>
                    <a:pt x="1996735" y="-1100"/>
                    <a:pt x="2201905" y="0"/>
                  </a:cubicBezTo>
                  <a:cubicBezTo>
                    <a:pt x="2407075" y="1100"/>
                    <a:pt x="2504499" y="18029"/>
                    <a:pt x="2639394" y="0"/>
                  </a:cubicBezTo>
                  <a:cubicBezTo>
                    <a:pt x="2772844" y="-1392"/>
                    <a:pt x="2876536" y="103482"/>
                    <a:pt x="2873090" y="233696"/>
                  </a:cubicBezTo>
                  <a:lnTo>
                    <a:pt x="2873090" y="233691"/>
                  </a:lnTo>
                  <a:lnTo>
                    <a:pt x="2873090" y="233691"/>
                  </a:lnTo>
                  <a:cubicBezTo>
                    <a:pt x="2866500" y="339372"/>
                    <a:pt x="2890049" y="459031"/>
                    <a:pt x="2873090" y="584228"/>
                  </a:cubicBezTo>
                  <a:cubicBezTo>
                    <a:pt x="2868420" y="767949"/>
                    <a:pt x="2855372" y="1019490"/>
                    <a:pt x="2873090" y="1168451"/>
                  </a:cubicBezTo>
                  <a:cubicBezTo>
                    <a:pt x="2883613" y="1319742"/>
                    <a:pt x="2743749" y="1383851"/>
                    <a:pt x="2639394" y="1402147"/>
                  </a:cubicBezTo>
                  <a:cubicBezTo>
                    <a:pt x="2445790" y="1389543"/>
                    <a:pt x="2313490" y="1392892"/>
                    <a:pt x="2144214" y="1402147"/>
                  </a:cubicBezTo>
                  <a:cubicBezTo>
                    <a:pt x="1974938" y="1411402"/>
                    <a:pt x="1864629" y="1384064"/>
                    <a:pt x="1634610" y="1402147"/>
                  </a:cubicBezTo>
                  <a:cubicBezTo>
                    <a:pt x="1404591" y="1420230"/>
                    <a:pt x="1308167" y="1393104"/>
                    <a:pt x="1197121" y="1402147"/>
                  </a:cubicBezTo>
                  <a:cubicBezTo>
                    <a:pt x="1082370" y="1403433"/>
                    <a:pt x="937181" y="1385751"/>
                    <a:pt x="830802" y="1402147"/>
                  </a:cubicBezTo>
                  <a:cubicBezTo>
                    <a:pt x="724423" y="1418543"/>
                    <a:pt x="604327" y="1389598"/>
                    <a:pt x="478848" y="1402147"/>
                  </a:cubicBezTo>
                  <a:lnTo>
                    <a:pt x="478848" y="1402147"/>
                  </a:lnTo>
                  <a:cubicBezTo>
                    <a:pt x="365100" y="1398434"/>
                    <a:pt x="315603" y="1401107"/>
                    <a:pt x="233696" y="1402147"/>
                  </a:cubicBezTo>
                  <a:cubicBezTo>
                    <a:pt x="97745" y="1407079"/>
                    <a:pt x="-16193" y="1308212"/>
                    <a:pt x="0" y="1168451"/>
                  </a:cubicBezTo>
                  <a:cubicBezTo>
                    <a:pt x="15898" y="1005630"/>
                    <a:pt x="-27723" y="814954"/>
                    <a:pt x="0" y="584228"/>
                  </a:cubicBezTo>
                  <a:cubicBezTo>
                    <a:pt x="-124803" y="531610"/>
                    <a:pt x="-329906" y="453724"/>
                    <a:pt x="-426108" y="418863"/>
                  </a:cubicBezTo>
                  <a:cubicBezTo>
                    <a:pt x="-241503" y="343919"/>
                    <a:pt x="-158004" y="325606"/>
                    <a:pt x="0" y="233691"/>
                  </a:cubicBezTo>
                  <a:lnTo>
                    <a:pt x="0" y="233696"/>
                  </a:lnTo>
                  <a:close/>
                </a:path>
              </a:pathLst>
            </a:custGeom>
            <a:solidFill>
              <a:srgbClr val="ACFCE8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64831"/>
                        <a:gd name="adj2" fmla="val -20127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80" name="หัวข้อ">
              <a:extLst>
                <a:ext uri="{FF2B5EF4-FFF2-40B4-BE49-F238E27FC236}">
                  <a16:creationId xmlns:a16="http://schemas.microsoft.com/office/drawing/2014/main" id="{D6333013-E988-4901-BA68-49B944A21876}"/>
                </a:ext>
              </a:extLst>
            </p:cNvPr>
            <p:cNvSpPr txBox="1"/>
            <p:nvPr/>
          </p:nvSpPr>
          <p:spPr>
            <a:xfrm>
              <a:off x="7125043" y="3626015"/>
              <a:ext cx="2844589" cy="124649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2 ตัน 300 กิโลกรัม</a:t>
              </a:r>
            </a:p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เท่ากับ</a:t>
              </a:r>
            </a:p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1 ตัน 1,300 กิโลกรัม 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C44840A-8990-46A8-A8A4-B936CDFCB3D3}"/>
              </a:ext>
            </a:extLst>
          </p:cNvPr>
          <p:cNvGrpSpPr/>
          <p:nvPr/>
        </p:nvGrpSpPr>
        <p:grpSpPr>
          <a:xfrm>
            <a:off x="253658" y="135711"/>
            <a:ext cx="10835438" cy="1373049"/>
            <a:chOff x="253658" y="135711"/>
            <a:chExt cx="10835438" cy="137304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A785A9A-4ED2-4FB5-8CB3-0AEDB5848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031" y="251246"/>
              <a:ext cx="10489065" cy="1257514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6DC9834-55AA-4B35-8BC9-4205C5CA812E}"/>
                </a:ext>
              </a:extLst>
            </p:cNvPr>
            <p:cNvGrpSpPr/>
            <p:nvPr/>
          </p:nvGrpSpPr>
          <p:grpSpPr>
            <a:xfrm>
              <a:off x="253658" y="135711"/>
              <a:ext cx="1146415" cy="1164882"/>
              <a:chOff x="678134" y="2484634"/>
              <a:chExt cx="1146415" cy="1164882"/>
            </a:xfrm>
          </p:grpSpPr>
          <p:pic>
            <p:nvPicPr>
              <p:cNvPr id="57" name="Graphic 56">
                <a:extLst>
                  <a:ext uri="{FF2B5EF4-FFF2-40B4-BE49-F238E27FC236}">
                    <a16:creationId xmlns:a16="http://schemas.microsoft.com/office/drawing/2014/main" id="{DA726ECD-2B3C-46FE-9963-2B6894813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58" name="หัวข้อ">
                <a:extLst>
                  <a:ext uri="{FF2B5EF4-FFF2-40B4-BE49-F238E27FC236}">
                    <a16:creationId xmlns:a16="http://schemas.microsoft.com/office/drawing/2014/main" id="{C37B6AB1-FD65-45E4-95D2-3389B7E8F383}"/>
                  </a:ext>
                </a:extLst>
              </p:cNvPr>
              <p:cNvSpPr txBox="1"/>
              <p:nvPr/>
            </p:nvSpPr>
            <p:spPr>
              <a:xfrm>
                <a:off x="966745" y="248463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4</a:t>
                </a:r>
              </a:p>
            </p:txBody>
          </p:sp>
        </p:grpSp>
        <p:sp>
          <p:nvSpPr>
            <p:cNvPr id="52" name="หัวข้อ">
              <a:extLst>
                <a:ext uri="{FF2B5EF4-FFF2-40B4-BE49-F238E27FC236}">
                  <a16:creationId xmlns:a16="http://schemas.microsoft.com/office/drawing/2014/main" id="{39BCCB2A-CBAF-4C65-A5D5-B71C10D40E81}"/>
                </a:ext>
              </a:extLst>
            </p:cNvPr>
            <p:cNvSpPr txBox="1"/>
            <p:nvPr/>
          </p:nvSpPr>
          <p:spPr>
            <a:xfrm>
              <a:off x="1464645" y="373680"/>
              <a:ext cx="9624451" cy="101822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รถยนต์และมังคุดมีน้ำหนักรวมกัน 2 ตัน 300 กิโลกรัม </a:t>
              </a:r>
            </a:p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ถ้ารถยนต์หนัก 1 ตัน 900 กิโลกรัม มังคุดหนักเท่าไร</a:t>
              </a:r>
            </a:p>
          </p:txBody>
        </p:sp>
      </p:grpSp>
      <p:sp>
        <p:nvSpPr>
          <p:cNvPr id="59" name="หัวข้อ">
            <a:extLst>
              <a:ext uri="{FF2B5EF4-FFF2-40B4-BE49-F238E27FC236}">
                <a16:creationId xmlns:a16="http://schemas.microsoft.com/office/drawing/2014/main" id="{2F3E12B6-2A04-43FA-A8BC-6ABAC4D19F11}"/>
              </a:ext>
            </a:extLst>
          </p:cNvPr>
          <p:cNvSpPr txBox="1"/>
          <p:nvPr/>
        </p:nvSpPr>
        <p:spPr>
          <a:xfrm>
            <a:off x="5904118" y="2869997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F2C796E3-5C0C-4648-B5D6-239BC4C4C1EB}"/>
              </a:ext>
            </a:extLst>
          </p:cNvPr>
          <p:cNvSpPr txBox="1"/>
          <p:nvPr/>
        </p:nvSpPr>
        <p:spPr>
          <a:xfrm>
            <a:off x="7060977" y="2869997"/>
            <a:ext cx="12641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1,300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80D243F-D2CE-4CD2-907A-2176B1014F8F}"/>
              </a:ext>
            </a:extLst>
          </p:cNvPr>
          <p:cNvCxnSpPr>
            <a:cxnSpLocks/>
          </p:cNvCxnSpPr>
          <p:nvPr/>
        </p:nvCxnSpPr>
        <p:spPr>
          <a:xfrm flipV="1">
            <a:off x="7454868" y="3464784"/>
            <a:ext cx="863206" cy="2453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72A9B582-0944-442A-93A6-02FD0D932823}"/>
              </a:ext>
            </a:extLst>
          </p:cNvPr>
          <p:cNvCxnSpPr>
            <a:cxnSpLocks/>
          </p:cNvCxnSpPr>
          <p:nvPr/>
        </p:nvCxnSpPr>
        <p:spPr>
          <a:xfrm flipV="1">
            <a:off x="6497675" y="3414697"/>
            <a:ext cx="430306" cy="2954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47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40" grpId="0"/>
      <p:bldP spid="42" grpId="0"/>
      <p:bldP spid="32" grpId="0"/>
      <p:bldP spid="33" grpId="0"/>
      <p:bldP spid="43" grpId="0"/>
      <p:bldP spid="67" grpId="0"/>
      <p:bldP spid="68" grpId="0"/>
      <p:bldP spid="69" grpId="0"/>
      <p:bldP spid="70" grpId="0"/>
      <p:bldP spid="59" grpId="0"/>
      <p:bldP spid="60" grpId="0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5415713-98BA-4B63-9EA6-032D48A5FC31}"/>
              </a:ext>
            </a:extLst>
          </p:cNvPr>
          <p:cNvGrpSpPr/>
          <p:nvPr/>
        </p:nvGrpSpPr>
        <p:grpSpPr>
          <a:xfrm>
            <a:off x="253658" y="135711"/>
            <a:ext cx="10835438" cy="1373049"/>
            <a:chOff x="253658" y="135711"/>
            <a:chExt cx="10835438" cy="13730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44A90FB-4A05-4D04-B833-0934D9924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031" y="251246"/>
              <a:ext cx="10489065" cy="1257514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0843CE0-31D7-49FC-BB56-9C0688DDA722}"/>
                </a:ext>
              </a:extLst>
            </p:cNvPr>
            <p:cNvGrpSpPr/>
            <p:nvPr/>
          </p:nvGrpSpPr>
          <p:grpSpPr>
            <a:xfrm>
              <a:off x="253658" y="135711"/>
              <a:ext cx="1146415" cy="1164882"/>
              <a:chOff x="678134" y="2484634"/>
              <a:chExt cx="1146415" cy="1164882"/>
            </a:xfrm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6075B297-F1BB-4F94-9D48-ED79500799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9" name="หัวข้อ">
                <a:extLst>
                  <a:ext uri="{FF2B5EF4-FFF2-40B4-BE49-F238E27FC236}">
                    <a16:creationId xmlns:a16="http://schemas.microsoft.com/office/drawing/2014/main" id="{ECAF9974-EACF-49D2-A4FA-1FA76C1FB08E}"/>
                  </a:ext>
                </a:extLst>
              </p:cNvPr>
              <p:cNvSpPr txBox="1"/>
              <p:nvPr/>
            </p:nvSpPr>
            <p:spPr>
              <a:xfrm>
                <a:off x="976905" y="248463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5</a:t>
                </a:r>
              </a:p>
            </p:txBody>
          </p:sp>
        </p:grpSp>
        <p:sp>
          <p:nvSpPr>
            <p:cNvPr id="10" name="หัวข้อ">
              <a:extLst>
                <a:ext uri="{FF2B5EF4-FFF2-40B4-BE49-F238E27FC236}">
                  <a16:creationId xmlns:a16="http://schemas.microsoft.com/office/drawing/2014/main" id="{65EAA790-3700-4AFF-9C99-47C59D2F4951}"/>
                </a:ext>
              </a:extLst>
            </p:cNvPr>
            <p:cNvSpPr txBox="1"/>
            <p:nvPr/>
          </p:nvSpPr>
          <p:spPr>
            <a:xfrm>
              <a:off x="1464645" y="373680"/>
              <a:ext cx="9624451" cy="101822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มะพร้าวหนัก 5 ตัน 369 กิโลกรัม ส้มโอหนัก 5 ตัน 800 กิโลกรัม</a:t>
              </a:r>
            </a:p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มะพร้าวหรือส้มโอหนักกว่าและหนักกว่าอยู่เท่าไร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615808"/>
            <a:ext cx="11493661" cy="2010452"/>
          </a:xfrm>
          <a:prstGeom prst="roundRect">
            <a:avLst>
              <a:gd name="adj" fmla="val 14251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91B9C5-B140-4A49-9B24-01C8839128BE}"/>
              </a:ext>
            </a:extLst>
          </p:cNvPr>
          <p:cNvGrpSpPr/>
          <p:nvPr/>
        </p:nvGrpSpPr>
        <p:grpSpPr>
          <a:xfrm>
            <a:off x="1086765" y="1786025"/>
            <a:ext cx="1804792" cy="574379"/>
            <a:chOff x="699796" y="3227654"/>
            <a:chExt cx="1865603" cy="5743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6CE278-1348-4DF9-9757-50DA47C7A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CC1D1C-36FF-4967-8228-2144562053B7}"/>
                </a:ext>
              </a:extLst>
            </p:cNvPr>
            <p:cNvSpPr txBox="1"/>
            <p:nvPr/>
          </p:nvSpPr>
          <p:spPr>
            <a:xfrm>
              <a:off x="735354" y="3278813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CBACD38-6415-4DF8-83F2-AEB6ADB3B1D3}"/>
              </a:ext>
            </a:extLst>
          </p:cNvPr>
          <p:cNvSpPr txBox="1"/>
          <p:nvPr/>
        </p:nvSpPr>
        <p:spPr>
          <a:xfrm>
            <a:off x="2914759" y="1841543"/>
            <a:ext cx="731636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มะพร้าวหรือส้มโอหนักกว่าและหนักกว่าอยู่เท่าไร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19532A-8154-4DCB-9ABC-7B55AEF955C8}"/>
              </a:ext>
            </a:extLst>
          </p:cNvPr>
          <p:cNvGrpSpPr/>
          <p:nvPr/>
        </p:nvGrpSpPr>
        <p:grpSpPr>
          <a:xfrm>
            <a:off x="1086765" y="2465093"/>
            <a:ext cx="1804792" cy="571331"/>
            <a:chOff x="699796" y="3227654"/>
            <a:chExt cx="1865603" cy="5713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2D2869-CE18-4BF3-80AD-69349B671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CB8FF1-9832-4CF6-8ED4-A308314CC1C2}"/>
                </a:ext>
              </a:extLst>
            </p:cNvPr>
            <p:cNvSpPr txBox="1"/>
            <p:nvPr/>
          </p:nvSpPr>
          <p:spPr>
            <a:xfrm>
              <a:off x="735354" y="3275765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EAD788-618C-4BDE-A5DB-349AA9F6A596}"/>
              </a:ext>
            </a:extLst>
          </p:cNvPr>
          <p:cNvSpPr txBox="1"/>
          <p:nvPr/>
        </p:nvSpPr>
        <p:spPr>
          <a:xfrm>
            <a:off x="2914759" y="2512991"/>
            <a:ext cx="4786521" cy="10182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มะพร้าวหนัก 5 ตัน 369 กิโลกรัม </a:t>
            </a:r>
          </a:p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ส้มโอหนัก 5 ตัน 800 กิโลกรัม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51AC9B1-3060-4692-87EB-B13247E9E07C}"/>
              </a:ext>
            </a:extLst>
          </p:cNvPr>
          <p:cNvSpPr/>
          <p:nvPr/>
        </p:nvSpPr>
        <p:spPr>
          <a:xfrm>
            <a:off x="347317" y="3768843"/>
            <a:ext cx="11493661" cy="2853919"/>
          </a:xfrm>
          <a:prstGeom prst="roundRect">
            <a:avLst>
              <a:gd name="adj" fmla="val 14251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9D8259D-6E17-462D-A02A-40AB1D67D492}"/>
              </a:ext>
            </a:extLst>
          </p:cNvPr>
          <p:cNvGrpSpPr/>
          <p:nvPr/>
        </p:nvGrpSpPr>
        <p:grpSpPr>
          <a:xfrm>
            <a:off x="1780539" y="3960854"/>
            <a:ext cx="8627216" cy="2655405"/>
            <a:chOff x="1796467" y="3960854"/>
            <a:chExt cx="8627216" cy="265540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3295626-F3A8-4295-9791-BCFC8D4D3443}"/>
                </a:ext>
              </a:extLst>
            </p:cNvPr>
            <p:cNvSpPr/>
            <p:nvPr/>
          </p:nvSpPr>
          <p:spPr>
            <a:xfrm>
              <a:off x="1796468" y="5363505"/>
              <a:ext cx="8627215" cy="504000"/>
            </a:xfrm>
            <a:prstGeom prst="rect">
              <a:avLst/>
            </a:prstGeom>
            <a:solidFill>
              <a:srgbClr val="99FF99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6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 ตัน 800 กิโลกรัม</a:t>
              </a:r>
              <a:endParaRPr lang="en-US" sz="2600" b="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FCBFAF3-1F66-4295-BD0A-5FB0D4028C35}"/>
                </a:ext>
              </a:extLst>
            </p:cNvPr>
            <p:cNvGrpSpPr/>
            <p:nvPr/>
          </p:nvGrpSpPr>
          <p:grpSpPr>
            <a:xfrm rot="10800000">
              <a:off x="1796467" y="3960854"/>
              <a:ext cx="7337365" cy="854809"/>
              <a:chOff x="1086766" y="5284037"/>
              <a:chExt cx="6143090" cy="854809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71990FF-915D-4058-8751-0C69A735E4D7}"/>
                  </a:ext>
                </a:extLst>
              </p:cNvPr>
              <p:cNvSpPr txBox="1"/>
              <p:nvPr/>
            </p:nvSpPr>
            <p:spPr>
              <a:xfrm rot="10800000">
                <a:off x="1086773" y="5646403"/>
                <a:ext cx="6143083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6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มะพร้าว</a:t>
                </a: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5862F2DD-1DFB-4C77-BA8D-1A2EB61A505D}"/>
                  </a:ext>
                </a:extLst>
              </p:cNvPr>
              <p:cNvGrpSpPr/>
              <p:nvPr/>
            </p:nvGrpSpPr>
            <p:grpSpPr>
              <a:xfrm>
                <a:off x="1086766" y="5284037"/>
                <a:ext cx="6143090" cy="767733"/>
                <a:chOff x="1834953" y="5844539"/>
                <a:chExt cx="4068001" cy="540000"/>
              </a:xfrm>
            </p:grpSpPr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7225448B-B04A-4E29-A030-0DF12FC6B1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2953" y="5844539"/>
                  <a:ext cx="0" cy="5400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A1E718D9-3200-40E0-BE9E-C391245614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34953" y="5844539"/>
                  <a:ext cx="0" cy="5400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E183866C-6276-4E10-B375-0CDFFDE02C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868954" y="4042075"/>
                  <a:ext cx="0" cy="40680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EB0B292-4AE6-4361-9A59-09BD4DF4BD91}"/>
                </a:ext>
              </a:extLst>
            </p:cNvPr>
            <p:cNvSpPr/>
            <p:nvPr/>
          </p:nvSpPr>
          <p:spPr>
            <a:xfrm>
              <a:off x="1796469" y="4690215"/>
              <a:ext cx="7337370" cy="5040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500"/>
                </a:spcBef>
              </a:pPr>
              <a:r>
                <a:rPr lang="th-TH" sz="26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 ตัน 369 กิโลกรัม 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80F5B40-E529-4240-B320-98C631380CDB}"/>
                </a:ext>
              </a:extLst>
            </p:cNvPr>
            <p:cNvGrpSpPr/>
            <p:nvPr/>
          </p:nvGrpSpPr>
          <p:grpSpPr>
            <a:xfrm rot="10800000">
              <a:off x="1796467" y="5990148"/>
              <a:ext cx="8627215" cy="626111"/>
              <a:chOff x="1086766" y="5178940"/>
              <a:chExt cx="6143090" cy="872830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7B7997-2EAA-4828-AA33-EFD417656AD9}"/>
                  </a:ext>
                </a:extLst>
              </p:cNvPr>
              <p:cNvSpPr txBox="1"/>
              <p:nvPr/>
            </p:nvSpPr>
            <p:spPr>
              <a:xfrm rot="10800000">
                <a:off x="1086773" y="5178940"/>
                <a:ext cx="6143083" cy="6864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6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ส้มโอ</a:t>
                </a: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C3CBB012-38A3-4C0D-AFE2-77E042A79F43}"/>
                  </a:ext>
                </a:extLst>
              </p:cNvPr>
              <p:cNvGrpSpPr/>
              <p:nvPr/>
            </p:nvGrpSpPr>
            <p:grpSpPr>
              <a:xfrm>
                <a:off x="1086766" y="5284037"/>
                <a:ext cx="6143090" cy="767733"/>
                <a:chOff x="1834953" y="5844539"/>
                <a:chExt cx="4068001" cy="540000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711B0E8A-116F-4E0C-A2BC-FA30190FE0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2953" y="5844539"/>
                  <a:ext cx="0" cy="5400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80DD842-AF70-43D1-AA70-57E9BE3240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34953" y="5844539"/>
                  <a:ext cx="0" cy="5400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FA184892-52E2-4D84-87C2-E45BAAC1DE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868954" y="4241321"/>
                  <a:ext cx="0" cy="40680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421978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44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77858"/>
            <a:ext cx="11493661" cy="4889856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A621DD58-A1F8-462C-8C61-12098A86DFAD}"/>
              </a:ext>
            </a:extLst>
          </p:cNvPr>
          <p:cNvSpPr txBox="1"/>
          <p:nvPr/>
        </p:nvSpPr>
        <p:spPr>
          <a:xfrm>
            <a:off x="4971953" y="2230391"/>
            <a:ext cx="121351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ตัน</a:t>
            </a:r>
          </a:p>
        </p:txBody>
      </p:sp>
      <p:sp>
        <p:nvSpPr>
          <p:cNvPr id="34" name="หัวข้อ">
            <a:extLst>
              <a:ext uri="{FF2B5EF4-FFF2-40B4-BE49-F238E27FC236}">
                <a16:creationId xmlns:a16="http://schemas.microsoft.com/office/drawing/2014/main" id="{982D045B-87A1-4F0C-B4BE-66CBB961F817}"/>
              </a:ext>
            </a:extLst>
          </p:cNvPr>
          <p:cNvSpPr txBox="1"/>
          <p:nvPr/>
        </p:nvSpPr>
        <p:spPr>
          <a:xfrm>
            <a:off x="6927722" y="3074278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-</a:t>
            </a:r>
          </a:p>
        </p:txBody>
      </p: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07651366-A8E4-4082-9D08-3CABD553C177}"/>
              </a:ext>
            </a:extLst>
          </p:cNvPr>
          <p:cNvSpPr txBox="1"/>
          <p:nvPr/>
        </p:nvSpPr>
        <p:spPr>
          <a:xfrm>
            <a:off x="4766198" y="422423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166BE5-B54D-410F-92BF-8F493A877D59}"/>
              </a:ext>
            </a:extLst>
          </p:cNvPr>
          <p:cNvGrpSpPr/>
          <p:nvPr/>
        </p:nvGrpSpPr>
        <p:grpSpPr>
          <a:xfrm>
            <a:off x="5186244" y="4224238"/>
            <a:ext cx="2009148" cy="529301"/>
            <a:chOff x="7365242" y="4224238"/>
            <a:chExt cx="2009148" cy="52930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C46DB34-742D-4A59-9D1D-6063B845677C}"/>
                </a:ext>
              </a:extLst>
            </p:cNvPr>
            <p:cNvGrpSpPr/>
            <p:nvPr/>
          </p:nvGrpSpPr>
          <p:grpSpPr>
            <a:xfrm>
              <a:off x="7365242" y="4676554"/>
              <a:ext cx="2009148" cy="76985"/>
              <a:chOff x="7391891" y="5591532"/>
              <a:chExt cx="2036299" cy="76985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999092F-0FED-491B-8BBC-A1433DB01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1891" y="5591532"/>
                <a:ext cx="20362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3B490BB-BD18-496F-B34C-EF0923F59E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1891" y="5668517"/>
                <a:ext cx="20362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หัวข้อ">
              <a:extLst>
                <a:ext uri="{FF2B5EF4-FFF2-40B4-BE49-F238E27FC236}">
                  <a16:creationId xmlns:a16="http://schemas.microsoft.com/office/drawing/2014/main" id="{52730CAF-F32E-47E5-917A-7D2596482E3C}"/>
                </a:ext>
              </a:extLst>
            </p:cNvPr>
            <p:cNvSpPr txBox="1"/>
            <p:nvPr/>
          </p:nvSpPr>
          <p:spPr>
            <a:xfrm>
              <a:off x="8118121" y="4224238"/>
              <a:ext cx="124484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431</a:t>
              </a:r>
            </a:p>
          </p:txBody>
        </p:sp>
      </p:grp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25BFEFA7-AA3F-4384-A892-341FC117AA03}"/>
              </a:ext>
            </a:extLst>
          </p:cNvPr>
          <p:cNvSpPr txBox="1"/>
          <p:nvPr/>
        </p:nvSpPr>
        <p:spPr>
          <a:xfrm>
            <a:off x="5862229" y="2230391"/>
            <a:ext cx="186576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กิโลกรัม</a:t>
            </a:r>
          </a:p>
        </p:txBody>
      </p:sp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852FCA51-6F23-4405-B40F-513FB3E49F0C}"/>
              </a:ext>
            </a:extLst>
          </p:cNvPr>
          <p:cNvSpPr txBox="1"/>
          <p:nvPr/>
        </p:nvSpPr>
        <p:spPr>
          <a:xfrm>
            <a:off x="4766198" y="29187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</a:p>
        </p:txBody>
      </p:sp>
      <p:sp>
        <p:nvSpPr>
          <p:cNvPr id="33" name="หัวข้อ">
            <a:extLst>
              <a:ext uri="{FF2B5EF4-FFF2-40B4-BE49-F238E27FC236}">
                <a16:creationId xmlns:a16="http://schemas.microsoft.com/office/drawing/2014/main" id="{E08E0BDB-A128-4F5A-83F6-F64841F9A662}"/>
              </a:ext>
            </a:extLst>
          </p:cNvPr>
          <p:cNvSpPr txBox="1"/>
          <p:nvPr/>
        </p:nvSpPr>
        <p:spPr>
          <a:xfrm>
            <a:off x="6185929" y="29187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800</a:t>
            </a: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C82266C-58D4-425E-9AA3-625F2FEA126C}"/>
              </a:ext>
            </a:extLst>
          </p:cNvPr>
          <p:cNvSpPr txBox="1"/>
          <p:nvPr/>
        </p:nvSpPr>
        <p:spPr>
          <a:xfrm>
            <a:off x="1040179" y="2918772"/>
            <a:ext cx="267838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ส้มโอหนัก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24C64DE-46CE-4720-8347-68A55B2A4357}"/>
              </a:ext>
            </a:extLst>
          </p:cNvPr>
          <p:cNvGrpSpPr/>
          <p:nvPr/>
        </p:nvGrpSpPr>
        <p:grpSpPr>
          <a:xfrm>
            <a:off x="1040179" y="2230391"/>
            <a:ext cx="936000" cy="523220"/>
            <a:chOff x="1071532" y="3038331"/>
            <a:chExt cx="1056082" cy="523220"/>
          </a:xfrm>
        </p:grpSpPr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4F0C0DE3-3D6A-4D31-9F0D-1CB9D8B2949F}"/>
                </a:ext>
              </a:extLst>
            </p:cNvPr>
            <p:cNvSpPr txBox="1"/>
            <p:nvPr/>
          </p:nvSpPr>
          <p:spPr>
            <a:xfrm>
              <a:off x="1071532" y="3038331"/>
              <a:ext cx="105608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D771FD0-6987-4EC7-A3AB-7C544BAB1B4E}"/>
                </a:ext>
              </a:extLst>
            </p:cNvPr>
            <p:cNvGrpSpPr/>
            <p:nvPr/>
          </p:nvGrpSpPr>
          <p:grpSpPr>
            <a:xfrm>
              <a:off x="1140174" y="3488205"/>
              <a:ext cx="864000" cy="54000"/>
              <a:chOff x="7144755" y="5591532"/>
              <a:chExt cx="2700000" cy="76985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9A2FD5C-9023-453F-8CF0-54BD202E01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1C76C9E-3875-44B1-9E9C-AC9621533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13C8C6-7670-4F6D-B6E4-EB8E978B9BD1}"/>
              </a:ext>
            </a:extLst>
          </p:cNvPr>
          <p:cNvGrpSpPr/>
          <p:nvPr/>
        </p:nvGrpSpPr>
        <p:grpSpPr>
          <a:xfrm>
            <a:off x="1040179" y="5040050"/>
            <a:ext cx="936000" cy="523220"/>
            <a:chOff x="621219" y="5838223"/>
            <a:chExt cx="936000" cy="523220"/>
          </a:xfrm>
        </p:grpSpPr>
        <p:sp>
          <p:nvSpPr>
            <p:cNvPr id="63" name="หัวข้อ">
              <a:extLst>
                <a:ext uri="{FF2B5EF4-FFF2-40B4-BE49-F238E27FC236}">
                  <a16:creationId xmlns:a16="http://schemas.microsoft.com/office/drawing/2014/main" id="{E6CE400A-2E86-43CC-9A12-FCF9F7299CB0}"/>
                </a:ext>
              </a:extLst>
            </p:cNvPr>
            <p:cNvSpPr txBox="1"/>
            <p:nvPr/>
          </p:nvSpPr>
          <p:spPr>
            <a:xfrm>
              <a:off x="621219" y="5838223"/>
              <a:ext cx="93600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7676F08-5D6E-4942-B090-1AD3C811D762}"/>
                </a:ext>
              </a:extLst>
            </p:cNvPr>
            <p:cNvGrpSpPr/>
            <p:nvPr/>
          </p:nvGrpSpPr>
          <p:grpSpPr>
            <a:xfrm>
              <a:off x="677185" y="6275615"/>
              <a:ext cx="720000" cy="54000"/>
              <a:chOff x="7144755" y="5591532"/>
              <a:chExt cx="2700000" cy="76985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DD4FB39-086B-4CEE-84B0-FB4E464204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5B67724-B1CE-4874-B961-C281E7A9CA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11EF4FB2-9C64-490A-9902-637358B85453}"/>
              </a:ext>
            </a:extLst>
          </p:cNvPr>
          <p:cNvSpPr txBox="1"/>
          <p:nvPr/>
        </p:nvSpPr>
        <p:spPr>
          <a:xfrm>
            <a:off x="1976179" y="5040050"/>
            <a:ext cx="588766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ส้มโอหนักกว่ามะพร้าวอยู่ 431 กิโลกรัม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89915F6D-A11A-49AF-85B1-921C5D918872}"/>
              </a:ext>
            </a:extLst>
          </p:cNvPr>
          <p:cNvSpPr txBox="1"/>
          <p:nvPr/>
        </p:nvSpPr>
        <p:spPr>
          <a:xfrm>
            <a:off x="1040179" y="3571505"/>
            <a:ext cx="215080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มะพร้าวหนัก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144AC833-4698-4236-BDBE-8F6F48787CFE}"/>
              </a:ext>
            </a:extLst>
          </p:cNvPr>
          <p:cNvSpPr txBox="1"/>
          <p:nvPr/>
        </p:nvSpPr>
        <p:spPr>
          <a:xfrm>
            <a:off x="1040179" y="4224238"/>
            <a:ext cx="371459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ส้มโอหนักกว่ามะพร้าวอยู่</a:t>
            </a:r>
          </a:p>
        </p:txBody>
      </p: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094580DC-0309-442C-B02C-0E349667E504}"/>
              </a:ext>
            </a:extLst>
          </p:cNvPr>
          <p:cNvSpPr txBox="1"/>
          <p:nvPr/>
        </p:nvSpPr>
        <p:spPr>
          <a:xfrm>
            <a:off x="6185929" y="3571505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369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EC7FFA-5059-40D3-9F84-5881DECCE3D6}"/>
              </a:ext>
            </a:extLst>
          </p:cNvPr>
          <p:cNvGrpSpPr/>
          <p:nvPr/>
        </p:nvGrpSpPr>
        <p:grpSpPr>
          <a:xfrm>
            <a:off x="4778390" y="3571505"/>
            <a:ext cx="2417003" cy="523220"/>
            <a:chOff x="6713548" y="3571505"/>
            <a:chExt cx="2417003" cy="52322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D2D4E4-C0BA-402E-9BC5-D1B48D64DD83}"/>
                </a:ext>
              </a:extLst>
            </p:cNvPr>
            <p:cNvCxnSpPr>
              <a:cxnSpLocks/>
            </p:cNvCxnSpPr>
            <p:nvPr/>
          </p:nvCxnSpPr>
          <p:spPr>
            <a:xfrm>
              <a:off x="7121403" y="4042652"/>
              <a:ext cx="20091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E16FAF5E-7A6B-4103-83C5-085C29B9EDFC}"/>
                </a:ext>
              </a:extLst>
            </p:cNvPr>
            <p:cNvSpPr txBox="1"/>
            <p:nvPr/>
          </p:nvSpPr>
          <p:spPr>
            <a:xfrm>
              <a:off x="6713548" y="3571505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DBF50AB-0BD3-40F0-85BC-86DC3BCB661C}"/>
              </a:ext>
            </a:extLst>
          </p:cNvPr>
          <p:cNvGrpSpPr/>
          <p:nvPr/>
        </p:nvGrpSpPr>
        <p:grpSpPr>
          <a:xfrm>
            <a:off x="253658" y="135711"/>
            <a:ext cx="10835438" cy="1373049"/>
            <a:chOff x="253658" y="135711"/>
            <a:chExt cx="10835438" cy="1373049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3B30216-9647-4424-9474-B59CAC298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031" y="251246"/>
              <a:ext cx="10489065" cy="1257514"/>
            </a:xfrm>
            <a:prstGeom prst="rect">
              <a:avLst/>
            </a:prstGeom>
          </p:spPr>
        </p:pic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9D770CC-C164-4202-8C63-72912770D318}"/>
                </a:ext>
              </a:extLst>
            </p:cNvPr>
            <p:cNvGrpSpPr/>
            <p:nvPr/>
          </p:nvGrpSpPr>
          <p:grpSpPr>
            <a:xfrm>
              <a:off x="253658" y="135711"/>
              <a:ext cx="1146415" cy="1164882"/>
              <a:chOff x="678134" y="2484634"/>
              <a:chExt cx="1146415" cy="1164882"/>
            </a:xfrm>
          </p:grpSpPr>
          <p:pic>
            <p:nvPicPr>
              <p:cNvPr id="71" name="Graphic 70">
                <a:extLst>
                  <a:ext uri="{FF2B5EF4-FFF2-40B4-BE49-F238E27FC236}">
                    <a16:creationId xmlns:a16="http://schemas.microsoft.com/office/drawing/2014/main" id="{8574E36F-FDA0-4AE5-8E9D-49452FB404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72" name="หัวข้อ">
                <a:extLst>
                  <a:ext uri="{FF2B5EF4-FFF2-40B4-BE49-F238E27FC236}">
                    <a16:creationId xmlns:a16="http://schemas.microsoft.com/office/drawing/2014/main" id="{9681D841-0A58-480B-A6D2-763D10527FCF}"/>
                  </a:ext>
                </a:extLst>
              </p:cNvPr>
              <p:cNvSpPr txBox="1"/>
              <p:nvPr/>
            </p:nvSpPr>
            <p:spPr>
              <a:xfrm>
                <a:off x="976905" y="248463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5</a:t>
                </a:r>
              </a:p>
            </p:txBody>
          </p:sp>
        </p:grpSp>
        <p:sp>
          <p:nvSpPr>
            <p:cNvPr id="62" name="หัวข้อ">
              <a:extLst>
                <a:ext uri="{FF2B5EF4-FFF2-40B4-BE49-F238E27FC236}">
                  <a16:creationId xmlns:a16="http://schemas.microsoft.com/office/drawing/2014/main" id="{DB62D4AF-23B8-4478-A779-2118B112F080}"/>
                </a:ext>
              </a:extLst>
            </p:cNvPr>
            <p:cNvSpPr txBox="1"/>
            <p:nvPr/>
          </p:nvSpPr>
          <p:spPr>
            <a:xfrm>
              <a:off x="1464645" y="373680"/>
              <a:ext cx="9624451" cy="101822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มะพร้าวหนัก 5 ตัน 369 กิโลกรัม ส้มโอหนัก 5 ตัน 800 กิโลกรัม</a:t>
              </a:r>
            </a:p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มะพร้าวหรือส้มโอหนักกว่าและหนักกว่าอยู่เท่าไร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507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40" grpId="0"/>
      <p:bldP spid="42" grpId="0"/>
      <p:bldP spid="32" grpId="0"/>
      <p:bldP spid="33" grpId="0"/>
      <p:bldP spid="43" grpId="0"/>
      <p:bldP spid="67" grpId="0"/>
      <p:bldP spid="68" grpId="0"/>
      <p:bldP spid="69" grpId="0"/>
      <p:bldP spid="70" grpId="0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5415713-98BA-4B63-9EA6-032D48A5FC31}"/>
              </a:ext>
            </a:extLst>
          </p:cNvPr>
          <p:cNvGrpSpPr/>
          <p:nvPr/>
        </p:nvGrpSpPr>
        <p:grpSpPr>
          <a:xfrm>
            <a:off x="253658" y="135711"/>
            <a:ext cx="10861382" cy="1373049"/>
            <a:chOff x="253658" y="135711"/>
            <a:chExt cx="10861382" cy="13730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44A90FB-4A05-4D04-B833-0934D9924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031" y="251246"/>
              <a:ext cx="10489065" cy="1257514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0843CE0-31D7-49FC-BB56-9C0688DDA722}"/>
                </a:ext>
              </a:extLst>
            </p:cNvPr>
            <p:cNvGrpSpPr/>
            <p:nvPr/>
          </p:nvGrpSpPr>
          <p:grpSpPr>
            <a:xfrm>
              <a:off x="253658" y="135711"/>
              <a:ext cx="1146415" cy="1164882"/>
              <a:chOff x="678134" y="2484634"/>
              <a:chExt cx="1146415" cy="1164882"/>
            </a:xfrm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6075B297-F1BB-4F94-9D48-ED79500799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9" name="หัวข้อ">
                <a:extLst>
                  <a:ext uri="{FF2B5EF4-FFF2-40B4-BE49-F238E27FC236}">
                    <a16:creationId xmlns:a16="http://schemas.microsoft.com/office/drawing/2014/main" id="{ECAF9974-EACF-49D2-A4FA-1FA76C1FB08E}"/>
                  </a:ext>
                </a:extLst>
              </p:cNvPr>
              <p:cNvSpPr txBox="1"/>
              <p:nvPr/>
            </p:nvSpPr>
            <p:spPr>
              <a:xfrm>
                <a:off x="966745" y="248463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6</a:t>
                </a:r>
              </a:p>
            </p:txBody>
          </p:sp>
        </p:grpSp>
        <p:sp>
          <p:nvSpPr>
            <p:cNvPr id="10" name="หัวข้อ">
              <a:extLst>
                <a:ext uri="{FF2B5EF4-FFF2-40B4-BE49-F238E27FC236}">
                  <a16:creationId xmlns:a16="http://schemas.microsoft.com/office/drawing/2014/main" id="{65EAA790-3700-4AFF-9C99-47C59D2F4951}"/>
                </a:ext>
              </a:extLst>
            </p:cNvPr>
            <p:cNvSpPr txBox="1"/>
            <p:nvPr/>
          </p:nvSpPr>
          <p:spPr>
            <a:xfrm>
              <a:off x="1464645" y="373680"/>
              <a:ext cx="9650395" cy="101822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หยกมีเนื้อหมูจำนวนหนึ่ง เมื่อนำเนื้อหมูมารวมอีก 6,500 กรัม </a:t>
              </a:r>
            </a:p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จะมีเนื้อหมูทั้งหมด 13 กิโลกรัม 400 กรัม เดิมหยกมีเนื้อหมูเท่าไร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615808"/>
            <a:ext cx="11493661" cy="2010452"/>
          </a:xfrm>
          <a:prstGeom prst="roundRect">
            <a:avLst>
              <a:gd name="adj" fmla="val 14251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91B9C5-B140-4A49-9B24-01C8839128BE}"/>
              </a:ext>
            </a:extLst>
          </p:cNvPr>
          <p:cNvGrpSpPr/>
          <p:nvPr/>
        </p:nvGrpSpPr>
        <p:grpSpPr>
          <a:xfrm>
            <a:off x="1086765" y="1786025"/>
            <a:ext cx="1804792" cy="574379"/>
            <a:chOff x="699796" y="3227654"/>
            <a:chExt cx="1865603" cy="5743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6CE278-1348-4DF9-9757-50DA47C7A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CC1D1C-36FF-4967-8228-2144562053B7}"/>
                </a:ext>
              </a:extLst>
            </p:cNvPr>
            <p:cNvSpPr txBox="1"/>
            <p:nvPr/>
          </p:nvSpPr>
          <p:spPr>
            <a:xfrm>
              <a:off x="735354" y="3278813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CBACD38-6415-4DF8-83F2-AEB6ADB3B1D3}"/>
              </a:ext>
            </a:extLst>
          </p:cNvPr>
          <p:cNvSpPr txBox="1"/>
          <p:nvPr/>
        </p:nvSpPr>
        <p:spPr>
          <a:xfrm>
            <a:off x="2914759" y="1841543"/>
            <a:ext cx="595763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เดิมหยกมีเนื้อหมูเท่าไร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19532A-8154-4DCB-9ABC-7B55AEF955C8}"/>
              </a:ext>
            </a:extLst>
          </p:cNvPr>
          <p:cNvGrpSpPr/>
          <p:nvPr/>
        </p:nvGrpSpPr>
        <p:grpSpPr>
          <a:xfrm>
            <a:off x="1086765" y="2465093"/>
            <a:ext cx="1804792" cy="571331"/>
            <a:chOff x="699796" y="3227654"/>
            <a:chExt cx="1865603" cy="5713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2D2869-CE18-4BF3-80AD-69349B671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CB8FF1-9832-4CF6-8ED4-A308314CC1C2}"/>
                </a:ext>
              </a:extLst>
            </p:cNvPr>
            <p:cNvSpPr txBox="1"/>
            <p:nvPr/>
          </p:nvSpPr>
          <p:spPr>
            <a:xfrm>
              <a:off x="735354" y="3275765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EAD788-618C-4BDE-A5DB-349AA9F6A596}"/>
              </a:ext>
            </a:extLst>
          </p:cNvPr>
          <p:cNvSpPr txBox="1"/>
          <p:nvPr/>
        </p:nvSpPr>
        <p:spPr>
          <a:xfrm>
            <a:off x="2914758" y="2512991"/>
            <a:ext cx="9273537" cy="10182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หยกมีเนื้อหมูจำนวนหนึ่ง เมื่อนำเนื้อหมูมารวมอีก 6,500 กรัม</a:t>
            </a:r>
          </a:p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จะมีเนื้อหมูทั้งหมด 13 กิโลกรัม 400 กรัม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51AC9B1-3060-4692-87EB-B13247E9E07C}"/>
              </a:ext>
            </a:extLst>
          </p:cNvPr>
          <p:cNvSpPr/>
          <p:nvPr/>
        </p:nvSpPr>
        <p:spPr>
          <a:xfrm>
            <a:off x="347317" y="3768843"/>
            <a:ext cx="11493661" cy="2853919"/>
          </a:xfrm>
          <a:prstGeom prst="roundRect">
            <a:avLst>
              <a:gd name="adj" fmla="val 14251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5F52D76-8818-4409-ABB5-3049E165BE86}"/>
              </a:ext>
            </a:extLst>
          </p:cNvPr>
          <p:cNvGrpSpPr/>
          <p:nvPr/>
        </p:nvGrpSpPr>
        <p:grpSpPr>
          <a:xfrm>
            <a:off x="1796469" y="3960856"/>
            <a:ext cx="8595357" cy="2571192"/>
            <a:chOff x="1796469" y="3960856"/>
            <a:chExt cx="8595357" cy="257119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3295626-F3A8-4295-9791-BCFC8D4D3443}"/>
                </a:ext>
              </a:extLst>
            </p:cNvPr>
            <p:cNvSpPr/>
            <p:nvPr/>
          </p:nvSpPr>
          <p:spPr>
            <a:xfrm>
              <a:off x="1796470" y="5363505"/>
              <a:ext cx="5112330" cy="50400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500" b="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เดิมมีเนื้อหมู</a:t>
              </a:r>
              <a:endParaRPr lang="en-US" sz="2500" b="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FCBFAF3-1F66-4295-BD0A-5FB0D4028C35}"/>
                </a:ext>
              </a:extLst>
            </p:cNvPr>
            <p:cNvGrpSpPr/>
            <p:nvPr/>
          </p:nvGrpSpPr>
          <p:grpSpPr>
            <a:xfrm rot="10800000">
              <a:off x="1796469" y="3960856"/>
              <a:ext cx="8595357" cy="854809"/>
              <a:chOff x="1086766" y="5284037"/>
              <a:chExt cx="6143090" cy="854809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71990FF-915D-4058-8751-0C69A735E4D7}"/>
                  </a:ext>
                </a:extLst>
              </p:cNvPr>
              <p:cNvSpPr txBox="1"/>
              <p:nvPr/>
            </p:nvSpPr>
            <p:spPr>
              <a:xfrm rot="10800000">
                <a:off x="1086773" y="5661792"/>
                <a:ext cx="6143083" cy="477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มีเนื้อหมูทั้งหมด</a:t>
                </a: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5862F2DD-1DFB-4C77-BA8D-1A2EB61A505D}"/>
                  </a:ext>
                </a:extLst>
              </p:cNvPr>
              <p:cNvGrpSpPr/>
              <p:nvPr/>
            </p:nvGrpSpPr>
            <p:grpSpPr>
              <a:xfrm>
                <a:off x="1086766" y="5284037"/>
                <a:ext cx="6143090" cy="767733"/>
                <a:chOff x="1834953" y="5844539"/>
                <a:chExt cx="4068001" cy="540000"/>
              </a:xfrm>
            </p:grpSpPr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7225448B-B04A-4E29-A030-0DF12FC6B1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2953" y="5844539"/>
                  <a:ext cx="0" cy="5400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A1E718D9-3200-40E0-BE9E-C391245614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34953" y="5844539"/>
                  <a:ext cx="0" cy="5400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E183866C-6276-4E10-B375-0CDFFDE02C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868954" y="4042075"/>
                  <a:ext cx="0" cy="40680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EB0B292-4AE6-4361-9A59-09BD4DF4BD91}"/>
                </a:ext>
              </a:extLst>
            </p:cNvPr>
            <p:cNvSpPr/>
            <p:nvPr/>
          </p:nvSpPr>
          <p:spPr>
            <a:xfrm>
              <a:off x="1796469" y="4690215"/>
              <a:ext cx="8595343" cy="5040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5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13</a:t>
              </a:r>
              <a:r>
                <a:rPr lang="th-TH" sz="25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กิโลกรัม 400 กรัม </a:t>
              </a:r>
              <a:endParaRPr lang="en-US" sz="2500" b="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80F5B40-E529-4240-B320-98C631380CDB}"/>
                </a:ext>
              </a:extLst>
            </p:cNvPr>
            <p:cNvGrpSpPr/>
            <p:nvPr/>
          </p:nvGrpSpPr>
          <p:grpSpPr>
            <a:xfrm rot="10800000">
              <a:off x="6908795" y="5898709"/>
              <a:ext cx="3482994" cy="633339"/>
              <a:chOff x="1086766" y="5168864"/>
              <a:chExt cx="6143090" cy="882906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7B7997-2EAA-4828-AA33-EFD417656AD9}"/>
                  </a:ext>
                </a:extLst>
              </p:cNvPr>
              <p:cNvSpPr txBox="1"/>
              <p:nvPr/>
            </p:nvSpPr>
            <p:spPr>
              <a:xfrm rot="10800000">
                <a:off x="1086773" y="5168864"/>
                <a:ext cx="6143083" cy="6864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นำเนื้อหมูมารวมอีก</a:t>
                </a: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C3CBB012-38A3-4C0D-AFE2-77E042A79F43}"/>
                  </a:ext>
                </a:extLst>
              </p:cNvPr>
              <p:cNvGrpSpPr/>
              <p:nvPr/>
            </p:nvGrpSpPr>
            <p:grpSpPr>
              <a:xfrm>
                <a:off x="1086766" y="5284037"/>
                <a:ext cx="6143090" cy="767733"/>
                <a:chOff x="1834953" y="5844539"/>
                <a:chExt cx="4068001" cy="540000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711B0E8A-116F-4E0C-A2BC-FA30190FE0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2953" y="5844539"/>
                  <a:ext cx="0" cy="5400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80DD842-AF70-43D1-AA70-57E9BE3240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34953" y="5844539"/>
                  <a:ext cx="0" cy="5400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FA184892-52E2-4D84-87C2-E45BAAC1DE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868954" y="4241321"/>
                  <a:ext cx="0" cy="40680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9FD0D8A-4C2C-4E51-A854-DADE0870DF1C}"/>
                </a:ext>
              </a:extLst>
            </p:cNvPr>
            <p:cNvSpPr/>
            <p:nvPr/>
          </p:nvSpPr>
          <p:spPr>
            <a:xfrm>
              <a:off x="6908800" y="5363505"/>
              <a:ext cx="3482993" cy="503999"/>
            </a:xfrm>
            <a:prstGeom prst="rect">
              <a:avLst/>
            </a:prstGeom>
            <a:solidFill>
              <a:srgbClr val="92D05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5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6,500 กรัม</a:t>
              </a:r>
              <a:endParaRPr lang="en-US" sz="2500" b="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552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44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77858"/>
            <a:ext cx="11493661" cy="4889856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A621DD58-A1F8-462C-8C61-12098A86DFAD}"/>
              </a:ext>
            </a:extLst>
          </p:cNvPr>
          <p:cNvSpPr txBox="1"/>
          <p:nvPr/>
        </p:nvSpPr>
        <p:spPr>
          <a:xfrm>
            <a:off x="3830427" y="2230391"/>
            <a:ext cx="245137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กิโลกรัม</a:t>
            </a:r>
          </a:p>
        </p:txBody>
      </p:sp>
      <p:sp>
        <p:nvSpPr>
          <p:cNvPr id="34" name="หัวข้อ">
            <a:extLst>
              <a:ext uri="{FF2B5EF4-FFF2-40B4-BE49-F238E27FC236}">
                <a16:creationId xmlns:a16="http://schemas.microsoft.com/office/drawing/2014/main" id="{982D045B-87A1-4F0C-B4BE-66CBB961F817}"/>
              </a:ext>
            </a:extLst>
          </p:cNvPr>
          <p:cNvSpPr txBox="1"/>
          <p:nvPr/>
        </p:nvSpPr>
        <p:spPr>
          <a:xfrm>
            <a:off x="6456756" y="3480678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-</a:t>
            </a:r>
          </a:p>
        </p:txBody>
      </p: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07651366-A8E4-4082-9D08-3CABD553C177}"/>
              </a:ext>
            </a:extLst>
          </p:cNvPr>
          <p:cNvSpPr txBox="1"/>
          <p:nvPr/>
        </p:nvSpPr>
        <p:spPr>
          <a:xfrm>
            <a:off x="4295232" y="463063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166BE5-B54D-410F-92BF-8F493A877D59}"/>
              </a:ext>
            </a:extLst>
          </p:cNvPr>
          <p:cNvGrpSpPr/>
          <p:nvPr/>
        </p:nvGrpSpPr>
        <p:grpSpPr>
          <a:xfrm>
            <a:off x="4715278" y="4630638"/>
            <a:ext cx="2009148" cy="529301"/>
            <a:chOff x="7365242" y="4224238"/>
            <a:chExt cx="2009148" cy="52930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C46DB34-742D-4A59-9D1D-6063B845677C}"/>
                </a:ext>
              </a:extLst>
            </p:cNvPr>
            <p:cNvGrpSpPr/>
            <p:nvPr/>
          </p:nvGrpSpPr>
          <p:grpSpPr>
            <a:xfrm>
              <a:off x="7365242" y="4676554"/>
              <a:ext cx="2009148" cy="76985"/>
              <a:chOff x="7391891" y="5591532"/>
              <a:chExt cx="2036299" cy="76985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999092F-0FED-491B-8BBC-A1433DB01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1891" y="5591532"/>
                <a:ext cx="20362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3B490BB-BD18-496F-B34C-EF0923F59E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1891" y="5668517"/>
                <a:ext cx="20362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หัวข้อ">
              <a:extLst>
                <a:ext uri="{FF2B5EF4-FFF2-40B4-BE49-F238E27FC236}">
                  <a16:creationId xmlns:a16="http://schemas.microsoft.com/office/drawing/2014/main" id="{52730CAF-F32E-47E5-917A-7D2596482E3C}"/>
                </a:ext>
              </a:extLst>
            </p:cNvPr>
            <p:cNvSpPr txBox="1"/>
            <p:nvPr/>
          </p:nvSpPr>
          <p:spPr>
            <a:xfrm>
              <a:off x="8118121" y="4224238"/>
              <a:ext cx="124484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900</a:t>
              </a:r>
            </a:p>
          </p:txBody>
        </p:sp>
      </p:grp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25BFEFA7-AA3F-4384-A892-341FC117AA03}"/>
              </a:ext>
            </a:extLst>
          </p:cNvPr>
          <p:cNvSpPr txBox="1"/>
          <p:nvPr/>
        </p:nvSpPr>
        <p:spPr>
          <a:xfrm>
            <a:off x="5457252" y="2230391"/>
            <a:ext cx="186576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กรัม</a:t>
            </a:r>
          </a:p>
        </p:txBody>
      </p:sp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852FCA51-6F23-4405-B40F-513FB3E49F0C}"/>
              </a:ext>
            </a:extLst>
          </p:cNvPr>
          <p:cNvSpPr txBox="1"/>
          <p:nvPr/>
        </p:nvSpPr>
        <p:spPr>
          <a:xfrm>
            <a:off x="4295232" y="33251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13</a:t>
            </a:r>
          </a:p>
        </p:txBody>
      </p:sp>
      <p:sp>
        <p:nvSpPr>
          <p:cNvPr id="33" name="หัวข้อ">
            <a:extLst>
              <a:ext uri="{FF2B5EF4-FFF2-40B4-BE49-F238E27FC236}">
                <a16:creationId xmlns:a16="http://schemas.microsoft.com/office/drawing/2014/main" id="{E08E0BDB-A128-4F5A-83F6-F64841F9A662}"/>
              </a:ext>
            </a:extLst>
          </p:cNvPr>
          <p:cNvSpPr txBox="1"/>
          <p:nvPr/>
        </p:nvSpPr>
        <p:spPr>
          <a:xfrm>
            <a:off x="5714963" y="33251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400</a:t>
            </a: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C82266C-58D4-425E-9AA3-625F2FEA126C}"/>
              </a:ext>
            </a:extLst>
          </p:cNvPr>
          <p:cNvSpPr txBox="1"/>
          <p:nvPr/>
        </p:nvSpPr>
        <p:spPr>
          <a:xfrm>
            <a:off x="1040180" y="3325172"/>
            <a:ext cx="298425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มีเนื้อหมูทั้งหมด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24C64DE-46CE-4720-8347-68A55B2A4357}"/>
              </a:ext>
            </a:extLst>
          </p:cNvPr>
          <p:cNvGrpSpPr/>
          <p:nvPr/>
        </p:nvGrpSpPr>
        <p:grpSpPr>
          <a:xfrm>
            <a:off x="1040179" y="2230391"/>
            <a:ext cx="936000" cy="523220"/>
            <a:chOff x="1071532" y="3038331"/>
            <a:chExt cx="1056082" cy="523220"/>
          </a:xfrm>
        </p:grpSpPr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4F0C0DE3-3D6A-4D31-9F0D-1CB9D8B2949F}"/>
                </a:ext>
              </a:extLst>
            </p:cNvPr>
            <p:cNvSpPr txBox="1"/>
            <p:nvPr/>
          </p:nvSpPr>
          <p:spPr>
            <a:xfrm>
              <a:off x="1071532" y="3038331"/>
              <a:ext cx="105608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D771FD0-6987-4EC7-A3AB-7C544BAB1B4E}"/>
                </a:ext>
              </a:extLst>
            </p:cNvPr>
            <p:cNvGrpSpPr/>
            <p:nvPr/>
          </p:nvGrpSpPr>
          <p:grpSpPr>
            <a:xfrm>
              <a:off x="1140174" y="3488205"/>
              <a:ext cx="864000" cy="54000"/>
              <a:chOff x="7144755" y="5591532"/>
              <a:chExt cx="2700000" cy="76985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9A2FD5C-9023-453F-8CF0-54BD202E01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1C76C9E-3875-44B1-9E9C-AC9621533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13C8C6-7670-4F6D-B6E4-EB8E978B9BD1}"/>
              </a:ext>
            </a:extLst>
          </p:cNvPr>
          <p:cNvGrpSpPr/>
          <p:nvPr/>
        </p:nvGrpSpPr>
        <p:grpSpPr>
          <a:xfrm>
            <a:off x="1040179" y="5568370"/>
            <a:ext cx="936000" cy="523220"/>
            <a:chOff x="621219" y="5838223"/>
            <a:chExt cx="936000" cy="523220"/>
          </a:xfrm>
        </p:grpSpPr>
        <p:sp>
          <p:nvSpPr>
            <p:cNvPr id="63" name="หัวข้อ">
              <a:extLst>
                <a:ext uri="{FF2B5EF4-FFF2-40B4-BE49-F238E27FC236}">
                  <a16:creationId xmlns:a16="http://schemas.microsoft.com/office/drawing/2014/main" id="{E6CE400A-2E86-43CC-9A12-FCF9F7299CB0}"/>
                </a:ext>
              </a:extLst>
            </p:cNvPr>
            <p:cNvSpPr txBox="1"/>
            <p:nvPr/>
          </p:nvSpPr>
          <p:spPr>
            <a:xfrm>
              <a:off x="621219" y="5838223"/>
              <a:ext cx="93600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7676F08-5D6E-4942-B090-1AD3C811D762}"/>
                </a:ext>
              </a:extLst>
            </p:cNvPr>
            <p:cNvGrpSpPr/>
            <p:nvPr/>
          </p:nvGrpSpPr>
          <p:grpSpPr>
            <a:xfrm>
              <a:off x="677185" y="6275615"/>
              <a:ext cx="720000" cy="54000"/>
              <a:chOff x="7144755" y="5591532"/>
              <a:chExt cx="2700000" cy="76985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DD4FB39-086B-4CEE-84B0-FB4E464204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5B67724-B1CE-4874-B961-C281E7A9CA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11EF4FB2-9C64-490A-9902-637358B85453}"/>
              </a:ext>
            </a:extLst>
          </p:cNvPr>
          <p:cNvSpPr txBox="1"/>
          <p:nvPr/>
        </p:nvSpPr>
        <p:spPr>
          <a:xfrm>
            <a:off x="1976179" y="5568370"/>
            <a:ext cx="673776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เดิมหยกมีเนื้อหมู 6 กิโลกรัม 900 กรัม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89915F6D-A11A-49AF-85B1-921C5D918872}"/>
              </a:ext>
            </a:extLst>
          </p:cNvPr>
          <p:cNvSpPr txBox="1"/>
          <p:nvPr/>
        </p:nvSpPr>
        <p:spPr>
          <a:xfrm>
            <a:off x="1040179" y="3977905"/>
            <a:ext cx="331558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นำเนื้อหมูมารวมอีก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144AC833-4698-4236-BDBE-8F6F48787CFE}"/>
              </a:ext>
            </a:extLst>
          </p:cNvPr>
          <p:cNvSpPr txBox="1"/>
          <p:nvPr/>
        </p:nvSpPr>
        <p:spPr>
          <a:xfrm>
            <a:off x="1040179" y="4630638"/>
            <a:ext cx="290773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เดิมหยกมีเนื้อหมู</a:t>
            </a:r>
          </a:p>
        </p:txBody>
      </p: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094580DC-0309-442C-B02C-0E349667E504}"/>
              </a:ext>
            </a:extLst>
          </p:cNvPr>
          <p:cNvSpPr txBox="1"/>
          <p:nvPr/>
        </p:nvSpPr>
        <p:spPr>
          <a:xfrm>
            <a:off x="5714963" y="3977905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500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EC7FFA-5059-40D3-9F84-5881DECCE3D6}"/>
              </a:ext>
            </a:extLst>
          </p:cNvPr>
          <p:cNvGrpSpPr/>
          <p:nvPr/>
        </p:nvGrpSpPr>
        <p:grpSpPr>
          <a:xfrm>
            <a:off x="4307424" y="3977905"/>
            <a:ext cx="2417003" cy="523220"/>
            <a:chOff x="6713548" y="3571505"/>
            <a:chExt cx="2417003" cy="52322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D2D4E4-C0BA-402E-9BC5-D1B48D64DD83}"/>
                </a:ext>
              </a:extLst>
            </p:cNvPr>
            <p:cNvCxnSpPr>
              <a:cxnSpLocks/>
            </p:cNvCxnSpPr>
            <p:nvPr/>
          </p:nvCxnSpPr>
          <p:spPr>
            <a:xfrm>
              <a:off x="7121403" y="4042652"/>
              <a:ext cx="20091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E16FAF5E-7A6B-4103-83C5-085C29B9EDFC}"/>
                </a:ext>
              </a:extLst>
            </p:cNvPr>
            <p:cNvSpPr txBox="1"/>
            <p:nvPr/>
          </p:nvSpPr>
          <p:spPr>
            <a:xfrm>
              <a:off x="6713548" y="3571505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6</a:t>
              </a:r>
            </a:p>
          </p:txBody>
        </p:sp>
      </p:grpSp>
      <p:sp>
        <p:nvSpPr>
          <p:cNvPr id="59" name="หัวข้อ">
            <a:extLst>
              <a:ext uri="{FF2B5EF4-FFF2-40B4-BE49-F238E27FC236}">
                <a16:creationId xmlns:a16="http://schemas.microsoft.com/office/drawing/2014/main" id="{2F3E12B6-2A04-43FA-A8BC-6ABAC4D19F11}"/>
              </a:ext>
            </a:extLst>
          </p:cNvPr>
          <p:cNvSpPr txBox="1"/>
          <p:nvPr/>
        </p:nvSpPr>
        <p:spPr>
          <a:xfrm>
            <a:off x="4295232" y="2869997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12</a:t>
            </a:r>
          </a:p>
        </p:txBody>
      </p: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F2C796E3-5C0C-4648-B5D6-239BC4C4C1EB}"/>
              </a:ext>
            </a:extLst>
          </p:cNvPr>
          <p:cNvSpPr txBox="1"/>
          <p:nvPr/>
        </p:nvSpPr>
        <p:spPr>
          <a:xfrm>
            <a:off x="5452091" y="2869997"/>
            <a:ext cx="12641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1,400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80D243F-D2CE-4CD2-907A-2176B1014F8F}"/>
              </a:ext>
            </a:extLst>
          </p:cNvPr>
          <p:cNvCxnSpPr>
            <a:cxnSpLocks/>
          </p:cNvCxnSpPr>
          <p:nvPr/>
        </p:nvCxnSpPr>
        <p:spPr>
          <a:xfrm flipV="1">
            <a:off x="5832933" y="3464786"/>
            <a:ext cx="876255" cy="2453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72A9B582-0944-442A-93A6-02FD0D932823}"/>
              </a:ext>
            </a:extLst>
          </p:cNvPr>
          <p:cNvCxnSpPr>
            <a:cxnSpLocks/>
          </p:cNvCxnSpPr>
          <p:nvPr/>
        </p:nvCxnSpPr>
        <p:spPr>
          <a:xfrm flipV="1">
            <a:off x="4702308" y="3414697"/>
            <a:ext cx="616787" cy="2954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729B452-4666-4B63-8D97-58D139C9D16B}"/>
              </a:ext>
            </a:extLst>
          </p:cNvPr>
          <p:cNvGrpSpPr/>
          <p:nvPr/>
        </p:nvGrpSpPr>
        <p:grpSpPr>
          <a:xfrm>
            <a:off x="7223026" y="2720152"/>
            <a:ext cx="3580091" cy="1402147"/>
            <a:chOff x="7091962" y="3561539"/>
            <a:chExt cx="2877670" cy="1402147"/>
          </a:xfrm>
        </p:grpSpPr>
        <p:sp>
          <p:nvSpPr>
            <p:cNvPr id="71" name="Speech Bubble: Rectangle with Corners Rounded 70">
              <a:extLst>
                <a:ext uri="{FF2B5EF4-FFF2-40B4-BE49-F238E27FC236}">
                  <a16:creationId xmlns:a16="http://schemas.microsoft.com/office/drawing/2014/main" id="{1C1AFB4B-DF78-4398-BC2E-8DB25911882F}"/>
                </a:ext>
              </a:extLst>
            </p:cNvPr>
            <p:cNvSpPr/>
            <p:nvPr/>
          </p:nvSpPr>
          <p:spPr>
            <a:xfrm>
              <a:off x="7091962" y="3561539"/>
              <a:ext cx="2873090" cy="1402147"/>
            </a:xfrm>
            <a:custGeom>
              <a:avLst/>
              <a:gdLst>
                <a:gd name="connsiteX0" fmla="*/ 0 w 2873090"/>
                <a:gd name="connsiteY0" fmla="*/ 233696 h 1402147"/>
                <a:gd name="connsiteX1" fmla="*/ 233696 w 2873090"/>
                <a:gd name="connsiteY1" fmla="*/ 0 h 1402147"/>
                <a:gd name="connsiteX2" fmla="*/ 478848 w 2873090"/>
                <a:gd name="connsiteY2" fmla="*/ 0 h 1402147"/>
                <a:gd name="connsiteX3" fmla="*/ 478848 w 2873090"/>
                <a:gd name="connsiteY3" fmla="*/ 0 h 1402147"/>
                <a:gd name="connsiteX4" fmla="*/ 823619 w 2873090"/>
                <a:gd name="connsiteY4" fmla="*/ 0 h 1402147"/>
                <a:gd name="connsiteX5" fmla="*/ 1197121 w 2873090"/>
                <a:gd name="connsiteY5" fmla="*/ 0 h 1402147"/>
                <a:gd name="connsiteX6" fmla="*/ 1677879 w 2873090"/>
                <a:gd name="connsiteY6" fmla="*/ 0 h 1402147"/>
                <a:gd name="connsiteX7" fmla="*/ 2115368 w 2873090"/>
                <a:gd name="connsiteY7" fmla="*/ 0 h 1402147"/>
                <a:gd name="connsiteX8" fmla="*/ 2639394 w 2873090"/>
                <a:gd name="connsiteY8" fmla="*/ 0 h 1402147"/>
                <a:gd name="connsiteX9" fmla="*/ 2873090 w 2873090"/>
                <a:gd name="connsiteY9" fmla="*/ 233696 h 1402147"/>
                <a:gd name="connsiteX10" fmla="*/ 2873090 w 2873090"/>
                <a:gd name="connsiteY10" fmla="*/ 233691 h 1402147"/>
                <a:gd name="connsiteX11" fmla="*/ 2873090 w 2873090"/>
                <a:gd name="connsiteY11" fmla="*/ 233691 h 1402147"/>
                <a:gd name="connsiteX12" fmla="*/ 2873090 w 2873090"/>
                <a:gd name="connsiteY12" fmla="*/ 584228 h 1402147"/>
                <a:gd name="connsiteX13" fmla="*/ 2873090 w 2873090"/>
                <a:gd name="connsiteY13" fmla="*/ 1168451 h 1402147"/>
                <a:gd name="connsiteX14" fmla="*/ 2639394 w 2873090"/>
                <a:gd name="connsiteY14" fmla="*/ 1402147 h 1402147"/>
                <a:gd name="connsiteX15" fmla="*/ 2129791 w 2873090"/>
                <a:gd name="connsiteY15" fmla="*/ 1402147 h 1402147"/>
                <a:gd name="connsiteX16" fmla="*/ 1663456 w 2873090"/>
                <a:gd name="connsiteY16" fmla="*/ 1402147 h 1402147"/>
                <a:gd name="connsiteX17" fmla="*/ 1197121 w 2873090"/>
                <a:gd name="connsiteY17" fmla="*/ 1402147 h 1402147"/>
                <a:gd name="connsiteX18" fmla="*/ 845167 w 2873090"/>
                <a:gd name="connsiteY18" fmla="*/ 1402147 h 1402147"/>
                <a:gd name="connsiteX19" fmla="*/ 478848 w 2873090"/>
                <a:gd name="connsiteY19" fmla="*/ 1402147 h 1402147"/>
                <a:gd name="connsiteX20" fmla="*/ 478848 w 2873090"/>
                <a:gd name="connsiteY20" fmla="*/ 1402147 h 1402147"/>
                <a:gd name="connsiteX21" fmla="*/ 233696 w 2873090"/>
                <a:gd name="connsiteY21" fmla="*/ 1402147 h 1402147"/>
                <a:gd name="connsiteX22" fmla="*/ 0 w 2873090"/>
                <a:gd name="connsiteY22" fmla="*/ 1168451 h 1402147"/>
                <a:gd name="connsiteX23" fmla="*/ 0 w 2873090"/>
                <a:gd name="connsiteY23" fmla="*/ 584228 h 1402147"/>
                <a:gd name="connsiteX24" fmla="*/ -426108 w 2873090"/>
                <a:gd name="connsiteY24" fmla="*/ 418863 h 1402147"/>
                <a:gd name="connsiteX25" fmla="*/ 0 w 2873090"/>
                <a:gd name="connsiteY25" fmla="*/ 233691 h 1402147"/>
                <a:gd name="connsiteX26" fmla="*/ 0 w 2873090"/>
                <a:gd name="connsiteY26" fmla="*/ 233696 h 140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873090" h="1402147" fill="none" extrusionOk="0">
                  <a:moveTo>
                    <a:pt x="0" y="233696"/>
                  </a:moveTo>
                  <a:cubicBezTo>
                    <a:pt x="20207" y="95911"/>
                    <a:pt x="119612" y="-1300"/>
                    <a:pt x="233696" y="0"/>
                  </a:cubicBezTo>
                  <a:cubicBezTo>
                    <a:pt x="297779" y="632"/>
                    <a:pt x="370987" y="-5491"/>
                    <a:pt x="478848" y="0"/>
                  </a:cubicBezTo>
                  <a:lnTo>
                    <a:pt x="478848" y="0"/>
                  </a:lnTo>
                  <a:cubicBezTo>
                    <a:pt x="606857" y="-14190"/>
                    <a:pt x="656595" y="-3247"/>
                    <a:pt x="823619" y="0"/>
                  </a:cubicBezTo>
                  <a:cubicBezTo>
                    <a:pt x="990643" y="3247"/>
                    <a:pt x="1034385" y="10264"/>
                    <a:pt x="1197121" y="0"/>
                  </a:cubicBezTo>
                  <a:cubicBezTo>
                    <a:pt x="1358584" y="12345"/>
                    <a:pt x="1566628" y="14137"/>
                    <a:pt x="1677879" y="0"/>
                  </a:cubicBezTo>
                  <a:cubicBezTo>
                    <a:pt x="1789130" y="-14137"/>
                    <a:pt x="1944951" y="-11959"/>
                    <a:pt x="2115368" y="0"/>
                  </a:cubicBezTo>
                  <a:cubicBezTo>
                    <a:pt x="2285785" y="11959"/>
                    <a:pt x="2485744" y="-1730"/>
                    <a:pt x="2639394" y="0"/>
                  </a:cubicBezTo>
                  <a:cubicBezTo>
                    <a:pt x="2771412" y="4117"/>
                    <a:pt x="2888984" y="87206"/>
                    <a:pt x="2873090" y="233696"/>
                  </a:cubicBezTo>
                  <a:lnTo>
                    <a:pt x="2873090" y="233691"/>
                  </a:lnTo>
                  <a:lnTo>
                    <a:pt x="2873090" y="233691"/>
                  </a:lnTo>
                  <a:cubicBezTo>
                    <a:pt x="2881719" y="365436"/>
                    <a:pt x="2866745" y="434685"/>
                    <a:pt x="2873090" y="584228"/>
                  </a:cubicBezTo>
                  <a:cubicBezTo>
                    <a:pt x="2855062" y="802263"/>
                    <a:pt x="2877762" y="1019754"/>
                    <a:pt x="2873090" y="1168451"/>
                  </a:cubicBezTo>
                  <a:cubicBezTo>
                    <a:pt x="2887034" y="1291350"/>
                    <a:pt x="2786789" y="1409617"/>
                    <a:pt x="2639394" y="1402147"/>
                  </a:cubicBezTo>
                  <a:cubicBezTo>
                    <a:pt x="2409373" y="1412344"/>
                    <a:pt x="2294842" y="1416685"/>
                    <a:pt x="2129791" y="1402147"/>
                  </a:cubicBezTo>
                  <a:cubicBezTo>
                    <a:pt x="1964740" y="1387609"/>
                    <a:pt x="1885570" y="1420025"/>
                    <a:pt x="1663456" y="1402147"/>
                  </a:cubicBezTo>
                  <a:cubicBezTo>
                    <a:pt x="1441343" y="1384269"/>
                    <a:pt x="1308441" y="1416677"/>
                    <a:pt x="1197121" y="1402147"/>
                  </a:cubicBezTo>
                  <a:cubicBezTo>
                    <a:pt x="1030113" y="1387135"/>
                    <a:pt x="1012863" y="1392055"/>
                    <a:pt x="845167" y="1402147"/>
                  </a:cubicBezTo>
                  <a:cubicBezTo>
                    <a:pt x="677471" y="1412239"/>
                    <a:pt x="660229" y="1413502"/>
                    <a:pt x="478848" y="1402147"/>
                  </a:cubicBezTo>
                  <a:lnTo>
                    <a:pt x="478848" y="1402147"/>
                  </a:lnTo>
                  <a:cubicBezTo>
                    <a:pt x="357401" y="1412445"/>
                    <a:pt x="338676" y="1403415"/>
                    <a:pt x="233696" y="1402147"/>
                  </a:cubicBezTo>
                  <a:cubicBezTo>
                    <a:pt x="110400" y="1384267"/>
                    <a:pt x="4747" y="1308809"/>
                    <a:pt x="0" y="1168451"/>
                  </a:cubicBezTo>
                  <a:cubicBezTo>
                    <a:pt x="-15188" y="1022739"/>
                    <a:pt x="1774" y="759241"/>
                    <a:pt x="0" y="584228"/>
                  </a:cubicBezTo>
                  <a:cubicBezTo>
                    <a:pt x="-183329" y="513057"/>
                    <a:pt x="-275937" y="495398"/>
                    <a:pt x="-426108" y="418863"/>
                  </a:cubicBezTo>
                  <a:cubicBezTo>
                    <a:pt x="-247798" y="336542"/>
                    <a:pt x="-154508" y="297387"/>
                    <a:pt x="0" y="233691"/>
                  </a:cubicBezTo>
                  <a:lnTo>
                    <a:pt x="0" y="233696"/>
                  </a:lnTo>
                  <a:close/>
                </a:path>
                <a:path w="2873090" h="1402147" stroke="0" extrusionOk="0">
                  <a:moveTo>
                    <a:pt x="0" y="233696"/>
                  </a:moveTo>
                  <a:cubicBezTo>
                    <a:pt x="1191" y="117725"/>
                    <a:pt x="101730" y="-1758"/>
                    <a:pt x="233696" y="0"/>
                  </a:cubicBezTo>
                  <a:cubicBezTo>
                    <a:pt x="337206" y="1273"/>
                    <a:pt x="425637" y="-8255"/>
                    <a:pt x="478848" y="0"/>
                  </a:cubicBezTo>
                  <a:lnTo>
                    <a:pt x="478848" y="0"/>
                  </a:lnTo>
                  <a:cubicBezTo>
                    <a:pt x="588491" y="9270"/>
                    <a:pt x="675644" y="4275"/>
                    <a:pt x="816436" y="0"/>
                  </a:cubicBezTo>
                  <a:cubicBezTo>
                    <a:pt x="957228" y="-4275"/>
                    <a:pt x="1061098" y="-7758"/>
                    <a:pt x="1197121" y="0"/>
                  </a:cubicBezTo>
                  <a:cubicBezTo>
                    <a:pt x="1438043" y="3118"/>
                    <a:pt x="1587356" y="4491"/>
                    <a:pt x="1692301" y="0"/>
                  </a:cubicBezTo>
                  <a:cubicBezTo>
                    <a:pt x="1797246" y="-4491"/>
                    <a:pt x="1996735" y="-1100"/>
                    <a:pt x="2201905" y="0"/>
                  </a:cubicBezTo>
                  <a:cubicBezTo>
                    <a:pt x="2407075" y="1100"/>
                    <a:pt x="2504499" y="18029"/>
                    <a:pt x="2639394" y="0"/>
                  </a:cubicBezTo>
                  <a:cubicBezTo>
                    <a:pt x="2772844" y="-1392"/>
                    <a:pt x="2876536" y="103482"/>
                    <a:pt x="2873090" y="233696"/>
                  </a:cubicBezTo>
                  <a:lnTo>
                    <a:pt x="2873090" y="233691"/>
                  </a:lnTo>
                  <a:lnTo>
                    <a:pt x="2873090" y="233691"/>
                  </a:lnTo>
                  <a:cubicBezTo>
                    <a:pt x="2866500" y="339372"/>
                    <a:pt x="2890049" y="459031"/>
                    <a:pt x="2873090" y="584228"/>
                  </a:cubicBezTo>
                  <a:cubicBezTo>
                    <a:pt x="2868420" y="767949"/>
                    <a:pt x="2855372" y="1019490"/>
                    <a:pt x="2873090" y="1168451"/>
                  </a:cubicBezTo>
                  <a:cubicBezTo>
                    <a:pt x="2883613" y="1319742"/>
                    <a:pt x="2743749" y="1383851"/>
                    <a:pt x="2639394" y="1402147"/>
                  </a:cubicBezTo>
                  <a:cubicBezTo>
                    <a:pt x="2445790" y="1389543"/>
                    <a:pt x="2313490" y="1392892"/>
                    <a:pt x="2144214" y="1402147"/>
                  </a:cubicBezTo>
                  <a:cubicBezTo>
                    <a:pt x="1974938" y="1411402"/>
                    <a:pt x="1864629" y="1384064"/>
                    <a:pt x="1634610" y="1402147"/>
                  </a:cubicBezTo>
                  <a:cubicBezTo>
                    <a:pt x="1404591" y="1420230"/>
                    <a:pt x="1308167" y="1393104"/>
                    <a:pt x="1197121" y="1402147"/>
                  </a:cubicBezTo>
                  <a:cubicBezTo>
                    <a:pt x="1082370" y="1403433"/>
                    <a:pt x="937181" y="1385751"/>
                    <a:pt x="830802" y="1402147"/>
                  </a:cubicBezTo>
                  <a:cubicBezTo>
                    <a:pt x="724423" y="1418543"/>
                    <a:pt x="604327" y="1389598"/>
                    <a:pt x="478848" y="1402147"/>
                  </a:cubicBezTo>
                  <a:lnTo>
                    <a:pt x="478848" y="1402147"/>
                  </a:lnTo>
                  <a:cubicBezTo>
                    <a:pt x="365100" y="1398434"/>
                    <a:pt x="315603" y="1401107"/>
                    <a:pt x="233696" y="1402147"/>
                  </a:cubicBezTo>
                  <a:cubicBezTo>
                    <a:pt x="97745" y="1407079"/>
                    <a:pt x="-16193" y="1308212"/>
                    <a:pt x="0" y="1168451"/>
                  </a:cubicBezTo>
                  <a:cubicBezTo>
                    <a:pt x="15898" y="1005630"/>
                    <a:pt x="-27723" y="814954"/>
                    <a:pt x="0" y="584228"/>
                  </a:cubicBezTo>
                  <a:cubicBezTo>
                    <a:pt x="-124803" y="531610"/>
                    <a:pt x="-329906" y="453724"/>
                    <a:pt x="-426108" y="418863"/>
                  </a:cubicBezTo>
                  <a:cubicBezTo>
                    <a:pt x="-241503" y="343919"/>
                    <a:pt x="-158004" y="325606"/>
                    <a:pt x="0" y="233691"/>
                  </a:cubicBezTo>
                  <a:lnTo>
                    <a:pt x="0" y="233696"/>
                  </a:lnTo>
                  <a:close/>
                </a:path>
              </a:pathLst>
            </a:custGeom>
            <a:solidFill>
              <a:srgbClr val="ACFCE8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64831"/>
                        <a:gd name="adj2" fmla="val -20127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72" name="หัวข้อ">
              <a:extLst>
                <a:ext uri="{FF2B5EF4-FFF2-40B4-BE49-F238E27FC236}">
                  <a16:creationId xmlns:a16="http://schemas.microsoft.com/office/drawing/2014/main" id="{B0C17EDF-1CBA-426E-A9DA-2C05967D2ACA}"/>
                </a:ext>
              </a:extLst>
            </p:cNvPr>
            <p:cNvSpPr txBox="1"/>
            <p:nvPr/>
          </p:nvSpPr>
          <p:spPr>
            <a:xfrm>
              <a:off x="7125043" y="3626015"/>
              <a:ext cx="2844589" cy="124649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13 กิโลกรัม 400 กรัม</a:t>
              </a:r>
            </a:p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เท่ากับ</a:t>
              </a:r>
            </a:p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12 กิโลกรัม 1,400 กรัม</a:t>
              </a:r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4B955C68-E9FD-455B-81AF-F3A40E98B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31" y="251246"/>
            <a:ext cx="10489065" cy="1257514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CB488C01-3110-4FA5-A305-ACB534718A5E}"/>
              </a:ext>
            </a:extLst>
          </p:cNvPr>
          <p:cNvGrpSpPr/>
          <p:nvPr/>
        </p:nvGrpSpPr>
        <p:grpSpPr>
          <a:xfrm>
            <a:off x="253658" y="135711"/>
            <a:ext cx="1146415" cy="1164882"/>
            <a:chOff x="678134" y="2484634"/>
            <a:chExt cx="1146415" cy="1164882"/>
          </a:xfrm>
        </p:grpSpPr>
        <p:pic>
          <p:nvPicPr>
            <p:cNvPr id="78" name="Graphic 77">
              <a:extLst>
                <a:ext uri="{FF2B5EF4-FFF2-40B4-BE49-F238E27FC236}">
                  <a16:creationId xmlns:a16="http://schemas.microsoft.com/office/drawing/2014/main" id="{6270972D-6A7E-41F5-B129-CC2C5B8F9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F939CCAE-CA09-4B57-ACC9-AAE8EBEA7DBC}"/>
                </a:ext>
              </a:extLst>
            </p:cNvPr>
            <p:cNvSpPr txBox="1"/>
            <p:nvPr/>
          </p:nvSpPr>
          <p:spPr>
            <a:xfrm>
              <a:off x="966745" y="2484634"/>
              <a:ext cx="53411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6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3754176-9914-450D-B0F3-226DB55665EB}"/>
              </a:ext>
            </a:extLst>
          </p:cNvPr>
          <p:cNvGrpSpPr/>
          <p:nvPr/>
        </p:nvGrpSpPr>
        <p:grpSpPr>
          <a:xfrm>
            <a:off x="8516625" y="1727896"/>
            <a:ext cx="2962935" cy="678836"/>
            <a:chOff x="6973523" y="3523440"/>
            <a:chExt cx="2943467" cy="678836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A0D45C9-600D-4986-9080-393B05F2B836}"/>
                </a:ext>
              </a:extLst>
            </p:cNvPr>
            <p:cNvSpPr/>
            <p:nvPr/>
          </p:nvSpPr>
          <p:spPr>
            <a:xfrm>
              <a:off x="6973523" y="3523440"/>
              <a:ext cx="2814006" cy="678836"/>
            </a:xfrm>
            <a:custGeom>
              <a:avLst/>
              <a:gdLst>
                <a:gd name="connsiteX0" fmla="*/ 0 w 2814006"/>
                <a:gd name="connsiteY0" fmla="*/ 113142 h 678836"/>
                <a:gd name="connsiteX1" fmla="*/ 113142 w 2814006"/>
                <a:gd name="connsiteY1" fmla="*/ 0 h 678836"/>
                <a:gd name="connsiteX2" fmla="*/ 469001 w 2814006"/>
                <a:gd name="connsiteY2" fmla="*/ 0 h 678836"/>
                <a:gd name="connsiteX3" fmla="*/ 493413 w 2814006"/>
                <a:gd name="connsiteY3" fmla="*/ -459507 h 678836"/>
                <a:gd name="connsiteX4" fmla="*/ 515948 w 2814006"/>
                <a:gd name="connsiteY4" fmla="*/ -883668 h 678836"/>
                <a:gd name="connsiteX5" fmla="*/ 837660 w 2814006"/>
                <a:gd name="connsiteY5" fmla="*/ -450671 h 678836"/>
                <a:gd name="connsiteX6" fmla="*/ 1172503 w 2814006"/>
                <a:gd name="connsiteY6" fmla="*/ 0 h 678836"/>
                <a:gd name="connsiteX7" fmla="*/ 1636106 w 2814006"/>
                <a:gd name="connsiteY7" fmla="*/ 0 h 678836"/>
                <a:gd name="connsiteX8" fmla="*/ 2114992 w 2814006"/>
                <a:gd name="connsiteY8" fmla="*/ 0 h 678836"/>
                <a:gd name="connsiteX9" fmla="*/ 2700864 w 2814006"/>
                <a:gd name="connsiteY9" fmla="*/ 0 h 678836"/>
                <a:gd name="connsiteX10" fmla="*/ 2814006 w 2814006"/>
                <a:gd name="connsiteY10" fmla="*/ 113142 h 678836"/>
                <a:gd name="connsiteX11" fmla="*/ 2814006 w 2814006"/>
                <a:gd name="connsiteY11" fmla="*/ 113139 h 678836"/>
                <a:gd name="connsiteX12" fmla="*/ 2814006 w 2814006"/>
                <a:gd name="connsiteY12" fmla="*/ 113139 h 678836"/>
                <a:gd name="connsiteX13" fmla="*/ 2814006 w 2814006"/>
                <a:gd name="connsiteY13" fmla="*/ 282848 h 678836"/>
                <a:gd name="connsiteX14" fmla="*/ 2814006 w 2814006"/>
                <a:gd name="connsiteY14" fmla="*/ 565694 h 678836"/>
                <a:gd name="connsiteX15" fmla="*/ 2700864 w 2814006"/>
                <a:gd name="connsiteY15" fmla="*/ 678836 h 678836"/>
                <a:gd name="connsiteX16" fmla="*/ 2206694 w 2814006"/>
                <a:gd name="connsiteY16" fmla="*/ 678836 h 678836"/>
                <a:gd name="connsiteX17" fmla="*/ 1727807 w 2814006"/>
                <a:gd name="connsiteY17" fmla="*/ 678836 h 678836"/>
                <a:gd name="connsiteX18" fmla="*/ 1172503 w 2814006"/>
                <a:gd name="connsiteY18" fmla="*/ 678836 h 678836"/>
                <a:gd name="connsiteX19" fmla="*/ 820752 w 2814006"/>
                <a:gd name="connsiteY19" fmla="*/ 678836 h 678836"/>
                <a:gd name="connsiteX20" fmla="*/ 469001 w 2814006"/>
                <a:gd name="connsiteY20" fmla="*/ 678836 h 678836"/>
                <a:gd name="connsiteX21" fmla="*/ 469001 w 2814006"/>
                <a:gd name="connsiteY21" fmla="*/ 678836 h 678836"/>
                <a:gd name="connsiteX22" fmla="*/ 113142 w 2814006"/>
                <a:gd name="connsiteY22" fmla="*/ 678836 h 678836"/>
                <a:gd name="connsiteX23" fmla="*/ 0 w 2814006"/>
                <a:gd name="connsiteY23" fmla="*/ 565694 h 678836"/>
                <a:gd name="connsiteX24" fmla="*/ 0 w 2814006"/>
                <a:gd name="connsiteY24" fmla="*/ 282848 h 678836"/>
                <a:gd name="connsiteX25" fmla="*/ 0 w 2814006"/>
                <a:gd name="connsiteY25" fmla="*/ 113139 h 678836"/>
                <a:gd name="connsiteX26" fmla="*/ 0 w 2814006"/>
                <a:gd name="connsiteY26" fmla="*/ 113139 h 678836"/>
                <a:gd name="connsiteX27" fmla="*/ 0 w 2814006"/>
                <a:gd name="connsiteY27" fmla="*/ 113142 h 67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814006" h="678836" fill="none" extrusionOk="0">
                  <a:moveTo>
                    <a:pt x="0" y="113142"/>
                  </a:moveTo>
                  <a:cubicBezTo>
                    <a:pt x="9880" y="40200"/>
                    <a:pt x="51300" y="3634"/>
                    <a:pt x="113142" y="0"/>
                  </a:cubicBezTo>
                  <a:cubicBezTo>
                    <a:pt x="282622" y="3309"/>
                    <a:pt x="333387" y="4407"/>
                    <a:pt x="469001" y="0"/>
                  </a:cubicBezTo>
                  <a:cubicBezTo>
                    <a:pt x="459821" y="-153543"/>
                    <a:pt x="487295" y="-237665"/>
                    <a:pt x="493413" y="-459507"/>
                  </a:cubicBezTo>
                  <a:cubicBezTo>
                    <a:pt x="499531" y="-681349"/>
                    <a:pt x="495570" y="-759428"/>
                    <a:pt x="515948" y="-883668"/>
                  </a:cubicBezTo>
                  <a:cubicBezTo>
                    <a:pt x="678691" y="-695959"/>
                    <a:pt x="721891" y="-636144"/>
                    <a:pt x="837660" y="-450671"/>
                  </a:cubicBezTo>
                  <a:cubicBezTo>
                    <a:pt x="953429" y="-265198"/>
                    <a:pt x="1088265" y="-98157"/>
                    <a:pt x="1172503" y="0"/>
                  </a:cubicBezTo>
                  <a:cubicBezTo>
                    <a:pt x="1318905" y="-14875"/>
                    <a:pt x="1449514" y="-10750"/>
                    <a:pt x="1636106" y="0"/>
                  </a:cubicBezTo>
                  <a:cubicBezTo>
                    <a:pt x="1822698" y="10750"/>
                    <a:pt x="1953207" y="22327"/>
                    <a:pt x="2114992" y="0"/>
                  </a:cubicBezTo>
                  <a:cubicBezTo>
                    <a:pt x="2276777" y="-22327"/>
                    <a:pt x="2467365" y="2580"/>
                    <a:pt x="2700864" y="0"/>
                  </a:cubicBezTo>
                  <a:cubicBezTo>
                    <a:pt x="2765172" y="15095"/>
                    <a:pt x="2807057" y="61376"/>
                    <a:pt x="2814006" y="113142"/>
                  </a:cubicBezTo>
                  <a:lnTo>
                    <a:pt x="2814006" y="113139"/>
                  </a:lnTo>
                  <a:lnTo>
                    <a:pt x="2814006" y="113139"/>
                  </a:lnTo>
                  <a:cubicBezTo>
                    <a:pt x="2816375" y="157600"/>
                    <a:pt x="2812302" y="246124"/>
                    <a:pt x="2814006" y="282848"/>
                  </a:cubicBezTo>
                  <a:cubicBezTo>
                    <a:pt x="2804458" y="354075"/>
                    <a:pt x="2824921" y="461177"/>
                    <a:pt x="2814006" y="565694"/>
                  </a:cubicBezTo>
                  <a:cubicBezTo>
                    <a:pt x="2812981" y="626589"/>
                    <a:pt x="2773568" y="667919"/>
                    <a:pt x="2700864" y="678836"/>
                  </a:cubicBezTo>
                  <a:cubicBezTo>
                    <a:pt x="2575475" y="674725"/>
                    <a:pt x="2413171" y="674869"/>
                    <a:pt x="2206694" y="678836"/>
                  </a:cubicBezTo>
                  <a:cubicBezTo>
                    <a:pt x="2000217" y="682804"/>
                    <a:pt x="1915240" y="678538"/>
                    <a:pt x="1727807" y="678836"/>
                  </a:cubicBezTo>
                  <a:cubicBezTo>
                    <a:pt x="1540374" y="679134"/>
                    <a:pt x="1290284" y="702555"/>
                    <a:pt x="1172503" y="678836"/>
                  </a:cubicBezTo>
                  <a:cubicBezTo>
                    <a:pt x="1096975" y="691427"/>
                    <a:pt x="894302" y="661443"/>
                    <a:pt x="820752" y="678836"/>
                  </a:cubicBezTo>
                  <a:cubicBezTo>
                    <a:pt x="747202" y="696229"/>
                    <a:pt x="625596" y="665620"/>
                    <a:pt x="469001" y="678836"/>
                  </a:cubicBezTo>
                  <a:lnTo>
                    <a:pt x="469001" y="678836"/>
                  </a:lnTo>
                  <a:cubicBezTo>
                    <a:pt x="293751" y="665036"/>
                    <a:pt x="266024" y="680301"/>
                    <a:pt x="113142" y="678836"/>
                  </a:cubicBezTo>
                  <a:cubicBezTo>
                    <a:pt x="36280" y="682494"/>
                    <a:pt x="9437" y="624122"/>
                    <a:pt x="0" y="565694"/>
                  </a:cubicBezTo>
                  <a:cubicBezTo>
                    <a:pt x="-11869" y="431087"/>
                    <a:pt x="-282" y="370331"/>
                    <a:pt x="0" y="282848"/>
                  </a:cubicBezTo>
                  <a:cubicBezTo>
                    <a:pt x="-5631" y="206041"/>
                    <a:pt x="-8262" y="160399"/>
                    <a:pt x="0" y="113139"/>
                  </a:cubicBezTo>
                  <a:lnTo>
                    <a:pt x="0" y="113139"/>
                  </a:lnTo>
                  <a:lnTo>
                    <a:pt x="0" y="113142"/>
                  </a:lnTo>
                  <a:close/>
                </a:path>
                <a:path w="2814006" h="678836" stroke="0" extrusionOk="0">
                  <a:moveTo>
                    <a:pt x="0" y="113142"/>
                  </a:moveTo>
                  <a:cubicBezTo>
                    <a:pt x="870" y="60226"/>
                    <a:pt x="44021" y="-4023"/>
                    <a:pt x="113142" y="0"/>
                  </a:cubicBezTo>
                  <a:cubicBezTo>
                    <a:pt x="280769" y="-4621"/>
                    <a:pt x="297055" y="11167"/>
                    <a:pt x="469001" y="0"/>
                  </a:cubicBezTo>
                  <a:cubicBezTo>
                    <a:pt x="491279" y="-92040"/>
                    <a:pt x="500301" y="-315141"/>
                    <a:pt x="491066" y="-415324"/>
                  </a:cubicBezTo>
                  <a:cubicBezTo>
                    <a:pt x="481831" y="-515507"/>
                    <a:pt x="490444" y="-654481"/>
                    <a:pt x="515948" y="-883668"/>
                  </a:cubicBezTo>
                  <a:cubicBezTo>
                    <a:pt x="616817" y="-771448"/>
                    <a:pt x="691522" y="-630129"/>
                    <a:pt x="850791" y="-432997"/>
                  </a:cubicBezTo>
                  <a:cubicBezTo>
                    <a:pt x="1010060" y="-235865"/>
                    <a:pt x="1081886" y="-98547"/>
                    <a:pt x="1172503" y="0"/>
                  </a:cubicBezTo>
                  <a:cubicBezTo>
                    <a:pt x="1370190" y="10643"/>
                    <a:pt x="1546323" y="18700"/>
                    <a:pt x="1681957" y="0"/>
                  </a:cubicBezTo>
                  <a:cubicBezTo>
                    <a:pt x="1817591" y="-18700"/>
                    <a:pt x="1933432" y="5305"/>
                    <a:pt x="2160843" y="0"/>
                  </a:cubicBezTo>
                  <a:cubicBezTo>
                    <a:pt x="2388254" y="-5305"/>
                    <a:pt x="2574056" y="4142"/>
                    <a:pt x="2700864" y="0"/>
                  </a:cubicBezTo>
                  <a:cubicBezTo>
                    <a:pt x="2760237" y="-13556"/>
                    <a:pt x="2810133" y="49541"/>
                    <a:pt x="2814006" y="113142"/>
                  </a:cubicBezTo>
                  <a:lnTo>
                    <a:pt x="2814006" y="113139"/>
                  </a:lnTo>
                  <a:lnTo>
                    <a:pt x="2814006" y="113139"/>
                  </a:lnTo>
                  <a:cubicBezTo>
                    <a:pt x="2813430" y="156516"/>
                    <a:pt x="2808305" y="214680"/>
                    <a:pt x="2814006" y="282848"/>
                  </a:cubicBezTo>
                  <a:cubicBezTo>
                    <a:pt x="2802836" y="389082"/>
                    <a:pt x="2821884" y="483220"/>
                    <a:pt x="2814006" y="565694"/>
                  </a:cubicBezTo>
                  <a:cubicBezTo>
                    <a:pt x="2809933" y="626593"/>
                    <a:pt x="2764631" y="665534"/>
                    <a:pt x="2700864" y="678836"/>
                  </a:cubicBezTo>
                  <a:cubicBezTo>
                    <a:pt x="2532936" y="679803"/>
                    <a:pt x="2360006" y="660124"/>
                    <a:pt x="2176127" y="678836"/>
                  </a:cubicBezTo>
                  <a:cubicBezTo>
                    <a:pt x="1992248" y="697548"/>
                    <a:pt x="1911982" y="700178"/>
                    <a:pt x="1681957" y="678836"/>
                  </a:cubicBezTo>
                  <a:cubicBezTo>
                    <a:pt x="1451932" y="657495"/>
                    <a:pt x="1385729" y="685188"/>
                    <a:pt x="1172503" y="678836"/>
                  </a:cubicBezTo>
                  <a:cubicBezTo>
                    <a:pt x="1016262" y="665056"/>
                    <a:pt x="895392" y="668091"/>
                    <a:pt x="820752" y="678836"/>
                  </a:cubicBezTo>
                  <a:cubicBezTo>
                    <a:pt x="746112" y="689581"/>
                    <a:pt x="602941" y="668106"/>
                    <a:pt x="469001" y="678836"/>
                  </a:cubicBezTo>
                  <a:lnTo>
                    <a:pt x="469001" y="678836"/>
                  </a:lnTo>
                  <a:cubicBezTo>
                    <a:pt x="370983" y="671142"/>
                    <a:pt x="272625" y="668030"/>
                    <a:pt x="113142" y="678836"/>
                  </a:cubicBezTo>
                  <a:cubicBezTo>
                    <a:pt x="54320" y="691912"/>
                    <a:pt x="-873" y="623854"/>
                    <a:pt x="0" y="565694"/>
                  </a:cubicBezTo>
                  <a:cubicBezTo>
                    <a:pt x="11389" y="482643"/>
                    <a:pt x="2697" y="341714"/>
                    <a:pt x="0" y="282848"/>
                  </a:cubicBezTo>
                  <a:cubicBezTo>
                    <a:pt x="-7615" y="212032"/>
                    <a:pt x="1446" y="197134"/>
                    <a:pt x="0" y="113139"/>
                  </a:cubicBezTo>
                  <a:lnTo>
                    <a:pt x="0" y="113139"/>
                  </a:lnTo>
                  <a:lnTo>
                    <a:pt x="0" y="113142"/>
                  </a:lnTo>
                  <a:close/>
                </a:path>
              </a:pathLst>
            </a:custGeom>
            <a:solidFill>
              <a:srgbClr val="ACFCE8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31665"/>
                        <a:gd name="adj2" fmla="val -180174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61" name="หัวข้อ">
              <a:extLst>
                <a:ext uri="{FF2B5EF4-FFF2-40B4-BE49-F238E27FC236}">
                  <a16:creationId xmlns:a16="http://schemas.microsoft.com/office/drawing/2014/main" id="{8BA83BE6-6F47-4EB5-88AE-04AFF63D14F7}"/>
                </a:ext>
              </a:extLst>
            </p:cNvPr>
            <p:cNvSpPr txBox="1"/>
            <p:nvPr/>
          </p:nvSpPr>
          <p:spPr>
            <a:xfrm>
              <a:off x="6973523" y="3629800"/>
              <a:ext cx="2943467" cy="4924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6 กิโลกรัม 500 กรัม</a:t>
              </a:r>
            </a:p>
          </p:txBody>
        </p:sp>
      </p:grpSp>
      <p:sp>
        <p:nvSpPr>
          <p:cNvPr id="76" name="หัวข้อ">
            <a:extLst>
              <a:ext uri="{FF2B5EF4-FFF2-40B4-BE49-F238E27FC236}">
                <a16:creationId xmlns:a16="http://schemas.microsoft.com/office/drawing/2014/main" id="{F3691D03-9373-4180-AF8E-B77A93391492}"/>
              </a:ext>
            </a:extLst>
          </p:cNvPr>
          <p:cNvSpPr txBox="1"/>
          <p:nvPr/>
        </p:nvSpPr>
        <p:spPr>
          <a:xfrm>
            <a:off x="1464645" y="373680"/>
            <a:ext cx="9650395" cy="101822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หยกมีเนื้อหมูจำนวนหนึ่ง เมื่อนำเนื้อหมูมารวมอีก 6,500 กรัม </a:t>
            </a:r>
          </a:p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จะมีเนื้อหมูทั้งหมด 13 กิโลกรัม 400 กรัม เดิมหยกมีเนื้อหมูเท่าไร</a:t>
            </a:r>
          </a:p>
        </p:txBody>
      </p:sp>
    </p:spTree>
    <p:extLst>
      <p:ext uri="{BB962C8B-B14F-4D97-AF65-F5344CB8AC3E}">
        <p14:creationId xmlns:p14="http://schemas.microsoft.com/office/powerpoint/2010/main" val="137894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40" grpId="0"/>
      <p:bldP spid="42" grpId="0"/>
      <p:bldP spid="32" grpId="0"/>
      <p:bldP spid="33" grpId="0"/>
      <p:bldP spid="43" grpId="0"/>
      <p:bldP spid="67" grpId="0"/>
      <p:bldP spid="68" grpId="0"/>
      <p:bldP spid="69" grpId="0"/>
      <p:bldP spid="70" grpId="0"/>
      <p:bldP spid="59" grpId="0"/>
      <p:bldP spid="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raphic 220">
            <a:extLst>
              <a:ext uri="{FF2B5EF4-FFF2-40B4-BE49-F238E27FC236}">
                <a16:creationId xmlns:a16="http://schemas.microsoft.com/office/drawing/2014/main" id="{086A5312-6696-48B3-9614-D39608A63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CD7F4A-8B69-4E4F-9F6C-30FBF45BD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464" y="2241673"/>
            <a:ext cx="3280762" cy="335303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AB8BD35-CFE1-476A-8819-03224770D371}"/>
              </a:ext>
            </a:extLst>
          </p:cNvPr>
          <p:cNvGrpSpPr/>
          <p:nvPr/>
        </p:nvGrpSpPr>
        <p:grpSpPr>
          <a:xfrm>
            <a:off x="2346768" y="778556"/>
            <a:ext cx="8077200" cy="979124"/>
            <a:chOff x="2057400" y="778556"/>
            <a:chExt cx="8077200" cy="97912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8A0C7AC-DE1E-4ED8-AA93-6B4AC3061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5">
                  <a:lumMod val="40000"/>
                  <a:lumOff val="6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057400" y="778556"/>
              <a:ext cx="8077200" cy="97912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0608AD-3320-489B-B6A3-59D5699207EC}"/>
                </a:ext>
              </a:extLst>
            </p:cNvPr>
            <p:cNvSpPr txBox="1"/>
            <p:nvPr/>
          </p:nvSpPr>
          <p:spPr>
            <a:xfrm>
              <a:off x="2194560" y="954280"/>
              <a:ext cx="780288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dirty="0">
                  <a:effectLst>
                    <a:glow rad="1397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เครื่องชั่งดิจิทัลหรือเครื่องชั่งแบบใช้ตัวเลข</a:t>
              </a:r>
              <a:endParaRPr lang="en-US" sz="3600" dirty="0">
                <a:effectLst>
                  <a:glow rad="1397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4B970C1-F859-4D3B-80B2-DB35CEE43F09}"/>
              </a:ext>
            </a:extLst>
          </p:cNvPr>
          <p:cNvSpPr txBox="1"/>
          <p:nvPr/>
        </p:nvSpPr>
        <p:spPr>
          <a:xfrm>
            <a:off x="6620720" y="2346627"/>
            <a:ext cx="295590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10.795 กิโลกรัม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E29498-7FF7-4216-9314-DD703F346298}"/>
              </a:ext>
            </a:extLst>
          </p:cNvPr>
          <p:cNvGrpSpPr/>
          <p:nvPr/>
        </p:nvGrpSpPr>
        <p:grpSpPr>
          <a:xfrm>
            <a:off x="4540577" y="4185295"/>
            <a:ext cx="7092622" cy="584775"/>
            <a:chOff x="4196080" y="3628088"/>
            <a:chExt cx="7092622" cy="5847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90E9FD-2EBF-4255-90A8-DDA03EC24A95}"/>
                </a:ext>
              </a:extLst>
            </p:cNvPr>
            <p:cNvSpPr txBox="1"/>
            <p:nvPr/>
          </p:nvSpPr>
          <p:spPr>
            <a:xfrm>
              <a:off x="4196080" y="3628088"/>
              <a:ext cx="155448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หมายถึง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F83B5C-0491-46FF-BD98-03C0983D8BDD}"/>
                </a:ext>
              </a:extLst>
            </p:cNvPr>
            <p:cNvSpPr txBox="1"/>
            <p:nvPr/>
          </p:nvSpPr>
          <p:spPr>
            <a:xfrm>
              <a:off x="5648959" y="3628088"/>
              <a:ext cx="563974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น้ำหนัก ........ กิโลกรัม .......... กรัม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A2E2940-C4FD-4DDB-A010-F8B84AF8EB79}"/>
              </a:ext>
            </a:extLst>
          </p:cNvPr>
          <p:cNvSpPr txBox="1"/>
          <p:nvPr/>
        </p:nvSpPr>
        <p:spPr>
          <a:xfrm>
            <a:off x="7383394" y="4079403"/>
            <a:ext cx="7301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10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1A3D8E-8748-48D1-AB34-31DCB0D71648}"/>
              </a:ext>
            </a:extLst>
          </p:cNvPr>
          <p:cNvSpPr txBox="1"/>
          <p:nvPr/>
        </p:nvSpPr>
        <p:spPr>
          <a:xfrm>
            <a:off x="9576621" y="4079403"/>
            <a:ext cx="114217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795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6FF0E8-EEB8-444F-9D46-E623F649B0A4}"/>
              </a:ext>
            </a:extLst>
          </p:cNvPr>
          <p:cNvSpPr txBox="1"/>
          <p:nvPr/>
        </p:nvSpPr>
        <p:spPr>
          <a:xfrm>
            <a:off x="4615333" y="3333416"/>
            <a:ext cx="756982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อ่านว่า ...................................................... 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34EAF4-40F5-4199-BE03-71B25A4E5D9D}"/>
              </a:ext>
            </a:extLst>
          </p:cNvPr>
          <p:cNvSpPr txBox="1"/>
          <p:nvPr/>
        </p:nvSpPr>
        <p:spPr>
          <a:xfrm>
            <a:off x="5796783" y="3114206"/>
            <a:ext cx="44876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สิบจุดเจ็ดเก้าห้ากิโลกรัม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02F7CE3-B1DF-4E85-B283-0A410CDC3F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197" y="696075"/>
            <a:ext cx="1229891" cy="11440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56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6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4555DD-2422-4C6D-A3A0-FA90571C31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2" r="484" b="2029"/>
          <a:stretch/>
        </p:blipFill>
        <p:spPr>
          <a:xfrm>
            <a:off x="-14340" y="0"/>
            <a:ext cx="12206339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2825158" y="1762581"/>
            <a:ext cx="71073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0BA83B-73CC-455C-AED9-111E40657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924" y="3001052"/>
            <a:ext cx="2008858" cy="3633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96DAE7-549A-4AF2-836F-D2A8E9DF9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866" y="4578423"/>
            <a:ext cx="2589890" cy="21582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A106B7-A363-48AD-9667-C80540837C1A}"/>
              </a:ext>
            </a:extLst>
          </p:cNvPr>
          <p:cNvSpPr txBox="1"/>
          <p:nvPr/>
        </p:nvSpPr>
        <p:spPr>
          <a:xfrm>
            <a:off x="2346960" y="2573831"/>
            <a:ext cx="814832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       การแก้โจทย์ปัญหาทำได้โดย อ่านทำความเข้าใจ</a:t>
            </a:r>
          </a:p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ปัญหา วางแผนแก้ปัญหาหาคำตอบ</a:t>
            </a:r>
          </a:p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และตรวจสอบความสมเหตุสมผลของคำตอบ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302388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F72F6C4-279B-4072-ABA4-8015091A6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DBD35AB-B219-4B8A-AABA-680E0237E2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3541" y="407383"/>
            <a:ext cx="1574156" cy="1500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F2C2DD-6420-4EC8-BFBE-A7A33860C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41" y="3888299"/>
            <a:ext cx="948267" cy="948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60B92C-1096-47FF-B293-8666383462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25" y="4539536"/>
            <a:ext cx="694963" cy="6949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2B3C2F-FDFE-48BD-916F-326D90B2C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89" y="4270682"/>
            <a:ext cx="845679" cy="8456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1C6DD9-0ADF-4D2A-A520-B5C90A4D1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337" y="4379347"/>
            <a:ext cx="1005187" cy="10051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AB2C0A-76DB-4103-8DE2-3C307D9FD7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016" y="3841878"/>
            <a:ext cx="1005187" cy="10051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62CB68-A2C0-4B9A-844C-D114FCC5D2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917" y="4568574"/>
            <a:ext cx="815960" cy="8159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2542309" y="2371784"/>
            <a:ext cx="710738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โจทย์ปัญหาเกี่ยวกับน้ำหนัก</a:t>
            </a:r>
          </a:p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(2)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4B79D5-3374-4107-8A4A-72F52BA9F270}"/>
              </a:ext>
            </a:extLst>
          </p:cNvPr>
          <p:cNvSpPr txBox="1"/>
          <p:nvPr/>
        </p:nvSpPr>
        <p:spPr>
          <a:xfrm>
            <a:off x="3177847" y="4264219"/>
            <a:ext cx="5836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      แสดงวิธีหาคำตอบของโจทย์ปัญหา</a:t>
            </a:r>
          </a:p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เกี่ยวกับน้ำหนัก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4A6806-4BBB-4B7B-9D32-7F954BBB7C3C}"/>
              </a:ext>
            </a:extLst>
          </p:cNvPr>
          <p:cNvSpPr txBox="1"/>
          <p:nvPr/>
        </p:nvSpPr>
        <p:spPr>
          <a:xfrm>
            <a:off x="4898021" y="3690183"/>
            <a:ext cx="2395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endParaRPr lang="th-TH" sz="30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1057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615808"/>
            <a:ext cx="11493661" cy="2010452"/>
          </a:xfrm>
          <a:prstGeom prst="roundRect">
            <a:avLst>
              <a:gd name="adj" fmla="val 14251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91B9C5-B140-4A49-9B24-01C8839128BE}"/>
              </a:ext>
            </a:extLst>
          </p:cNvPr>
          <p:cNvGrpSpPr/>
          <p:nvPr/>
        </p:nvGrpSpPr>
        <p:grpSpPr>
          <a:xfrm>
            <a:off x="1428756" y="1786358"/>
            <a:ext cx="1804792" cy="574379"/>
            <a:chOff x="699796" y="3227654"/>
            <a:chExt cx="1865603" cy="5743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6CE278-1348-4DF9-9757-50DA47C7A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CC1D1C-36FF-4967-8228-2144562053B7}"/>
                </a:ext>
              </a:extLst>
            </p:cNvPr>
            <p:cNvSpPr txBox="1"/>
            <p:nvPr/>
          </p:nvSpPr>
          <p:spPr>
            <a:xfrm>
              <a:off x="735354" y="3278813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CBACD38-6415-4DF8-83F2-AEB6ADB3B1D3}"/>
              </a:ext>
            </a:extLst>
          </p:cNvPr>
          <p:cNvSpPr txBox="1"/>
          <p:nvPr/>
        </p:nvSpPr>
        <p:spPr>
          <a:xfrm>
            <a:off x="3256750" y="1841876"/>
            <a:ext cx="595763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อู๋ส่งออกส้มโอเท่าไร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19532A-8154-4DCB-9ABC-7B55AEF955C8}"/>
              </a:ext>
            </a:extLst>
          </p:cNvPr>
          <p:cNvGrpSpPr/>
          <p:nvPr/>
        </p:nvGrpSpPr>
        <p:grpSpPr>
          <a:xfrm>
            <a:off x="1428756" y="2465426"/>
            <a:ext cx="1804792" cy="571331"/>
            <a:chOff x="699796" y="3227654"/>
            <a:chExt cx="1865603" cy="5713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2D2869-CE18-4BF3-80AD-69349B671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CB8FF1-9832-4CF6-8ED4-A308314CC1C2}"/>
                </a:ext>
              </a:extLst>
            </p:cNvPr>
            <p:cNvSpPr txBox="1"/>
            <p:nvPr/>
          </p:nvSpPr>
          <p:spPr>
            <a:xfrm>
              <a:off x="735354" y="3275765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EAD788-618C-4BDE-A5DB-349AA9F6A596}"/>
              </a:ext>
            </a:extLst>
          </p:cNvPr>
          <p:cNvSpPr txBox="1"/>
          <p:nvPr/>
        </p:nvSpPr>
        <p:spPr>
          <a:xfrm>
            <a:off x="3256750" y="2513324"/>
            <a:ext cx="6863795" cy="10182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ส่งออกแก้วมังกร 35 ตัน 200 กิโลกรัม</a:t>
            </a:r>
          </a:p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ส่งออกส้มโอน้อยกว่าแก้วมังกร 6,856 กิโลกรัม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D8BF9D-8C99-4E66-8AAE-4A181D73D3EB}"/>
              </a:ext>
            </a:extLst>
          </p:cNvPr>
          <p:cNvGrpSpPr/>
          <p:nvPr/>
        </p:nvGrpSpPr>
        <p:grpSpPr>
          <a:xfrm>
            <a:off x="347317" y="3847636"/>
            <a:ext cx="11493661" cy="2775126"/>
            <a:chOff x="347317" y="3847636"/>
            <a:chExt cx="11493661" cy="2775126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251AC9B1-3060-4692-87EB-B13247E9E07C}"/>
                </a:ext>
              </a:extLst>
            </p:cNvPr>
            <p:cNvSpPr/>
            <p:nvPr/>
          </p:nvSpPr>
          <p:spPr>
            <a:xfrm>
              <a:off x="347317" y="3847636"/>
              <a:ext cx="11493661" cy="2775126"/>
            </a:xfrm>
            <a:prstGeom prst="roundRect">
              <a:avLst>
                <a:gd name="adj" fmla="val 8759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DDD0638-62FF-48F0-9164-16E77C2541A8}"/>
                </a:ext>
              </a:extLst>
            </p:cNvPr>
            <p:cNvGrpSpPr/>
            <p:nvPr/>
          </p:nvGrpSpPr>
          <p:grpSpPr>
            <a:xfrm>
              <a:off x="567621" y="4283815"/>
              <a:ext cx="10422934" cy="2053843"/>
              <a:chOff x="42604" y="4598775"/>
              <a:chExt cx="10422934" cy="2053843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3295626-F3A8-4295-9791-BCFC8D4D3443}"/>
                  </a:ext>
                </a:extLst>
              </p:cNvPr>
              <p:cNvSpPr/>
              <p:nvPr/>
            </p:nvSpPr>
            <p:spPr>
              <a:xfrm>
                <a:off x="1449150" y="5363505"/>
                <a:ext cx="4808374" cy="576000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 b="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EB0B292-4AE6-4361-9A59-09BD4DF4BD91}"/>
                  </a:ext>
                </a:extLst>
              </p:cNvPr>
              <p:cNvSpPr/>
              <p:nvPr/>
            </p:nvSpPr>
            <p:spPr>
              <a:xfrm>
                <a:off x="1449149" y="4598775"/>
                <a:ext cx="8942663" cy="57600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600" b="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35 ตัน 200 กิโลกรัม </a:t>
                </a:r>
                <a:endParaRPr lang="en-US" sz="26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80F5B40-E529-4240-B320-98C631380CDB}"/>
                  </a:ext>
                </a:extLst>
              </p:cNvPr>
              <p:cNvGrpSpPr/>
              <p:nvPr/>
            </p:nvGrpSpPr>
            <p:grpSpPr>
              <a:xfrm rot="10800000">
                <a:off x="6195380" y="5262462"/>
                <a:ext cx="4270158" cy="1390156"/>
                <a:chOff x="956691" y="5000782"/>
                <a:chExt cx="7531443" cy="1937946"/>
              </a:xfrm>
            </p:grpSpPr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E7B7997-2EAA-4828-AA33-EFD417656AD9}"/>
                    </a:ext>
                  </a:extLst>
                </p:cNvPr>
                <p:cNvSpPr txBox="1"/>
                <p:nvPr/>
              </p:nvSpPr>
              <p:spPr>
                <a:xfrm rot="10800000">
                  <a:off x="956691" y="5000782"/>
                  <a:ext cx="7531443" cy="12442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6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ส่งออกส้มโอน้อยกว่าแก้วมังกร</a:t>
                  </a:r>
                </a:p>
                <a:p>
                  <a:pPr algn="ctr"/>
                  <a:r>
                    <a:rPr lang="th-TH" sz="26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6,856 กิโลกรัม</a:t>
                  </a:r>
                </a:p>
              </p:txBody>
            </p: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C3CBB012-38A3-4C0D-AFE2-77E042A79F43}"/>
                    </a:ext>
                  </a:extLst>
                </p:cNvPr>
                <p:cNvGrpSpPr/>
                <p:nvPr/>
              </p:nvGrpSpPr>
              <p:grpSpPr>
                <a:xfrm>
                  <a:off x="1086765" y="5284037"/>
                  <a:ext cx="7291763" cy="1654691"/>
                  <a:chOff x="1834952" y="5844538"/>
                  <a:chExt cx="4828661" cy="1163859"/>
                </a:xfrm>
              </p:grpSpPr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180DD842-AF70-43D1-AA70-57E9BE3240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 flipV="1">
                    <a:off x="1834953" y="5844538"/>
                    <a:ext cx="0" cy="1163859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FA184892-52E2-4D84-87C2-E45BAAC1DEA0}"/>
                      </a:ext>
                    </a:extLst>
                  </p:cNvPr>
                  <p:cNvCxnSpPr>
                    <a:cxnSpLocks/>
                    <a:stCxn id="33" idx="3"/>
                  </p:cNvCxnSpPr>
                  <p:nvPr/>
                </p:nvCxnSpPr>
                <p:spPr>
                  <a:xfrm rot="10800000" flipV="1">
                    <a:off x="1834952" y="6626928"/>
                    <a:ext cx="4828661" cy="32654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  <a:headEnd type="triangl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3484132-6602-4DCB-8A36-1D1A8DF279B1}"/>
                  </a:ext>
                </a:extLst>
              </p:cNvPr>
              <p:cNvSpPr txBox="1"/>
              <p:nvPr/>
            </p:nvSpPr>
            <p:spPr>
              <a:xfrm>
                <a:off x="42604" y="4676779"/>
                <a:ext cx="1406545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h-TH" sz="26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แก้วมังกร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782F36C-EE4B-468C-B9B0-62EA354D4952}"/>
                  </a:ext>
                </a:extLst>
              </p:cNvPr>
              <p:cNvSpPr txBox="1"/>
              <p:nvPr/>
            </p:nvSpPr>
            <p:spPr>
              <a:xfrm>
                <a:off x="158566" y="5354173"/>
                <a:ext cx="1225116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h-TH" sz="26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ส้มโอ</a:t>
                </a: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9CE387E-AC32-4812-8F50-1FD6A6D07210}"/>
              </a:ext>
            </a:extLst>
          </p:cNvPr>
          <p:cNvGrpSpPr/>
          <p:nvPr/>
        </p:nvGrpSpPr>
        <p:grpSpPr>
          <a:xfrm>
            <a:off x="253658" y="135711"/>
            <a:ext cx="10867848" cy="1373049"/>
            <a:chOff x="253658" y="135711"/>
            <a:chExt cx="10867848" cy="137304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4AE3EEC-9264-4E6D-AD01-7D9C3000C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031" y="251246"/>
              <a:ext cx="10489065" cy="1257514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E7485AB-CE24-469A-BB2B-B254CB13EC25}"/>
                </a:ext>
              </a:extLst>
            </p:cNvPr>
            <p:cNvGrpSpPr/>
            <p:nvPr/>
          </p:nvGrpSpPr>
          <p:grpSpPr>
            <a:xfrm>
              <a:off x="253658" y="135711"/>
              <a:ext cx="1146415" cy="1164882"/>
              <a:chOff x="678134" y="2484634"/>
              <a:chExt cx="1146415" cy="1164882"/>
            </a:xfrm>
          </p:grpSpPr>
          <p:pic>
            <p:nvPicPr>
              <p:cNvPr id="41" name="Graphic 40">
                <a:extLst>
                  <a:ext uri="{FF2B5EF4-FFF2-40B4-BE49-F238E27FC236}">
                    <a16:creationId xmlns:a16="http://schemas.microsoft.com/office/drawing/2014/main" id="{FE7EC5FB-AA98-40F8-A6DF-1B831F4DC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42" name="หัวข้อ">
                <a:extLst>
                  <a:ext uri="{FF2B5EF4-FFF2-40B4-BE49-F238E27FC236}">
                    <a16:creationId xmlns:a16="http://schemas.microsoft.com/office/drawing/2014/main" id="{5A000285-346B-4BB9-A34A-2C54864950B4}"/>
                  </a:ext>
                </a:extLst>
              </p:cNvPr>
              <p:cNvSpPr txBox="1"/>
              <p:nvPr/>
            </p:nvSpPr>
            <p:spPr>
              <a:xfrm>
                <a:off x="992097" y="248463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1</a:t>
                </a:r>
              </a:p>
            </p:txBody>
          </p:sp>
        </p:grpSp>
        <p:sp>
          <p:nvSpPr>
            <p:cNvPr id="40" name="หัวข้อ">
              <a:extLst>
                <a:ext uri="{FF2B5EF4-FFF2-40B4-BE49-F238E27FC236}">
                  <a16:creationId xmlns:a16="http://schemas.microsoft.com/office/drawing/2014/main" id="{F3AE6551-EA7C-4F46-82A4-A23A60BD8664}"/>
                </a:ext>
              </a:extLst>
            </p:cNvPr>
            <p:cNvSpPr txBox="1"/>
            <p:nvPr/>
          </p:nvSpPr>
          <p:spPr>
            <a:xfrm>
              <a:off x="1464645" y="373680"/>
              <a:ext cx="9656861" cy="95410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อู๋ส่งออกผลไม้ไปต่างประเทศ ส่งออกแก้วมังกร 35 ตัน 200 กิโลกรัม ส่งออกส้มโอน้อยกว่าแก้วมังกร 6,856 กิโลกรัม อู๋ส่งออกส้มโอเท่าไร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06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77858"/>
            <a:ext cx="11493661" cy="4889856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A621DD58-A1F8-462C-8C61-12098A86DFAD}"/>
              </a:ext>
            </a:extLst>
          </p:cNvPr>
          <p:cNvSpPr txBox="1"/>
          <p:nvPr/>
        </p:nvSpPr>
        <p:spPr>
          <a:xfrm>
            <a:off x="5330658" y="2230391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ตัน</a:t>
            </a:r>
          </a:p>
        </p:txBody>
      </p:sp>
      <p:sp>
        <p:nvSpPr>
          <p:cNvPr id="34" name="หัวข้อ">
            <a:extLst>
              <a:ext uri="{FF2B5EF4-FFF2-40B4-BE49-F238E27FC236}">
                <a16:creationId xmlns:a16="http://schemas.microsoft.com/office/drawing/2014/main" id="{982D045B-87A1-4F0C-B4BE-66CBB961F817}"/>
              </a:ext>
            </a:extLst>
          </p:cNvPr>
          <p:cNvSpPr txBox="1"/>
          <p:nvPr/>
        </p:nvSpPr>
        <p:spPr>
          <a:xfrm>
            <a:off x="7300036" y="3480678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-</a:t>
            </a:r>
          </a:p>
        </p:txBody>
      </p: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07651366-A8E4-4082-9D08-3CABD553C177}"/>
              </a:ext>
            </a:extLst>
          </p:cNvPr>
          <p:cNvSpPr txBox="1"/>
          <p:nvPr/>
        </p:nvSpPr>
        <p:spPr>
          <a:xfrm>
            <a:off x="5138512" y="463063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28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166BE5-B54D-410F-92BF-8F493A877D59}"/>
              </a:ext>
            </a:extLst>
          </p:cNvPr>
          <p:cNvGrpSpPr/>
          <p:nvPr/>
        </p:nvGrpSpPr>
        <p:grpSpPr>
          <a:xfrm>
            <a:off x="5558558" y="4630638"/>
            <a:ext cx="2009148" cy="529301"/>
            <a:chOff x="7365242" y="4224238"/>
            <a:chExt cx="2009148" cy="52930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C46DB34-742D-4A59-9D1D-6063B845677C}"/>
                </a:ext>
              </a:extLst>
            </p:cNvPr>
            <p:cNvGrpSpPr/>
            <p:nvPr/>
          </p:nvGrpSpPr>
          <p:grpSpPr>
            <a:xfrm>
              <a:off x="7365242" y="4676554"/>
              <a:ext cx="2009148" cy="76985"/>
              <a:chOff x="7391891" y="5591532"/>
              <a:chExt cx="2036299" cy="76985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999092F-0FED-491B-8BBC-A1433DB01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1891" y="5591532"/>
                <a:ext cx="20362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3B490BB-BD18-496F-B34C-EF0923F59E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1891" y="5668517"/>
                <a:ext cx="20362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หัวข้อ">
              <a:extLst>
                <a:ext uri="{FF2B5EF4-FFF2-40B4-BE49-F238E27FC236}">
                  <a16:creationId xmlns:a16="http://schemas.microsoft.com/office/drawing/2014/main" id="{52730CAF-F32E-47E5-917A-7D2596482E3C}"/>
                </a:ext>
              </a:extLst>
            </p:cNvPr>
            <p:cNvSpPr txBox="1"/>
            <p:nvPr/>
          </p:nvSpPr>
          <p:spPr>
            <a:xfrm>
              <a:off x="8118121" y="4224238"/>
              <a:ext cx="124484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344</a:t>
              </a:r>
            </a:p>
          </p:txBody>
        </p:sp>
      </p:grp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25BFEFA7-AA3F-4384-A892-341FC117AA03}"/>
              </a:ext>
            </a:extLst>
          </p:cNvPr>
          <p:cNvSpPr txBox="1"/>
          <p:nvPr/>
        </p:nvSpPr>
        <p:spPr>
          <a:xfrm>
            <a:off x="6300532" y="2230391"/>
            <a:ext cx="186576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กิโลกรัม</a:t>
            </a:r>
          </a:p>
        </p:txBody>
      </p:sp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852FCA51-6F23-4405-B40F-513FB3E49F0C}"/>
              </a:ext>
            </a:extLst>
          </p:cNvPr>
          <p:cNvSpPr txBox="1"/>
          <p:nvPr/>
        </p:nvSpPr>
        <p:spPr>
          <a:xfrm>
            <a:off x="5138512" y="33251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35</a:t>
            </a:r>
          </a:p>
        </p:txBody>
      </p:sp>
      <p:sp>
        <p:nvSpPr>
          <p:cNvPr id="33" name="หัวข้อ">
            <a:extLst>
              <a:ext uri="{FF2B5EF4-FFF2-40B4-BE49-F238E27FC236}">
                <a16:creationId xmlns:a16="http://schemas.microsoft.com/office/drawing/2014/main" id="{E08E0BDB-A128-4F5A-83F6-F64841F9A662}"/>
              </a:ext>
            </a:extLst>
          </p:cNvPr>
          <p:cNvSpPr txBox="1"/>
          <p:nvPr/>
        </p:nvSpPr>
        <p:spPr>
          <a:xfrm>
            <a:off x="6558243" y="33251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200</a:t>
            </a: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C82266C-58D4-425E-9AA3-625F2FEA126C}"/>
              </a:ext>
            </a:extLst>
          </p:cNvPr>
          <p:cNvSpPr txBox="1"/>
          <p:nvPr/>
        </p:nvSpPr>
        <p:spPr>
          <a:xfrm>
            <a:off x="1040180" y="3325172"/>
            <a:ext cx="298425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ส่งออกแก้วมังกร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24C64DE-46CE-4720-8347-68A55B2A4357}"/>
              </a:ext>
            </a:extLst>
          </p:cNvPr>
          <p:cNvGrpSpPr/>
          <p:nvPr/>
        </p:nvGrpSpPr>
        <p:grpSpPr>
          <a:xfrm>
            <a:off x="1040179" y="2230391"/>
            <a:ext cx="936000" cy="523220"/>
            <a:chOff x="1071532" y="3038331"/>
            <a:chExt cx="1056082" cy="523220"/>
          </a:xfrm>
        </p:grpSpPr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4F0C0DE3-3D6A-4D31-9F0D-1CB9D8B2949F}"/>
                </a:ext>
              </a:extLst>
            </p:cNvPr>
            <p:cNvSpPr txBox="1"/>
            <p:nvPr/>
          </p:nvSpPr>
          <p:spPr>
            <a:xfrm>
              <a:off x="1071532" y="3038331"/>
              <a:ext cx="105608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D771FD0-6987-4EC7-A3AB-7C544BAB1B4E}"/>
                </a:ext>
              </a:extLst>
            </p:cNvPr>
            <p:cNvGrpSpPr/>
            <p:nvPr/>
          </p:nvGrpSpPr>
          <p:grpSpPr>
            <a:xfrm>
              <a:off x="1140174" y="3488205"/>
              <a:ext cx="864000" cy="54000"/>
              <a:chOff x="7144755" y="5591532"/>
              <a:chExt cx="2700000" cy="76985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9A2FD5C-9023-453F-8CF0-54BD202E01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1C76C9E-3875-44B1-9E9C-AC9621533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13C8C6-7670-4F6D-B6E4-EB8E978B9BD1}"/>
              </a:ext>
            </a:extLst>
          </p:cNvPr>
          <p:cNvGrpSpPr/>
          <p:nvPr/>
        </p:nvGrpSpPr>
        <p:grpSpPr>
          <a:xfrm>
            <a:off x="1040179" y="5568370"/>
            <a:ext cx="936000" cy="523220"/>
            <a:chOff x="621219" y="5838223"/>
            <a:chExt cx="936000" cy="523220"/>
          </a:xfrm>
        </p:grpSpPr>
        <p:sp>
          <p:nvSpPr>
            <p:cNvPr id="63" name="หัวข้อ">
              <a:extLst>
                <a:ext uri="{FF2B5EF4-FFF2-40B4-BE49-F238E27FC236}">
                  <a16:creationId xmlns:a16="http://schemas.microsoft.com/office/drawing/2014/main" id="{E6CE400A-2E86-43CC-9A12-FCF9F7299CB0}"/>
                </a:ext>
              </a:extLst>
            </p:cNvPr>
            <p:cNvSpPr txBox="1"/>
            <p:nvPr/>
          </p:nvSpPr>
          <p:spPr>
            <a:xfrm>
              <a:off x="621219" y="5838223"/>
              <a:ext cx="93600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7676F08-5D6E-4942-B090-1AD3C811D762}"/>
                </a:ext>
              </a:extLst>
            </p:cNvPr>
            <p:cNvGrpSpPr/>
            <p:nvPr/>
          </p:nvGrpSpPr>
          <p:grpSpPr>
            <a:xfrm>
              <a:off x="677185" y="6275615"/>
              <a:ext cx="720000" cy="54000"/>
              <a:chOff x="7144755" y="5591532"/>
              <a:chExt cx="2700000" cy="76985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DD4FB39-086B-4CEE-84B0-FB4E464204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5B67724-B1CE-4874-B961-C281E7A9CA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11EF4FB2-9C64-490A-9902-637358B85453}"/>
              </a:ext>
            </a:extLst>
          </p:cNvPr>
          <p:cNvSpPr txBox="1"/>
          <p:nvPr/>
        </p:nvSpPr>
        <p:spPr>
          <a:xfrm>
            <a:off x="1976179" y="5568370"/>
            <a:ext cx="673776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อู๋ส่งออกส้มโอ 28 ตัน 344 กิโลกรัม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89915F6D-A11A-49AF-85B1-921C5D918872}"/>
              </a:ext>
            </a:extLst>
          </p:cNvPr>
          <p:cNvSpPr txBox="1"/>
          <p:nvPr/>
        </p:nvSpPr>
        <p:spPr>
          <a:xfrm>
            <a:off x="1040179" y="3977905"/>
            <a:ext cx="532511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ส่งออกส้มโอน้อยกว่าแก้วมังกร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144AC833-4698-4236-BDBE-8F6F48787CFE}"/>
              </a:ext>
            </a:extLst>
          </p:cNvPr>
          <p:cNvSpPr txBox="1"/>
          <p:nvPr/>
        </p:nvSpPr>
        <p:spPr>
          <a:xfrm>
            <a:off x="1040179" y="4630638"/>
            <a:ext cx="290773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ส่งออกส้มโอ</a:t>
            </a:r>
          </a:p>
        </p:txBody>
      </p: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094580DC-0309-442C-B02C-0E349667E504}"/>
              </a:ext>
            </a:extLst>
          </p:cNvPr>
          <p:cNvSpPr txBox="1"/>
          <p:nvPr/>
        </p:nvSpPr>
        <p:spPr>
          <a:xfrm>
            <a:off x="6558243" y="3977905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856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EC7FFA-5059-40D3-9F84-5881DECCE3D6}"/>
              </a:ext>
            </a:extLst>
          </p:cNvPr>
          <p:cNvGrpSpPr/>
          <p:nvPr/>
        </p:nvGrpSpPr>
        <p:grpSpPr>
          <a:xfrm>
            <a:off x="5150704" y="3977905"/>
            <a:ext cx="2417003" cy="523220"/>
            <a:chOff x="6713548" y="3571505"/>
            <a:chExt cx="2417003" cy="52322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D2D4E4-C0BA-402E-9BC5-D1B48D64DD83}"/>
                </a:ext>
              </a:extLst>
            </p:cNvPr>
            <p:cNvCxnSpPr>
              <a:cxnSpLocks/>
            </p:cNvCxnSpPr>
            <p:nvPr/>
          </p:nvCxnSpPr>
          <p:spPr>
            <a:xfrm>
              <a:off x="7121403" y="4042652"/>
              <a:ext cx="20091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E16FAF5E-7A6B-4103-83C5-085C29B9EDFC}"/>
                </a:ext>
              </a:extLst>
            </p:cNvPr>
            <p:cNvSpPr txBox="1"/>
            <p:nvPr/>
          </p:nvSpPr>
          <p:spPr>
            <a:xfrm>
              <a:off x="6713548" y="3571505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6</a:t>
              </a:r>
            </a:p>
          </p:txBody>
        </p:sp>
      </p:grpSp>
      <p:sp>
        <p:nvSpPr>
          <p:cNvPr id="59" name="หัวข้อ">
            <a:extLst>
              <a:ext uri="{FF2B5EF4-FFF2-40B4-BE49-F238E27FC236}">
                <a16:creationId xmlns:a16="http://schemas.microsoft.com/office/drawing/2014/main" id="{2F3E12B6-2A04-43FA-A8BC-6ABAC4D19F11}"/>
              </a:ext>
            </a:extLst>
          </p:cNvPr>
          <p:cNvSpPr txBox="1"/>
          <p:nvPr/>
        </p:nvSpPr>
        <p:spPr>
          <a:xfrm>
            <a:off x="5138512" y="2869997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34</a:t>
            </a:r>
          </a:p>
        </p:txBody>
      </p: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F2C796E3-5C0C-4648-B5D6-239BC4C4C1EB}"/>
              </a:ext>
            </a:extLst>
          </p:cNvPr>
          <p:cNvSpPr txBox="1"/>
          <p:nvPr/>
        </p:nvSpPr>
        <p:spPr>
          <a:xfrm>
            <a:off x="6295371" y="2869997"/>
            <a:ext cx="12641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1,200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80D243F-D2CE-4CD2-907A-2176B1014F8F}"/>
              </a:ext>
            </a:extLst>
          </p:cNvPr>
          <p:cNvCxnSpPr>
            <a:cxnSpLocks/>
          </p:cNvCxnSpPr>
          <p:nvPr/>
        </p:nvCxnSpPr>
        <p:spPr>
          <a:xfrm flipV="1">
            <a:off x="6676213" y="3464786"/>
            <a:ext cx="876255" cy="2453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72A9B582-0944-442A-93A6-02FD0D932823}"/>
              </a:ext>
            </a:extLst>
          </p:cNvPr>
          <p:cNvCxnSpPr>
            <a:cxnSpLocks/>
          </p:cNvCxnSpPr>
          <p:nvPr/>
        </p:nvCxnSpPr>
        <p:spPr>
          <a:xfrm flipV="1">
            <a:off x="5545588" y="3414697"/>
            <a:ext cx="616787" cy="2954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729B452-4666-4B63-8D97-58D139C9D16B}"/>
              </a:ext>
            </a:extLst>
          </p:cNvPr>
          <p:cNvGrpSpPr/>
          <p:nvPr/>
        </p:nvGrpSpPr>
        <p:grpSpPr>
          <a:xfrm>
            <a:off x="8066306" y="2720152"/>
            <a:ext cx="3580091" cy="1402147"/>
            <a:chOff x="7091962" y="3561539"/>
            <a:chExt cx="2877670" cy="1402147"/>
          </a:xfrm>
        </p:grpSpPr>
        <p:sp>
          <p:nvSpPr>
            <p:cNvPr id="71" name="Speech Bubble: Rectangle with Corners Rounded 70">
              <a:extLst>
                <a:ext uri="{FF2B5EF4-FFF2-40B4-BE49-F238E27FC236}">
                  <a16:creationId xmlns:a16="http://schemas.microsoft.com/office/drawing/2014/main" id="{1C1AFB4B-DF78-4398-BC2E-8DB25911882F}"/>
                </a:ext>
              </a:extLst>
            </p:cNvPr>
            <p:cNvSpPr/>
            <p:nvPr/>
          </p:nvSpPr>
          <p:spPr>
            <a:xfrm>
              <a:off x="7091962" y="3561539"/>
              <a:ext cx="2873090" cy="1402147"/>
            </a:xfrm>
            <a:custGeom>
              <a:avLst/>
              <a:gdLst>
                <a:gd name="connsiteX0" fmla="*/ 0 w 2873090"/>
                <a:gd name="connsiteY0" fmla="*/ 233696 h 1402147"/>
                <a:gd name="connsiteX1" fmla="*/ 233696 w 2873090"/>
                <a:gd name="connsiteY1" fmla="*/ 0 h 1402147"/>
                <a:gd name="connsiteX2" fmla="*/ 478848 w 2873090"/>
                <a:gd name="connsiteY2" fmla="*/ 0 h 1402147"/>
                <a:gd name="connsiteX3" fmla="*/ 478848 w 2873090"/>
                <a:gd name="connsiteY3" fmla="*/ 0 h 1402147"/>
                <a:gd name="connsiteX4" fmla="*/ 823619 w 2873090"/>
                <a:gd name="connsiteY4" fmla="*/ 0 h 1402147"/>
                <a:gd name="connsiteX5" fmla="*/ 1197121 w 2873090"/>
                <a:gd name="connsiteY5" fmla="*/ 0 h 1402147"/>
                <a:gd name="connsiteX6" fmla="*/ 1677879 w 2873090"/>
                <a:gd name="connsiteY6" fmla="*/ 0 h 1402147"/>
                <a:gd name="connsiteX7" fmla="*/ 2115368 w 2873090"/>
                <a:gd name="connsiteY7" fmla="*/ 0 h 1402147"/>
                <a:gd name="connsiteX8" fmla="*/ 2639394 w 2873090"/>
                <a:gd name="connsiteY8" fmla="*/ 0 h 1402147"/>
                <a:gd name="connsiteX9" fmla="*/ 2873090 w 2873090"/>
                <a:gd name="connsiteY9" fmla="*/ 233696 h 1402147"/>
                <a:gd name="connsiteX10" fmla="*/ 2873090 w 2873090"/>
                <a:gd name="connsiteY10" fmla="*/ 233691 h 1402147"/>
                <a:gd name="connsiteX11" fmla="*/ 2873090 w 2873090"/>
                <a:gd name="connsiteY11" fmla="*/ 233691 h 1402147"/>
                <a:gd name="connsiteX12" fmla="*/ 2873090 w 2873090"/>
                <a:gd name="connsiteY12" fmla="*/ 584228 h 1402147"/>
                <a:gd name="connsiteX13" fmla="*/ 2873090 w 2873090"/>
                <a:gd name="connsiteY13" fmla="*/ 1168451 h 1402147"/>
                <a:gd name="connsiteX14" fmla="*/ 2639394 w 2873090"/>
                <a:gd name="connsiteY14" fmla="*/ 1402147 h 1402147"/>
                <a:gd name="connsiteX15" fmla="*/ 2129791 w 2873090"/>
                <a:gd name="connsiteY15" fmla="*/ 1402147 h 1402147"/>
                <a:gd name="connsiteX16" fmla="*/ 1663456 w 2873090"/>
                <a:gd name="connsiteY16" fmla="*/ 1402147 h 1402147"/>
                <a:gd name="connsiteX17" fmla="*/ 1197121 w 2873090"/>
                <a:gd name="connsiteY17" fmla="*/ 1402147 h 1402147"/>
                <a:gd name="connsiteX18" fmla="*/ 845167 w 2873090"/>
                <a:gd name="connsiteY18" fmla="*/ 1402147 h 1402147"/>
                <a:gd name="connsiteX19" fmla="*/ 478848 w 2873090"/>
                <a:gd name="connsiteY19" fmla="*/ 1402147 h 1402147"/>
                <a:gd name="connsiteX20" fmla="*/ 478848 w 2873090"/>
                <a:gd name="connsiteY20" fmla="*/ 1402147 h 1402147"/>
                <a:gd name="connsiteX21" fmla="*/ 233696 w 2873090"/>
                <a:gd name="connsiteY21" fmla="*/ 1402147 h 1402147"/>
                <a:gd name="connsiteX22" fmla="*/ 0 w 2873090"/>
                <a:gd name="connsiteY22" fmla="*/ 1168451 h 1402147"/>
                <a:gd name="connsiteX23" fmla="*/ 0 w 2873090"/>
                <a:gd name="connsiteY23" fmla="*/ 584228 h 1402147"/>
                <a:gd name="connsiteX24" fmla="*/ -426108 w 2873090"/>
                <a:gd name="connsiteY24" fmla="*/ 418863 h 1402147"/>
                <a:gd name="connsiteX25" fmla="*/ 0 w 2873090"/>
                <a:gd name="connsiteY25" fmla="*/ 233691 h 1402147"/>
                <a:gd name="connsiteX26" fmla="*/ 0 w 2873090"/>
                <a:gd name="connsiteY26" fmla="*/ 233696 h 140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873090" h="1402147" fill="none" extrusionOk="0">
                  <a:moveTo>
                    <a:pt x="0" y="233696"/>
                  </a:moveTo>
                  <a:cubicBezTo>
                    <a:pt x="20207" y="95911"/>
                    <a:pt x="119612" y="-1300"/>
                    <a:pt x="233696" y="0"/>
                  </a:cubicBezTo>
                  <a:cubicBezTo>
                    <a:pt x="297779" y="632"/>
                    <a:pt x="370987" y="-5491"/>
                    <a:pt x="478848" y="0"/>
                  </a:cubicBezTo>
                  <a:lnTo>
                    <a:pt x="478848" y="0"/>
                  </a:lnTo>
                  <a:cubicBezTo>
                    <a:pt x="606857" y="-14190"/>
                    <a:pt x="656595" y="-3247"/>
                    <a:pt x="823619" y="0"/>
                  </a:cubicBezTo>
                  <a:cubicBezTo>
                    <a:pt x="990643" y="3247"/>
                    <a:pt x="1034385" y="10264"/>
                    <a:pt x="1197121" y="0"/>
                  </a:cubicBezTo>
                  <a:cubicBezTo>
                    <a:pt x="1358584" y="12345"/>
                    <a:pt x="1566628" y="14137"/>
                    <a:pt x="1677879" y="0"/>
                  </a:cubicBezTo>
                  <a:cubicBezTo>
                    <a:pt x="1789130" y="-14137"/>
                    <a:pt x="1944951" y="-11959"/>
                    <a:pt x="2115368" y="0"/>
                  </a:cubicBezTo>
                  <a:cubicBezTo>
                    <a:pt x="2285785" y="11959"/>
                    <a:pt x="2485744" y="-1730"/>
                    <a:pt x="2639394" y="0"/>
                  </a:cubicBezTo>
                  <a:cubicBezTo>
                    <a:pt x="2771412" y="4117"/>
                    <a:pt x="2888984" y="87206"/>
                    <a:pt x="2873090" y="233696"/>
                  </a:cubicBezTo>
                  <a:lnTo>
                    <a:pt x="2873090" y="233691"/>
                  </a:lnTo>
                  <a:lnTo>
                    <a:pt x="2873090" y="233691"/>
                  </a:lnTo>
                  <a:cubicBezTo>
                    <a:pt x="2881719" y="365436"/>
                    <a:pt x="2866745" y="434685"/>
                    <a:pt x="2873090" y="584228"/>
                  </a:cubicBezTo>
                  <a:cubicBezTo>
                    <a:pt x="2855062" y="802263"/>
                    <a:pt x="2877762" y="1019754"/>
                    <a:pt x="2873090" y="1168451"/>
                  </a:cubicBezTo>
                  <a:cubicBezTo>
                    <a:pt x="2887034" y="1291350"/>
                    <a:pt x="2786789" y="1409617"/>
                    <a:pt x="2639394" y="1402147"/>
                  </a:cubicBezTo>
                  <a:cubicBezTo>
                    <a:pt x="2409373" y="1412344"/>
                    <a:pt x="2294842" y="1416685"/>
                    <a:pt x="2129791" y="1402147"/>
                  </a:cubicBezTo>
                  <a:cubicBezTo>
                    <a:pt x="1964740" y="1387609"/>
                    <a:pt x="1885570" y="1420025"/>
                    <a:pt x="1663456" y="1402147"/>
                  </a:cubicBezTo>
                  <a:cubicBezTo>
                    <a:pt x="1441343" y="1384269"/>
                    <a:pt x="1308441" y="1416677"/>
                    <a:pt x="1197121" y="1402147"/>
                  </a:cubicBezTo>
                  <a:cubicBezTo>
                    <a:pt x="1030113" y="1387135"/>
                    <a:pt x="1012863" y="1392055"/>
                    <a:pt x="845167" y="1402147"/>
                  </a:cubicBezTo>
                  <a:cubicBezTo>
                    <a:pt x="677471" y="1412239"/>
                    <a:pt x="660229" y="1413502"/>
                    <a:pt x="478848" y="1402147"/>
                  </a:cubicBezTo>
                  <a:lnTo>
                    <a:pt x="478848" y="1402147"/>
                  </a:lnTo>
                  <a:cubicBezTo>
                    <a:pt x="357401" y="1412445"/>
                    <a:pt x="338676" y="1403415"/>
                    <a:pt x="233696" y="1402147"/>
                  </a:cubicBezTo>
                  <a:cubicBezTo>
                    <a:pt x="110400" y="1384267"/>
                    <a:pt x="4747" y="1308809"/>
                    <a:pt x="0" y="1168451"/>
                  </a:cubicBezTo>
                  <a:cubicBezTo>
                    <a:pt x="-15188" y="1022739"/>
                    <a:pt x="1774" y="759241"/>
                    <a:pt x="0" y="584228"/>
                  </a:cubicBezTo>
                  <a:cubicBezTo>
                    <a:pt x="-183329" y="513057"/>
                    <a:pt x="-275937" y="495398"/>
                    <a:pt x="-426108" y="418863"/>
                  </a:cubicBezTo>
                  <a:cubicBezTo>
                    <a:pt x="-247798" y="336542"/>
                    <a:pt x="-154508" y="297387"/>
                    <a:pt x="0" y="233691"/>
                  </a:cubicBezTo>
                  <a:lnTo>
                    <a:pt x="0" y="233696"/>
                  </a:lnTo>
                  <a:close/>
                </a:path>
                <a:path w="2873090" h="1402147" stroke="0" extrusionOk="0">
                  <a:moveTo>
                    <a:pt x="0" y="233696"/>
                  </a:moveTo>
                  <a:cubicBezTo>
                    <a:pt x="1191" y="117725"/>
                    <a:pt x="101730" y="-1758"/>
                    <a:pt x="233696" y="0"/>
                  </a:cubicBezTo>
                  <a:cubicBezTo>
                    <a:pt x="337206" y="1273"/>
                    <a:pt x="425637" y="-8255"/>
                    <a:pt x="478848" y="0"/>
                  </a:cubicBezTo>
                  <a:lnTo>
                    <a:pt x="478848" y="0"/>
                  </a:lnTo>
                  <a:cubicBezTo>
                    <a:pt x="588491" y="9270"/>
                    <a:pt x="675644" y="4275"/>
                    <a:pt x="816436" y="0"/>
                  </a:cubicBezTo>
                  <a:cubicBezTo>
                    <a:pt x="957228" y="-4275"/>
                    <a:pt x="1061098" y="-7758"/>
                    <a:pt x="1197121" y="0"/>
                  </a:cubicBezTo>
                  <a:cubicBezTo>
                    <a:pt x="1438043" y="3118"/>
                    <a:pt x="1587356" y="4491"/>
                    <a:pt x="1692301" y="0"/>
                  </a:cubicBezTo>
                  <a:cubicBezTo>
                    <a:pt x="1797246" y="-4491"/>
                    <a:pt x="1996735" y="-1100"/>
                    <a:pt x="2201905" y="0"/>
                  </a:cubicBezTo>
                  <a:cubicBezTo>
                    <a:pt x="2407075" y="1100"/>
                    <a:pt x="2504499" y="18029"/>
                    <a:pt x="2639394" y="0"/>
                  </a:cubicBezTo>
                  <a:cubicBezTo>
                    <a:pt x="2772844" y="-1392"/>
                    <a:pt x="2876536" y="103482"/>
                    <a:pt x="2873090" y="233696"/>
                  </a:cubicBezTo>
                  <a:lnTo>
                    <a:pt x="2873090" y="233691"/>
                  </a:lnTo>
                  <a:lnTo>
                    <a:pt x="2873090" y="233691"/>
                  </a:lnTo>
                  <a:cubicBezTo>
                    <a:pt x="2866500" y="339372"/>
                    <a:pt x="2890049" y="459031"/>
                    <a:pt x="2873090" y="584228"/>
                  </a:cubicBezTo>
                  <a:cubicBezTo>
                    <a:pt x="2868420" y="767949"/>
                    <a:pt x="2855372" y="1019490"/>
                    <a:pt x="2873090" y="1168451"/>
                  </a:cubicBezTo>
                  <a:cubicBezTo>
                    <a:pt x="2883613" y="1319742"/>
                    <a:pt x="2743749" y="1383851"/>
                    <a:pt x="2639394" y="1402147"/>
                  </a:cubicBezTo>
                  <a:cubicBezTo>
                    <a:pt x="2445790" y="1389543"/>
                    <a:pt x="2313490" y="1392892"/>
                    <a:pt x="2144214" y="1402147"/>
                  </a:cubicBezTo>
                  <a:cubicBezTo>
                    <a:pt x="1974938" y="1411402"/>
                    <a:pt x="1864629" y="1384064"/>
                    <a:pt x="1634610" y="1402147"/>
                  </a:cubicBezTo>
                  <a:cubicBezTo>
                    <a:pt x="1404591" y="1420230"/>
                    <a:pt x="1308167" y="1393104"/>
                    <a:pt x="1197121" y="1402147"/>
                  </a:cubicBezTo>
                  <a:cubicBezTo>
                    <a:pt x="1082370" y="1403433"/>
                    <a:pt x="937181" y="1385751"/>
                    <a:pt x="830802" y="1402147"/>
                  </a:cubicBezTo>
                  <a:cubicBezTo>
                    <a:pt x="724423" y="1418543"/>
                    <a:pt x="604327" y="1389598"/>
                    <a:pt x="478848" y="1402147"/>
                  </a:cubicBezTo>
                  <a:lnTo>
                    <a:pt x="478848" y="1402147"/>
                  </a:lnTo>
                  <a:cubicBezTo>
                    <a:pt x="365100" y="1398434"/>
                    <a:pt x="315603" y="1401107"/>
                    <a:pt x="233696" y="1402147"/>
                  </a:cubicBezTo>
                  <a:cubicBezTo>
                    <a:pt x="97745" y="1407079"/>
                    <a:pt x="-16193" y="1308212"/>
                    <a:pt x="0" y="1168451"/>
                  </a:cubicBezTo>
                  <a:cubicBezTo>
                    <a:pt x="15898" y="1005630"/>
                    <a:pt x="-27723" y="814954"/>
                    <a:pt x="0" y="584228"/>
                  </a:cubicBezTo>
                  <a:cubicBezTo>
                    <a:pt x="-124803" y="531610"/>
                    <a:pt x="-329906" y="453724"/>
                    <a:pt x="-426108" y="418863"/>
                  </a:cubicBezTo>
                  <a:cubicBezTo>
                    <a:pt x="-241503" y="343919"/>
                    <a:pt x="-158004" y="325606"/>
                    <a:pt x="0" y="233691"/>
                  </a:cubicBezTo>
                  <a:lnTo>
                    <a:pt x="0" y="233696"/>
                  </a:lnTo>
                  <a:close/>
                </a:path>
              </a:pathLst>
            </a:custGeom>
            <a:solidFill>
              <a:srgbClr val="ACFCE8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64831"/>
                        <a:gd name="adj2" fmla="val -20127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72" name="หัวข้อ">
              <a:extLst>
                <a:ext uri="{FF2B5EF4-FFF2-40B4-BE49-F238E27FC236}">
                  <a16:creationId xmlns:a16="http://schemas.microsoft.com/office/drawing/2014/main" id="{B0C17EDF-1CBA-426E-A9DA-2C05967D2ACA}"/>
                </a:ext>
              </a:extLst>
            </p:cNvPr>
            <p:cNvSpPr txBox="1"/>
            <p:nvPr/>
          </p:nvSpPr>
          <p:spPr>
            <a:xfrm>
              <a:off x="7125043" y="3626015"/>
              <a:ext cx="2844589" cy="124649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35 ตัน 200 กิโลกรัม</a:t>
              </a:r>
            </a:p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เท่ากับ</a:t>
              </a:r>
            </a:p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34 ตัน 1,200 กิโลกรัม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E00ECC4-252E-41C7-A237-F64C539C83F6}"/>
              </a:ext>
            </a:extLst>
          </p:cNvPr>
          <p:cNvGrpSpPr/>
          <p:nvPr/>
        </p:nvGrpSpPr>
        <p:grpSpPr>
          <a:xfrm>
            <a:off x="253658" y="135711"/>
            <a:ext cx="10867848" cy="1373049"/>
            <a:chOff x="253658" y="135711"/>
            <a:chExt cx="10867848" cy="1373049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B5FD1F2-786B-4FB1-B497-292381875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031" y="251246"/>
              <a:ext cx="10489065" cy="1257514"/>
            </a:xfrm>
            <a:prstGeom prst="rect">
              <a:avLst/>
            </a:prstGeom>
          </p:spPr>
        </p:pic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2B64935-6D25-4668-AFD5-6AF842043504}"/>
                </a:ext>
              </a:extLst>
            </p:cNvPr>
            <p:cNvGrpSpPr/>
            <p:nvPr/>
          </p:nvGrpSpPr>
          <p:grpSpPr>
            <a:xfrm>
              <a:off x="253658" y="135711"/>
              <a:ext cx="1146415" cy="1164882"/>
              <a:chOff x="678134" y="2484634"/>
              <a:chExt cx="1146415" cy="1164882"/>
            </a:xfrm>
          </p:grpSpPr>
          <p:pic>
            <p:nvPicPr>
              <p:cNvPr id="74" name="Graphic 73">
                <a:extLst>
                  <a:ext uri="{FF2B5EF4-FFF2-40B4-BE49-F238E27FC236}">
                    <a16:creationId xmlns:a16="http://schemas.microsoft.com/office/drawing/2014/main" id="{0C7E298D-EB38-4BCD-B879-B250B3C62A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75" name="หัวข้อ">
                <a:extLst>
                  <a:ext uri="{FF2B5EF4-FFF2-40B4-BE49-F238E27FC236}">
                    <a16:creationId xmlns:a16="http://schemas.microsoft.com/office/drawing/2014/main" id="{528216F0-0E4F-4439-A9D0-CCD75F3C761D}"/>
                  </a:ext>
                </a:extLst>
              </p:cNvPr>
              <p:cNvSpPr txBox="1"/>
              <p:nvPr/>
            </p:nvSpPr>
            <p:spPr>
              <a:xfrm>
                <a:off x="992097" y="248463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1</a:t>
                </a:r>
              </a:p>
            </p:txBody>
          </p:sp>
        </p:grpSp>
        <p:sp>
          <p:nvSpPr>
            <p:cNvPr id="73" name="หัวข้อ">
              <a:extLst>
                <a:ext uri="{FF2B5EF4-FFF2-40B4-BE49-F238E27FC236}">
                  <a16:creationId xmlns:a16="http://schemas.microsoft.com/office/drawing/2014/main" id="{8AA746CF-5020-4E88-AEC7-F9A11719099A}"/>
                </a:ext>
              </a:extLst>
            </p:cNvPr>
            <p:cNvSpPr txBox="1"/>
            <p:nvPr/>
          </p:nvSpPr>
          <p:spPr>
            <a:xfrm>
              <a:off x="1464645" y="373680"/>
              <a:ext cx="9656861" cy="95410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อู๋ส่งออกผลไม้ไปต่างประเทศ ส่งออกแก้วมังกร 35 ตัน 200 กิโลกรัม ส่งออกส้มโอน้อยกว่าแก้วมังกร 6,856 กิโลกรัม อู๋ส่งออกส้มโอเท่าไร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118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40" grpId="0"/>
      <p:bldP spid="42" grpId="0"/>
      <p:bldP spid="32" grpId="0"/>
      <p:bldP spid="33" grpId="0"/>
      <p:bldP spid="43" grpId="0"/>
      <p:bldP spid="67" grpId="0"/>
      <p:bldP spid="68" grpId="0"/>
      <p:bldP spid="69" grpId="0"/>
      <p:bldP spid="70" grpId="0"/>
      <p:bldP spid="59" grpId="0"/>
      <p:bldP spid="60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5415713-98BA-4B63-9EA6-032D48A5FC31}"/>
              </a:ext>
            </a:extLst>
          </p:cNvPr>
          <p:cNvGrpSpPr/>
          <p:nvPr/>
        </p:nvGrpSpPr>
        <p:grpSpPr>
          <a:xfrm>
            <a:off x="253658" y="135711"/>
            <a:ext cx="10861382" cy="1373049"/>
            <a:chOff x="253658" y="135711"/>
            <a:chExt cx="10861382" cy="13730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44A90FB-4A05-4D04-B833-0934D9924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031" y="251246"/>
              <a:ext cx="10489065" cy="1257514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0843CE0-31D7-49FC-BB56-9C0688DDA722}"/>
                </a:ext>
              </a:extLst>
            </p:cNvPr>
            <p:cNvGrpSpPr/>
            <p:nvPr/>
          </p:nvGrpSpPr>
          <p:grpSpPr>
            <a:xfrm>
              <a:off x="253658" y="135711"/>
              <a:ext cx="1146415" cy="1164882"/>
              <a:chOff x="678134" y="2484634"/>
              <a:chExt cx="1146415" cy="1164882"/>
            </a:xfrm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6075B297-F1BB-4F94-9D48-ED79500799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9" name="หัวข้อ">
                <a:extLst>
                  <a:ext uri="{FF2B5EF4-FFF2-40B4-BE49-F238E27FC236}">
                    <a16:creationId xmlns:a16="http://schemas.microsoft.com/office/drawing/2014/main" id="{ECAF9974-EACF-49D2-A4FA-1FA76C1FB08E}"/>
                  </a:ext>
                </a:extLst>
              </p:cNvPr>
              <p:cNvSpPr txBox="1"/>
              <p:nvPr/>
            </p:nvSpPr>
            <p:spPr>
              <a:xfrm>
                <a:off x="974341" y="248463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2</a:t>
                </a:r>
              </a:p>
            </p:txBody>
          </p:sp>
        </p:grpSp>
        <p:sp>
          <p:nvSpPr>
            <p:cNvPr id="10" name="หัวข้อ">
              <a:extLst>
                <a:ext uri="{FF2B5EF4-FFF2-40B4-BE49-F238E27FC236}">
                  <a16:creationId xmlns:a16="http://schemas.microsoft.com/office/drawing/2014/main" id="{65EAA790-3700-4AFF-9C99-47C59D2F4951}"/>
                </a:ext>
              </a:extLst>
            </p:cNvPr>
            <p:cNvSpPr txBox="1"/>
            <p:nvPr/>
          </p:nvSpPr>
          <p:spPr>
            <a:xfrm>
              <a:off x="1464645" y="373680"/>
              <a:ext cx="9650395" cy="101822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แม่ค้าขายมะม่วงได้ 60 กิโลกรัม 300 กรัม ขายมะม่วงได้มากกว่าส้ม</a:t>
              </a:r>
            </a:p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12 กิโลกรัม 900 กรัม แม่ค้าขายส้มได้เท่าไร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615808"/>
            <a:ext cx="11493661" cy="2010452"/>
          </a:xfrm>
          <a:prstGeom prst="roundRect">
            <a:avLst>
              <a:gd name="adj" fmla="val 14251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91B9C5-B140-4A49-9B24-01C8839128BE}"/>
              </a:ext>
            </a:extLst>
          </p:cNvPr>
          <p:cNvGrpSpPr/>
          <p:nvPr/>
        </p:nvGrpSpPr>
        <p:grpSpPr>
          <a:xfrm>
            <a:off x="1086765" y="1786025"/>
            <a:ext cx="1804792" cy="574379"/>
            <a:chOff x="699796" y="3227654"/>
            <a:chExt cx="1865603" cy="5743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6CE278-1348-4DF9-9757-50DA47C7A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CC1D1C-36FF-4967-8228-2144562053B7}"/>
                </a:ext>
              </a:extLst>
            </p:cNvPr>
            <p:cNvSpPr txBox="1"/>
            <p:nvPr/>
          </p:nvSpPr>
          <p:spPr>
            <a:xfrm>
              <a:off x="735354" y="3278813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CBACD38-6415-4DF8-83F2-AEB6ADB3B1D3}"/>
              </a:ext>
            </a:extLst>
          </p:cNvPr>
          <p:cNvSpPr txBox="1"/>
          <p:nvPr/>
        </p:nvSpPr>
        <p:spPr>
          <a:xfrm>
            <a:off x="2914759" y="1841543"/>
            <a:ext cx="595763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แม่ค้าขายส้มได้เท่าไร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19532A-8154-4DCB-9ABC-7B55AEF955C8}"/>
              </a:ext>
            </a:extLst>
          </p:cNvPr>
          <p:cNvGrpSpPr/>
          <p:nvPr/>
        </p:nvGrpSpPr>
        <p:grpSpPr>
          <a:xfrm>
            <a:off x="1086765" y="2465093"/>
            <a:ext cx="1804792" cy="571331"/>
            <a:chOff x="699796" y="3227654"/>
            <a:chExt cx="1865603" cy="5713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2D2869-CE18-4BF3-80AD-69349B671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CB8FF1-9832-4CF6-8ED4-A308314CC1C2}"/>
                </a:ext>
              </a:extLst>
            </p:cNvPr>
            <p:cNvSpPr txBox="1"/>
            <p:nvPr/>
          </p:nvSpPr>
          <p:spPr>
            <a:xfrm>
              <a:off x="735354" y="3275765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EAD788-618C-4BDE-A5DB-349AA9F6A596}"/>
              </a:ext>
            </a:extLst>
          </p:cNvPr>
          <p:cNvSpPr txBox="1"/>
          <p:nvPr/>
        </p:nvSpPr>
        <p:spPr>
          <a:xfrm>
            <a:off x="2914759" y="2512991"/>
            <a:ext cx="6960762" cy="10182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แม่ค้าขายมะม่วงได้ 60 กิโลกรัม 300 กรัม </a:t>
            </a:r>
          </a:p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ขายมะม่วงได้มากกว่าส้ม 12 กิโลกรัม 900 กรัม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D8BF9D-8C99-4E66-8AAE-4A181D73D3EB}"/>
              </a:ext>
            </a:extLst>
          </p:cNvPr>
          <p:cNvGrpSpPr/>
          <p:nvPr/>
        </p:nvGrpSpPr>
        <p:grpSpPr>
          <a:xfrm>
            <a:off x="347317" y="3847636"/>
            <a:ext cx="11493661" cy="2775126"/>
            <a:chOff x="347317" y="3847636"/>
            <a:chExt cx="11493661" cy="2775126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251AC9B1-3060-4692-87EB-B13247E9E07C}"/>
                </a:ext>
              </a:extLst>
            </p:cNvPr>
            <p:cNvSpPr/>
            <p:nvPr/>
          </p:nvSpPr>
          <p:spPr>
            <a:xfrm>
              <a:off x="347317" y="3847636"/>
              <a:ext cx="11493661" cy="2775126"/>
            </a:xfrm>
            <a:prstGeom prst="roundRect">
              <a:avLst>
                <a:gd name="adj" fmla="val 8759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DDD0638-62FF-48F0-9164-16E77C2541A8}"/>
                </a:ext>
              </a:extLst>
            </p:cNvPr>
            <p:cNvGrpSpPr/>
            <p:nvPr/>
          </p:nvGrpSpPr>
          <p:grpSpPr>
            <a:xfrm>
              <a:off x="1190186" y="4283815"/>
              <a:ext cx="9726643" cy="2032681"/>
              <a:chOff x="665169" y="4598775"/>
              <a:chExt cx="9726643" cy="2032681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3295626-F3A8-4295-9791-BCFC8D4D3443}"/>
                  </a:ext>
                </a:extLst>
              </p:cNvPr>
              <p:cNvSpPr/>
              <p:nvPr/>
            </p:nvSpPr>
            <p:spPr>
              <a:xfrm>
                <a:off x="1796470" y="5363505"/>
                <a:ext cx="4930900" cy="576000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 b="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EB0B292-4AE6-4361-9A59-09BD4DF4BD91}"/>
                  </a:ext>
                </a:extLst>
              </p:cNvPr>
              <p:cNvSpPr/>
              <p:nvPr/>
            </p:nvSpPr>
            <p:spPr>
              <a:xfrm>
                <a:off x="1796469" y="4598775"/>
                <a:ext cx="8595343" cy="57600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600" b="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60 กิโลกรัม 300 กรัม</a:t>
                </a:r>
                <a:endParaRPr lang="en-US" sz="26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80F5B40-E529-4240-B320-98C631380CDB}"/>
                  </a:ext>
                </a:extLst>
              </p:cNvPr>
              <p:cNvGrpSpPr/>
              <p:nvPr/>
            </p:nvGrpSpPr>
            <p:grpSpPr>
              <a:xfrm rot="10800000">
                <a:off x="6727368" y="5262463"/>
                <a:ext cx="3664421" cy="1368993"/>
                <a:chOff x="1086765" y="5030284"/>
                <a:chExt cx="6463081" cy="1908444"/>
              </a:xfrm>
            </p:grpSpPr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E7B7997-2EAA-4828-AA33-EFD417656AD9}"/>
                    </a:ext>
                  </a:extLst>
                </p:cNvPr>
                <p:cNvSpPr txBox="1"/>
                <p:nvPr/>
              </p:nvSpPr>
              <p:spPr>
                <a:xfrm rot="10800000">
                  <a:off x="1086769" y="5030284"/>
                  <a:ext cx="6463077" cy="124426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6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ขายมะม่วงได้มากกว่าส้ม</a:t>
                  </a:r>
                </a:p>
                <a:p>
                  <a:pPr algn="ctr"/>
                  <a:r>
                    <a:rPr lang="th-TH" sz="26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12 กิโลกรัม 900 กรัม</a:t>
                  </a:r>
                </a:p>
              </p:txBody>
            </p: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C3CBB012-38A3-4C0D-AFE2-77E042A79F43}"/>
                    </a:ext>
                  </a:extLst>
                </p:cNvPr>
                <p:cNvGrpSpPr/>
                <p:nvPr/>
              </p:nvGrpSpPr>
              <p:grpSpPr>
                <a:xfrm>
                  <a:off x="1086765" y="5284037"/>
                  <a:ext cx="6463077" cy="1654691"/>
                  <a:chOff x="1834952" y="5844538"/>
                  <a:chExt cx="4279899" cy="1163859"/>
                </a:xfrm>
              </p:grpSpPr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180DD842-AF70-43D1-AA70-57E9BE3240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 flipV="1">
                    <a:off x="1834953" y="5844538"/>
                    <a:ext cx="0" cy="1163859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FA184892-52E2-4D84-87C2-E45BAAC1DEA0}"/>
                      </a:ext>
                    </a:extLst>
                  </p:cNvPr>
                  <p:cNvCxnSpPr>
                    <a:cxnSpLocks/>
                    <a:stCxn id="33" idx="3"/>
                  </p:cNvCxnSpPr>
                  <p:nvPr/>
                </p:nvCxnSpPr>
                <p:spPr>
                  <a:xfrm rot="10800000" flipV="1">
                    <a:off x="1834952" y="6626929"/>
                    <a:ext cx="4279899" cy="32655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  <a:headEnd type="triangl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3484132-6602-4DCB-8A36-1D1A8DF279B1}"/>
                  </a:ext>
                </a:extLst>
              </p:cNvPr>
              <p:cNvSpPr txBox="1"/>
              <p:nvPr/>
            </p:nvSpPr>
            <p:spPr>
              <a:xfrm>
                <a:off x="665169" y="4676779"/>
                <a:ext cx="1050020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h-TH" sz="26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มะม่วง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782F36C-EE4B-468C-B9B0-62EA354D4952}"/>
                  </a:ext>
                </a:extLst>
              </p:cNvPr>
              <p:cNvSpPr txBox="1"/>
              <p:nvPr/>
            </p:nvSpPr>
            <p:spPr>
              <a:xfrm>
                <a:off x="665169" y="5354173"/>
                <a:ext cx="1050020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h-TH" sz="26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ส้ม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289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77858"/>
            <a:ext cx="11493661" cy="4889856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A621DD58-A1F8-462C-8C61-12098A86DFAD}"/>
              </a:ext>
            </a:extLst>
          </p:cNvPr>
          <p:cNvSpPr txBox="1"/>
          <p:nvPr/>
        </p:nvSpPr>
        <p:spPr>
          <a:xfrm>
            <a:off x="3830427" y="2230391"/>
            <a:ext cx="245137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กิโลกรัม</a:t>
            </a:r>
          </a:p>
        </p:txBody>
      </p:sp>
      <p:sp>
        <p:nvSpPr>
          <p:cNvPr id="34" name="หัวข้อ">
            <a:extLst>
              <a:ext uri="{FF2B5EF4-FFF2-40B4-BE49-F238E27FC236}">
                <a16:creationId xmlns:a16="http://schemas.microsoft.com/office/drawing/2014/main" id="{982D045B-87A1-4F0C-B4BE-66CBB961F817}"/>
              </a:ext>
            </a:extLst>
          </p:cNvPr>
          <p:cNvSpPr txBox="1"/>
          <p:nvPr/>
        </p:nvSpPr>
        <p:spPr>
          <a:xfrm>
            <a:off x="6456756" y="3480678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-</a:t>
            </a:r>
          </a:p>
        </p:txBody>
      </p: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07651366-A8E4-4082-9D08-3CABD553C177}"/>
              </a:ext>
            </a:extLst>
          </p:cNvPr>
          <p:cNvSpPr txBox="1"/>
          <p:nvPr/>
        </p:nvSpPr>
        <p:spPr>
          <a:xfrm>
            <a:off x="4295232" y="463063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47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166BE5-B54D-410F-92BF-8F493A877D59}"/>
              </a:ext>
            </a:extLst>
          </p:cNvPr>
          <p:cNvGrpSpPr/>
          <p:nvPr/>
        </p:nvGrpSpPr>
        <p:grpSpPr>
          <a:xfrm>
            <a:off x="4715278" y="4630638"/>
            <a:ext cx="2009148" cy="529301"/>
            <a:chOff x="7365242" y="4224238"/>
            <a:chExt cx="2009148" cy="52930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C46DB34-742D-4A59-9D1D-6063B845677C}"/>
                </a:ext>
              </a:extLst>
            </p:cNvPr>
            <p:cNvGrpSpPr/>
            <p:nvPr/>
          </p:nvGrpSpPr>
          <p:grpSpPr>
            <a:xfrm>
              <a:off x="7365242" y="4676554"/>
              <a:ext cx="2009148" cy="76985"/>
              <a:chOff x="7391891" y="5591532"/>
              <a:chExt cx="2036299" cy="76985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999092F-0FED-491B-8BBC-A1433DB01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1891" y="5591532"/>
                <a:ext cx="20362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3B490BB-BD18-496F-B34C-EF0923F59E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1891" y="5668517"/>
                <a:ext cx="20362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หัวข้อ">
              <a:extLst>
                <a:ext uri="{FF2B5EF4-FFF2-40B4-BE49-F238E27FC236}">
                  <a16:creationId xmlns:a16="http://schemas.microsoft.com/office/drawing/2014/main" id="{52730CAF-F32E-47E5-917A-7D2596482E3C}"/>
                </a:ext>
              </a:extLst>
            </p:cNvPr>
            <p:cNvSpPr txBox="1"/>
            <p:nvPr/>
          </p:nvSpPr>
          <p:spPr>
            <a:xfrm>
              <a:off x="8118121" y="4224238"/>
              <a:ext cx="124484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400</a:t>
              </a:r>
            </a:p>
          </p:txBody>
        </p:sp>
      </p:grp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25BFEFA7-AA3F-4384-A892-341FC117AA03}"/>
              </a:ext>
            </a:extLst>
          </p:cNvPr>
          <p:cNvSpPr txBox="1"/>
          <p:nvPr/>
        </p:nvSpPr>
        <p:spPr>
          <a:xfrm>
            <a:off x="5457252" y="2230391"/>
            <a:ext cx="186576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กรัม</a:t>
            </a:r>
          </a:p>
        </p:txBody>
      </p:sp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852FCA51-6F23-4405-B40F-513FB3E49F0C}"/>
              </a:ext>
            </a:extLst>
          </p:cNvPr>
          <p:cNvSpPr txBox="1"/>
          <p:nvPr/>
        </p:nvSpPr>
        <p:spPr>
          <a:xfrm>
            <a:off x="4295232" y="33251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60</a:t>
            </a:r>
          </a:p>
        </p:txBody>
      </p:sp>
      <p:sp>
        <p:nvSpPr>
          <p:cNvPr id="33" name="หัวข้อ">
            <a:extLst>
              <a:ext uri="{FF2B5EF4-FFF2-40B4-BE49-F238E27FC236}">
                <a16:creationId xmlns:a16="http://schemas.microsoft.com/office/drawing/2014/main" id="{E08E0BDB-A128-4F5A-83F6-F64841F9A662}"/>
              </a:ext>
            </a:extLst>
          </p:cNvPr>
          <p:cNvSpPr txBox="1"/>
          <p:nvPr/>
        </p:nvSpPr>
        <p:spPr>
          <a:xfrm>
            <a:off x="5714963" y="33251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300</a:t>
            </a: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C82266C-58D4-425E-9AA3-625F2FEA126C}"/>
              </a:ext>
            </a:extLst>
          </p:cNvPr>
          <p:cNvSpPr txBox="1"/>
          <p:nvPr/>
        </p:nvSpPr>
        <p:spPr>
          <a:xfrm>
            <a:off x="1040180" y="3325172"/>
            <a:ext cx="298425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ขายมะม่วงได้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24C64DE-46CE-4720-8347-68A55B2A4357}"/>
              </a:ext>
            </a:extLst>
          </p:cNvPr>
          <p:cNvGrpSpPr/>
          <p:nvPr/>
        </p:nvGrpSpPr>
        <p:grpSpPr>
          <a:xfrm>
            <a:off x="1040179" y="2230391"/>
            <a:ext cx="936000" cy="523220"/>
            <a:chOff x="1071532" y="3038331"/>
            <a:chExt cx="1056082" cy="523220"/>
          </a:xfrm>
        </p:grpSpPr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4F0C0DE3-3D6A-4D31-9F0D-1CB9D8B2949F}"/>
                </a:ext>
              </a:extLst>
            </p:cNvPr>
            <p:cNvSpPr txBox="1"/>
            <p:nvPr/>
          </p:nvSpPr>
          <p:spPr>
            <a:xfrm>
              <a:off x="1071532" y="3038331"/>
              <a:ext cx="105608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D771FD0-6987-4EC7-A3AB-7C544BAB1B4E}"/>
                </a:ext>
              </a:extLst>
            </p:cNvPr>
            <p:cNvGrpSpPr/>
            <p:nvPr/>
          </p:nvGrpSpPr>
          <p:grpSpPr>
            <a:xfrm>
              <a:off x="1140174" y="3488205"/>
              <a:ext cx="864000" cy="54000"/>
              <a:chOff x="7144755" y="5591532"/>
              <a:chExt cx="2700000" cy="76985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9A2FD5C-9023-453F-8CF0-54BD202E01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1C76C9E-3875-44B1-9E9C-AC9621533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13C8C6-7670-4F6D-B6E4-EB8E978B9BD1}"/>
              </a:ext>
            </a:extLst>
          </p:cNvPr>
          <p:cNvGrpSpPr/>
          <p:nvPr/>
        </p:nvGrpSpPr>
        <p:grpSpPr>
          <a:xfrm>
            <a:off x="1040179" y="5568370"/>
            <a:ext cx="936000" cy="523220"/>
            <a:chOff x="621219" y="5838223"/>
            <a:chExt cx="936000" cy="523220"/>
          </a:xfrm>
        </p:grpSpPr>
        <p:sp>
          <p:nvSpPr>
            <p:cNvPr id="63" name="หัวข้อ">
              <a:extLst>
                <a:ext uri="{FF2B5EF4-FFF2-40B4-BE49-F238E27FC236}">
                  <a16:creationId xmlns:a16="http://schemas.microsoft.com/office/drawing/2014/main" id="{E6CE400A-2E86-43CC-9A12-FCF9F7299CB0}"/>
                </a:ext>
              </a:extLst>
            </p:cNvPr>
            <p:cNvSpPr txBox="1"/>
            <p:nvPr/>
          </p:nvSpPr>
          <p:spPr>
            <a:xfrm>
              <a:off x="621219" y="5838223"/>
              <a:ext cx="93600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7676F08-5D6E-4942-B090-1AD3C811D762}"/>
                </a:ext>
              </a:extLst>
            </p:cNvPr>
            <p:cNvGrpSpPr/>
            <p:nvPr/>
          </p:nvGrpSpPr>
          <p:grpSpPr>
            <a:xfrm>
              <a:off x="677185" y="6275615"/>
              <a:ext cx="720000" cy="54000"/>
              <a:chOff x="7144755" y="5591532"/>
              <a:chExt cx="2700000" cy="76985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DD4FB39-086B-4CEE-84B0-FB4E464204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5B67724-B1CE-4874-B961-C281E7A9CA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11EF4FB2-9C64-490A-9902-637358B85453}"/>
              </a:ext>
            </a:extLst>
          </p:cNvPr>
          <p:cNvSpPr txBox="1"/>
          <p:nvPr/>
        </p:nvSpPr>
        <p:spPr>
          <a:xfrm>
            <a:off x="1976179" y="5568370"/>
            <a:ext cx="673776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แม่ค้าขายส้มได้ 47 กิโลกรัม 400 กรัม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89915F6D-A11A-49AF-85B1-921C5D918872}"/>
              </a:ext>
            </a:extLst>
          </p:cNvPr>
          <p:cNvSpPr txBox="1"/>
          <p:nvPr/>
        </p:nvSpPr>
        <p:spPr>
          <a:xfrm>
            <a:off x="1040179" y="3977905"/>
            <a:ext cx="418493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ขายมะม่วงได้มากกว่าส้ม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144AC833-4698-4236-BDBE-8F6F48787CFE}"/>
              </a:ext>
            </a:extLst>
          </p:cNvPr>
          <p:cNvSpPr txBox="1"/>
          <p:nvPr/>
        </p:nvSpPr>
        <p:spPr>
          <a:xfrm>
            <a:off x="1040179" y="4630638"/>
            <a:ext cx="290773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ขายส้มได้</a:t>
            </a:r>
          </a:p>
        </p:txBody>
      </p: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094580DC-0309-442C-B02C-0E349667E504}"/>
              </a:ext>
            </a:extLst>
          </p:cNvPr>
          <p:cNvSpPr txBox="1"/>
          <p:nvPr/>
        </p:nvSpPr>
        <p:spPr>
          <a:xfrm>
            <a:off x="5714963" y="3977905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900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EC7FFA-5059-40D3-9F84-5881DECCE3D6}"/>
              </a:ext>
            </a:extLst>
          </p:cNvPr>
          <p:cNvGrpSpPr/>
          <p:nvPr/>
        </p:nvGrpSpPr>
        <p:grpSpPr>
          <a:xfrm>
            <a:off x="4307424" y="3977905"/>
            <a:ext cx="2417003" cy="523220"/>
            <a:chOff x="6713548" y="3571505"/>
            <a:chExt cx="2417003" cy="52322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D2D4E4-C0BA-402E-9BC5-D1B48D64DD83}"/>
                </a:ext>
              </a:extLst>
            </p:cNvPr>
            <p:cNvCxnSpPr>
              <a:cxnSpLocks/>
            </p:cNvCxnSpPr>
            <p:nvPr/>
          </p:nvCxnSpPr>
          <p:spPr>
            <a:xfrm>
              <a:off x="7121403" y="4042652"/>
              <a:ext cx="20091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E16FAF5E-7A6B-4103-83C5-085C29B9EDFC}"/>
                </a:ext>
              </a:extLst>
            </p:cNvPr>
            <p:cNvSpPr txBox="1"/>
            <p:nvPr/>
          </p:nvSpPr>
          <p:spPr>
            <a:xfrm>
              <a:off x="6713548" y="3571505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12</a:t>
              </a:r>
            </a:p>
          </p:txBody>
        </p:sp>
      </p:grpSp>
      <p:sp>
        <p:nvSpPr>
          <p:cNvPr id="59" name="หัวข้อ">
            <a:extLst>
              <a:ext uri="{FF2B5EF4-FFF2-40B4-BE49-F238E27FC236}">
                <a16:creationId xmlns:a16="http://schemas.microsoft.com/office/drawing/2014/main" id="{2F3E12B6-2A04-43FA-A8BC-6ABAC4D19F11}"/>
              </a:ext>
            </a:extLst>
          </p:cNvPr>
          <p:cNvSpPr txBox="1"/>
          <p:nvPr/>
        </p:nvSpPr>
        <p:spPr>
          <a:xfrm>
            <a:off x="4295232" y="2869997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59</a:t>
            </a:r>
          </a:p>
        </p:txBody>
      </p: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F2C796E3-5C0C-4648-B5D6-239BC4C4C1EB}"/>
              </a:ext>
            </a:extLst>
          </p:cNvPr>
          <p:cNvSpPr txBox="1"/>
          <p:nvPr/>
        </p:nvSpPr>
        <p:spPr>
          <a:xfrm>
            <a:off x="5452091" y="2869997"/>
            <a:ext cx="12641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1,300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80D243F-D2CE-4CD2-907A-2176B1014F8F}"/>
              </a:ext>
            </a:extLst>
          </p:cNvPr>
          <p:cNvCxnSpPr>
            <a:cxnSpLocks/>
          </p:cNvCxnSpPr>
          <p:nvPr/>
        </p:nvCxnSpPr>
        <p:spPr>
          <a:xfrm flipV="1">
            <a:off x="5832933" y="3464786"/>
            <a:ext cx="876255" cy="2453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72A9B582-0944-442A-93A6-02FD0D932823}"/>
              </a:ext>
            </a:extLst>
          </p:cNvPr>
          <p:cNvCxnSpPr>
            <a:cxnSpLocks/>
          </p:cNvCxnSpPr>
          <p:nvPr/>
        </p:nvCxnSpPr>
        <p:spPr>
          <a:xfrm flipV="1">
            <a:off x="4702308" y="3414697"/>
            <a:ext cx="616787" cy="2954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729B452-4666-4B63-8D97-58D139C9D16B}"/>
              </a:ext>
            </a:extLst>
          </p:cNvPr>
          <p:cNvGrpSpPr/>
          <p:nvPr/>
        </p:nvGrpSpPr>
        <p:grpSpPr>
          <a:xfrm>
            <a:off x="7223026" y="2720152"/>
            <a:ext cx="3580091" cy="1402147"/>
            <a:chOff x="7091962" y="3561539"/>
            <a:chExt cx="2877670" cy="1402147"/>
          </a:xfrm>
        </p:grpSpPr>
        <p:sp>
          <p:nvSpPr>
            <p:cNvPr id="71" name="Speech Bubble: Rectangle with Corners Rounded 70">
              <a:extLst>
                <a:ext uri="{FF2B5EF4-FFF2-40B4-BE49-F238E27FC236}">
                  <a16:creationId xmlns:a16="http://schemas.microsoft.com/office/drawing/2014/main" id="{1C1AFB4B-DF78-4398-BC2E-8DB25911882F}"/>
                </a:ext>
              </a:extLst>
            </p:cNvPr>
            <p:cNvSpPr/>
            <p:nvPr/>
          </p:nvSpPr>
          <p:spPr>
            <a:xfrm>
              <a:off x="7091962" y="3561539"/>
              <a:ext cx="2873090" cy="1402147"/>
            </a:xfrm>
            <a:custGeom>
              <a:avLst/>
              <a:gdLst>
                <a:gd name="connsiteX0" fmla="*/ 0 w 2873090"/>
                <a:gd name="connsiteY0" fmla="*/ 233696 h 1402147"/>
                <a:gd name="connsiteX1" fmla="*/ 233696 w 2873090"/>
                <a:gd name="connsiteY1" fmla="*/ 0 h 1402147"/>
                <a:gd name="connsiteX2" fmla="*/ 478848 w 2873090"/>
                <a:gd name="connsiteY2" fmla="*/ 0 h 1402147"/>
                <a:gd name="connsiteX3" fmla="*/ 478848 w 2873090"/>
                <a:gd name="connsiteY3" fmla="*/ 0 h 1402147"/>
                <a:gd name="connsiteX4" fmla="*/ 823619 w 2873090"/>
                <a:gd name="connsiteY4" fmla="*/ 0 h 1402147"/>
                <a:gd name="connsiteX5" fmla="*/ 1197121 w 2873090"/>
                <a:gd name="connsiteY5" fmla="*/ 0 h 1402147"/>
                <a:gd name="connsiteX6" fmla="*/ 1677879 w 2873090"/>
                <a:gd name="connsiteY6" fmla="*/ 0 h 1402147"/>
                <a:gd name="connsiteX7" fmla="*/ 2115368 w 2873090"/>
                <a:gd name="connsiteY7" fmla="*/ 0 h 1402147"/>
                <a:gd name="connsiteX8" fmla="*/ 2639394 w 2873090"/>
                <a:gd name="connsiteY8" fmla="*/ 0 h 1402147"/>
                <a:gd name="connsiteX9" fmla="*/ 2873090 w 2873090"/>
                <a:gd name="connsiteY9" fmla="*/ 233696 h 1402147"/>
                <a:gd name="connsiteX10" fmla="*/ 2873090 w 2873090"/>
                <a:gd name="connsiteY10" fmla="*/ 233691 h 1402147"/>
                <a:gd name="connsiteX11" fmla="*/ 2873090 w 2873090"/>
                <a:gd name="connsiteY11" fmla="*/ 233691 h 1402147"/>
                <a:gd name="connsiteX12" fmla="*/ 2873090 w 2873090"/>
                <a:gd name="connsiteY12" fmla="*/ 584228 h 1402147"/>
                <a:gd name="connsiteX13" fmla="*/ 2873090 w 2873090"/>
                <a:gd name="connsiteY13" fmla="*/ 1168451 h 1402147"/>
                <a:gd name="connsiteX14" fmla="*/ 2639394 w 2873090"/>
                <a:gd name="connsiteY14" fmla="*/ 1402147 h 1402147"/>
                <a:gd name="connsiteX15" fmla="*/ 2129791 w 2873090"/>
                <a:gd name="connsiteY15" fmla="*/ 1402147 h 1402147"/>
                <a:gd name="connsiteX16" fmla="*/ 1663456 w 2873090"/>
                <a:gd name="connsiteY16" fmla="*/ 1402147 h 1402147"/>
                <a:gd name="connsiteX17" fmla="*/ 1197121 w 2873090"/>
                <a:gd name="connsiteY17" fmla="*/ 1402147 h 1402147"/>
                <a:gd name="connsiteX18" fmla="*/ 845167 w 2873090"/>
                <a:gd name="connsiteY18" fmla="*/ 1402147 h 1402147"/>
                <a:gd name="connsiteX19" fmla="*/ 478848 w 2873090"/>
                <a:gd name="connsiteY19" fmla="*/ 1402147 h 1402147"/>
                <a:gd name="connsiteX20" fmla="*/ 478848 w 2873090"/>
                <a:gd name="connsiteY20" fmla="*/ 1402147 h 1402147"/>
                <a:gd name="connsiteX21" fmla="*/ 233696 w 2873090"/>
                <a:gd name="connsiteY21" fmla="*/ 1402147 h 1402147"/>
                <a:gd name="connsiteX22" fmla="*/ 0 w 2873090"/>
                <a:gd name="connsiteY22" fmla="*/ 1168451 h 1402147"/>
                <a:gd name="connsiteX23" fmla="*/ 0 w 2873090"/>
                <a:gd name="connsiteY23" fmla="*/ 584228 h 1402147"/>
                <a:gd name="connsiteX24" fmla="*/ -426108 w 2873090"/>
                <a:gd name="connsiteY24" fmla="*/ 418863 h 1402147"/>
                <a:gd name="connsiteX25" fmla="*/ 0 w 2873090"/>
                <a:gd name="connsiteY25" fmla="*/ 233691 h 1402147"/>
                <a:gd name="connsiteX26" fmla="*/ 0 w 2873090"/>
                <a:gd name="connsiteY26" fmla="*/ 233696 h 140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873090" h="1402147" fill="none" extrusionOk="0">
                  <a:moveTo>
                    <a:pt x="0" y="233696"/>
                  </a:moveTo>
                  <a:cubicBezTo>
                    <a:pt x="20207" y="95911"/>
                    <a:pt x="119612" y="-1300"/>
                    <a:pt x="233696" y="0"/>
                  </a:cubicBezTo>
                  <a:cubicBezTo>
                    <a:pt x="297779" y="632"/>
                    <a:pt x="370987" y="-5491"/>
                    <a:pt x="478848" y="0"/>
                  </a:cubicBezTo>
                  <a:lnTo>
                    <a:pt x="478848" y="0"/>
                  </a:lnTo>
                  <a:cubicBezTo>
                    <a:pt x="606857" y="-14190"/>
                    <a:pt x="656595" y="-3247"/>
                    <a:pt x="823619" y="0"/>
                  </a:cubicBezTo>
                  <a:cubicBezTo>
                    <a:pt x="990643" y="3247"/>
                    <a:pt x="1034385" y="10264"/>
                    <a:pt x="1197121" y="0"/>
                  </a:cubicBezTo>
                  <a:cubicBezTo>
                    <a:pt x="1358584" y="12345"/>
                    <a:pt x="1566628" y="14137"/>
                    <a:pt x="1677879" y="0"/>
                  </a:cubicBezTo>
                  <a:cubicBezTo>
                    <a:pt x="1789130" y="-14137"/>
                    <a:pt x="1944951" y="-11959"/>
                    <a:pt x="2115368" y="0"/>
                  </a:cubicBezTo>
                  <a:cubicBezTo>
                    <a:pt x="2285785" y="11959"/>
                    <a:pt x="2485744" y="-1730"/>
                    <a:pt x="2639394" y="0"/>
                  </a:cubicBezTo>
                  <a:cubicBezTo>
                    <a:pt x="2771412" y="4117"/>
                    <a:pt x="2888984" y="87206"/>
                    <a:pt x="2873090" y="233696"/>
                  </a:cubicBezTo>
                  <a:lnTo>
                    <a:pt x="2873090" y="233691"/>
                  </a:lnTo>
                  <a:lnTo>
                    <a:pt x="2873090" y="233691"/>
                  </a:lnTo>
                  <a:cubicBezTo>
                    <a:pt x="2881719" y="365436"/>
                    <a:pt x="2866745" y="434685"/>
                    <a:pt x="2873090" y="584228"/>
                  </a:cubicBezTo>
                  <a:cubicBezTo>
                    <a:pt x="2855062" y="802263"/>
                    <a:pt x="2877762" y="1019754"/>
                    <a:pt x="2873090" y="1168451"/>
                  </a:cubicBezTo>
                  <a:cubicBezTo>
                    <a:pt x="2887034" y="1291350"/>
                    <a:pt x="2786789" y="1409617"/>
                    <a:pt x="2639394" y="1402147"/>
                  </a:cubicBezTo>
                  <a:cubicBezTo>
                    <a:pt x="2409373" y="1412344"/>
                    <a:pt x="2294842" y="1416685"/>
                    <a:pt x="2129791" y="1402147"/>
                  </a:cubicBezTo>
                  <a:cubicBezTo>
                    <a:pt x="1964740" y="1387609"/>
                    <a:pt x="1885570" y="1420025"/>
                    <a:pt x="1663456" y="1402147"/>
                  </a:cubicBezTo>
                  <a:cubicBezTo>
                    <a:pt x="1441343" y="1384269"/>
                    <a:pt x="1308441" y="1416677"/>
                    <a:pt x="1197121" y="1402147"/>
                  </a:cubicBezTo>
                  <a:cubicBezTo>
                    <a:pt x="1030113" y="1387135"/>
                    <a:pt x="1012863" y="1392055"/>
                    <a:pt x="845167" y="1402147"/>
                  </a:cubicBezTo>
                  <a:cubicBezTo>
                    <a:pt x="677471" y="1412239"/>
                    <a:pt x="660229" y="1413502"/>
                    <a:pt x="478848" y="1402147"/>
                  </a:cubicBezTo>
                  <a:lnTo>
                    <a:pt x="478848" y="1402147"/>
                  </a:lnTo>
                  <a:cubicBezTo>
                    <a:pt x="357401" y="1412445"/>
                    <a:pt x="338676" y="1403415"/>
                    <a:pt x="233696" y="1402147"/>
                  </a:cubicBezTo>
                  <a:cubicBezTo>
                    <a:pt x="110400" y="1384267"/>
                    <a:pt x="4747" y="1308809"/>
                    <a:pt x="0" y="1168451"/>
                  </a:cubicBezTo>
                  <a:cubicBezTo>
                    <a:pt x="-15188" y="1022739"/>
                    <a:pt x="1774" y="759241"/>
                    <a:pt x="0" y="584228"/>
                  </a:cubicBezTo>
                  <a:cubicBezTo>
                    <a:pt x="-183329" y="513057"/>
                    <a:pt x="-275937" y="495398"/>
                    <a:pt x="-426108" y="418863"/>
                  </a:cubicBezTo>
                  <a:cubicBezTo>
                    <a:pt x="-247798" y="336542"/>
                    <a:pt x="-154508" y="297387"/>
                    <a:pt x="0" y="233691"/>
                  </a:cubicBezTo>
                  <a:lnTo>
                    <a:pt x="0" y="233696"/>
                  </a:lnTo>
                  <a:close/>
                </a:path>
                <a:path w="2873090" h="1402147" stroke="0" extrusionOk="0">
                  <a:moveTo>
                    <a:pt x="0" y="233696"/>
                  </a:moveTo>
                  <a:cubicBezTo>
                    <a:pt x="1191" y="117725"/>
                    <a:pt x="101730" y="-1758"/>
                    <a:pt x="233696" y="0"/>
                  </a:cubicBezTo>
                  <a:cubicBezTo>
                    <a:pt x="337206" y="1273"/>
                    <a:pt x="425637" y="-8255"/>
                    <a:pt x="478848" y="0"/>
                  </a:cubicBezTo>
                  <a:lnTo>
                    <a:pt x="478848" y="0"/>
                  </a:lnTo>
                  <a:cubicBezTo>
                    <a:pt x="588491" y="9270"/>
                    <a:pt x="675644" y="4275"/>
                    <a:pt x="816436" y="0"/>
                  </a:cubicBezTo>
                  <a:cubicBezTo>
                    <a:pt x="957228" y="-4275"/>
                    <a:pt x="1061098" y="-7758"/>
                    <a:pt x="1197121" y="0"/>
                  </a:cubicBezTo>
                  <a:cubicBezTo>
                    <a:pt x="1438043" y="3118"/>
                    <a:pt x="1587356" y="4491"/>
                    <a:pt x="1692301" y="0"/>
                  </a:cubicBezTo>
                  <a:cubicBezTo>
                    <a:pt x="1797246" y="-4491"/>
                    <a:pt x="1996735" y="-1100"/>
                    <a:pt x="2201905" y="0"/>
                  </a:cubicBezTo>
                  <a:cubicBezTo>
                    <a:pt x="2407075" y="1100"/>
                    <a:pt x="2504499" y="18029"/>
                    <a:pt x="2639394" y="0"/>
                  </a:cubicBezTo>
                  <a:cubicBezTo>
                    <a:pt x="2772844" y="-1392"/>
                    <a:pt x="2876536" y="103482"/>
                    <a:pt x="2873090" y="233696"/>
                  </a:cubicBezTo>
                  <a:lnTo>
                    <a:pt x="2873090" y="233691"/>
                  </a:lnTo>
                  <a:lnTo>
                    <a:pt x="2873090" y="233691"/>
                  </a:lnTo>
                  <a:cubicBezTo>
                    <a:pt x="2866500" y="339372"/>
                    <a:pt x="2890049" y="459031"/>
                    <a:pt x="2873090" y="584228"/>
                  </a:cubicBezTo>
                  <a:cubicBezTo>
                    <a:pt x="2868420" y="767949"/>
                    <a:pt x="2855372" y="1019490"/>
                    <a:pt x="2873090" y="1168451"/>
                  </a:cubicBezTo>
                  <a:cubicBezTo>
                    <a:pt x="2883613" y="1319742"/>
                    <a:pt x="2743749" y="1383851"/>
                    <a:pt x="2639394" y="1402147"/>
                  </a:cubicBezTo>
                  <a:cubicBezTo>
                    <a:pt x="2445790" y="1389543"/>
                    <a:pt x="2313490" y="1392892"/>
                    <a:pt x="2144214" y="1402147"/>
                  </a:cubicBezTo>
                  <a:cubicBezTo>
                    <a:pt x="1974938" y="1411402"/>
                    <a:pt x="1864629" y="1384064"/>
                    <a:pt x="1634610" y="1402147"/>
                  </a:cubicBezTo>
                  <a:cubicBezTo>
                    <a:pt x="1404591" y="1420230"/>
                    <a:pt x="1308167" y="1393104"/>
                    <a:pt x="1197121" y="1402147"/>
                  </a:cubicBezTo>
                  <a:cubicBezTo>
                    <a:pt x="1082370" y="1403433"/>
                    <a:pt x="937181" y="1385751"/>
                    <a:pt x="830802" y="1402147"/>
                  </a:cubicBezTo>
                  <a:cubicBezTo>
                    <a:pt x="724423" y="1418543"/>
                    <a:pt x="604327" y="1389598"/>
                    <a:pt x="478848" y="1402147"/>
                  </a:cubicBezTo>
                  <a:lnTo>
                    <a:pt x="478848" y="1402147"/>
                  </a:lnTo>
                  <a:cubicBezTo>
                    <a:pt x="365100" y="1398434"/>
                    <a:pt x="315603" y="1401107"/>
                    <a:pt x="233696" y="1402147"/>
                  </a:cubicBezTo>
                  <a:cubicBezTo>
                    <a:pt x="97745" y="1407079"/>
                    <a:pt x="-16193" y="1308212"/>
                    <a:pt x="0" y="1168451"/>
                  </a:cubicBezTo>
                  <a:cubicBezTo>
                    <a:pt x="15898" y="1005630"/>
                    <a:pt x="-27723" y="814954"/>
                    <a:pt x="0" y="584228"/>
                  </a:cubicBezTo>
                  <a:cubicBezTo>
                    <a:pt x="-124803" y="531610"/>
                    <a:pt x="-329906" y="453724"/>
                    <a:pt x="-426108" y="418863"/>
                  </a:cubicBezTo>
                  <a:cubicBezTo>
                    <a:pt x="-241503" y="343919"/>
                    <a:pt x="-158004" y="325606"/>
                    <a:pt x="0" y="233691"/>
                  </a:cubicBezTo>
                  <a:lnTo>
                    <a:pt x="0" y="233696"/>
                  </a:lnTo>
                  <a:close/>
                </a:path>
              </a:pathLst>
            </a:custGeom>
            <a:solidFill>
              <a:srgbClr val="ACFCE8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64831"/>
                        <a:gd name="adj2" fmla="val -20127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72" name="หัวข้อ">
              <a:extLst>
                <a:ext uri="{FF2B5EF4-FFF2-40B4-BE49-F238E27FC236}">
                  <a16:creationId xmlns:a16="http://schemas.microsoft.com/office/drawing/2014/main" id="{B0C17EDF-1CBA-426E-A9DA-2C05967D2ACA}"/>
                </a:ext>
              </a:extLst>
            </p:cNvPr>
            <p:cNvSpPr txBox="1"/>
            <p:nvPr/>
          </p:nvSpPr>
          <p:spPr>
            <a:xfrm>
              <a:off x="7125043" y="3626015"/>
              <a:ext cx="2844589" cy="124649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60 กิโลกรัม 300 กรัม</a:t>
              </a:r>
            </a:p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เท่ากับ</a:t>
              </a:r>
            </a:p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59 กิโลกรัม 1,300 กรัม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1D45A6C-4154-4367-A0A9-5D99598EA7D2}"/>
              </a:ext>
            </a:extLst>
          </p:cNvPr>
          <p:cNvGrpSpPr/>
          <p:nvPr/>
        </p:nvGrpSpPr>
        <p:grpSpPr>
          <a:xfrm>
            <a:off x="253658" y="135711"/>
            <a:ext cx="10861382" cy="1373049"/>
            <a:chOff x="253658" y="135711"/>
            <a:chExt cx="10861382" cy="137304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13E52FB-5B87-49AF-BF3A-8CD0D5A99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031" y="251246"/>
              <a:ext cx="10489065" cy="1257514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E3F9CFA-2B99-4664-9282-93B01E6FD64A}"/>
                </a:ext>
              </a:extLst>
            </p:cNvPr>
            <p:cNvGrpSpPr/>
            <p:nvPr/>
          </p:nvGrpSpPr>
          <p:grpSpPr>
            <a:xfrm>
              <a:off x="253658" y="135711"/>
              <a:ext cx="1146415" cy="1164882"/>
              <a:chOff x="678134" y="2484634"/>
              <a:chExt cx="1146415" cy="1164882"/>
            </a:xfrm>
          </p:grpSpPr>
          <p:pic>
            <p:nvPicPr>
              <p:cNvPr id="57" name="Graphic 56">
                <a:extLst>
                  <a:ext uri="{FF2B5EF4-FFF2-40B4-BE49-F238E27FC236}">
                    <a16:creationId xmlns:a16="http://schemas.microsoft.com/office/drawing/2014/main" id="{4EDEFB79-2AF8-400A-ADAD-006B81D196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58" name="หัวข้อ">
                <a:extLst>
                  <a:ext uri="{FF2B5EF4-FFF2-40B4-BE49-F238E27FC236}">
                    <a16:creationId xmlns:a16="http://schemas.microsoft.com/office/drawing/2014/main" id="{ED43D5AA-0309-4A3B-AD26-3D57417FD400}"/>
                  </a:ext>
                </a:extLst>
              </p:cNvPr>
              <p:cNvSpPr txBox="1"/>
              <p:nvPr/>
            </p:nvSpPr>
            <p:spPr>
              <a:xfrm>
                <a:off x="974341" y="248463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2</a:t>
                </a:r>
              </a:p>
            </p:txBody>
          </p:sp>
        </p:grpSp>
        <p:sp>
          <p:nvSpPr>
            <p:cNvPr id="52" name="หัวข้อ">
              <a:extLst>
                <a:ext uri="{FF2B5EF4-FFF2-40B4-BE49-F238E27FC236}">
                  <a16:creationId xmlns:a16="http://schemas.microsoft.com/office/drawing/2014/main" id="{7BC6D256-BAF7-458F-B9D1-59AFAD81676D}"/>
                </a:ext>
              </a:extLst>
            </p:cNvPr>
            <p:cNvSpPr txBox="1"/>
            <p:nvPr/>
          </p:nvSpPr>
          <p:spPr>
            <a:xfrm>
              <a:off x="1464645" y="373680"/>
              <a:ext cx="9650395" cy="101822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แม่ค้าขายมะม่วงได้ 60 กิโลกรัม 300 กรัม ขายมะม่วงได้มากกว่าส้ม</a:t>
              </a:r>
            </a:p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12 กิโลกรัม 900 กรัม แม่ค้าขายส้มได้เท่าไร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4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40" grpId="0"/>
      <p:bldP spid="42" grpId="0"/>
      <p:bldP spid="32" grpId="0"/>
      <p:bldP spid="33" grpId="0"/>
      <p:bldP spid="43" grpId="0"/>
      <p:bldP spid="67" grpId="0"/>
      <p:bldP spid="68" grpId="0"/>
      <p:bldP spid="69" grpId="0"/>
      <p:bldP spid="70" grpId="0"/>
      <p:bldP spid="59" grpId="0"/>
      <p:bldP spid="60" grpId="0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5415713-98BA-4B63-9EA6-032D48A5FC31}"/>
              </a:ext>
            </a:extLst>
          </p:cNvPr>
          <p:cNvGrpSpPr/>
          <p:nvPr/>
        </p:nvGrpSpPr>
        <p:grpSpPr>
          <a:xfrm>
            <a:off x="253658" y="135711"/>
            <a:ext cx="10861382" cy="1373049"/>
            <a:chOff x="253658" y="135711"/>
            <a:chExt cx="10861382" cy="13730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44A90FB-4A05-4D04-B833-0934D9924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031" y="251246"/>
              <a:ext cx="10489065" cy="1257514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0843CE0-31D7-49FC-BB56-9C0688DDA722}"/>
                </a:ext>
              </a:extLst>
            </p:cNvPr>
            <p:cNvGrpSpPr/>
            <p:nvPr/>
          </p:nvGrpSpPr>
          <p:grpSpPr>
            <a:xfrm>
              <a:off x="253658" y="135711"/>
              <a:ext cx="1146415" cy="1164882"/>
              <a:chOff x="678134" y="2484634"/>
              <a:chExt cx="1146415" cy="1164882"/>
            </a:xfrm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6075B297-F1BB-4F94-9D48-ED79500799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9" name="หัวข้อ">
                <a:extLst>
                  <a:ext uri="{FF2B5EF4-FFF2-40B4-BE49-F238E27FC236}">
                    <a16:creationId xmlns:a16="http://schemas.microsoft.com/office/drawing/2014/main" id="{ECAF9974-EACF-49D2-A4FA-1FA76C1FB08E}"/>
                  </a:ext>
                </a:extLst>
              </p:cNvPr>
              <p:cNvSpPr txBox="1"/>
              <p:nvPr/>
            </p:nvSpPr>
            <p:spPr>
              <a:xfrm>
                <a:off x="992097" y="248463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3</a:t>
                </a:r>
              </a:p>
            </p:txBody>
          </p:sp>
        </p:grpSp>
        <p:sp>
          <p:nvSpPr>
            <p:cNvPr id="10" name="หัวข้อ">
              <a:extLst>
                <a:ext uri="{FF2B5EF4-FFF2-40B4-BE49-F238E27FC236}">
                  <a16:creationId xmlns:a16="http://schemas.microsoft.com/office/drawing/2014/main" id="{65EAA790-3700-4AFF-9C99-47C59D2F4951}"/>
                </a:ext>
              </a:extLst>
            </p:cNvPr>
            <p:cNvSpPr txBox="1"/>
            <p:nvPr/>
          </p:nvSpPr>
          <p:spPr>
            <a:xfrm>
              <a:off x="1464645" y="373680"/>
              <a:ext cx="9650395" cy="101822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แม่ค้าขายปลาได้ 25 กิโลกรัม 180 กรัม ขายปลาได้น้อยกว่าหมึก</a:t>
              </a:r>
            </a:p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 กิโลกรัม 650 กรัม แม่ค้าขายหมึกได้เท่าไร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615808"/>
            <a:ext cx="11493661" cy="2010452"/>
          </a:xfrm>
          <a:prstGeom prst="roundRect">
            <a:avLst>
              <a:gd name="adj" fmla="val 14251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91B9C5-B140-4A49-9B24-01C8839128BE}"/>
              </a:ext>
            </a:extLst>
          </p:cNvPr>
          <p:cNvGrpSpPr/>
          <p:nvPr/>
        </p:nvGrpSpPr>
        <p:grpSpPr>
          <a:xfrm>
            <a:off x="1086765" y="1786025"/>
            <a:ext cx="1804792" cy="574379"/>
            <a:chOff x="699796" y="3227654"/>
            <a:chExt cx="1865603" cy="5743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6CE278-1348-4DF9-9757-50DA47C7A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CC1D1C-36FF-4967-8228-2144562053B7}"/>
                </a:ext>
              </a:extLst>
            </p:cNvPr>
            <p:cNvSpPr txBox="1"/>
            <p:nvPr/>
          </p:nvSpPr>
          <p:spPr>
            <a:xfrm>
              <a:off x="735354" y="3278813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CBACD38-6415-4DF8-83F2-AEB6ADB3B1D3}"/>
              </a:ext>
            </a:extLst>
          </p:cNvPr>
          <p:cNvSpPr txBox="1"/>
          <p:nvPr/>
        </p:nvSpPr>
        <p:spPr>
          <a:xfrm>
            <a:off x="2914759" y="1841543"/>
            <a:ext cx="595763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แม่ค้าขายหมึกได้เท่าไร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19532A-8154-4DCB-9ABC-7B55AEF955C8}"/>
              </a:ext>
            </a:extLst>
          </p:cNvPr>
          <p:cNvGrpSpPr/>
          <p:nvPr/>
        </p:nvGrpSpPr>
        <p:grpSpPr>
          <a:xfrm>
            <a:off x="1086765" y="2465093"/>
            <a:ext cx="1804792" cy="571331"/>
            <a:chOff x="699796" y="3227654"/>
            <a:chExt cx="1865603" cy="5713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2D2869-CE18-4BF3-80AD-69349B671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CB8FF1-9832-4CF6-8ED4-A308314CC1C2}"/>
                </a:ext>
              </a:extLst>
            </p:cNvPr>
            <p:cNvSpPr txBox="1"/>
            <p:nvPr/>
          </p:nvSpPr>
          <p:spPr>
            <a:xfrm>
              <a:off x="735354" y="3275765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EAD788-618C-4BDE-A5DB-349AA9F6A596}"/>
              </a:ext>
            </a:extLst>
          </p:cNvPr>
          <p:cNvSpPr txBox="1"/>
          <p:nvPr/>
        </p:nvSpPr>
        <p:spPr>
          <a:xfrm>
            <a:off x="2914758" y="2512991"/>
            <a:ext cx="8422025" cy="10182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แม่ค้าขายปลาได้ 25 กิโลกรัม 180 กรัม </a:t>
            </a:r>
          </a:p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ขายปลาได้น้อยกว่าหมึก 3 กิโลกรัม 650 กรัม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51AC9B1-3060-4692-87EB-B13247E9E07C}"/>
              </a:ext>
            </a:extLst>
          </p:cNvPr>
          <p:cNvSpPr/>
          <p:nvPr/>
        </p:nvSpPr>
        <p:spPr>
          <a:xfrm>
            <a:off x="347317" y="3847636"/>
            <a:ext cx="11493661" cy="2775126"/>
          </a:xfrm>
          <a:prstGeom prst="roundRect">
            <a:avLst>
              <a:gd name="adj" fmla="val 8759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7272A9B-299B-426E-A27F-A6BA011EAE3E}"/>
              </a:ext>
            </a:extLst>
          </p:cNvPr>
          <p:cNvGrpSpPr/>
          <p:nvPr/>
        </p:nvGrpSpPr>
        <p:grpSpPr>
          <a:xfrm>
            <a:off x="952859" y="4264149"/>
            <a:ext cx="9783407" cy="1803027"/>
            <a:chOff x="1204296" y="4203895"/>
            <a:chExt cx="9783407" cy="180302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3295626-F3A8-4295-9791-BCFC8D4D3443}"/>
                </a:ext>
              </a:extLst>
            </p:cNvPr>
            <p:cNvSpPr/>
            <p:nvPr/>
          </p:nvSpPr>
          <p:spPr>
            <a:xfrm>
              <a:off x="2122740" y="5430922"/>
              <a:ext cx="8787916" cy="57600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EB0B292-4AE6-4361-9A59-09BD4DF4BD91}"/>
                </a:ext>
              </a:extLst>
            </p:cNvPr>
            <p:cNvSpPr/>
            <p:nvPr/>
          </p:nvSpPr>
          <p:spPr>
            <a:xfrm>
              <a:off x="2122741" y="4666192"/>
              <a:ext cx="5375454" cy="5760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6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25</a:t>
              </a:r>
              <a:r>
                <a:rPr lang="th-TH" sz="26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กิโลกรัม </a:t>
              </a:r>
              <a:r>
                <a:rPr lang="th-TH" sz="26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180</a:t>
              </a:r>
              <a:r>
                <a:rPr lang="th-TH" sz="26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กรัม</a:t>
              </a:r>
              <a:endParaRPr lang="en-US" sz="2600" b="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C4188DA-5DEF-43D3-A334-E0368F2A404A}"/>
                </a:ext>
              </a:extLst>
            </p:cNvPr>
            <p:cNvGrpSpPr/>
            <p:nvPr/>
          </p:nvGrpSpPr>
          <p:grpSpPr>
            <a:xfrm>
              <a:off x="7420444" y="4203895"/>
              <a:ext cx="3567259" cy="1227027"/>
              <a:chOff x="7420444" y="4203895"/>
              <a:chExt cx="3567259" cy="1227027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7B7997-2EAA-4828-AA33-EFD417656AD9}"/>
                  </a:ext>
                </a:extLst>
              </p:cNvPr>
              <p:cNvSpPr txBox="1"/>
              <p:nvPr/>
            </p:nvSpPr>
            <p:spPr>
              <a:xfrm>
                <a:off x="7420444" y="4203895"/>
                <a:ext cx="3567259" cy="8925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6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ขายปลาได้น้อยกว่าหมึก</a:t>
                </a:r>
              </a:p>
              <a:p>
                <a:pPr algn="ctr"/>
                <a:r>
                  <a:rPr lang="th-TH" sz="26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3 กิโลกรัม 650 กรัม</a:t>
                </a: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180DD842-AF70-43D1-AA70-57E9BE3240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09953" y="4243955"/>
                <a:ext cx="0" cy="118696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A184892-52E2-4D84-87C2-E45BAAC1DE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98195" y="5120474"/>
                <a:ext cx="341175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3484132-6602-4DCB-8A36-1D1A8DF279B1}"/>
                </a:ext>
              </a:extLst>
            </p:cNvPr>
            <p:cNvSpPr txBox="1"/>
            <p:nvPr/>
          </p:nvSpPr>
          <p:spPr>
            <a:xfrm>
              <a:off x="1204296" y="4744196"/>
              <a:ext cx="837163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6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ปลา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782F36C-EE4B-468C-B9B0-62EA354D4952}"/>
                </a:ext>
              </a:extLst>
            </p:cNvPr>
            <p:cNvSpPr txBox="1"/>
            <p:nvPr/>
          </p:nvSpPr>
          <p:spPr>
            <a:xfrm>
              <a:off x="1204296" y="5462230"/>
              <a:ext cx="837163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6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หมึก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005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44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77858"/>
            <a:ext cx="11493661" cy="4889856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A621DD58-A1F8-462C-8C61-12098A86DFAD}"/>
              </a:ext>
            </a:extLst>
          </p:cNvPr>
          <p:cNvSpPr txBox="1"/>
          <p:nvPr/>
        </p:nvSpPr>
        <p:spPr>
          <a:xfrm>
            <a:off x="5089760" y="2189751"/>
            <a:ext cx="245137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กิโลกรัม</a:t>
            </a:r>
          </a:p>
        </p:txBody>
      </p:sp>
      <p:sp>
        <p:nvSpPr>
          <p:cNvPr id="34" name="หัวข้อ">
            <a:extLst>
              <a:ext uri="{FF2B5EF4-FFF2-40B4-BE49-F238E27FC236}">
                <a16:creationId xmlns:a16="http://schemas.microsoft.com/office/drawing/2014/main" id="{982D045B-87A1-4F0C-B4BE-66CBB961F817}"/>
              </a:ext>
            </a:extLst>
          </p:cNvPr>
          <p:cNvSpPr txBox="1"/>
          <p:nvPr/>
        </p:nvSpPr>
        <p:spPr>
          <a:xfrm>
            <a:off x="8372171" y="3125078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+</a:t>
            </a:r>
          </a:p>
        </p:txBody>
      </p: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07651366-A8E4-4082-9D08-3CABD553C177}"/>
              </a:ext>
            </a:extLst>
          </p:cNvPr>
          <p:cNvSpPr txBox="1"/>
          <p:nvPr/>
        </p:nvSpPr>
        <p:spPr>
          <a:xfrm>
            <a:off x="5554565" y="425471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28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166BE5-B54D-410F-92BF-8F493A877D59}"/>
              </a:ext>
            </a:extLst>
          </p:cNvPr>
          <p:cNvGrpSpPr/>
          <p:nvPr/>
        </p:nvGrpSpPr>
        <p:grpSpPr>
          <a:xfrm>
            <a:off x="5974612" y="4254718"/>
            <a:ext cx="2664000" cy="549621"/>
            <a:chOff x="7121403" y="4203918"/>
            <a:chExt cx="2664000" cy="54962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C46DB34-742D-4A59-9D1D-6063B845677C}"/>
                </a:ext>
              </a:extLst>
            </p:cNvPr>
            <p:cNvGrpSpPr/>
            <p:nvPr/>
          </p:nvGrpSpPr>
          <p:grpSpPr>
            <a:xfrm>
              <a:off x="7121403" y="4676554"/>
              <a:ext cx="2664000" cy="76985"/>
              <a:chOff x="7144755" y="5591532"/>
              <a:chExt cx="2700000" cy="76985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999092F-0FED-491B-8BBC-A1433DB01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3B490BB-BD18-496F-B34C-EF0923F59E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หัวข้อ">
              <a:extLst>
                <a:ext uri="{FF2B5EF4-FFF2-40B4-BE49-F238E27FC236}">
                  <a16:creationId xmlns:a16="http://schemas.microsoft.com/office/drawing/2014/main" id="{52730CAF-F32E-47E5-917A-7D2596482E3C}"/>
                </a:ext>
              </a:extLst>
            </p:cNvPr>
            <p:cNvSpPr txBox="1"/>
            <p:nvPr/>
          </p:nvSpPr>
          <p:spPr>
            <a:xfrm>
              <a:off x="8496073" y="4203918"/>
              <a:ext cx="124484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830</a:t>
              </a:r>
            </a:p>
          </p:txBody>
        </p:sp>
      </p:grp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25BFEFA7-AA3F-4384-A892-341FC117AA03}"/>
              </a:ext>
            </a:extLst>
          </p:cNvPr>
          <p:cNvSpPr txBox="1"/>
          <p:nvPr/>
        </p:nvSpPr>
        <p:spPr>
          <a:xfrm>
            <a:off x="7009498" y="2189751"/>
            <a:ext cx="245137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กรัม</a:t>
            </a:r>
          </a:p>
        </p:txBody>
      </p:sp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852FCA51-6F23-4405-B40F-513FB3E49F0C}"/>
              </a:ext>
            </a:extLst>
          </p:cNvPr>
          <p:cNvSpPr txBox="1"/>
          <p:nvPr/>
        </p:nvSpPr>
        <p:spPr>
          <a:xfrm>
            <a:off x="5554565" y="29695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25</a:t>
            </a:r>
          </a:p>
        </p:txBody>
      </p:sp>
      <p:sp>
        <p:nvSpPr>
          <p:cNvPr id="33" name="หัวข้อ">
            <a:extLst>
              <a:ext uri="{FF2B5EF4-FFF2-40B4-BE49-F238E27FC236}">
                <a16:creationId xmlns:a16="http://schemas.microsoft.com/office/drawing/2014/main" id="{E08E0BDB-A128-4F5A-83F6-F64841F9A662}"/>
              </a:ext>
            </a:extLst>
          </p:cNvPr>
          <p:cNvSpPr txBox="1"/>
          <p:nvPr/>
        </p:nvSpPr>
        <p:spPr>
          <a:xfrm>
            <a:off x="7599898" y="29695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180</a:t>
            </a: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C82266C-58D4-425E-9AA3-625F2FEA126C}"/>
              </a:ext>
            </a:extLst>
          </p:cNvPr>
          <p:cNvSpPr txBox="1"/>
          <p:nvPr/>
        </p:nvSpPr>
        <p:spPr>
          <a:xfrm>
            <a:off x="1069186" y="2969572"/>
            <a:ext cx="393682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ขายปลาได้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24C64DE-46CE-4720-8347-68A55B2A4357}"/>
              </a:ext>
            </a:extLst>
          </p:cNvPr>
          <p:cNvGrpSpPr/>
          <p:nvPr/>
        </p:nvGrpSpPr>
        <p:grpSpPr>
          <a:xfrm>
            <a:off x="1069186" y="2189751"/>
            <a:ext cx="936000" cy="523220"/>
            <a:chOff x="1071532" y="3038331"/>
            <a:chExt cx="1056082" cy="523220"/>
          </a:xfrm>
        </p:grpSpPr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4F0C0DE3-3D6A-4D31-9F0D-1CB9D8B2949F}"/>
                </a:ext>
              </a:extLst>
            </p:cNvPr>
            <p:cNvSpPr txBox="1"/>
            <p:nvPr/>
          </p:nvSpPr>
          <p:spPr>
            <a:xfrm>
              <a:off x="1071532" y="3038331"/>
              <a:ext cx="105608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D771FD0-6987-4EC7-A3AB-7C544BAB1B4E}"/>
                </a:ext>
              </a:extLst>
            </p:cNvPr>
            <p:cNvGrpSpPr/>
            <p:nvPr/>
          </p:nvGrpSpPr>
          <p:grpSpPr>
            <a:xfrm>
              <a:off x="1140174" y="3488205"/>
              <a:ext cx="864000" cy="54000"/>
              <a:chOff x="7144755" y="5591532"/>
              <a:chExt cx="2700000" cy="76985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9A2FD5C-9023-453F-8CF0-54BD202E01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1C76C9E-3875-44B1-9E9C-AC9621533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13C8C6-7670-4F6D-B6E4-EB8E978B9BD1}"/>
              </a:ext>
            </a:extLst>
          </p:cNvPr>
          <p:cNvGrpSpPr/>
          <p:nvPr/>
        </p:nvGrpSpPr>
        <p:grpSpPr>
          <a:xfrm>
            <a:off x="1069186" y="5041955"/>
            <a:ext cx="936000" cy="523220"/>
            <a:chOff x="621219" y="5838223"/>
            <a:chExt cx="936000" cy="523220"/>
          </a:xfrm>
        </p:grpSpPr>
        <p:sp>
          <p:nvSpPr>
            <p:cNvPr id="63" name="หัวข้อ">
              <a:extLst>
                <a:ext uri="{FF2B5EF4-FFF2-40B4-BE49-F238E27FC236}">
                  <a16:creationId xmlns:a16="http://schemas.microsoft.com/office/drawing/2014/main" id="{E6CE400A-2E86-43CC-9A12-FCF9F7299CB0}"/>
                </a:ext>
              </a:extLst>
            </p:cNvPr>
            <p:cNvSpPr txBox="1"/>
            <p:nvPr/>
          </p:nvSpPr>
          <p:spPr>
            <a:xfrm>
              <a:off x="621219" y="5838223"/>
              <a:ext cx="93600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7676F08-5D6E-4942-B090-1AD3C811D762}"/>
                </a:ext>
              </a:extLst>
            </p:cNvPr>
            <p:cNvGrpSpPr/>
            <p:nvPr/>
          </p:nvGrpSpPr>
          <p:grpSpPr>
            <a:xfrm>
              <a:off x="677185" y="6275615"/>
              <a:ext cx="720000" cy="54000"/>
              <a:chOff x="7144755" y="5591532"/>
              <a:chExt cx="2700000" cy="76985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DD4FB39-086B-4CEE-84B0-FB4E464204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5B67724-B1CE-4874-B961-C281E7A9CA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11EF4FB2-9C64-490A-9902-637358B85453}"/>
              </a:ext>
            </a:extLst>
          </p:cNvPr>
          <p:cNvSpPr txBox="1"/>
          <p:nvPr/>
        </p:nvSpPr>
        <p:spPr>
          <a:xfrm>
            <a:off x="2106980" y="5041955"/>
            <a:ext cx="923158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แม่ค้าขายหมึกได้ 28 กิโลกรัม 830 กรัม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89915F6D-A11A-49AF-85B1-921C5D918872}"/>
              </a:ext>
            </a:extLst>
          </p:cNvPr>
          <p:cNvSpPr txBox="1"/>
          <p:nvPr/>
        </p:nvSpPr>
        <p:spPr>
          <a:xfrm>
            <a:off x="1069186" y="3622305"/>
            <a:ext cx="402166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ขายปลาได้น้อยกว่าหมึก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144AC833-4698-4236-BDBE-8F6F48787CFE}"/>
              </a:ext>
            </a:extLst>
          </p:cNvPr>
          <p:cNvSpPr txBox="1"/>
          <p:nvPr/>
        </p:nvSpPr>
        <p:spPr>
          <a:xfrm>
            <a:off x="1069186" y="4275038"/>
            <a:ext cx="313705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ขายหมึกได้</a:t>
            </a:r>
          </a:p>
        </p:txBody>
      </p: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094580DC-0309-442C-B02C-0E349667E504}"/>
              </a:ext>
            </a:extLst>
          </p:cNvPr>
          <p:cNvSpPr txBox="1"/>
          <p:nvPr/>
        </p:nvSpPr>
        <p:spPr>
          <a:xfrm>
            <a:off x="7599898" y="3622305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650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EC7FFA-5059-40D3-9F84-5881DECCE3D6}"/>
              </a:ext>
            </a:extLst>
          </p:cNvPr>
          <p:cNvGrpSpPr/>
          <p:nvPr/>
        </p:nvGrpSpPr>
        <p:grpSpPr>
          <a:xfrm>
            <a:off x="5554565" y="3622305"/>
            <a:ext cx="3084047" cy="523220"/>
            <a:chOff x="6701356" y="3571505"/>
            <a:chExt cx="3084047" cy="52322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D2D4E4-C0BA-402E-9BC5-D1B48D64DD83}"/>
                </a:ext>
              </a:extLst>
            </p:cNvPr>
            <p:cNvCxnSpPr>
              <a:cxnSpLocks/>
            </p:cNvCxnSpPr>
            <p:nvPr/>
          </p:nvCxnSpPr>
          <p:spPr>
            <a:xfrm>
              <a:off x="7121403" y="4042652"/>
              <a:ext cx="2664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E16FAF5E-7A6B-4103-83C5-085C29B9EDFC}"/>
                </a:ext>
              </a:extLst>
            </p:cNvPr>
            <p:cNvSpPr txBox="1"/>
            <p:nvPr/>
          </p:nvSpPr>
          <p:spPr>
            <a:xfrm>
              <a:off x="6701356" y="3571505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61732D0-3CD5-49E6-A2D2-9DD54F617E87}"/>
              </a:ext>
            </a:extLst>
          </p:cNvPr>
          <p:cNvGrpSpPr/>
          <p:nvPr/>
        </p:nvGrpSpPr>
        <p:grpSpPr>
          <a:xfrm>
            <a:off x="253658" y="135711"/>
            <a:ext cx="10861382" cy="1373049"/>
            <a:chOff x="253658" y="135711"/>
            <a:chExt cx="10861382" cy="1373049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94117C7-6275-4F31-A5CD-04AB5F327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031" y="251246"/>
              <a:ext cx="10489065" cy="1257514"/>
            </a:xfrm>
            <a:prstGeom prst="rect">
              <a:avLst/>
            </a:prstGeom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44E1749A-C46D-434A-B82A-E1821F6FD92C}"/>
                </a:ext>
              </a:extLst>
            </p:cNvPr>
            <p:cNvGrpSpPr/>
            <p:nvPr/>
          </p:nvGrpSpPr>
          <p:grpSpPr>
            <a:xfrm>
              <a:off x="253658" y="135711"/>
              <a:ext cx="1146415" cy="1164882"/>
              <a:chOff x="678134" y="2484634"/>
              <a:chExt cx="1146415" cy="1164882"/>
            </a:xfrm>
          </p:grpSpPr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id="{59183899-7C3A-4C53-A61D-5D2A2F21CB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61" name="หัวข้อ">
                <a:extLst>
                  <a:ext uri="{FF2B5EF4-FFF2-40B4-BE49-F238E27FC236}">
                    <a16:creationId xmlns:a16="http://schemas.microsoft.com/office/drawing/2014/main" id="{28F3BDD6-E7D8-4B84-84A7-C374DDFA79AD}"/>
                  </a:ext>
                </a:extLst>
              </p:cNvPr>
              <p:cNvSpPr txBox="1"/>
              <p:nvPr/>
            </p:nvSpPr>
            <p:spPr>
              <a:xfrm>
                <a:off x="992097" y="248463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3</a:t>
                </a:r>
              </a:p>
            </p:txBody>
          </p:sp>
        </p:grpSp>
        <p:sp>
          <p:nvSpPr>
            <p:cNvPr id="59" name="หัวข้อ">
              <a:extLst>
                <a:ext uri="{FF2B5EF4-FFF2-40B4-BE49-F238E27FC236}">
                  <a16:creationId xmlns:a16="http://schemas.microsoft.com/office/drawing/2014/main" id="{226D15FA-B031-4490-9B99-CE6905C6F85F}"/>
                </a:ext>
              </a:extLst>
            </p:cNvPr>
            <p:cNvSpPr txBox="1"/>
            <p:nvPr/>
          </p:nvSpPr>
          <p:spPr>
            <a:xfrm>
              <a:off x="1464645" y="373680"/>
              <a:ext cx="9650395" cy="101822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แม่ค้าขายปลาได้ 25 กิโลกรัม 180 กรัม ขายปลาได้น้อยกว่าหมึก</a:t>
              </a:r>
            </a:p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 กิโลกรัม 650 กรัม แม่ค้าขายหมึกได้เท่าไร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838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40" grpId="0"/>
      <p:bldP spid="42" grpId="0"/>
      <p:bldP spid="32" grpId="0"/>
      <p:bldP spid="33" grpId="0"/>
      <p:bldP spid="43" grpId="0"/>
      <p:bldP spid="67" grpId="0"/>
      <p:bldP spid="68" grpId="0"/>
      <p:bldP spid="69" grpId="0"/>
      <p:bldP spid="70" grpId="0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615808"/>
            <a:ext cx="11493661" cy="2010452"/>
          </a:xfrm>
          <a:prstGeom prst="roundRect">
            <a:avLst>
              <a:gd name="adj" fmla="val 14251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91B9C5-B140-4A49-9B24-01C8839128BE}"/>
              </a:ext>
            </a:extLst>
          </p:cNvPr>
          <p:cNvGrpSpPr/>
          <p:nvPr/>
        </p:nvGrpSpPr>
        <p:grpSpPr>
          <a:xfrm>
            <a:off x="1428756" y="1786358"/>
            <a:ext cx="1804792" cy="574379"/>
            <a:chOff x="699796" y="3227654"/>
            <a:chExt cx="1865603" cy="5743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6CE278-1348-4DF9-9757-50DA47C7A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CC1D1C-36FF-4967-8228-2144562053B7}"/>
                </a:ext>
              </a:extLst>
            </p:cNvPr>
            <p:cNvSpPr txBox="1"/>
            <p:nvPr/>
          </p:nvSpPr>
          <p:spPr>
            <a:xfrm>
              <a:off x="735354" y="3278813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CBACD38-6415-4DF8-83F2-AEB6ADB3B1D3}"/>
              </a:ext>
            </a:extLst>
          </p:cNvPr>
          <p:cNvSpPr txBox="1"/>
          <p:nvPr/>
        </p:nvSpPr>
        <p:spPr>
          <a:xfrm>
            <a:off x="3256750" y="1841876"/>
            <a:ext cx="595763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คุณปู่หนักเท่าไร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19532A-8154-4DCB-9ABC-7B55AEF955C8}"/>
              </a:ext>
            </a:extLst>
          </p:cNvPr>
          <p:cNvGrpSpPr/>
          <p:nvPr/>
        </p:nvGrpSpPr>
        <p:grpSpPr>
          <a:xfrm>
            <a:off x="1428756" y="2465426"/>
            <a:ext cx="1804792" cy="571331"/>
            <a:chOff x="699796" y="3227654"/>
            <a:chExt cx="1865603" cy="5713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2D2869-CE18-4BF3-80AD-69349B671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CB8FF1-9832-4CF6-8ED4-A308314CC1C2}"/>
                </a:ext>
              </a:extLst>
            </p:cNvPr>
            <p:cNvSpPr txBox="1"/>
            <p:nvPr/>
          </p:nvSpPr>
          <p:spPr>
            <a:xfrm>
              <a:off x="735354" y="3275765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EAD788-618C-4BDE-A5DB-349AA9F6A596}"/>
              </a:ext>
            </a:extLst>
          </p:cNvPr>
          <p:cNvSpPr txBox="1"/>
          <p:nvPr/>
        </p:nvSpPr>
        <p:spPr>
          <a:xfrm>
            <a:off x="3256749" y="2513324"/>
            <a:ext cx="8053401" cy="10182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คุณย่าหนัก 55 กิโลกรัม 600 กรัม </a:t>
            </a:r>
          </a:p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คุณปู่หนักมากกว่าคุณย่า 5,800 กรัม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5BFFCC2-F6B2-4253-8857-96EF1406636E}"/>
              </a:ext>
            </a:extLst>
          </p:cNvPr>
          <p:cNvSpPr/>
          <p:nvPr/>
        </p:nvSpPr>
        <p:spPr>
          <a:xfrm>
            <a:off x="347317" y="3847636"/>
            <a:ext cx="11493661" cy="2775126"/>
          </a:xfrm>
          <a:prstGeom prst="roundRect">
            <a:avLst>
              <a:gd name="adj" fmla="val 8759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64902CA-C966-4E5D-947E-346A32640DBC}"/>
              </a:ext>
            </a:extLst>
          </p:cNvPr>
          <p:cNvGrpSpPr/>
          <p:nvPr/>
        </p:nvGrpSpPr>
        <p:grpSpPr>
          <a:xfrm>
            <a:off x="600031" y="4264149"/>
            <a:ext cx="10136235" cy="1803027"/>
            <a:chOff x="851468" y="4203895"/>
            <a:chExt cx="10136235" cy="1803027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B290DA0-98F6-415C-8B0E-A4C84F65369D}"/>
                </a:ext>
              </a:extLst>
            </p:cNvPr>
            <p:cNvSpPr/>
            <p:nvPr/>
          </p:nvSpPr>
          <p:spPr>
            <a:xfrm>
              <a:off x="2122740" y="5430922"/>
              <a:ext cx="8787916" cy="57600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044F520-5C66-49BA-BB5C-DC9F27B4C95A}"/>
                </a:ext>
              </a:extLst>
            </p:cNvPr>
            <p:cNvSpPr/>
            <p:nvPr/>
          </p:nvSpPr>
          <p:spPr>
            <a:xfrm>
              <a:off x="2122741" y="4666192"/>
              <a:ext cx="5375454" cy="5760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6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55 กิโลกรัม 600 กรัม</a:t>
              </a:r>
              <a:endParaRPr lang="en-US" sz="2600" b="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7A1C994-5E10-4880-B52D-BAAD0974BB2B}"/>
                </a:ext>
              </a:extLst>
            </p:cNvPr>
            <p:cNvGrpSpPr/>
            <p:nvPr/>
          </p:nvGrpSpPr>
          <p:grpSpPr>
            <a:xfrm>
              <a:off x="7420444" y="4203895"/>
              <a:ext cx="3567259" cy="1227027"/>
              <a:chOff x="7420444" y="4203895"/>
              <a:chExt cx="3567259" cy="1227027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96C06AF-9583-4131-AEA2-D7E16B1560A6}"/>
                  </a:ext>
                </a:extLst>
              </p:cNvPr>
              <p:cNvSpPr txBox="1"/>
              <p:nvPr/>
            </p:nvSpPr>
            <p:spPr>
              <a:xfrm>
                <a:off x="7420444" y="4203895"/>
                <a:ext cx="3567259" cy="8925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6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คุณปู่หนักมากกว่าคุณย่า</a:t>
                </a:r>
              </a:p>
              <a:p>
                <a:pPr algn="ctr"/>
                <a:r>
                  <a:rPr lang="th-TH" sz="26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5,800 กรัม</a:t>
                </a: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6DF79391-448F-436E-90DA-5D9AEA229D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09953" y="4243955"/>
                <a:ext cx="0" cy="118696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D6086A3-3B43-4C0E-AC7B-15809C53C3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98195" y="5120474"/>
                <a:ext cx="341175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33BA510-A5D2-413A-8D12-CBBD619A258C}"/>
                </a:ext>
              </a:extLst>
            </p:cNvPr>
            <p:cNvSpPr txBox="1"/>
            <p:nvPr/>
          </p:nvSpPr>
          <p:spPr>
            <a:xfrm>
              <a:off x="940280" y="4744196"/>
              <a:ext cx="1101180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6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คุณย่า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1D80B90-D1F2-4BBA-B638-CD9A463B7756}"/>
                </a:ext>
              </a:extLst>
            </p:cNvPr>
            <p:cNvSpPr txBox="1"/>
            <p:nvPr/>
          </p:nvSpPr>
          <p:spPr>
            <a:xfrm>
              <a:off x="851468" y="5462230"/>
              <a:ext cx="1189991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6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คุณปู่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1484D77-69EB-4FA5-B4D4-F3E1E5047670}"/>
              </a:ext>
            </a:extLst>
          </p:cNvPr>
          <p:cNvGrpSpPr/>
          <p:nvPr/>
        </p:nvGrpSpPr>
        <p:grpSpPr>
          <a:xfrm>
            <a:off x="253658" y="135711"/>
            <a:ext cx="11370721" cy="1373049"/>
            <a:chOff x="253658" y="135711"/>
            <a:chExt cx="11370721" cy="137304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A4B2663-CB22-47E1-8CE8-86C1DEB37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031" y="251246"/>
              <a:ext cx="11024348" cy="1257514"/>
            </a:xfrm>
            <a:prstGeom prst="rect">
              <a:avLst/>
            </a:prstGeom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850DAC2-4DC2-47A7-8D2A-9FD806D17038}"/>
                </a:ext>
              </a:extLst>
            </p:cNvPr>
            <p:cNvGrpSpPr/>
            <p:nvPr/>
          </p:nvGrpSpPr>
          <p:grpSpPr>
            <a:xfrm>
              <a:off x="253658" y="135711"/>
              <a:ext cx="1146415" cy="1164882"/>
              <a:chOff x="678134" y="2484634"/>
              <a:chExt cx="1146415" cy="1164882"/>
            </a:xfrm>
          </p:grpSpPr>
          <p:pic>
            <p:nvPicPr>
              <p:cNvPr id="57" name="Graphic 56">
                <a:extLst>
                  <a:ext uri="{FF2B5EF4-FFF2-40B4-BE49-F238E27FC236}">
                    <a16:creationId xmlns:a16="http://schemas.microsoft.com/office/drawing/2014/main" id="{55A71628-6600-466F-8D4E-F80FDBEB1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58" name="หัวข้อ">
                <a:extLst>
                  <a:ext uri="{FF2B5EF4-FFF2-40B4-BE49-F238E27FC236}">
                    <a16:creationId xmlns:a16="http://schemas.microsoft.com/office/drawing/2014/main" id="{39875D93-56D7-4680-8109-134774881D36}"/>
                  </a:ext>
                </a:extLst>
              </p:cNvPr>
              <p:cNvSpPr txBox="1"/>
              <p:nvPr/>
            </p:nvSpPr>
            <p:spPr>
              <a:xfrm>
                <a:off x="992097" y="248463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4</a:t>
                </a:r>
              </a:p>
            </p:txBody>
          </p:sp>
        </p:grpSp>
        <p:sp>
          <p:nvSpPr>
            <p:cNvPr id="56" name="หัวข้อ">
              <a:extLst>
                <a:ext uri="{FF2B5EF4-FFF2-40B4-BE49-F238E27FC236}">
                  <a16:creationId xmlns:a16="http://schemas.microsoft.com/office/drawing/2014/main" id="{8C956F10-CA32-4FE3-B729-1F271CC4EECA}"/>
                </a:ext>
              </a:extLst>
            </p:cNvPr>
            <p:cNvSpPr txBox="1"/>
            <p:nvPr/>
          </p:nvSpPr>
          <p:spPr>
            <a:xfrm>
              <a:off x="1464645" y="373680"/>
              <a:ext cx="10127324" cy="101822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คุณย่าหนัก 55 กิโลกรัม 600 กรัม คุณปู่หนักมากกว่าคุณย่า 5,800 กรัม</a:t>
              </a:r>
            </a:p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คุณปู่หนักเท่าไร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86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37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77858"/>
            <a:ext cx="11493661" cy="4889856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A621DD58-A1F8-462C-8C61-12098A86DFAD}"/>
              </a:ext>
            </a:extLst>
          </p:cNvPr>
          <p:cNvSpPr txBox="1"/>
          <p:nvPr/>
        </p:nvSpPr>
        <p:spPr>
          <a:xfrm>
            <a:off x="4022960" y="2189751"/>
            <a:ext cx="245137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กิโลกรัม</a:t>
            </a:r>
          </a:p>
        </p:txBody>
      </p:sp>
      <p:sp>
        <p:nvSpPr>
          <p:cNvPr id="34" name="หัวข้อ">
            <a:extLst>
              <a:ext uri="{FF2B5EF4-FFF2-40B4-BE49-F238E27FC236}">
                <a16:creationId xmlns:a16="http://schemas.microsoft.com/office/drawing/2014/main" id="{982D045B-87A1-4F0C-B4BE-66CBB961F817}"/>
              </a:ext>
            </a:extLst>
          </p:cNvPr>
          <p:cNvSpPr txBox="1"/>
          <p:nvPr/>
        </p:nvSpPr>
        <p:spPr>
          <a:xfrm>
            <a:off x="7305371" y="3074278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+</a:t>
            </a:r>
          </a:p>
        </p:txBody>
      </p: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07651366-A8E4-4082-9D08-3CABD553C177}"/>
              </a:ext>
            </a:extLst>
          </p:cNvPr>
          <p:cNvSpPr txBox="1"/>
          <p:nvPr/>
        </p:nvSpPr>
        <p:spPr>
          <a:xfrm>
            <a:off x="4487765" y="422423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166BE5-B54D-410F-92BF-8F493A877D59}"/>
              </a:ext>
            </a:extLst>
          </p:cNvPr>
          <p:cNvGrpSpPr/>
          <p:nvPr/>
        </p:nvGrpSpPr>
        <p:grpSpPr>
          <a:xfrm>
            <a:off x="4907812" y="4224238"/>
            <a:ext cx="2664000" cy="529301"/>
            <a:chOff x="7121403" y="4224238"/>
            <a:chExt cx="2664000" cy="52930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C46DB34-742D-4A59-9D1D-6063B845677C}"/>
                </a:ext>
              </a:extLst>
            </p:cNvPr>
            <p:cNvGrpSpPr/>
            <p:nvPr/>
          </p:nvGrpSpPr>
          <p:grpSpPr>
            <a:xfrm>
              <a:off x="7121403" y="4676554"/>
              <a:ext cx="2664000" cy="76985"/>
              <a:chOff x="7144755" y="5591532"/>
              <a:chExt cx="2700000" cy="76985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999092F-0FED-491B-8BBC-A1433DB01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3B490BB-BD18-496F-B34C-EF0923F59E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หัวข้อ">
              <a:extLst>
                <a:ext uri="{FF2B5EF4-FFF2-40B4-BE49-F238E27FC236}">
                  <a16:creationId xmlns:a16="http://schemas.microsoft.com/office/drawing/2014/main" id="{52730CAF-F32E-47E5-917A-7D2596482E3C}"/>
                </a:ext>
              </a:extLst>
            </p:cNvPr>
            <p:cNvSpPr txBox="1"/>
            <p:nvPr/>
          </p:nvSpPr>
          <p:spPr>
            <a:xfrm>
              <a:off x="8496073" y="4224238"/>
              <a:ext cx="124484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1,400</a:t>
              </a:r>
            </a:p>
          </p:txBody>
        </p:sp>
      </p:grp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25BFEFA7-AA3F-4384-A892-341FC117AA03}"/>
              </a:ext>
            </a:extLst>
          </p:cNvPr>
          <p:cNvSpPr txBox="1"/>
          <p:nvPr/>
        </p:nvSpPr>
        <p:spPr>
          <a:xfrm>
            <a:off x="5942698" y="2189751"/>
            <a:ext cx="245137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กรัม</a:t>
            </a:r>
          </a:p>
        </p:txBody>
      </p:sp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852FCA51-6F23-4405-B40F-513FB3E49F0C}"/>
              </a:ext>
            </a:extLst>
          </p:cNvPr>
          <p:cNvSpPr txBox="1"/>
          <p:nvPr/>
        </p:nvSpPr>
        <p:spPr>
          <a:xfrm>
            <a:off x="4487765" y="29187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55</a:t>
            </a:r>
          </a:p>
        </p:txBody>
      </p:sp>
      <p:sp>
        <p:nvSpPr>
          <p:cNvPr id="33" name="หัวข้อ">
            <a:extLst>
              <a:ext uri="{FF2B5EF4-FFF2-40B4-BE49-F238E27FC236}">
                <a16:creationId xmlns:a16="http://schemas.microsoft.com/office/drawing/2014/main" id="{E08E0BDB-A128-4F5A-83F6-F64841F9A662}"/>
              </a:ext>
            </a:extLst>
          </p:cNvPr>
          <p:cNvSpPr txBox="1"/>
          <p:nvPr/>
        </p:nvSpPr>
        <p:spPr>
          <a:xfrm>
            <a:off x="6533098" y="29187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600</a:t>
            </a: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C82266C-58D4-425E-9AA3-625F2FEA126C}"/>
              </a:ext>
            </a:extLst>
          </p:cNvPr>
          <p:cNvSpPr txBox="1"/>
          <p:nvPr/>
        </p:nvSpPr>
        <p:spPr>
          <a:xfrm>
            <a:off x="1069186" y="2918772"/>
            <a:ext cx="393682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คุณย่าหนัก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24C64DE-46CE-4720-8347-68A55B2A4357}"/>
              </a:ext>
            </a:extLst>
          </p:cNvPr>
          <p:cNvGrpSpPr/>
          <p:nvPr/>
        </p:nvGrpSpPr>
        <p:grpSpPr>
          <a:xfrm>
            <a:off x="1069186" y="2189751"/>
            <a:ext cx="936000" cy="523220"/>
            <a:chOff x="1071532" y="3038331"/>
            <a:chExt cx="1056082" cy="523220"/>
          </a:xfrm>
        </p:grpSpPr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4F0C0DE3-3D6A-4D31-9F0D-1CB9D8B2949F}"/>
                </a:ext>
              </a:extLst>
            </p:cNvPr>
            <p:cNvSpPr txBox="1"/>
            <p:nvPr/>
          </p:nvSpPr>
          <p:spPr>
            <a:xfrm>
              <a:off x="1071532" y="3038331"/>
              <a:ext cx="105608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D771FD0-6987-4EC7-A3AB-7C544BAB1B4E}"/>
                </a:ext>
              </a:extLst>
            </p:cNvPr>
            <p:cNvGrpSpPr/>
            <p:nvPr/>
          </p:nvGrpSpPr>
          <p:grpSpPr>
            <a:xfrm>
              <a:off x="1140174" y="3488205"/>
              <a:ext cx="864000" cy="54000"/>
              <a:chOff x="7144755" y="5591532"/>
              <a:chExt cx="2700000" cy="76985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9A2FD5C-9023-453F-8CF0-54BD202E01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1C76C9E-3875-44B1-9E9C-AC9621533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13C8C6-7670-4F6D-B6E4-EB8E978B9BD1}"/>
              </a:ext>
            </a:extLst>
          </p:cNvPr>
          <p:cNvGrpSpPr/>
          <p:nvPr/>
        </p:nvGrpSpPr>
        <p:grpSpPr>
          <a:xfrm>
            <a:off x="1069186" y="5692195"/>
            <a:ext cx="936000" cy="523220"/>
            <a:chOff x="621219" y="5838223"/>
            <a:chExt cx="936000" cy="523220"/>
          </a:xfrm>
        </p:grpSpPr>
        <p:sp>
          <p:nvSpPr>
            <p:cNvPr id="63" name="หัวข้อ">
              <a:extLst>
                <a:ext uri="{FF2B5EF4-FFF2-40B4-BE49-F238E27FC236}">
                  <a16:creationId xmlns:a16="http://schemas.microsoft.com/office/drawing/2014/main" id="{E6CE400A-2E86-43CC-9A12-FCF9F7299CB0}"/>
                </a:ext>
              </a:extLst>
            </p:cNvPr>
            <p:cNvSpPr txBox="1"/>
            <p:nvPr/>
          </p:nvSpPr>
          <p:spPr>
            <a:xfrm>
              <a:off x="621219" y="5838223"/>
              <a:ext cx="93600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7676F08-5D6E-4942-B090-1AD3C811D762}"/>
                </a:ext>
              </a:extLst>
            </p:cNvPr>
            <p:cNvGrpSpPr/>
            <p:nvPr/>
          </p:nvGrpSpPr>
          <p:grpSpPr>
            <a:xfrm>
              <a:off x="677185" y="6275615"/>
              <a:ext cx="720000" cy="54000"/>
              <a:chOff x="7144755" y="5591532"/>
              <a:chExt cx="2700000" cy="76985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DD4FB39-086B-4CEE-84B0-FB4E464204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5B67724-B1CE-4874-B961-C281E7A9CA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11EF4FB2-9C64-490A-9902-637358B85453}"/>
              </a:ext>
            </a:extLst>
          </p:cNvPr>
          <p:cNvSpPr txBox="1"/>
          <p:nvPr/>
        </p:nvSpPr>
        <p:spPr>
          <a:xfrm>
            <a:off x="1895782" y="5692195"/>
            <a:ext cx="515525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คุณปู่หนัก 61 กิโลกรัม 400 กรัม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89915F6D-A11A-49AF-85B1-921C5D918872}"/>
              </a:ext>
            </a:extLst>
          </p:cNvPr>
          <p:cNvSpPr txBox="1"/>
          <p:nvPr/>
        </p:nvSpPr>
        <p:spPr>
          <a:xfrm>
            <a:off x="1069186" y="3571505"/>
            <a:ext cx="402166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คุณปู่หนักมากกว่าคุณย่า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144AC833-4698-4236-BDBE-8F6F48787CFE}"/>
              </a:ext>
            </a:extLst>
          </p:cNvPr>
          <p:cNvSpPr txBox="1"/>
          <p:nvPr/>
        </p:nvSpPr>
        <p:spPr>
          <a:xfrm>
            <a:off x="1069186" y="4224238"/>
            <a:ext cx="463156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คุณปู่หนัก</a:t>
            </a:r>
          </a:p>
        </p:txBody>
      </p: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094580DC-0309-442C-B02C-0E349667E504}"/>
              </a:ext>
            </a:extLst>
          </p:cNvPr>
          <p:cNvSpPr txBox="1"/>
          <p:nvPr/>
        </p:nvSpPr>
        <p:spPr>
          <a:xfrm>
            <a:off x="6533098" y="3571505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800</a:t>
            </a:r>
          </a:p>
        </p:txBody>
      </p:sp>
      <p:sp>
        <p:nvSpPr>
          <p:cNvPr id="74" name="หัวข้อ">
            <a:extLst>
              <a:ext uri="{FF2B5EF4-FFF2-40B4-BE49-F238E27FC236}">
                <a16:creationId xmlns:a16="http://schemas.microsoft.com/office/drawing/2014/main" id="{16D98A2E-2B7E-406D-8703-FE31C8891499}"/>
              </a:ext>
            </a:extLst>
          </p:cNvPr>
          <p:cNvSpPr txBox="1"/>
          <p:nvPr/>
        </p:nvSpPr>
        <p:spPr>
          <a:xfrm>
            <a:off x="4487765" y="4876970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2258374-3FE6-453D-A7AC-D9E753704836}"/>
              </a:ext>
            </a:extLst>
          </p:cNvPr>
          <p:cNvGrpSpPr/>
          <p:nvPr/>
        </p:nvGrpSpPr>
        <p:grpSpPr>
          <a:xfrm>
            <a:off x="4907812" y="4876970"/>
            <a:ext cx="2664000" cy="530920"/>
            <a:chOff x="4907812" y="4876970"/>
            <a:chExt cx="2664000" cy="53092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31FBD95-970A-4042-B370-C5F95A3C4FAF}"/>
                </a:ext>
              </a:extLst>
            </p:cNvPr>
            <p:cNvGrpSpPr/>
            <p:nvPr/>
          </p:nvGrpSpPr>
          <p:grpSpPr>
            <a:xfrm>
              <a:off x="4907812" y="5330905"/>
              <a:ext cx="2664000" cy="76985"/>
              <a:chOff x="7144755" y="5591532"/>
              <a:chExt cx="2700000" cy="76985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DC5BF1BF-02B0-4034-986F-4D97FE370B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5968714-41C0-4D21-8B9F-B58B1B80A3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หัวข้อ">
              <a:extLst>
                <a:ext uri="{FF2B5EF4-FFF2-40B4-BE49-F238E27FC236}">
                  <a16:creationId xmlns:a16="http://schemas.microsoft.com/office/drawing/2014/main" id="{4E751F52-6639-4110-B10E-46557F266D25}"/>
                </a:ext>
              </a:extLst>
            </p:cNvPr>
            <p:cNvSpPr txBox="1"/>
            <p:nvPr/>
          </p:nvSpPr>
          <p:spPr>
            <a:xfrm>
              <a:off x="6523451" y="4876970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400</a:t>
              </a:r>
            </a:p>
          </p:txBody>
        </p:sp>
      </p:grpSp>
      <p:sp>
        <p:nvSpPr>
          <p:cNvPr id="76" name="หัวข้อ">
            <a:extLst>
              <a:ext uri="{FF2B5EF4-FFF2-40B4-BE49-F238E27FC236}">
                <a16:creationId xmlns:a16="http://schemas.microsoft.com/office/drawing/2014/main" id="{F5F2A1A9-0DBC-466C-B7A5-DD110F4583F0}"/>
              </a:ext>
            </a:extLst>
          </p:cNvPr>
          <p:cNvSpPr txBox="1"/>
          <p:nvPr/>
        </p:nvSpPr>
        <p:spPr>
          <a:xfrm>
            <a:off x="1069186" y="4876970"/>
            <a:ext cx="179471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หรือ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EC7FFA-5059-40D3-9F84-5881DECCE3D6}"/>
              </a:ext>
            </a:extLst>
          </p:cNvPr>
          <p:cNvGrpSpPr/>
          <p:nvPr/>
        </p:nvGrpSpPr>
        <p:grpSpPr>
          <a:xfrm>
            <a:off x="4487765" y="3571505"/>
            <a:ext cx="3084047" cy="523220"/>
            <a:chOff x="6701356" y="3571505"/>
            <a:chExt cx="3084047" cy="52322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D2D4E4-C0BA-402E-9BC5-D1B48D64DD83}"/>
                </a:ext>
              </a:extLst>
            </p:cNvPr>
            <p:cNvCxnSpPr>
              <a:cxnSpLocks/>
            </p:cNvCxnSpPr>
            <p:nvPr/>
          </p:nvCxnSpPr>
          <p:spPr>
            <a:xfrm>
              <a:off x="7121403" y="4042652"/>
              <a:ext cx="2664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E16FAF5E-7A6B-4103-83C5-085C29B9EDFC}"/>
                </a:ext>
              </a:extLst>
            </p:cNvPr>
            <p:cNvSpPr txBox="1"/>
            <p:nvPr/>
          </p:nvSpPr>
          <p:spPr>
            <a:xfrm>
              <a:off x="6701356" y="3571505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089D824-49A4-42E9-8894-F2C0A8C54BAF}"/>
              </a:ext>
            </a:extLst>
          </p:cNvPr>
          <p:cNvGrpSpPr/>
          <p:nvPr/>
        </p:nvGrpSpPr>
        <p:grpSpPr>
          <a:xfrm>
            <a:off x="7991859" y="3768411"/>
            <a:ext cx="1869105" cy="1004712"/>
            <a:chOff x="7972985" y="3523440"/>
            <a:chExt cx="1856824" cy="1004712"/>
          </a:xfrm>
        </p:grpSpPr>
        <p:sp>
          <p:nvSpPr>
            <p:cNvPr id="79" name="Speech Bubble: Rectangle with Corners Rounded 78">
              <a:extLst>
                <a:ext uri="{FF2B5EF4-FFF2-40B4-BE49-F238E27FC236}">
                  <a16:creationId xmlns:a16="http://schemas.microsoft.com/office/drawing/2014/main" id="{0490E7DC-559B-455C-8264-82D90BCB5689}"/>
                </a:ext>
              </a:extLst>
            </p:cNvPr>
            <p:cNvSpPr/>
            <p:nvPr/>
          </p:nvSpPr>
          <p:spPr>
            <a:xfrm>
              <a:off x="7972985" y="3523440"/>
              <a:ext cx="1814545" cy="1004712"/>
            </a:xfrm>
            <a:custGeom>
              <a:avLst/>
              <a:gdLst>
                <a:gd name="connsiteX0" fmla="*/ 0 w 1814545"/>
                <a:gd name="connsiteY0" fmla="*/ 167455 h 1004712"/>
                <a:gd name="connsiteX1" fmla="*/ 167455 w 1814545"/>
                <a:gd name="connsiteY1" fmla="*/ 0 h 1004712"/>
                <a:gd name="connsiteX2" fmla="*/ 302424 w 1814545"/>
                <a:gd name="connsiteY2" fmla="*/ 0 h 1004712"/>
                <a:gd name="connsiteX3" fmla="*/ 302424 w 1814545"/>
                <a:gd name="connsiteY3" fmla="*/ 0 h 1004712"/>
                <a:gd name="connsiteX4" fmla="*/ 756060 w 1814545"/>
                <a:gd name="connsiteY4" fmla="*/ 0 h 1004712"/>
                <a:gd name="connsiteX5" fmla="*/ 1174844 w 1814545"/>
                <a:gd name="connsiteY5" fmla="*/ 0 h 1004712"/>
                <a:gd name="connsiteX6" fmla="*/ 1647090 w 1814545"/>
                <a:gd name="connsiteY6" fmla="*/ 0 h 1004712"/>
                <a:gd name="connsiteX7" fmla="*/ 1814545 w 1814545"/>
                <a:gd name="connsiteY7" fmla="*/ 167455 h 1004712"/>
                <a:gd name="connsiteX8" fmla="*/ 1814545 w 1814545"/>
                <a:gd name="connsiteY8" fmla="*/ 586082 h 1004712"/>
                <a:gd name="connsiteX9" fmla="*/ 1814545 w 1814545"/>
                <a:gd name="connsiteY9" fmla="*/ 586082 h 1004712"/>
                <a:gd name="connsiteX10" fmla="*/ 1814545 w 1814545"/>
                <a:gd name="connsiteY10" fmla="*/ 837260 h 1004712"/>
                <a:gd name="connsiteX11" fmla="*/ 1814545 w 1814545"/>
                <a:gd name="connsiteY11" fmla="*/ 837257 h 1004712"/>
                <a:gd name="connsiteX12" fmla="*/ 1647090 w 1814545"/>
                <a:gd name="connsiteY12" fmla="*/ 1004712 h 1004712"/>
                <a:gd name="connsiteX13" fmla="*/ 1228306 w 1814545"/>
                <a:gd name="connsiteY13" fmla="*/ 1004712 h 1004712"/>
                <a:gd name="connsiteX14" fmla="*/ 756060 w 1814545"/>
                <a:gd name="connsiteY14" fmla="*/ 1004712 h 1004712"/>
                <a:gd name="connsiteX15" fmla="*/ 302424 w 1814545"/>
                <a:gd name="connsiteY15" fmla="*/ 1004712 h 1004712"/>
                <a:gd name="connsiteX16" fmla="*/ 302424 w 1814545"/>
                <a:gd name="connsiteY16" fmla="*/ 1004712 h 1004712"/>
                <a:gd name="connsiteX17" fmla="*/ 167455 w 1814545"/>
                <a:gd name="connsiteY17" fmla="*/ 1004712 h 1004712"/>
                <a:gd name="connsiteX18" fmla="*/ 0 w 1814545"/>
                <a:gd name="connsiteY18" fmla="*/ 837257 h 1004712"/>
                <a:gd name="connsiteX19" fmla="*/ 0 w 1814545"/>
                <a:gd name="connsiteY19" fmla="*/ 837260 h 1004712"/>
                <a:gd name="connsiteX20" fmla="*/ -465485 w 1814545"/>
                <a:gd name="connsiteY20" fmla="*/ 737891 h 1004712"/>
                <a:gd name="connsiteX21" fmla="*/ 0 w 1814545"/>
                <a:gd name="connsiteY21" fmla="*/ 586082 h 1004712"/>
                <a:gd name="connsiteX22" fmla="*/ 0 w 1814545"/>
                <a:gd name="connsiteY22" fmla="*/ 167455 h 100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14545" h="1004712" fill="none" extrusionOk="0">
                  <a:moveTo>
                    <a:pt x="0" y="167455"/>
                  </a:moveTo>
                  <a:cubicBezTo>
                    <a:pt x="15029" y="71028"/>
                    <a:pt x="62402" y="8465"/>
                    <a:pt x="167455" y="0"/>
                  </a:cubicBezTo>
                  <a:cubicBezTo>
                    <a:pt x="222068" y="3220"/>
                    <a:pt x="248907" y="-4528"/>
                    <a:pt x="302424" y="0"/>
                  </a:cubicBezTo>
                  <a:lnTo>
                    <a:pt x="302424" y="0"/>
                  </a:lnTo>
                  <a:cubicBezTo>
                    <a:pt x="502015" y="-2494"/>
                    <a:pt x="660540" y="21036"/>
                    <a:pt x="756060" y="0"/>
                  </a:cubicBezTo>
                  <a:cubicBezTo>
                    <a:pt x="855722" y="282"/>
                    <a:pt x="1080879" y="18191"/>
                    <a:pt x="1174844" y="0"/>
                  </a:cubicBezTo>
                  <a:cubicBezTo>
                    <a:pt x="1268809" y="-18191"/>
                    <a:pt x="1424996" y="18247"/>
                    <a:pt x="1647090" y="0"/>
                  </a:cubicBezTo>
                  <a:cubicBezTo>
                    <a:pt x="1737951" y="-6141"/>
                    <a:pt x="1808675" y="82204"/>
                    <a:pt x="1814545" y="167455"/>
                  </a:cubicBezTo>
                  <a:cubicBezTo>
                    <a:pt x="1829168" y="365644"/>
                    <a:pt x="1829631" y="439964"/>
                    <a:pt x="1814545" y="586082"/>
                  </a:cubicBezTo>
                  <a:lnTo>
                    <a:pt x="1814545" y="586082"/>
                  </a:lnTo>
                  <a:cubicBezTo>
                    <a:pt x="1807689" y="639344"/>
                    <a:pt x="1825519" y="729732"/>
                    <a:pt x="1814545" y="837260"/>
                  </a:cubicBezTo>
                  <a:lnTo>
                    <a:pt x="1814545" y="837257"/>
                  </a:lnTo>
                  <a:cubicBezTo>
                    <a:pt x="1813602" y="943894"/>
                    <a:pt x="1754916" y="998808"/>
                    <a:pt x="1647090" y="1004712"/>
                  </a:cubicBezTo>
                  <a:cubicBezTo>
                    <a:pt x="1475035" y="1022947"/>
                    <a:pt x="1391575" y="986959"/>
                    <a:pt x="1228306" y="1004712"/>
                  </a:cubicBezTo>
                  <a:cubicBezTo>
                    <a:pt x="1065037" y="1022465"/>
                    <a:pt x="951034" y="1013119"/>
                    <a:pt x="756060" y="1004712"/>
                  </a:cubicBezTo>
                  <a:cubicBezTo>
                    <a:pt x="616428" y="1019926"/>
                    <a:pt x="409645" y="999658"/>
                    <a:pt x="302424" y="1004712"/>
                  </a:cubicBezTo>
                  <a:lnTo>
                    <a:pt x="302424" y="1004712"/>
                  </a:lnTo>
                  <a:cubicBezTo>
                    <a:pt x="269818" y="1005179"/>
                    <a:pt x="219387" y="1003919"/>
                    <a:pt x="167455" y="1004712"/>
                  </a:cubicBezTo>
                  <a:cubicBezTo>
                    <a:pt x="55101" y="993175"/>
                    <a:pt x="11483" y="921888"/>
                    <a:pt x="0" y="837257"/>
                  </a:cubicBezTo>
                  <a:lnTo>
                    <a:pt x="0" y="837260"/>
                  </a:lnTo>
                  <a:cubicBezTo>
                    <a:pt x="-179361" y="812243"/>
                    <a:pt x="-308785" y="779672"/>
                    <a:pt x="-465485" y="737891"/>
                  </a:cubicBezTo>
                  <a:cubicBezTo>
                    <a:pt x="-305708" y="710172"/>
                    <a:pt x="-176538" y="656378"/>
                    <a:pt x="0" y="586082"/>
                  </a:cubicBezTo>
                  <a:cubicBezTo>
                    <a:pt x="14768" y="403008"/>
                    <a:pt x="-7102" y="262073"/>
                    <a:pt x="0" y="167455"/>
                  </a:cubicBezTo>
                  <a:close/>
                </a:path>
                <a:path w="1814545" h="1004712" stroke="0" extrusionOk="0">
                  <a:moveTo>
                    <a:pt x="0" y="167455"/>
                  </a:moveTo>
                  <a:cubicBezTo>
                    <a:pt x="247" y="77691"/>
                    <a:pt x="60562" y="-8739"/>
                    <a:pt x="167455" y="0"/>
                  </a:cubicBezTo>
                  <a:cubicBezTo>
                    <a:pt x="219317" y="-5220"/>
                    <a:pt x="236006" y="605"/>
                    <a:pt x="302424" y="0"/>
                  </a:cubicBezTo>
                  <a:lnTo>
                    <a:pt x="302424" y="0"/>
                  </a:lnTo>
                  <a:cubicBezTo>
                    <a:pt x="443097" y="21999"/>
                    <a:pt x="565055" y="19207"/>
                    <a:pt x="756060" y="0"/>
                  </a:cubicBezTo>
                  <a:cubicBezTo>
                    <a:pt x="882182" y="-4490"/>
                    <a:pt x="1017369" y="19702"/>
                    <a:pt x="1210485" y="0"/>
                  </a:cubicBezTo>
                  <a:cubicBezTo>
                    <a:pt x="1403601" y="-19702"/>
                    <a:pt x="1440670" y="15359"/>
                    <a:pt x="1647090" y="0"/>
                  </a:cubicBezTo>
                  <a:cubicBezTo>
                    <a:pt x="1720677" y="10801"/>
                    <a:pt x="1823122" y="68937"/>
                    <a:pt x="1814545" y="167455"/>
                  </a:cubicBezTo>
                  <a:cubicBezTo>
                    <a:pt x="1831303" y="365361"/>
                    <a:pt x="1827160" y="493637"/>
                    <a:pt x="1814545" y="586082"/>
                  </a:cubicBezTo>
                  <a:lnTo>
                    <a:pt x="1814545" y="586082"/>
                  </a:lnTo>
                  <a:cubicBezTo>
                    <a:pt x="1824217" y="657030"/>
                    <a:pt x="1809376" y="737866"/>
                    <a:pt x="1814545" y="837260"/>
                  </a:cubicBezTo>
                  <a:lnTo>
                    <a:pt x="1814545" y="837257"/>
                  </a:lnTo>
                  <a:cubicBezTo>
                    <a:pt x="1809705" y="908669"/>
                    <a:pt x="1725730" y="1000730"/>
                    <a:pt x="1647090" y="1004712"/>
                  </a:cubicBezTo>
                  <a:cubicBezTo>
                    <a:pt x="1445111" y="1025680"/>
                    <a:pt x="1318824" y="992279"/>
                    <a:pt x="1201575" y="1004712"/>
                  </a:cubicBezTo>
                  <a:cubicBezTo>
                    <a:pt x="1084326" y="1017145"/>
                    <a:pt x="948509" y="993362"/>
                    <a:pt x="756060" y="1004712"/>
                  </a:cubicBezTo>
                  <a:cubicBezTo>
                    <a:pt x="601955" y="1004237"/>
                    <a:pt x="510225" y="1001061"/>
                    <a:pt x="302424" y="1004712"/>
                  </a:cubicBezTo>
                  <a:lnTo>
                    <a:pt x="302424" y="1004712"/>
                  </a:lnTo>
                  <a:cubicBezTo>
                    <a:pt x="267451" y="998364"/>
                    <a:pt x="209715" y="1002960"/>
                    <a:pt x="167455" y="1004712"/>
                  </a:cubicBezTo>
                  <a:cubicBezTo>
                    <a:pt x="57382" y="1018185"/>
                    <a:pt x="-8697" y="915251"/>
                    <a:pt x="0" y="837257"/>
                  </a:cubicBezTo>
                  <a:lnTo>
                    <a:pt x="0" y="837260"/>
                  </a:lnTo>
                  <a:cubicBezTo>
                    <a:pt x="-146338" y="803443"/>
                    <a:pt x="-343275" y="764962"/>
                    <a:pt x="-465485" y="737891"/>
                  </a:cubicBezTo>
                  <a:cubicBezTo>
                    <a:pt x="-365816" y="710447"/>
                    <a:pt x="-153353" y="626353"/>
                    <a:pt x="0" y="586082"/>
                  </a:cubicBezTo>
                  <a:cubicBezTo>
                    <a:pt x="17560" y="380660"/>
                    <a:pt x="9600" y="264664"/>
                    <a:pt x="0" y="167455"/>
                  </a:cubicBezTo>
                  <a:close/>
                </a:path>
              </a:pathLst>
            </a:custGeom>
            <a:solidFill>
              <a:srgbClr val="ACFCE8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75653"/>
                        <a:gd name="adj2" fmla="val 23443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80" name="หัวข้อ">
              <a:extLst>
                <a:ext uri="{FF2B5EF4-FFF2-40B4-BE49-F238E27FC236}">
                  <a16:creationId xmlns:a16="http://schemas.microsoft.com/office/drawing/2014/main" id="{D6333013-E988-4901-BA68-49B944A21876}"/>
                </a:ext>
              </a:extLst>
            </p:cNvPr>
            <p:cNvSpPr txBox="1"/>
            <p:nvPr/>
          </p:nvSpPr>
          <p:spPr>
            <a:xfrm>
              <a:off x="8003265" y="3590455"/>
              <a:ext cx="1826544" cy="86177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1,000 ก. </a:t>
              </a:r>
              <a:endParaRPr lang="en-US" sz="2500" dirty="0">
                <a:latin typeface="Itim" panose="00000500000000000000" pitchFamily="2" charset="-34"/>
                <a:cs typeface="Itim" panose="00000500000000000000" pitchFamily="2" charset="-34"/>
              </a:endParaRPr>
            </a:p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เท่ากับ</a:t>
              </a:r>
              <a:r>
                <a:rPr lang="en-US" sz="2500" dirty="0">
                  <a:latin typeface="Itim" panose="00000500000000000000" pitchFamily="2" charset="-34"/>
                  <a:cs typeface="Itim" panose="00000500000000000000" pitchFamily="2" charset="-34"/>
                </a:rPr>
                <a:t> 1</a:t>
              </a: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 กก.</a:t>
              </a:r>
              <a:endParaRPr lang="th-TH" sz="25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106F9F5-3B9F-49AB-BDED-076C1A9153ED}"/>
              </a:ext>
            </a:extLst>
          </p:cNvPr>
          <p:cNvGrpSpPr/>
          <p:nvPr/>
        </p:nvGrpSpPr>
        <p:grpSpPr>
          <a:xfrm>
            <a:off x="253658" y="135711"/>
            <a:ext cx="11370721" cy="1373049"/>
            <a:chOff x="253658" y="135711"/>
            <a:chExt cx="11370721" cy="1373049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435C601-2E61-4EB3-9D66-ED409048F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031" y="251246"/>
              <a:ext cx="11024348" cy="1257514"/>
            </a:xfrm>
            <a:prstGeom prst="rect">
              <a:avLst/>
            </a:prstGeom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4B223BFE-C9C6-4F2D-8542-F9F0C5E11EC5}"/>
                </a:ext>
              </a:extLst>
            </p:cNvPr>
            <p:cNvGrpSpPr/>
            <p:nvPr/>
          </p:nvGrpSpPr>
          <p:grpSpPr>
            <a:xfrm>
              <a:off x="253658" y="135711"/>
              <a:ext cx="1146415" cy="1164882"/>
              <a:chOff x="678134" y="2484634"/>
              <a:chExt cx="1146415" cy="1164882"/>
            </a:xfrm>
          </p:grpSpPr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id="{E7DA3D04-C2D7-4379-AF11-B5A79A4BE9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61" name="หัวข้อ">
                <a:extLst>
                  <a:ext uri="{FF2B5EF4-FFF2-40B4-BE49-F238E27FC236}">
                    <a16:creationId xmlns:a16="http://schemas.microsoft.com/office/drawing/2014/main" id="{3AF5E7B1-DB49-41A7-AB0F-9DF691D640E4}"/>
                  </a:ext>
                </a:extLst>
              </p:cNvPr>
              <p:cNvSpPr txBox="1"/>
              <p:nvPr/>
            </p:nvSpPr>
            <p:spPr>
              <a:xfrm>
                <a:off x="992097" y="248463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4</a:t>
                </a:r>
              </a:p>
            </p:txBody>
          </p:sp>
        </p:grpSp>
        <p:sp>
          <p:nvSpPr>
            <p:cNvPr id="59" name="หัวข้อ">
              <a:extLst>
                <a:ext uri="{FF2B5EF4-FFF2-40B4-BE49-F238E27FC236}">
                  <a16:creationId xmlns:a16="http://schemas.microsoft.com/office/drawing/2014/main" id="{65E8BCC8-F44F-4AFF-AFE4-C8BA5B4293B8}"/>
                </a:ext>
              </a:extLst>
            </p:cNvPr>
            <p:cNvSpPr txBox="1"/>
            <p:nvPr/>
          </p:nvSpPr>
          <p:spPr>
            <a:xfrm>
              <a:off x="1464645" y="373680"/>
              <a:ext cx="10127324" cy="101822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คุณย่าหนัก 55 กิโลกรัม 600 กรัม คุณปู่หนักมากกว่าคุณย่า 5,800 กรัม</a:t>
              </a:r>
            </a:p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คุณปู่หนักเท่าไร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761B989-B052-4EBD-BC49-4CFAC931DC87}"/>
              </a:ext>
            </a:extLst>
          </p:cNvPr>
          <p:cNvGrpSpPr/>
          <p:nvPr/>
        </p:nvGrpSpPr>
        <p:grpSpPr>
          <a:xfrm>
            <a:off x="8235183" y="1158778"/>
            <a:ext cx="2962935" cy="534532"/>
            <a:chOff x="6920533" y="3523440"/>
            <a:chExt cx="2943467" cy="534532"/>
          </a:xfrm>
        </p:grpSpPr>
        <p:sp>
          <p:nvSpPr>
            <p:cNvPr id="50" name="Speech Bubble: Rectangle with Corners Rounded 49">
              <a:extLst>
                <a:ext uri="{FF2B5EF4-FFF2-40B4-BE49-F238E27FC236}">
                  <a16:creationId xmlns:a16="http://schemas.microsoft.com/office/drawing/2014/main" id="{A9A10529-57A1-4FD1-8065-57F9FE860A44}"/>
                </a:ext>
              </a:extLst>
            </p:cNvPr>
            <p:cNvSpPr/>
            <p:nvPr/>
          </p:nvSpPr>
          <p:spPr>
            <a:xfrm>
              <a:off x="6973523" y="3523440"/>
              <a:ext cx="2814006" cy="530869"/>
            </a:xfrm>
            <a:custGeom>
              <a:avLst/>
              <a:gdLst>
                <a:gd name="connsiteX0" fmla="*/ 0 w 2814006"/>
                <a:gd name="connsiteY0" fmla="*/ 88480 h 530869"/>
                <a:gd name="connsiteX1" fmla="*/ 88480 w 2814006"/>
                <a:gd name="connsiteY1" fmla="*/ 0 h 530869"/>
                <a:gd name="connsiteX2" fmla="*/ 590624 w 2814006"/>
                <a:gd name="connsiteY2" fmla="*/ 0 h 530869"/>
                <a:gd name="connsiteX3" fmla="*/ 1139360 w 2814006"/>
                <a:gd name="connsiteY3" fmla="*/ 0 h 530869"/>
                <a:gd name="connsiteX4" fmla="*/ 1641504 w 2814006"/>
                <a:gd name="connsiteY4" fmla="*/ 0 h 530869"/>
                <a:gd name="connsiteX5" fmla="*/ 1843849 w 2814006"/>
                <a:gd name="connsiteY5" fmla="*/ -282114 h 530869"/>
                <a:gd name="connsiteX6" fmla="*/ 2345005 w 2814006"/>
                <a:gd name="connsiteY6" fmla="*/ 0 h 530869"/>
                <a:gd name="connsiteX7" fmla="*/ 2725526 w 2814006"/>
                <a:gd name="connsiteY7" fmla="*/ 0 h 530869"/>
                <a:gd name="connsiteX8" fmla="*/ 2814006 w 2814006"/>
                <a:gd name="connsiteY8" fmla="*/ 88480 h 530869"/>
                <a:gd name="connsiteX9" fmla="*/ 2814006 w 2814006"/>
                <a:gd name="connsiteY9" fmla="*/ 88478 h 530869"/>
                <a:gd name="connsiteX10" fmla="*/ 2814006 w 2814006"/>
                <a:gd name="connsiteY10" fmla="*/ 88478 h 530869"/>
                <a:gd name="connsiteX11" fmla="*/ 2814006 w 2814006"/>
                <a:gd name="connsiteY11" fmla="*/ 221195 h 530869"/>
                <a:gd name="connsiteX12" fmla="*/ 2814006 w 2814006"/>
                <a:gd name="connsiteY12" fmla="*/ 442389 h 530869"/>
                <a:gd name="connsiteX13" fmla="*/ 2725526 w 2814006"/>
                <a:gd name="connsiteY13" fmla="*/ 530869 h 530869"/>
                <a:gd name="connsiteX14" fmla="*/ 2345005 w 2814006"/>
                <a:gd name="connsiteY14" fmla="*/ 530869 h 530869"/>
                <a:gd name="connsiteX15" fmla="*/ 2014360 w 2814006"/>
                <a:gd name="connsiteY15" fmla="*/ 530869 h 530869"/>
                <a:gd name="connsiteX16" fmla="*/ 1641504 w 2814006"/>
                <a:gd name="connsiteY16" fmla="*/ 530869 h 530869"/>
                <a:gd name="connsiteX17" fmla="*/ 1641504 w 2814006"/>
                <a:gd name="connsiteY17" fmla="*/ 530869 h 530869"/>
                <a:gd name="connsiteX18" fmla="*/ 1092769 w 2814006"/>
                <a:gd name="connsiteY18" fmla="*/ 530869 h 530869"/>
                <a:gd name="connsiteX19" fmla="*/ 559564 w 2814006"/>
                <a:gd name="connsiteY19" fmla="*/ 530869 h 530869"/>
                <a:gd name="connsiteX20" fmla="*/ 88480 w 2814006"/>
                <a:gd name="connsiteY20" fmla="*/ 530869 h 530869"/>
                <a:gd name="connsiteX21" fmla="*/ 0 w 2814006"/>
                <a:gd name="connsiteY21" fmla="*/ 442389 h 530869"/>
                <a:gd name="connsiteX22" fmla="*/ 0 w 2814006"/>
                <a:gd name="connsiteY22" fmla="*/ 221195 h 530869"/>
                <a:gd name="connsiteX23" fmla="*/ 0 w 2814006"/>
                <a:gd name="connsiteY23" fmla="*/ 88478 h 530869"/>
                <a:gd name="connsiteX24" fmla="*/ 0 w 2814006"/>
                <a:gd name="connsiteY24" fmla="*/ 88478 h 530869"/>
                <a:gd name="connsiteX25" fmla="*/ 0 w 2814006"/>
                <a:gd name="connsiteY25" fmla="*/ 88480 h 530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14006" h="530869" fill="none" extrusionOk="0">
                  <a:moveTo>
                    <a:pt x="0" y="88480"/>
                  </a:moveTo>
                  <a:cubicBezTo>
                    <a:pt x="-7974" y="36300"/>
                    <a:pt x="46246" y="-3152"/>
                    <a:pt x="88480" y="0"/>
                  </a:cubicBezTo>
                  <a:cubicBezTo>
                    <a:pt x="253675" y="20776"/>
                    <a:pt x="348551" y="-3551"/>
                    <a:pt x="590624" y="0"/>
                  </a:cubicBezTo>
                  <a:cubicBezTo>
                    <a:pt x="832697" y="3551"/>
                    <a:pt x="918723" y="764"/>
                    <a:pt x="1139360" y="0"/>
                  </a:cubicBezTo>
                  <a:cubicBezTo>
                    <a:pt x="1359997" y="-764"/>
                    <a:pt x="1402677" y="6862"/>
                    <a:pt x="1641504" y="0"/>
                  </a:cubicBezTo>
                  <a:cubicBezTo>
                    <a:pt x="1696292" y="-57501"/>
                    <a:pt x="1755484" y="-140560"/>
                    <a:pt x="1843849" y="-282114"/>
                  </a:cubicBezTo>
                  <a:cubicBezTo>
                    <a:pt x="1986371" y="-194115"/>
                    <a:pt x="2217025" y="-48708"/>
                    <a:pt x="2345005" y="0"/>
                  </a:cubicBezTo>
                  <a:cubicBezTo>
                    <a:pt x="2510468" y="-10162"/>
                    <a:pt x="2584764" y="-7926"/>
                    <a:pt x="2725526" y="0"/>
                  </a:cubicBezTo>
                  <a:cubicBezTo>
                    <a:pt x="2772842" y="-359"/>
                    <a:pt x="2807144" y="30597"/>
                    <a:pt x="2814006" y="88480"/>
                  </a:cubicBezTo>
                  <a:lnTo>
                    <a:pt x="2814006" y="88478"/>
                  </a:lnTo>
                  <a:lnTo>
                    <a:pt x="2814006" y="88478"/>
                  </a:lnTo>
                  <a:cubicBezTo>
                    <a:pt x="2810467" y="120526"/>
                    <a:pt x="2817975" y="157865"/>
                    <a:pt x="2814006" y="221195"/>
                  </a:cubicBezTo>
                  <a:cubicBezTo>
                    <a:pt x="2817240" y="328089"/>
                    <a:pt x="2822519" y="347403"/>
                    <a:pt x="2814006" y="442389"/>
                  </a:cubicBezTo>
                  <a:cubicBezTo>
                    <a:pt x="2810414" y="496797"/>
                    <a:pt x="2777519" y="530906"/>
                    <a:pt x="2725526" y="530869"/>
                  </a:cubicBezTo>
                  <a:cubicBezTo>
                    <a:pt x="2588382" y="515939"/>
                    <a:pt x="2527536" y="543450"/>
                    <a:pt x="2345005" y="530869"/>
                  </a:cubicBezTo>
                  <a:cubicBezTo>
                    <a:pt x="2216212" y="547022"/>
                    <a:pt x="2171147" y="525000"/>
                    <a:pt x="2014360" y="530869"/>
                  </a:cubicBezTo>
                  <a:cubicBezTo>
                    <a:pt x="1857574" y="536738"/>
                    <a:pt x="1815805" y="527989"/>
                    <a:pt x="1641504" y="530869"/>
                  </a:cubicBezTo>
                  <a:lnTo>
                    <a:pt x="1641504" y="530869"/>
                  </a:lnTo>
                  <a:cubicBezTo>
                    <a:pt x="1480476" y="543240"/>
                    <a:pt x="1268747" y="513821"/>
                    <a:pt x="1092769" y="530869"/>
                  </a:cubicBezTo>
                  <a:cubicBezTo>
                    <a:pt x="916792" y="547917"/>
                    <a:pt x="715586" y="511432"/>
                    <a:pt x="559564" y="530869"/>
                  </a:cubicBezTo>
                  <a:cubicBezTo>
                    <a:pt x="403542" y="550306"/>
                    <a:pt x="238868" y="517735"/>
                    <a:pt x="88480" y="530869"/>
                  </a:cubicBezTo>
                  <a:cubicBezTo>
                    <a:pt x="48236" y="528814"/>
                    <a:pt x="4004" y="500939"/>
                    <a:pt x="0" y="442389"/>
                  </a:cubicBezTo>
                  <a:cubicBezTo>
                    <a:pt x="1011" y="348280"/>
                    <a:pt x="-3347" y="317269"/>
                    <a:pt x="0" y="221195"/>
                  </a:cubicBezTo>
                  <a:cubicBezTo>
                    <a:pt x="1307" y="183815"/>
                    <a:pt x="4408" y="153951"/>
                    <a:pt x="0" y="88478"/>
                  </a:cubicBezTo>
                  <a:lnTo>
                    <a:pt x="0" y="88478"/>
                  </a:lnTo>
                  <a:lnTo>
                    <a:pt x="0" y="88480"/>
                  </a:lnTo>
                  <a:close/>
                </a:path>
                <a:path w="2814006" h="530869" stroke="0" extrusionOk="0">
                  <a:moveTo>
                    <a:pt x="0" y="88480"/>
                  </a:moveTo>
                  <a:cubicBezTo>
                    <a:pt x="1098" y="51692"/>
                    <a:pt x="35010" y="-2792"/>
                    <a:pt x="88480" y="0"/>
                  </a:cubicBezTo>
                  <a:cubicBezTo>
                    <a:pt x="237578" y="22366"/>
                    <a:pt x="476543" y="23363"/>
                    <a:pt x="606155" y="0"/>
                  </a:cubicBezTo>
                  <a:cubicBezTo>
                    <a:pt x="735767" y="-23363"/>
                    <a:pt x="857613" y="4445"/>
                    <a:pt x="1077239" y="0"/>
                  </a:cubicBezTo>
                  <a:cubicBezTo>
                    <a:pt x="1296865" y="-4445"/>
                    <a:pt x="1391580" y="18114"/>
                    <a:pt x="1641504" y="0"/>
                  </a:cubicBezTo>
                  <a:cubicBezTo>
                    <a:pt x="1738819" y="-134517"/>
                    <a:pt x="1788587" y="-224559"/>
                    <a:pt x="1843849" y="-282114"/>
                  </a:cubicBezTo>
                  <a:cubicBezTo>
                    <a:pt x="1991017" y="-171389"/>
                    <a:pt x="2202830" y="-55240"/>
                    <a:pt x="2345005" y="0"/>
                  </a:cubicBezTo>
                  <a:cubicBezTo>
                    <a:pt x="2434425" y="3118"/>
                    <a:pt x="2624971" y="-12098"/>
                    <a:pt x="2725526" y="0"/>
                  </a:cubicBezTo>
                  <a:cubicBezTo>
                    <a:pt x="2784870" y="-3488"/>
                    <a:pt x="2812253" y="41495"/>
                    <a:pt x="2814006" y="88480"/>
                  </a:cubicBezTo>
                  <a:lnTo>
                    <a:pt x="2814006" y="88478"/>
                  </a:lnTo>
                  <a:lnTo>
                    <a:pt x="2814006" y="88478"/>
                  </a:lnTo>
                  <a:cubicBezTo>
                    <a:pt x="2808621" y="141400"/>
                    <a:pt x="2816996" y="167712"/>
                    <a:pt x="2814006" y="221195"/>
                  </a:cubicBezTo>
                  <a:cubicBezTo>
                    <a:pt x="2814167" y="331289"/>
                    <a:pt x="2821894" y="342514"/>
                    <a:pt x="2814006" y="442389"/>
                  </a:cubicBezTo>
                  <a:cubicBezTo>
                    <a:pt x="2804792" y="484433"/>
                    <a:pt x="2775460" y="524091"/>
                    <a:pt x="2725526" y="530869"/>
                  </a:cubicBezTo>
                  <a:cubicBezTo>
                    <a:pt x="2539640" y="522514"/>
                    <a:pt x="2467706" y="540305"/>
                    <a:pt x="2345005" y="530869"/>
                  </a:cubicBezTo>
                  <a:cubicBezTo>
                    <a:pt x="2268395" y="537798"/>
                    <a:pt x="2081119" y="537363"/>
                    <a:pt x="1986219" y="530869"/>
                  </a:cubicBezTo>
                  <a:cubicBezTo>
                    <a:pt x="1891319" y="524375"/>
                    <a:pt x="1722723" y="538701"/>
                    <a:pt x="1641504" y="530869"/>
                  </a:cubicBezTo>
                  <a:lnTo>
                    <a:pt x="1641504" y="530869"/>
                  </a:lnTo>
                  <a:cubicBezTo>
                    <a:pt x="1393666" y="518398"/>
                    <a:pt x="1376454" y="505577"/>
                    <a:pt x="1123829" y="530869"/>
                  </a:cubicBezTo>
                  <a:cubicBezTo>
                    <a:pt x="871205" y="556161"/>
                    <a:pt x="765541" y="507885"/>
                    <a:pt x="606155" y="530869"/>
                  </a:cubicBezTo>
                  <a:cubicBezTo>
                    <a:pt x="446769" y="553853"/>
                    <a:pt x="192115" y="518165"/>
                    <a:pt x="88480" y="530869"/>
                  </a:cubicBezTo>
                  <a:cubicBezTo>
                    <a:pt x="34877" y="533998"/>
                    <a:pt x="6640" y="493764"/>
                    <a:pt x="0" y="442389"/>
                  </a:cubicBezTo>
                  <a:cubicBezTo>
                    <a:pt x="6743" y="357532"/>
                    <a:pt x="-5399" y="326635"/>
                    <a:pt x="0" y="221195"/>
                  </a:cubicBezTo>
                  <a:cubicBezTo>
                    <a:pt x="5381" y="170964"/>
                    <a:pt x="-5496" y="132664"/>
                    <a:pt x="0" y="88478"/>
                  </a:cubicBezTo>
                  <a:lnTo>
                    <a:pt x="0" y="88478"/>
                  </a:lnTo>
                  <a:lnTo>
                    <a:pt x="0" y="88480"/>
                  </a:lnTo>
                  <a:close/>
                </a:path>
              </a:pathLst>
            </a:custGeom>
            <a:solidFill>
              <a:srgbClr val="ACFCE8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15524"/>
                        <a:gd name="adj2" fmla="val -103142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C618D1B5-297C-4DCB-B8CB-B8808B773FBB}"/>
                </a:ext>
              </a:extLst>
            </p:cNvPr>
            <p:cNvSpPr txBox="1"/>
            <p:nvPr/>
          </p:nvSpPr>
          <p:spPr>
            <a:xfrm>
              <a:off x="6920533" y="3565529"/>
              <a:ext cx="2943467" cy="4924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5 กิโลกรัม 800 กรัม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68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40" grpId="0"/>
      <p:bldP spid="42" grpId="0"/>
      <p:bldP spid="32" grpId="0"/>
      <p:bldP spid="33" grpId="0"/>
      <p:bldP spid="43" grpId="0"/>
      <p:bldP spid="67" grpId="0"/>
      <p:bldP spid="68" grpId="0"/>
      <p:bldP spid="69" grpId="0"/>
      <p:bldP spid="70" grpId="0"/>
      <p:bldP spid="74" grpId="0"/>
      <p:bldP spid="7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F72F6C4-279B-4072-ABA4-8015091A6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DBD35AB-B219-4B8A-AABA-680E0237E2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3541" y="407383"/>
            <a:ext cx="1574156" cy="1500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F2C2DD-6420-4EC8-BFBE-A7A33860C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41" y="3888299"/>
            <a:ext cx="948267" cy="948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60B92C-1096-47FF-B293-8666383462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25" y="4539536"/>
            <a:ext cx="694963" cy="6949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2B3C2F-FDFE-48BD-916F-326D90B2C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89" y="4270682"/>
            <a:ext cx="845679" cy="8456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1C6DD9-0ADF-4D2A-A520-B5C90A4D1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337" y="4379347"/>
            <a:ext cx="1005187" cy="10051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AB2C0A-76DB-4103-8DE2-3C307D9FD7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016" y="3841878"/>
            <a:ext cx="1005187" cy="10051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62CB68-A2C0-4B9A-844C-D114FCC5D2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917" y="4568574"/>
            <a:ext cx="815960" cy="8159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2542309" y="2320472"/>
            <a:ext cx="710738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การวัดน้ำหนักเป็นกิโลกรัมและขีด</a:t>
            </a:r>
          </a:p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กิโลกรัมและกรัม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4B79D5-3374-4107-8A4A-72F52BA9F270}"/>
              </a:ext>
            </a:extLst>
          </p:cNvPr>
          <p:cNvSpPr txBox="1"/>
          <p:nvPr/>
        </p:nvSpPr>
        <p:spPr>
          <a:xfrm>
            <a:off x="2513276" y="4211445"/>
            <a:ext cx="7165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วัดและบอกน้ำหนัก</a:t>
            </a:r>
          </a:p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เป็นกิโลกรัมและขีด กิโลกรัมและกรัม</a:t>
            </a:r>
            <a:endParaRPr lang="th-TH" sz="32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4A6806-4BBB-4B7B-9D32-7F954BBB7C3C}"/>
              </a:ext>
            </a:extLst>
          </p:cNvPr>
          <p:cNvSpPr txBox="1"/>
          <p:nvPr/>
        </p:nvSpPr>
        <p:spPr>
          <a:xfrm>
            <a:off x="4898021" y="3664378"/>
            <a:ext cx="2395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endParaRPr lang="th-TH" sz="32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8204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raphic 220">
            <a:extLst>
              <a:ext uri="{FF2B5EF4-FFF2-40B4-BE49-F238E27FC236}">
                <a16:creationId xmlns:a16="http://schemas.microsoft.com/office/drawing/2014/main" id="{086A5312-6696-48B3-9614-D39608A63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CD7F4A-8B69-4E4F-9F6C-30FBF45BD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582" y="2303266"/>
            <a:ext cx="3179016" cy="335303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AB8BD35-CFE1-476A-8819-03224770D371}"/>
              </a:ext>
            </a:extLst>
          </p:cNvPr>
          <p:cNvGrpSpPr/>
          <p:nvPr/>
        </p:nvGrpSpPr>
        <p:grpSpPr>
          <a:xfrm>
            <a:off x="2346768" y="778556"/>
            <a:ext cx="8077200" cy="979124"/>
            <a:chOff x="2057400" y="778556"/>
            <a:chExt cx="8077200" cy="97912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8A0C7AC-DE1E-4ED8-AA93-6B4AC3061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5">
                  <a:lumMod val="40000"/>
                  <a:lumOff val="6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057400" y="778556"/>
              <a:ext cx="8077200" cy="97912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0608AD-3320-489B-B6A3-59D5699207EC}"/>
                </a:ext>
              </a:extLst>
            </p:cNvPr>
            <p:cNvSpPr txBox="1"/>
            <p:nvPr/>
          </p:nvSpPr>
          <p:spPr>
            <a:xfrm>
              <a:off x="2194560" y="954280"/>
              <a:ext cx="780288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dirty="0">
                  <a:effectLst>
                    <a:glow rad="1397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เครื่องชั่งดิจิทัลหรือเครื่องชั่งแบบใช้ตัวเลข</a:t>
              </a:r>
              <a:endParaRPr lang="en-US" sz="3600" dirty="0">
                <a:effectLst>
                  <a:glow rad="1397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02F7CE3-B1DF-4E85-B283-0A410CDC3F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197" y="696075"/>
            <a:ext cx="1229891" cy="114408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0BE3774-D709-4A0F-A51C-04042E7D6FA0}"/>
              </a:ext>
            </a:extLst>
          </p:cNvPr>
          <p:cNvSpPr txBox="1"/>
          <p:nvPr/>
        </p:nvSpPr>
        <p:spPr>
          <a:xfrm>
            <a:off x="6886806" y="2200705"/>
            <a:ext cx="245726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22.3 กิโลกรัม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14E3D20-3E19-418B-AB7A-A708A19CAACF}"/>
              </a:ext>
            </a:extLst>
          </p:cNvPr>
          <p:cNvGrpSpPr/>
          <p:nvPr/>
        </p:nvGrpSpPr>
        <p:grpSpPr>
          <a:xfrm>
            <a:off x="4521760" y="3866653"/>
            <a:ext cx="6849872" cy="584775"/>
            <a:chOff x="4196080" y="3628088"/>
            <a:chExt cx="6849872" cy="58477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9C78FDE-65A5-4E28-8446-2838F8A88FCB}"/>
                </a:ext>
              </a:extLst>
            </p:cNvPr>
            <p:cNvSpPr txBox="1"/>
            <p:nvPr/>
          </p:nvSpPr>
          <p:spPr>
            <a:xfrm>
              <a:off x="4196080" y="3628088"/>
              <a:ext cx="155448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หมายถึง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CDFE48-1614-4213-8482-795FF5EE258E}"/>
                </a:ext>
              </a:extLst>
            </p:cNvPr>
            <p:cNvSpPr txBox="1"/>
            <p:nvPr/>
          </p:nvSpPr>
          <p:spPr>
            <a:xfrm>
              <a:off x="5659120" y="3628088"/>
              <a:ext cx="538683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น้ำหนัก ........ กิโลกรัม .......... ขีด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E2E6B63-7F98-46E2-8F29-66408967BC88}"/>
              </a:ext>
            </a:extLst>
          </p:cNvPr>
          <p:cNvGrpSpPr/>
          <p:nvPr/>
        </p:nvGrpSpPr>
        <p:grpSpPr>
          <a:xfrm>
            <a:off x="4521760" y="4688051"/>
            <a:ext cx="7569822" cy="584775"/>
            <a:chOff x="4196080" y="4501184"/>
            <a:chExt cx="7569822" cy="58477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A546361-F46F-4FAD-852C-79294A41B516}"/>
                </a:ext>
              </a:extLst>
            </p:cNvPr>
            <p:cNvSpPr txBox="1"/>
            <p:nvPr/>
          </p:nvSpPr>
          <p:spPr>
            <a:xfrm>
              <a:off x="4196080" y="4501184"/>
              <a:ext cx="155448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หรือ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E5F5B00-9C62-4DBD-806F-8505761183DA}"/>
                </a:ext>
              </a:extLst>
            </p:cNvPr>
            <p:cNvSpPr txBox="1"/>
            <p:nvPr/>
          </p:nvSpPr>
          <p:spPr>
            <a:xfrm>
              <a:off x="5659120" y="4501184"/>
              <a:ext cx="610678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น้ำหนัก ........ กิโลกรัม .......... กรัม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64D53B8-4AB7-43F2-A997-0986847CCEAF}"/>
              </a:ext>
            </a:extLst>
          </p:cNvPr>
          <p:cNvSpPr txBox="1"/>
          <p:nvPr/>
        </p:nvSpPr>
        <p:spPr>
          <a:xfrm>
            <a:off x="7364577" y="3760761"/>
            <a:ext cx="7301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22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D708B1-B35C-4998-8823-2A2B5C09778B}"/>
              </a:ext>
            </a:extLst>
          </p:cNvPr>
          <p:cNvSpPr txBox="1"/>
          <p:nvPr/>
        </p:nvSpPr>
        <p:spPr>
          <a:xfrm>
            <a:off x="9557804" y="3760761"/>
            <a:ext cx="11828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9A4A96-15F8-4A00-AD44-639035DE952D}"/>
              </a:ext>
            </a:extLst>
          </p:cNvPr>
          <p:cNvSpPr txBox="1"/>
          <p:nvPr/>
        </p:nvSpPr>
        <p:spPr>
          <a:xfrm>
            <a:off x="7364577" y="4600363"/>
            <a:ext cx="7301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22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5E1C23-3B11-4306-92CE-AE54C3C10CDA}"/>
              </a:ext>
            </a:extLst>
          </p:cNvPr>
          <p:cNvSpPr txBox="1"/>
          <p:nvPr/>
        </p:nvSpPr>
        <p:spPr>
          <a:xfrm>
            <a:off x="9480465" y="4600363"/>
            <a:ext cx="126023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300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189A60-221E-45CD-BFCF-66862294D517}"/>
              </a:ext>
            </a:extLst>
          </p:cNvPr>
          <p:cNvSpPr txBox="1"/>
          <p:nvPr/>
        </p:nvSpPr>
        <p:spPr>
          <a:xfrm>
            <a:off x="4596516" y="3045254"/>
            <a:ext cx="756982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อ่านว่า ...................................................... 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94698B9-8CB8-4A2F-B2B7-EE2ADABB58FA}"/>
              </a:ext>
            </a:extLst>
          </p:cNvPr>
          <p:cNvSpPr txBox="1"/>
          <p:nvPr/>
        </p:nvSpPr>
        <p:spPr>
          <a:xfrm>
            <a:off x="5777966" y="2849191"/>
            <a:ext cx="44876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ยี่สิบสองจุดสามกิโลกรัม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515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7" grpId="0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615808"/>
            <a:ext cx="11493661" cy="2010452"/>
          </a:xfrm>
          <a:prstGeom prst="roundRect">
            <a:avLst>
              <a:gd name="adj" fmla="val 14251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91B9C5-B140-4A49-9B24-01C8839128BE}"/>
              </a:ext>
            </a:extLst>
          </p:cNvPr>
          <p:cNvGrpSpPr/>
          <p:nvPr/>
        </p:nvGrpSpPr>
        <p:grpSpPr>
          <a:xfrm>
            <a:off x="1428756" y="1786358"/>
            <a:ext cx="1804792" cy="574379"/>
            <a:chOff x="699796" y="3227654"/>
            <a:chExt cx="1865603" cy="5743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6CE278-1348-4DF9-9757-50DA47C7A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CC1D1C-36FF-4967-8228-2144562053B7}"/>
                </a:ext>
              </a:extLst>
            </p:cNvPr>
            <p:cNvSpPr txBox="1"/>
            <p:nvPr/>
          </p:nvSpPr>
          <p:spPr>
            <a:xfrm>
              <a:off x="735354" y="3278813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CBACD38-6415-4DF8-83F2-AEB6ADB3B1D3}"/>
              </a:ext>
            </a:extLst>
          </p:cNvPr>
          <p:cNvSpPr txBox="1"/>
          <p:nvPr/>
        </p:nvSpPr>
        <p:spPr>
          <a:xfrm>
            <a:off x="3256750" y="1841876"/>
            <a:ext cx="595763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แผ่นไม้หนักเท่าไร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19532A-8154-4DCB-9ABC-7B55AEF955C8}"/>
              </a:ext>
            </a:extLst>
          </p:cNvPr>
          <p:cNvGrpSpPr/>
          <p:nvPr/>
        </p:nvGrpSpPr>
        <p:grpSpPr>
          <a:xfrm>
            <a:off x="1428756" y="2465426"/>
            <a:ext cx="1804792" cy="571331"/>
            <a:chOff x="699796" y="3227654"/>
            <a:chExt cx="1865603" cy="5713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2D2869-CE18-4BF3-80AD-69349B671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CB8FF1-9832-4CF6-8ED4-A308314CC1C2}"/>
                </a:ext>
              </a:extLst>
            </p:cNvPr>
            <p:cNvSpPr txBox="1"/>
            <p:nvPr/>
          </p:nvSpPr>
          <p:spPr>
            <a:xfrm>
              <a:off x="735354" y="3275765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EAD788-618C-4BDE-A5DB-349AA9F6A596}"/>
              </a:ext>
            </a:extLst>
          </p:cNvPr>
          <p:cNvSpPr txBox="1"/>
          <p:nvPr/>
        </p:nvSpPr>
        <p:spPr>
          <a:xfrm>
            <a:off x="3256749" y="2513324"/>
            <a:ext cx="8053401" cy="10182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แผ่นเหล็กหนักมากกว่าแผ่นไม้ 5 ตัน 857 กิโลกรัม</a:t>
            </a:r>
          </a:p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ถ้าแผ่นเหล็กหนัก 75 ตัน 658 กิโลกรัม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F6D392A-0DD8-4D15-BE42-E1A8D806C6FF}"/>
              </a:ext>
            </a:extLst>
          </p:cNvPr>
          <p:cNvGrpSpPr/>
          <p:nvPr/>
        </p:nvGrpSpPr>
        <p:grpSpPr>
          <a:xfrm>
            <a:off x="347317" y="3847636"/>
            <a:ext cx="11493661" cy="2868970"/>
            <a:chOff x="347317" y="3847636"/>
            <a:chExt cx="11493661" cy="286897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10390FC-5847-4BAE-8CCD-967D6A20A266}"/>
                </a:ext>
              </a:extLst>
            </p:cNvPr>
            <p:cNvSpPr/>
            <p:nvPr/>
          </p:nvSpPr>
          <p:spPr>
            <a:xfrm>
              <a:off x="347317" y="3847636"/>
              <a:ext cx="11493661" cy="2775126"/>
            </a:xfrm>
            <a:prstGeom prst="roundRect">
              <a:avLst>
                <a:gd name="adj" fmla="val 8759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DE3D529-C884-455C-9DB8-3A913C0B66B7}"/>
                </a:ext>
              </a:extLst>
            </p:cNvPr>
            <p:cNvGrpSpPr/>
            <p:nvPr/>
          </p:nvGrpSpPr>
          <p:grpSpPr>
            <a:xfrm>
              <a:off x="567621" y="4283815"/>
              <a:ext cx="10349208" cy="2432791"/>
              <a:chOff x="42604" y="4598775"/>
              <a:chExt cx="10349208" cy="2432791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3A3FD9B-CCDE-4161-80AE-170DBE79B4AB}"/>
                  </a:ext>
                </a:extLst>
              </p:cNvPr>
              <p:cNvSpPr/>
              <p:nvPr/>
            </p:nvSpPr>
            <p:spPr>
              <a:xfrm>
                <a:off x="1796470" y="5363505"/>
                <a:ext cx="4526352" cy="576000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 b="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0C46470-EFEF-424C-A9C2-5393BC825196}"/>
                  </a:ext>
                </a:extLst>
              </p:cNvPr>
              <p:cNvSpPr/>
              <p:nvPr/>
            </p:nvSpPr>
            <p:spPr>
              <a:xfrm>
                <a:off x="1796469" y="4598775"/>
                <a:ext cx="8595343" cy="57600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6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75</a:t>
                </a:r>
                <a:r>
                  <a:rPr lang="th-TH" sz="2600" b="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ตัน 658 กิโลกรัม</a:t>
                </a:r>
                <a:endParaRPr lang="en-US" sz="26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0DE95BAE-A91F-4C84-9CC5-D86663B0023D}"/>
                  </a:ext>
                </a:extLst>
              </p:cNvPr>
              <p:cNvGrpSpPr/>
              <p:nvPr/>
            </p:nvGrpSpPr>
            <p:grpSpPr>
              <a:xfrm rot="10800000">
                <a:off x="6251703" y="5262463"/>
                <a:ext cx="4140086" cy="1769103"/>
                <a:chOff x="1086765" y="4472511"/>
                <a:chExt cx="7302030" cy="2466217"/>
              </a:xfrm>
            </p:grpSpPr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60B6265-364E-4DD1-B052-116A6300BF6D}"/>
                    </a:ext>
                  </a:extLst>
                </p:cNvPr>
                <p:cNvSpPr txBox="1"/>
                <p:nvPr/>
              </p:nvSpPr>
              <p:spPr>
                <a:xfrm rot="10800000">
                  <a:off x="1086770" y="4472511"/>
                  <a:ext cx="7302025" cy="180203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6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แผ่นเหล็กหนักมากกว่าแผ่นไม้</a:t>
                  </a:r>
                </a:p>
                <a:p>
                  <a:pPr algn="ctr"/>
                  <a:r>
                    <a:rPr lang="th-TH" sz="26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5 ตัน 857 กิโลกรัม </a:t>
                  </a:r>
                </a:p>
                <a:p>
                  <a:pPr algn="ctr"/>
                  <a:endParaRPr lang="th-TH" sz="26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BF93A9E7-1875-4109-BFFB-3EFB3B1E9C0B}"/>
                    </a:ext>
                  </a:extLst>
                </p:cNvPr>
                <p:cNvGrpSpPr/>
                <p:nvPr/>
              </p:nvGrpSpPr>
              <p:grpSpPr>
                <a:xfrm>
                  <a:off x="1086765" y="5284037"/>
                  <a:ext cx="7176595" cy="1654691"/>
                  <a:chOff x="1834952" y="5844538"/>
                  <a:chExt cx="4752396" cy="1163859"/>
                </a:xfrm>
              </p:grpSpPr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BEC70840-14C1-42F8-8727-DD3754020B1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 flipV="1">
                    <a:off x="1834953" y="5844538"/>
                    <a:ext cx="0" cy="1163859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6A0F424F-0715-44EB-8A15-CD5B7E3A00AF}"/>
                      </a:ext>
                    </a:extLst>
                  </p:cNvPr>
                  <p:cNvCxnSpPr>
                    <a:cxnSpLocks/>
                    <a:stCxn id="31" idx="3"/>
                  </p:cNvCxnSpPr>
                  <p:nvPr/>
                </p:nvCxnSpPr>
                <p:spPr>
                  <a:xfrm rot="10800000" flipV="1">
                    <a:off x="1834952" y="6626929"/>
                    <a:ext cx="4752396" cy="32654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  <a:headEnd type="triangl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3B2D0F6-F3A5-45E8-9BD2-33B84558C064}"/>
                  </a:ext>
                </a:extLst>
              </p:cNvPr>
              <p:cNvSpPr txBox="1"/>
              <p:nvPr/>
            </p:nvSpPr>
            <p:spPr>
              <a:xfrm>
                <a:off x="75014" y="4676779"/>
                <a:ext cx="1640175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h-TH" sz="26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แผ่นเหล็ก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A39AE81-3338-4C99-BE52-317BAAC5D57C}"/>
                  </a:ext>
                </a:extLst>
              </p:cNvPr>
              <p:cNvSpPr txBox="1"/>
              <p:nvPr/>
            </p:nvSpPr>
            <p:spPr>
              <a:xfrm>
                <a:off x="42604" y="5354173"/>
                <a:ext cx="1672585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h-TH" sz="2600" dirty="0">
                    <a:solidFill>
                      <a:sysClr val="windowText" lastClr="000000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แผ่นไม้</a:t>
                </a: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71B1945-415C-4476-B6CC-73FF6E8837F7}"/>
              </a:ext>
            </a:extLst>
          </p:cNvPr>
          <p:cNvGrpSpPr/>
          <p:nvPr/>
        </p:nvGrpSpPr>
        <p:grpSpPr>
          <a:xfrm>
            <a:off x="253658" y="135711"/>
            <a:ext cx="11338311" cy="1373049"/>
            <a:chOff x="253658" y="135711"/>
            <a:chExt cx="11338311" cy="1373049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B88F82A-731D-4761-A547-5C9896F63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031" y="251246"/>
              <a:ext cx="9265329" cy="1257514"/>
            </a:xfrm>
            <a:prstGeom prst="rect">
              <a:avLst/>
            </a:prstGeom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FBDFEC7-7438-42DA-B5AB-7657CFE6199E}"/>
                </a:ext>
              </a:extLst>
            </p:cNvPr>
            <p:cNvGrpSpPr/>
            <p:nvPr/>
          </p:nvGrpSpPr>
          <p:grpSpPr>
            <a:xfrm>
              <a:off x="253658" y="135711"/>
              <a:ext cx="1146415" cy="1164882"/>
              <a:chOff x="678134" y="2484634"/>
              <a:chExt cx="1146415" cy="1164882"/>
            </a:xfrm>
          </p:grpSpPr>
          <p:pic>
            <p:nvPicPr>
              <p:cNvPr id="61" name="Graphic 60">
                <a:extLst>
                  <a:ext uri="{FF2B5EF4-FFF2-40B4-BE49-F238E27FC236}">
                    <a16:creationId xmlns:a16="http://schemas.microsoft.com/office/drawing/2014/main" id="{9B3C9294-7282-434F-9678-EBB1988F7C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62" name="หัวข้อ">
                <a:extLst>
                  <a:ext uri="{FF2B5EF4-FFF2-40B4-BE49-F238E27FC236}">
                    <a16:creationId xmlns:a16="http://schemas.microsoft.com/office/drawing/2014/main" id="{2AC2B126-C180-4831-8911-9ADAEA628D31}"/>
                  </a:ext>
                </a:extLst>
              </p:cNvPr>
              <p:cNvSpPr txBox="1"/>
              <p:nvPr/>
            </p:nvSpPr>
            <p:spPr>
              <a:xfrm>
                <a:off x="992097" y="248463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5</a:t>
                </a:r>
              </a:p>
            </p:txBody>
          </p:sp>
        </p:grpSp>
        <p:sp>
          <p:nvSpPr>
            <p:cNvPr id="60" name="หัวข้อ">
              <a:extLst>
                <a:ext uri="{FF2B5EF4-FFF2-40B4-BE49-F238E27FC236}">
                  <a16:creationId xmlns:a16="http://schemas.microsoft.com/office/drawing/2014/main" id="{A55D06BA-57AA-48B5-8F27-3B4BF2BE285D}"/>
                </a:ext>
              </a:extLst>
            </p:cNvPr>
            <p:cNvSpPr txBox="1"/>
            <p:nvPr/>
          </p:nvSpPr>
          <p:spPr>
            <a:xfrm>
              <a:off x="1464645" y="373680"/>
              <a:ext cx="10127324" cy="101822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แผ่นเหล็กหนักมากกว่าแผ่นไม้ 5 ตัน 857 กิโลกรัม </a:t>
              </a:r>
            </a:p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ถ้าแผ่นเหล็กหนัก 75 ตัน 658 กิโลกรัม แผ่นไม้หนักเท่าไร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762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77858"/>
            <a:ext cx="11493661" cy="4889856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A621DD58-A1F8-462C-8C61-12098A86DFAD}"/>
              </a:ext>
            </a:extLst>
          </p:cNvPr>
          <p:cNvSpPr txBox="1"/>
          <p:nvPr/>
        </p:nvSpPr>
        <p:spPr>
          <a:xfrm>
            <a:off x="5330658" y="2230391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ตัน</a:t>
            </a:r>
          </a:p>
        </p:txBody>
      </p:sp>
      <p:sp>
        <p:nvSpPr>
          <p:cNvPr id="34" name="หัวข้อ">
            <a:extLst>
              <a:ext uri="{FF2B5EF4-FFF2-40B4-BE49-F238E27FC236}">
                <a16:creationId xmlns:a16="http://schemas.microsoft.com/office/drawing/2014/main" id="{982D045B-87A1-4F0C-B4BE-66CBB961F817}"/>
              </a:ext>
            </a:extLst>
          </p:cNvPr>
          <p:cNvSpPr txBox="1"/>
          <p:nvPr/>
        </p:nvSpPr>
        <p:spPr>
          <a:xfrm>
            <a:off x="7300036" y="3480678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-</a:t>
            </a:r>
          </a:p>
        </p:txBody>
      </p: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07651366-A8E4-4082-9D08-3CABD553C177}"/>
              </a:ext>
            </a:extLst>
          </p:cNvPr>
          <p:cNvSpPr txBox="1"/>
          <p:nvPr/>
        </p:nvSpPr>
        <p:spPr>
          <a:xfrm>
            <a:off x="5138512" y="463063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69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166BE5-B54D-410F-92BF-8F493A877D59}"/>
              </a:ext>
            </a:extLst>
          </p:cNvPr>
          <p:cNvGrpSpPr/>
          <p:nvPr/>
        </p:nvGrpSpPr>
        <p:grpSpPr>
          <a:xfrm>
            <a:off x="5558558" y="4630638"/>
            <a:ext cx="2009148" cy="529301"/>
            <a:chOff x="7365242" y="4224238"/>
            <a:chExt cx="2009148" cy="52930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C46DB34-742D-4A59-9D1D-6063B845677C}"/>
                </a:ext>
              </a:extLst>
            </p:cNvPr>
            <p:cNvGrpSpPr/>
            <p:nvPr/>
          </p:nvGrpSpPr>
          <p:grpSpPr>
            <a:xfrm>
              <a:off x="7365242" y="4676554"/>
              <a:ext cx="2009148" cy="76985"/>
              <a:chOff x="7391891" y="5591532"/>
              <a:chExt cx="2036299" cy="76985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999092F-0FED-491B-8BBC-A1433DB01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1891" y="5591532"/>
                <a:ext cx="20362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3B490BB-BD18-496F-B34C-EF0923F59E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1891" y="5668517"/>
                <a:ext cx="20362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หัวข้อ">
              <a:extLst>
                <a:ext uri="{FF2B5EF4-FFF2-40B4-BE49-F238E27FC236}">
                  <a16:creationId xmlns:a16="http://schemas.microsoft.com/office/drawing/2014/main" id="{52730CAF-F32E-47E5-917A-7D2596482E3C}"/>
                </a:ext>
              </a:extLst>
            </p:cNvPr>
            <p:cNvSpPr txBox="1"/>
            <p:nvPr/>
          </p:nvSpPr>
          <p:spPr>
            <a:xfrm>
              <a:off x="8118121" y="4224238"/>
              <a:ext cx="124484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801</a:t>
              </a:r>
            </a:p>
          </p:txBody>
        </p:sp>
      </p:grp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25BFEFA7-AA3F-4384-A892-341FC117AA03}"/>
              </a:ext>
            </a:extLst>
          </p:cNvPr>
          <p:cNvSpPr txBox="1"/>
          <p:nvPr/>
        </p:nvSpPr>
        <p:spPr>
          <a:xfrm>
            <a:off x="6300532" y="2230391"/>
            <a:ext cx="186576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กิโลกรัม</a:t>
            </a:r>
          </a:p>
        </p:txBody>
      </p:sp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852FCA51-6F23-4405-B40F-513FB3E49F0C}"/>
              </a:ext>
            </a:extLst>
          </p:cNvPr>
          <p:cNvSpPr txBox="1"/>
          <p:nvPr/>
        </p:nvSpPr>
        <p:spPr>
          <a:xfrm>
            <a:off x="5138512" y="33251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75</a:t>
            </a:r>
          </a:p>
        </p:txBody>
      </p:sp>
      <p:sp>
        <p:nvSpPr>
          <p:cNvPr id="33" name="หัวข้อ">
            <a:extLst>
              <a:ext uri="{FF2B5EF4-FFF2-40B4-BE49-F238E27FC236}">
                <a16:creationId xmlns:a16="http://schemas.microsoft.com/office/drawing/2014/main" id="{E08E0BDB-A128-4F5A-83F6-F64841F9A662}"/>
              </a:ext>
            </a:extLst>
          </p:cNvPr>
          <p:cNvSpPr txBox="1"/>
          <p:nvPr/>
        </p:nvSpPr>
        <p:spPr>
          <a:xfrm>
            <a:off x="6558243" y="33251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658</a:t>
            </a: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C82266C-58D4-425E-9AA3-625F2FEA126C}"/>
              </a:ext>
            </a:extLst>
          </p:cNvPr>
          <p:cNvSpPr txBox="1"/>
          <p:nvPr/>
        </p:nvSpPr>
        <p:spPr>
          <a:xfrm>
            <a:off x="1040180" y="3325172"/>
            <a:ext cx="298425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แผ่นเหล็กหนัก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24C64DE-46CE-4720-8347-68A55B2A4357}"/>
              </a:ext>
            </a:extLst>
          </p:cNvPr>
          <p:cNvGrpSpPr/>
          <p:nvPr/>
        </p:nvGrpSpPr>
        <p:grpSpPr>
          <a:xfrm>
            <a:off x="1040179" y="2230391"/>
            <a:ext cx="936000" cy="523220"/>
            <a:chOff x="1071532" y="3038331"/>
            <a:chExt cx="1056082" cy="523220"/>
          </a:xfrm>
        </p:grpSpPr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4F0C0DE3-3D6A-4D31-9F0D-1CB9D8B2949F}"/>
                </a:ext>
              </a:extLst>
            </p:cNvPr>
            <p:cNvSpPr txBox="1"/>
            <p:nvPr/>
          </p:nvSpPr>
          <p:spPr>
            <a:xfrm>
              <a:off x="1071532" y="3038331"/>
              <a:ext cx="105608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D771FD0-6987-4EC7-A3AB-7C544BAB1B4E}"/>
                </a:ext>
              </a:extLst>
            </p:cNvPr>
            <p:cNvGrpSpPr/>
            <p:nvPr/>
          </p:nvGrpSpPr>
          <p:grpSpPr>
            <a:xfrm>
              <a:off x="1140174" y="3488205"/>
              <a:ext cx="864000" cy="54000"/>
              <a:chOff x="7144755" y="5591532"/>
              <a:chExt cx="2700000" cy="76985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9A2FD5C-9023-453F-8CF0-54BD202E01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1C76C9E-3875-44B1-9E9C-AC9621533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13C8C6-7670-4F6D-B6E4-EB8E978B9BD1}"/>
              </a:ext>
            </a:extLst>
          </p:cNvPr>
          <p:cNvGrpSpPr/>
          <p:nvPr/>
        </p:nvGrpSpPr>
        <p:grpSpPr>
          <a:xfrm>
            <a:off x="1040179" y="5568370"/>
            <a:ext cx="936000" cy="523220"/>
            <a:chOff x="621219" y="5838223"/>
            <a:chExt cx="936000" cy="523220"/>
          </a:xfrm>
        </p:grpSpPr>
        <p:sp>
          <p:nvSpPr>
            <p:cNvPr id="63" name="หัวข้อ">
              <a:extLst>
                <a:ext uri="{FF2B5EF4-FFF2-40B4-BE49-F238E27FC236}">
                  <a16:creationId xmlns:a16="http://schemas.microsoft.com/office/drawing/2014/main" id="{E6CE400A-2E86-43CC-9A12-FCF9F7299CB0}"/>
                </a:ext>
              </a:extLst>
            </p:cNvPr>
            <p:cNvSpPr txBox="1"/>
            <p:nvPr/>
          </p:nvSpPr>
          <p:spPr>
            <a:xfrm>
              <a:off x="621219" y="5838223"/>
              <a:ext cx="93600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7676F08-5D6E-4942-B090-1AD3C811D762}"/>
                </a:ext>
              </a:extLst>
            </p:cNvPr>
            <p:cNvGrpSpPr/>
            <p:nvPr/>
          </p:nvGrpSpPr>
          <p:grpSpPr>
            <a:xfrm>
              <a:off x="677185" y="6275615"/>
              <a:ext cx="720000" cy="54000"/>
              <a:chOff x="7144755" y="5591532"/>
              <a:chExt cx="2700000" cy="76985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DD4FB39-086B-4CEE-84B0-FB4E464204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5B67724-B1CE-4874-B961-C281E7A9CA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11EF4FB2-9C64-490A-9902-637358B85453}"/>
              </a:ext>
            </a:extLst>
          </p:cNvPr>
          <p:cNvSpPr txBox="1"/>
          <p:nvPr/>
        </p:nvSpPr>
        <p:spPr>
          <a:xfrm>
            <a:off x="1976179" y="5568370"/>
            <a:ext cx="673776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แผ่นไม้หนัก 69 ตัน 801 กิโลกรัม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89915F6D-A11A-49AF-85B1-921C5D918872}"/>
              </a:ext>
            </a:extLst>
          </p:cNvPr>
          <p:cNvSpPr txBox="1"/>
          <p:nvPr/>
        </p:nvSpPr>
        <p:spPr>
          <a:xfrm>
            <a:off x="1040179" y="3977905"/>
            <a:ext cx="532511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แผ่นเหล็กหนักมากกว่าแผ่นไม้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144AC833-4698-4236-BDBE-8F6F48787CFE}"/>
              </a:ext>
            </a:extLst>
          </p:cNvPr>
          <p:cNvSpPr txBox="1"/>
          <p:nvPr/>
        </p:nvSpPr>
        <p:spPr>
          <a:xfrm>
            <a:off x="1040179" y="4630638"/>
            <a:ext cx="290773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แผ่นไม้หนัก</a:t>
            </a:r>
          </a:p>
        </p:txBody>
      </p: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094580DC-0309-442C-B02C-0E349667E504}"/>
              </a:ext>
            </a:extLst>
          </p:cNvPr>
          <p:cNvSpPr txBox="1"/>
          <p:nvPr/>
        </p:nvSpPr>
        <p:spPr>
          <a:xfrm>
            <a:off x="6558243" y="3977905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857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EC7FFA-5059-40D3-9F84-5881DECCE3D6}"/>
              </a:ext>
            </a:extLst>
          </p:cNvPr>
          <p:cNvGrpSpPr/>
          <p:nvPr/>
        </p:nvGrpSpPr>
        <p:grpSpPr>
          <a:xfrm>
            <a:off x="5150704" y="3977905"/>
            <a:ext cx="2417003" cy="523220"/>
            <a:chOff x="6713548" y="3571505"/>
            <a:chExt cx="2417003" cy="52322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D2D4E4-C0BA-402E-9BC5-D1B48D64DD83}"/>
                </a:ext>
              </a:extLst>
            </p:cNvPr>
            <p:cNvCxnSpPr>
              <a:cxnSpLocks/>
            </p:cNvCxnSpPr>
            <p:nvPr/>
          </p:nvCxnSpPr>
          <p:spPr>
            <a:xfrm>
              <a:off x="7121403" y="4042652"/>
              <a:ext cx="20091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E16FAF5E-7A6B-4103-83C5-085C29B9EDFC}"/>
                </a:ext>
              </a:extLst>
            </p:cNvPr>
            <p:cNvSpPr txBox="1"/>
            <p:nvPr/>
          </p:nvSpPr>
          <p:spPr>
            <a:xfrm>
              <a:off x="6713548" y="3571505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</a:p>
          </p:txBody>
        </p:sp>
      </p:grpSp>
      <p:sp>
        <p:nvSpPr>
          <p:cNvPr id="59" name="หัวข้อ">
            <a:extLst>
              <a:ext uri="{FF2B5EF4-FFF2-40B4-BE49-F238E27FC236}">
                <a16:creationId xmlns:a16="http://schemas.microsoft.com/office/drawing/2014/main" id="{2F3E12B6-2A04-43FA-A8BC-6ABAC4D19F11}"/>
              </a:ext>
            </a:extLst>
          </p:cNvPr>
          <p:cNvSpPr txBox="1"/>
          <p:nvPr/>
        </p:nvSpPr>
        <p:spPr>
          <a:xfrm>
            <a:off x="5138512" y="2869997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74</a:t>
            </a:r>
          </a:p>
        </p:txBody>
      </p: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F2C796E3-5C0C-4648-B5D6-239BC4C4C1EB}"/>
              </a:ext>
            </a:extLst>
          </p:cNvPr>
          <p:cNvSpPr txBox="1"/>
          <p:nvPr/>
        </p:nvSpPr>
        <p:spPr>
          <a:xfrm>
            <a:off x="6295371" y="2869997"/>
            <a:ext cx="12641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1,658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80D243F-D2CE-4CD2-907A-2176B1014F8F}"/>
              </a:ext>
            </a:extLst>
          </p:cNvPr>
          <p:cNvCxnSpPr>
            <a:cxnSpLocks/>
          </p:cNvCxnSpPr>
          <p:nvPr/>
        </p:nvCxnSpPr>
        <p:spPr>
          <a:xfrm flipV="1">
            <a:off x="6676213" y="3464786"/>
            <a:ext cx="876255" cy="2453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72A9B582-0944-442A-93A6-02FD0D932823}"/>
              </a:ext>
            </a:extLst>
          </p:cNvPr>
          <p:cNvCxnSpPr>
            <a:cxnSpLocks/>
          </p:cNvCxnSpPr>
          <p:nvPr/>
        </p:nvCxnSpPr>
        <p:spPr>
          <a:xfrm flipV="1">
            <a:off x="5545588" y="3414697"/>
            <a:ext cx="616787" cy="2954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729B452-4666-4B63-8D97-58D139C9D16B}"/>
              </a:ext>
            </a:extLst>
          </p:cNvPr>
          <p:cNvGrpSpPr/>
          <p:nvPr/>
        </p:nvGrpSpPr>
        <p:grpSpPr>
          <a:xfrm>
            <a:off x="8066306" y="2720152"/>
            <a:ext cx="3580091" cy="1402147"/>
            <a:chOff x="7091962" y="3561539"/>
            <a:chExt cx="2877670" cy="1402147"/>
          </a:xfrm>
        </p:grpSpPr>
        <p:sp>
          <p:nvSpPr>
            <p:cNvPr id="71" name="Speech Bubble: Rectangle with Corners Rounded 70">
              <a:extLst>
                <a:ext uri="{FF2B5EF4-FFF2-40B4-BE49-F238E27FC236}">
                  <a16:creationId xmlns:a16="http://schemas.microsoft.com/office/drawing/2014/main" id="{1C1AFB4B-DF78-4398-BC2E-8DB25911882F}"/>
                </a:ext>
              </a:extLst>
            </p:cNvPr>
            <p:cNvSpPr/>
            <p:nvPr/>
          </p:nvSpPr>
          <p:spPr>
            <a:xfrm>
              <a:off x="7091962" y="3561539"/>
              <a:ext cx="2873090" cy="1402147"/>
            </a:xfrm>
            <a:custGeom>
              <a:avLst/>
              <a:gdLst>
                <a:gd name="connsiteX0" fmla="*/ 0 w 2873090"/>
                <a:gd name="connsiteY0" fmla="*/ 233696 h 1402147"/>
                <a:gd name="connsiteX1" fmla="*/ 233696 w 2873090"/>
                <a:gd name="connsiteY1" fmla="*/ 0 h 1402147"/>
                <a:gd name="connsiteX2" fmla="*/ 478848 w 2873090"/>
                <a:gd name="connsiteY2" fmla="*/ 0 h 1402147"/>
                <a:gd name="connsiteX3" fmla="*/ 478848 w 2873090"/>
                <a:gd name="connsiteY3" fmla="*/ 0 h 1402147"/>
                <a:gd name="connsiteX4" fmla="*/ 823619 w 2873090"/>
                <a:gd name="connsiteY4" fmla="*/ 0 h 1402147"/>
                <a:gd name="connsiteX5" fmla="*/ 1197121 w 2873090"/>
                <a:gd name="connsiteY5" fmla="*/ 0 h 1402147"/>
                <a:gd name="connsiteX6" fmla="*/ 1677879 w 2873090"/>
                <a:gd name="connsiteY6" fmla="*/ 0 h 1402147"/>
                <a:gd name="connsiteX7" fmla="*/ 2115368 w 2873090"/>
                <a:gd name="connsiteY7" fmla="*/ 0 h 1402147"/>
                <a:gd name="connsiteX8" fmla="*/ 2639394 w 2873090"/>
                <a:gd name="connsiteY8" fmla="*/ 0 h 1402147"/>
                <a:gd name="connsiteX9" fmla="*/ 2873090 w 2873090"/>
                <a:gd name="connsiteY9" fmla="*/ 233696 h 1402147"/>
                <a:gd name="connsiteX10" fmla="*/ 2873090 w 2873090"/>
                <a:gd name="connsiteY10" fmla="*/ 233691 h 1402147"/>
                <a:gd name="connsiteX11" fmla="*/ 2873090 w 2873090"/>
                <a:gd name="connsiteY11" fmla="*/ 233691 h 1402147"/>
                <a:gd name="connsiteX12" fmla="*/ 2873090 w 2873090"/>
                <a:gd name="connsiteY12" fmla="*/ 584228 h 1402147"/>
                <a:gd name="connsiteX13" fmla="*/ 2873090 w 2873090"/>
                <a:gd name="connsiteY13" fmla="*/ 1168451 h 1402147"/>
                <a:gd name="connsiteX14" fmla="*/ 2639394 w 2873090"/>
                <a:gd name="connsiteY14" fmla="*/ 1402147 h 1402147"/>
                <a:gd name="connsiteX15" fmla="*/ 2129791 w 2873090"/>
                <a:gd name="connsiteY15" fmla="*/ 1402147 h 1402147"/>
                <a:gd name="connsiteX16" fmla="*/ 1663456 w 2873090"/>
                <a:gd name="connsiteY16" fmla="*/ 1402147 h 1402147"/>
                <a:gd name="connsiteX17" fmla="*/ 1197121 w 2873090"/>
                <a:gd name="connsiteY17" fmla="*/ 1402147 h 1402147"/>
                <a:gd name="connsiteX18" fmla="*/ 845167 w 2873090"/>
                <a:gd name="connsiteY18" fmla="*/ 1402147 h 1402147"/>
                <a:gd name="connsiteX19" fmla="*/ 478848 w 2873090"/>
                <a:gd name="connsiteY19" fmla="*/ 1402147 h 1402147"/>
                <a:gd name="connsiteX20" fmla="*/ 478848 w 2873090"/>
                <a:gd name="connsiteY20" fmla="*/ 1402147 h 1402147"/>
                <a:gd name="connsiteX21" fmla="*/ 233696 w 2873090"/>
                <a:gd name="connsiteY21" fmla="*/ 1402147 h 1402147"/>
                <a:gd name="connsiteX22" fmla="*/ 0 w 2873090"/>
                <a:gd name="connsiteY22" fmla="*/ 1168451 h 1402147"/>
                <a:gd name="connsiteX23" fmla="*/ 0 w 2873090"/>
                <a:gd name="connsiteY23" fmla="*/ 584228 h 1402147"/>
                <a:gd name="connsiteX24" fmla="*/ -426108 w 2873090"/>
                <a:gd name="connsiteY24" fmla="*/ 418863 h 1402147"/>
                <a:gd name="connsiteX25" fmla="*/ 0 w 2873090"/>
                <a:gd name="connsiteY25" fmla="*/ 233691 h 1402147"/>
                <a:gd name="connsiteX26" fmla="*/ 0 w 2873090"/>
                <a:gd name="connsiteY26" fmla="*/ 233696 h 140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873090" h="1402147" fill="none" extrusionOk="0">
                  <a:moveTo>
                    <a:pt x="0" y="233696"/>
                  </a:moveTo>
                  <a:cubicBezTo>
                    <a:pt x="20207" y="95911"/>
                    <a:pt x="119612" y="-1300"/>
                    <a:pt x="233696" y="0"/>
                  </a:cubicBezTo>
                  <a:cubicBezTo>
                    <a:pt x="297779" y="632"/>
                    <a:pt x="370987" y="-5491"/>
                    <a:pt x="478848" y="0"/>
                  </a:cubicBezTo>
                  <a:lnTo>
                    <a:pt x="478848" y="0"/>
                  </a:lnTo>
                  <a:cubicBezTo>
                    <a:pt x="606857" y="-14190"/>
                    <a:pt x="656595" y="-3247"/>
                    <a:pt x="823619" y="0"/>
                  </a:cubicBezTo>
                  <a:cubicBezTo>
                    <a:pt x="990643" y="3247"/>
                    <a:pt x="1034385" y="10264"/>
                    <a:pt x="1197121" y="0"/>
                  </a:cubicBezTo>
                  <a:cubicBezTo>
                    <a:pt x="1358584" y="12345"/>
                    <a:pt x="1566628" y="14137"/>
                    <a:pt x="1677879" y="0"/>
                  </a:cubicBezTo>
                  <a:cubicBezTo>
                    <a:pt x="1789130" y="-14137"/>
                    <a:pt x="1944951" y="-11959"/>
                    <a:pt x="2115368" y="0"/>
                  </a:cubicBezTo>
                  <a:cubicBezTo>
                    <a:pt x="2285785" y="11959"/>
                    <a:pt x="2485744" y="-1730"/>
                    <a:pt x="2639394" y="0"/>
                  </a:cubicBezTo>
                  <a:cubicBezTo>
                    <a:pt x="2771412" y="4117"/>
                    <a:pt x="2888984" y="87206"/>
                    <a:pt x="2873090" y="233696"/>
                  </a:cubicBezTo>
                  <a:lnTo>
                    <a:pt x="2873090" y="233691"/>
                  </a:lnTo>
                  <a:lnTo>
                    <a:pt x="2873090" y="233691"/>
                  </a:lnTo>
                  <a:cubicBezTo>
                    <a:pt x="2881719" y="365436"/>
                    <a:pt x="2866745" y="434685"/>
                    <a:pt x="2873090" y="584228"/>
                  </a:cubicBezTo>
                  <a:cubicBezTo>
                    <a:pt x="2855062" y="802263"/>
                    <a:pt x="2877762" y="1019754"/>
                    <a:pt x="2873090" y="1168451"/>
                  </a:cubicBezTo>
                  <a:cubicBezTo>
                    <a:pt x="2887034" y="1291350"/>
                    <a:pt x="2786789" y="1409617"/>
                    <a:pt x="2639394" y="1402147"/>
                  </a:cubicBezTo>
                  <a:cubicBezTo>
                    <a:pt x="2409373" y="1412344"/>
                    <a:pt x="2294842" y="1416685"/>
                    <a:pt x="2129791" y="1402147"/>
                  </a:cubicBezTo>
                  <a:cubicBezTo>
                    <a:pt x="1964740" y="1387609"/>
                    <a:pt x="1885570" y="1420025"/>
                    <a:pt x="1663456" y="1402147"/>
                  </a:cubicBezTo>
                  <a:cubicBezTo>
                    <a:pt x="1441343" y="1384269"/>
                    <a:pt x="1308441" y="1416677"/>
                    <a:pt x="1197121" y="1402147"/>
                  </a:cubicBezTo>
                  <a:cubicBezTo>
                    <a:pt x="1030113" y="1387135"/>
                    <a:pt x="1012863" y="1392055"/>
                    <a:pt x="845167" y="1402147"/>
                  </a:cubicBezTo>
                  <a:cubicBezTo>
                    <a:pt x="677471" y="1412239"/>
                    <a:pt x="660229" y="1413502"/>
                    <a:pt x="478848" y="1402147"/>
                  </a:cubicBezTo>
                  <a:lnTo>
                    <a:pt x="478848" y="1402147"/>
                  </a:lnTo>
                  <a:cubicBezTo>
                    <a:pt x="357401" y="1412445"/>
                    <a:pt x="338676" y="1403415"/>
                    <a:pt x="233696" y="1402147"/>
                  </a:cubicBezTo>
                  <a:cubicBezTo>
                    <a:pt x="110400" y="1384267"/>
                    <a:pt x="4747" y="1308809"/>
                    <a:pt x="0" y="1168451"/>
                  </a:cubicBezTo>
                  <a:cubicBezTo>
                    <a:pt x="-15188" y="1022739"/>
                    <a:pt x="1774" y="759241"/>
                    <a:pt x="0" y="584228"/>
                  </a:cubicBezTo>
                  <a:cubicBezTo>
                    <a:pt x="-183329" y="513057"/>
                    <a:pt x="-275937" y="495398"/>
                    <a:pt x="-426108" y="418863"/>
                  </a:cubicBezTo>
                  <a:cubicBezTo>
                    <a:pt x="-247798" y="336542"/>
                    <a:pt x="-154508" y="297387"/>
                    <a:pt x="0" y="233691"/>
                  </a:cubicBezTo>
                  <a:lnTo>
                    <a:pt x="0" y="233696"/>
                  </a:lnTo>
                  <a:close/>
                </a:path>
                <a:path w="2873090" h="1402147" stroke="0" extrusionOk="0">
                  <a:moveTo>
                    <a:pt x="0" y="233696"/>
                  </a:moveTo>
                  <a:cubicBezTo>
                    <a:pt x="1191" y="117725"/>
                    <a:pt x="101730" y="-1758"/>
                    <a:pt x="233696" y="0"/>
                  </a:cubicBezTo>
                  <a:cubicBezTo>
                    <a:pt x="337206" y="1273"/>
                    <a:pt x="425637" y="-8255"/>
                    <a:pt x="478848" y="0"/>
                  </a:cubicBezTo>
                  <a:lnTo>
                    <a:pt x="478848" y="0"/>
                  </a:lnTo>
                  <a:cubicBezTo>
                    <a:pt x="588491" y="9270"/>
                    <a:pt x="675644" y="4275"/>
                    <a:pt x="816436" y="0"/>
                  </a:cubicBezTo>
                  <a:cubicBezTo>
                    <a:pt x="957228" y="-4275"/>
                    <a:pt x="1061098" y="-7758"/>
                    <a:pt x="1197121" y="0"/>
                  </a:cubicBezTo>
                  <a:cubicBezTo>
                    <a:pt x="1438043" y="3118"/>
                    <a:pt x="1587356" y="4491"/>
                    <a:pt x="1692301" y="0"/>
                  </a:cubicBezTo>
                  <a:cubicBezTo>
                    <a:pt x="1797246" y="-4491"/>
                    <a:pt x="1996735" y="-1100"/>
                    <a:pt x="2201905" y="0"/>
                  </a:cubicBezTo>
                  <a:cubicBezTo>
                    <a:pt x="2407075" y="1100"/>
                    <a:pt x="2504499" y="18029"/>
                    <a:pt x="2639394" y="0"/>
                  </a:cubicBezTo>
                  <a:cubicBezTo>
                    <a:pt x="2772844" y="-1392"/>
                    <a:pt x="2876536" y="103482"/>
                    <a:pt x="2873090" y="233696"/>
                  </a:cubicBezTo>
                  <a:lnTo>
                    <a:pt x="2873090" y="233691"/>
                  </a:lnTo>
                  <a:lnTo>
                    <a:pt x="2873090" y="233691"/>
                  </a:lnTo>
                  <a:cubicBezTo>
                    <a:pt x="2866500" y="339372"/>
                    <a:pt x="2890049" y="459031"/>
                    <a:pt x="2873090" y="584228"/>
                  </a:cubicBezTo>
                  <a:cubicBezTo>
                    <a:pt x="2868420" y="767949"/>
                    <a:pt x="2855372" y="1019490"/>
                    <a:pt x="2873090" y="1168451"/>
                  </a:cubicBezTo>
                  <a:cubicBezTo>
                    <a:pt x="2883613" y="1319742"/>
                    <a:pt x="2743749" y="1383851"/>
                    <a:pt x="2639394" y="1402147"/>
                  </a:cubicBezTo>
                  <a:cubicBezTo>
                    <a:pt x="2445790" y="1389543"/>
                    <a:pt x="2313490" y="1392892"/>
                    <a:pt x="2144214" y="1402147"/>
                  </a:cubicBezTo>
                  <a:cubicBezTo>
                    <a:pt x="1974938" y="1411402"/>
                    <a:pt x="1864629" y="1384064"/>
                    <a:pt x="1634610" y="1402147"/>
                  </a:cubicBezTo>
                  <a:cubicBezTo>
                    <a:pt x="1404591" y="1420230"/>
                    <a:pt x="1308167" y="1393104"/>
                    <a:pt x="1197121" y="1402147"/>
                  </a:cubicBezTo>
                  <a:cubicBezTo>
                    <a:pt x="1082370" y="1403433"/>
                    <a:pt x="937181" y="1385751"/>
                    <a:pt x="830802" y="1402147"/>
                  </a:cubicBezTo>
                  <a:cubicBezTo>
                    <a:pt x="724423" y="1418543"/>
                    <a:pt x="604327" y="1389598"/>
                    <a:pt x="478848" y="1402147"/>
                  </a:cubicBezTo>
                  <a:lnTo>
                    <a:pt x="478848" y="1402147"/>
                  </a:lnTo>
                  <a:cubicBezTo>
                    <a:pt x="365100" y="1398434"/>
                    <a:pt x="315603" y="1401107"/>
                    <a:pt x="233696" y="1402147"/>
                  </a:cubicBezTo>
                  <a:cubicBezTo>
                    <a:pt x="97745" y="1407079"/>
                    <a:pt x="-16193" y="1308212"/>
                    <a:pt x="0" y="1168451"/>
                  </a:cubicBezTo>
                  <a:cubicBezTo>
                    <a:pt x="15898" y="1005630"/>
                    <a:pt x="-27723" y="814954"/>
                    <a:pt x="0" y="584228"/>
                  </a:cubicBezTo>
                  <a:cubicBezTo>
                    <a:pt x="-124803" y="531610"/>
                    <a:pt x="-329906" y="453724"/>
                    <a:pt x="-426108" y="418863"/>
                  </a:cubicBezTo>
                  <a:cubicBezTo>
                    <a:pt x="-241503" y="343919"/>
                    <a:pt x="-158004" y="325606"/>
                    <a:pt x="0" y="233691"/>
                  </a:cubicBezTo>
                  <a:lnTo>
                    <a:pt x="0" y="233696"/>
                  </a:lnTo>
                  <a:close/>
                </a:path>
              </a:pathLst>
            </a:custGeom>
            <a:solidFill>
              <a:srgbClr val="ACFCE8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64831"/>
                        <a:gd name="adj2" fmla="val -20127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72" name="หัวข้อ">
              <a:extLst>
                <a:ext uri="{FF2B5EF4-FFF2-40B4-BE49-F238E27FC236}">
                  <a16:creationId xmlns:a16="http://schemas.microsoft.com/office/drawing/2014/main" id="{B0C17EDF-1CBA-426E-A9DA-2C05967D2ACA}"/>
                </a:ext>
              </a:extLst>
            </p:cNvPr>
            <p:cNvSpPr txBox="1"/>
            <p:nvPr/>
          </p:nvSpPr>
          <p:spPr>
            <a:xfrm>
              <a:off x="7125043" y="3626015"/>
              <a:ext cx="2844589" cy="124649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75 ตัน 658 กิโลกรัม</a:t>
              </a:r>
            </a:p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เท่ากับ</a:t>
              </a:r>
            </a:p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74 ตัน 1,658 กิโลกรัม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08E15E1-6D8C-49FD-A123-46F4FF000A28}"/>
              </a:ext>
            </a:extLst>
          </p:cNvPr>
          <p:cNvGrpSpPr/>
          <p:nvPr/>
        </p:nvGrpSpPr>
        <p:grpSpPr>
          <a:xfrm>
            <a:off x="253658" y="135711"/>
            <a:ext cx="11338311" cy="1373049"/>
            <a:chOff x="253658" y="135711"/>
            <a:chExt cx="11338311" cy="137304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6C1C8C6-F85D-47FF-92FE-5A56984C7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031" y="251246"/>
              <a:ext cx="9265329" cy="1257514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5F3F8AC-94A7-4C9D-8C7D-98007A5AE0A1}"/>
                </a:ext>
              </a:extLst>
            </p:cNvPr>
            <p:cNvGrpSpPr/>
            <p:nvPr/>
          </p:nvGrpSpPr>
          <p:grpSpPr>
            <a:xfrm>
              <a:off x="253658" y="135711"/>
              <a:ext cx="1146415" cy="1164882"/>
              <a:chOff x="678134" y="2484634"/>
              <a:chExt cx="1146415" cy="1164882"/>
            </a:xfrm>
          </p:grpSpPr>
          <p:pic>
            <p:nvPicPr>
              <p:cNvPr id="57" name="Graphic 56">
                <a:extLst>
                  <a:ext uri="{FF2B5EF4-FFF2-40B4-BE49-F238E27FC236}">
                    <a16:creationId xmlns:a16="http://schemas.microsoft.com/office/drawing/2014/main" id="{6CF7FC95-0826-4672-8C41-8D3EF2518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58" name="หัวข้อ">
                <a:extLst>
                  <a:ext uri="{FF2B5EF4-FFF2-40B4-BE49-F238E27FC236}">
                    <a16:creationId xmlns:a16="http://schemas.microsoft.com/office/drawing/2014/main" id="{82C99B96-0862-445F-BCA1-79D4147A6125}"/>
                  </a:ext>
                </a:extLst>
              </p:cNvPr>
              <p:cNvSpPr txBox="1"/>
              <p:nvPr/>
            </p:nvSpPr>
            <p:spPr>
              <a:xfrm>
                <a:off x="992097" y="248463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5</a:t>
                </a:r>
              </a:p>
            </p:txBody>
          </p:sp>
        </p:grpSp>
        <p:sp>
          <p:nvSpPr>
            <p:cNvPr id="52" name="หัวข้อ">
              <a:extLst>
                <a:ext uri="{FF2B5EF4-FFF2-40B4-BE49-F238E27FC236}">
                  <a16:creationId xmlns:a16="http://schemas.microsoft.com/office/drawing/2014/main" id="{ABA84FAD-AB0E-4B3A-848C-B81C4403025E}"/>
                </a:ext>
              </a:extLst>
            </p:cNvPr>
            <p:cNvSpPr txBox="1"/>
            <p:nvPr/>
          </p:nvSpPr>
          <p:spPr>
            <a:xfrm>
              <a:off x="1464645" y="373680"/>
              <a:ext cx="10127324" cy="101822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แผ่นเหล็กหนักมากกว่าแผ่นไม้ 5 ตัน 857 กิโลกรัม </a:t>
              </a:r>
            </a:p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ถ้าแผ่นเหล็กหนัก 75 ตัน 658 กิโลกรัม แผ่นไม้หนักเท่าไร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830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40" grpId="0"/>
      <p:bldP spid="42" grpId="0"/>
      <p:bldP spid="32" grpId="0"/>
      <p:bldP spid="33" grpId="0"/>
      <p:bldP spid="43" grpId="0"/>
      <p:bldP spid="67" grpId="0"/>
      <p:bldP spid="68" grpId="0"/>
      <p:bldP spid="69" grpId="0"/>
      <p:bldP spid="70" grpId="0"/>
      <p:bldP spid="59" grpId="0"/>
      <p:bldP spid="60" grpId="0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4555DD-2422-4C6D-A3A0-FA90571C31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2" r="484" b="2029"/>
          <a:stretch/>
        </p:blipFill>
        <p:spPr>
          <a:xfrm>
            <a:off x="-14340" y="0"/>
            <a:ext cx="12206339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2825158" y="1762581"/>
            <a:ext cx="71073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0BA83B-73CC-455C-AED9-111E40657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924" y="3001052"/>
            <a:ext cx="2008858" cy="3633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96DAE7-549A-4AF2-836F-D2A8E9DF9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866" y="4578423"/>
            <a:ext cx="2589890" cy="21582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A106B7-A363-48AD-9667-C80540837C1A}"/>
              </a:ext>
            </a:extLst>
          </p:cNvPr>
          <p:cNvSpPr txBox="1"/>
          <p:nvPr/>
        </p:nvSpPr>
        <p:spPr>
          <a:xfrm>
            <a:off x="2346960" y="2573831"/>
            <a:ext cx="814832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       การแก้โจทย์ปัญหาทำได้โดย อ่านทำความเข้าใจ</a:t>
            </a:r>
          </a:p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ปัญหา วางแผนแก้ปัญหาหาคำตอบ</a:t>
            </a:r>
          </a:p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และตรวจสอบความสมเหตุสมผลของคำตอบ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585387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F72F6C4-279B-4072-ABA4-8015091A6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DBD35AB-B219-4B8A-AABA-680E0237E2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3541" y="407383"/>
            <a:ext cx="1574156" cy="1500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F2C2DD-6420-4EC8-BFBE-A7A33860C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41" y="3888299"/>
            <a:ext cx="948267" cy="948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60B92C-1096-47FF-B293-8666383462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25" y="4539536"/>
            <a:ext cx="694963" cy="6949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2B3C2F-FDFE-48BD-916F-326D90B2C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89" y="4270682"/>
            <a:ext cx="845679" cy="8456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1C6DD9-0ADF-4D2A-A520-B5C90A4D1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337" y="4379347"/>
            <a:ext cx="1005187" cy="10051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AB2C0A-76DB-4103-8DE2-3C307D9FD7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016" y="3841878"/>
            <a:ext cx="1005187" cy="10051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62CB68-A2C0-4B9A-844C-D114FCC5D2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917" y="4568574"/>
            <a:ext cx="815960" cy="8159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2542309" y="2371784"/>
            <a:ext cx="710738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โจทย์ปัญหาเกี่ยวกับน้ำหนัก</a:t>
            </a:r>
          </a:p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(3)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4B79D5-3374-4107-8A4A-72F52BA9F270}"/>
              </a:ext>
            </a:extLst>
          </p:cNvPr>
          <p:cNvSpPr txBox="1"/>
          <p:nvPr/>
        </p:nvSpPr>
        <p:spPr>
          <a:xfrm>
            <a:off x="3177847" y="4264219"/>
            <a:ext cx="5836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      แสดงวิธีหาคำตอบของโจทย์ปัญหา</a:t>
            </a:r>
          </a:p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เกี่ยวกับน้ำหนัก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4A6806-4BBB-4B7B-9D32-7F954BBB7C3C}"/>
              </a:ext>
            </a:extLst>
          </p:cNvPr>
          <p:cNvSpPr txBox="1"/>
          <p:nvPr/>
        </p:nvSpPr>
        <p:spPr>
          <a:xfrm>
            <a:off x="4898021" y="3690183"/>
            <a:ext cx="2395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endParaRPr lang="th-TH" sz="30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016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37728"/>
            <a:ext cx="11493661" cy="1743536"/>
          </a:xfrm>
          <a:prstGeom prst="roundRect">
            <a:avLst>
              <a:gd name="adj" fmla="val 14251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91B9C5-B140-4A49-9B24-01C8839128BE}"/>
              </a:ext>
            </a:extLst>
          </p:cNvPr>
          <p:cNvGrpSpPr/>
          <p:nvPr/>
        </p:nvGrpSpPr>
        <p:grpSpPr>
          <a:xfrm>
            <a:off x="1428756" y="1969238"/>
            <a:ext cx="1804792" cy="574379"/>
            <a:chOff x="699796" y="3227654"/>
            <a:chExt cx="1865603" cy="5743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6CE278-1348-4DF9-9757-50DA47C7A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CC1D1C-36FF-4967-8228-2144562053B7}"/>
                </a:ext>
              </a:extLst>
            </p:cNvPr>
            <p:cNvSpPr txBox="1"/>
            <p:nvPr/>
          </p:nvSpPr>
          <p:spPr>
            <a:xfrm>
              <a:off x="735354" y="3278813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CBACD38-6415-4DF8-83F2-AEB6ADB3B1D3}"/>
              </a:ext>
            </a:extLst>
          </p:cNvPr>
          <p:cNvSpPr txBox="1"/>
          <p:nvPr/>
        </p:nvSpPr>
        <p:spPr>
          <a:xfrm>
            <a:off x="3256750" y="2024756"/>
            <a:ext cx="595763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มีส้มโอทั้งหมดเท่าไร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19532A-8154-4DCB-9ABC-7B55AEF955C8}"/>
              </a:ext>
            </a:extLst>
          </p:cNvPr>
          <p:cNvGrpSpPr/>
          <p:nvPr/>
        </p:nvGrpSpPr>
        <p:grpSpPr>
          <a:xfrm>
            <a:off x="1428756" y="2648306"/>
            <a:ext cx="1804792" cy="571331"/>
            <a:chOff x="699796" y="3227654"/>
            <a:chExt cx="1865603" cy="5713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2D2869-CE18-4BF3-80AD-69349B671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CB8FF1-9832-4CF6-8ED4-A308314CC1C2}"/>
                </a:ext>
              </a:extLst>
            </p:cNvPr>
            <p:cNvSpPr txBox="1"/>
            <p:nvPr/>
          </p:nvSpPr>
          <p:spPr>
            <a:xfrm>
              <a:off x="735354" y="3275765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EAD788-618C-4BDE-A5DB-349AA9F6A596}"/>
              </a:ext>
            </a:extLst>
          </p:cNvPr>
          <p:cNvSpPr txBox="1"/>
          <p:nvPr/>
        </p:nvSpPr>
        <p:spPr>
          <a:xfrm>
            <a:off x="3256749" y="2696204"/>
            <a:ext cx="616157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ส้มโอ 4 กอง กองละ 15 ตัน 450 กิโลกรัม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71B1945-415C-4476-B6CC-73FF6E8837F7}"/>
              </a:ext>
            </a:extLst>
          </p:cNvPr>
          <p:cNvGrpSpPr/>
          <p:nvPr/>
        </p:nvGrpSpPr>
        <p:grpSpPr>
          <a:xfrm>
            <a:off x="253658" y="135711"/>
            <a:ext cx="11331939" cy="1373049"/>
            <a:chOff x="253658" y="135711"/>
            <a:chExt cx="11331939" cy="1373049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B88F82A-731D-4761-A547-5C9896F63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032" y="251246"/>
              <a:ext cx="10127324" cy="1257514"/>
            </a:xfrm>
            <a:prstGeom prst="rect">
              <a:avLst/>
            </a:prstGeom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FBDFEC7-7438-42DA-B5AB-7657CFE6199E}"/>
                </a:ext>
              </a:extLst>
            </p:cNvPr>
            <p:cNvGrpSpPr/>
            <p:nvPr/>
          </p:nvGrpSpPr>
          <p:grpSpPr>
            <a:xfrm>
              <a:off x="253658" y="135711"/>
              <a:ext cx="1146415" cy="1164882"/>
              <a:chOff x="678134" y="2484634"/>
              <a:chExt cx="1146415" cy="1164882"/>
            </a:xfrm>
          </p:grpSpPr>
          <p:pic>
            <p:nvPicPr>
              <p:cNvPr id="61" name="Graphic 60">
                <a:extLst>
                  <a:ext uri="{FF2B5EF4-FFF2-40B4-BE49-F238E27FC236}">
                    <a16:creationId xmlns:a16="http://schemas.microsoft.com/office/drawing/2014/main" id="{9B3C9294-7282-434F-9678-EBB1988F7C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62" name="หัวข้อ">
                <a:extLst>
                  <a:ext uri="{FF2B5EF4-FFF2-40B4-BE49-F238E27FC236}">
                    <a16:creationId xmlns:a16="http://schemas.microsoft.com/office/drawing/2014/main" id="{2AC2B126-C180-4831-8911-9ADAEA628D31}"/>
                  </a:ext>
                </a:extLst>
              </p:cNvPr>
              <p:cNvSpPr txBox="1"/>
              <p:nvPr/>
            </p:nvSpPr>
            <p:spPr>
              <a:xfrm>
                <a:off x="992097" y="248463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1</a:t>
                </a:r>
              </a:p>
            </p:txBody>
          </p:sp>
        </p:grpSp>
        <p:sp>
          <p:nvSpPr>
            <p:cNvPr id="60" name="หัวข้อ">
              <a:extLst>
                <a:ext uri="{FF2B5EF4-FFF2-40B4-BE49-F238E27FC236}">
                  <a16:creationId xmlns:a16="http://schemas.microsoft.com/office/drawing/2014/main" id="{A55D06BA-57AA-48B5-8F27-3B4BF2BE285D}"/>
                </a:ext>
              </a:extLst>
            </p:cNvPr>
            <p:cNvSpPr txBox="1"/>
            <p:nvPr/>
          </p:nvSpPr>
          <p:spPr>
            <a:xfrm>
              <a:off x="1458273" y="596323"/>
              <a:ext cx="10127324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ส้มโอ 4 กอง กองละ 15 ตัน 450 กิโลกรัม มีส้มโอทั้งหมดเท่าไร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671B171-99C1-41FC-8260-D5697F565DF3}"/>
              </a:ext>
            </a:extLst>
          </p:cNvPr>
          <p:cNvGrpSpPr/>
          <p:nvPr/>
        </p:nvGrpSpPr>
        <p:grpSpPr>
          <a:xfrm>
            <a:off x="347317" y="3817156"/>
            <a:ext cx="11493661" cy="2775126"/>
            <a:chOff x="347317" y="3817156"/>
            <a:chExt cx="11493661" cy="277512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10390FC-5847-4BAE-8CCD-967D6A20A266}"/>
                </a:ext>
              </a:extLst>
            </p:cNvPr>
            <p:cNvSpPr/>
            <p:nvPr/>
          </p:nvSpPr>
          <p:spPr>
            <a:xfrm>
              <a:off x="347317" y="3817156"/>
              <a:ext cx="11493661" cy="2775126"/>
            </a:xfrm>
            <a:prstGeom prst="roundRect">
              <a:avLst>
                <a:gd name="adj" fmla="val 8759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8C43BEC-C52A-4BDB-9ABC-F032C5F0A604}"/>
                </a:ext>
              </a:extLst>
            </p:cNvPr>
            <p:cNvGrpSpPr/>
            <p:nvPr/>
          </p:nvGrpSpPr>
          <p:grpSpPr>
            <a:xfrm>
              <a:off x="1180721" y="4567013"/>
              <a:ext cx="2505420" cy="1289398"/>
              <a:chOff x="938820" y="4705003"/>
              <a:chExt cx="2505420" cy="128939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0C46470-EFEF-424C-A9C2-5393BC825196}"/>
                  </a:ext>
                </a:extLst>
              </p:cNvPr>
              <p:cNvSpPr/>
              <p:nvPr/>
            </p:nvSpPr>
            <p:spPr>
              <a:xfrm>
                <a:off x="990527" y="4705003"/>
                <a:ext cx="2453713" cy="57600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600" b="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15 ตัน 450 กก.</a:t>
                </a:r>
                <a:endParaRPr lang="en-US" sz="26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E7C537AC-9760-488A-B4D5-FAC248F9C427}"/>
                  </a:ext>
                </a:extLst>
              </p:cNvPr>
              <p:cNvGrpSpPr/>
              <p:nvPr/>
            </p:nvGrpSpPr>
            <p:grpSpPr>
              <a:xfrm>
                <a:off x="938820" y="5327251"/>
                <a:ext cx="2505420" cy="667150"/>
                <a:chOff x="6776720" y="4947503"/>
                <a:chExt cx="4140086" cy="1186967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0D4BDA0C-C7B7-4568-B77A-F1E96214887D}"/>
                    </a:ext>
                  </a:extLst>
                </p:cNvPr>
                <p:cNvSpPr txBox="1"/>
                <p:nvPr/>
              </p:nvSpPr>
              <p:spPr>
                <a:xfrm>
                  <a:off x="6776720" y="5423944"/>
                  <a:ext cx="4140083" cy="49244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6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ส้มโอ 1 กอง</a:t>
                  </a:r>
                </a:p>
              </p:txBody>
            </p:sp>
            <p:grpSp>
              <p:nvGrpSpPr>
                <p:cNvPr id="3" name="Group 2">
                  <a:extLst>
                    <a:ext uri="{FF2B5EF4-FFF2-40B4-BE49-F238E27FC236}">
                      <a16:creationId xmlns:a16="http://schemas.microsoft.com/office/drawing/2014/main" id="{CCC85B68-7D7A-4537-A52A-A5F4EDB788A2}"/>
                    </a:ext>
                  </a:extLst>
                </p:cNvPr>
                <p:cNvGrpSpPr/>
                <p:nvPr/>
              </p:nvGrpSpPr>
              <p:grpSpPr>
                <a:xfrm>
                  <a:off x="6847839" y="4947503"/>
                  <a:ext cx="4068967" cy="1186967"/>
                  <a:chOff x="6847839" y="4947503"/>
                  <a:chExt cx="4068967" cy="1186967"/>
                </a:xfrm>
              </p:grpSpPr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3D218BFC-0DFF-423D-9A6D-58EF2BBB659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847839" y="5303243"/>
                    <a:ext cx="4068967" cy="33302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  <a:headEnd type="triangl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" name="Group 1">
                    <a:extLst>
                      <a:ext uri="{FF2B5EF4-FFF2-40B4-BE49-F238E27FC236}">
                        <a16:creationId xmlns:a16="http://schemas.microsoft.com/office/drawing/2014/main" id="{E06700FE-D3C8-4844-B94E-E80B69129D24}"/>
                      </a:ext>
                    </a:extLst>
                  </p:cNvPr>
                  <p:cNvGrpSpPr/>
                  <p:nvPr/>
                </p:nvGrpSpPr>
                <p:grpSpPr>
                  <a:xfrm>
                    <a:off x="6847839" y="4947503"/>
                    <a:ext cx="4068966" cy="1186967"/>
                    <a:chOff x="6847839" y="4947503"/>
                    <a:chExt cx="4068966" cy="1186967"/>
                  </a:xfrm>
                </p:grpSpPr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C24A4EC5-0E02-4EFE-B997-3CE4F7E10CF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0916805" y="4947503"/>
                      <a:ext cx="0" cy="1186967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Straight Connector 47">
                      <a:extLst>
                        <a:ext uri="{FF2B5EF4-FFF2-40B4-BE49-F238E27FC236}">
                          <a16:creationId xmlns:a16="http://schemas.microsoft.com/office/drawing/2014/main" id="{63C734C6-5975-4DEB-97B9-09509F5E58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847839" y="4947503"/>
                      <a:ext cx="0" cy="1186967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C4DDDD9-1504-4548-A83D-DF6FEF619F12}"/>
                </a:ext>
              </a:extLst>
            </p:cNvPr>
            <p:cNvGrpSpPr/>
            <p:nvPr/>
          </p:nvGrpSpPr>
          <p:grpSpPr>
            <a:xfrm>
              <a:off x="3631641" y="4567013"/>
              <a:ext cx="2505420" cy="1289398"/>
              <a:chOff x="938820" y="4705003"/>
              <a:chExt cx="2505420" cy="1289398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B25FCE3-5F35-48E5-8006-321CB74744E9}"/>
                  </a:ext>
                </a:extLst>
              </p:cNvPr>
              <p:cNvSpPr/>
              <p:nvPr/>
            </p:nvSpPr>
            <p:spPr>
              <a:xfrm>
                <a:off x="990527" y="4705003"/>
                <a:ext cx="2453713" cy="57600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600" b="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15 ตัน 450 กก.</a:t>
                </a:r>
                <a:endParaRPr lang="en-US" sz="26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6584F4C2-C972-4290-96CE-1A42C503A99E}"/>
                  </a:ext>
                </a:extLst>
              </p:cNvPr>
              <p:cNvGrpSpPr/>
              <p:nvPr/>
            </p:nvGrpSpPr>
            <p:grpSpPr>
              <a:xfrm>
                <a:off x="938820" y="5327251"/>
                <a:ext cx="2505420" cy="667150"/>
                <a:chOff x="6776720" y="4947503"/>
                <a:chExt cx="4140086" cy="1186967"/>
              </a:xfrm>
            </p:grpSpPr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427E0518-B7BA-482D-8921-8812202F6A3B}"/>
                    </a:ext>
                  </a:extLst>
                </p:cNvPr>
                <p:cNvSpPr txBox="1"/>
                <p:nvPr/>
              </p:nvSpPr>
              <p:spPr>
                <a:xfrm>
                  <a:off x="6776720" y="5423944"/>
                  <a:ext cx="4140083" cy="49244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6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ส้มโอ 1 กอง</a:t>
                  </a:r>
                </a:p>
              </p:txBody>
            </p: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28794820-6ACE-4BAB-8F4A-94EA5BBA2FC7}"/>
                    </a:ext>
                  </a:extLst>
                </p:cNvPr>
                <p:cNvGrpSpPr/>
                <p:nvPr/>
              </p:nvGrpSpPr>
              <p:grpSpPr>
                <a:xfrm>
                  <a:off x="6847839" y="4947503"/>
                  <a:ext cx="4068967" cy="1186967"/>
                  <a:chOff x="6847839" y="4947503"/>
                  <a:chExt cx="4068967" cy="1186967"/>
                </a:xfrm>
              </p:grpSpPr>
              <p:cxnSp>
                <p:nvCxnSpPr>
                  <p:cNvPr id="54" name="Straight Connector 53">
                    <a:extLst>
                      <a:ext uri="{FF2B5EF4-FFF2-40B4-BE49-F238E27FC236}">
                        <a16:creationId xmlns:a16="http://schemas.microsoft.com/office/drawing/2014/main" id="{E20678EA-361E-40D7-9878-D10BB7C3DC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847839" y="5303243"/>
                    <a:ext cx="4068967" cy="33302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  <a:headEnd type="triangl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5" name="Group 54">
                    <a:extLst>
                      <a:ext uri="{FF2B5EF4-FFF2-40B4-BE49-F238E27FC236}">
                        <a16:creationId xmlns:a16="http://schemas.microsoft.com/office/drawing/2014/main" id="{A8452B52-7F11-4484-B805-0F3EC730145B}"/>
                      </a:ext>
                    </a:extLst>
                  </p:cNvPr>
                  <p:cNvGrpSpPr/>
                  <p:nvPr/>
                </p:nvGrpSpPr>
                <p:grpSpPr>
                  <a:xfrm>
                    <a:off x="6847839" y="4947503"/>
                    <a:ext cx="4068966" cy="1186967"/>
                    <a:chOff x="6847839" y="4947503"/>
                    <a:chExt cx="4068966" cy="1186967"/>
                  </a:xfrm>
                </p:grpSpPr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91986BDC-B4AD-4928-B6B2-ED0481FDAF4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0916805" y="4947503"/>
                      <a:ext cx="0" cy="1186967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718BD407-CBED-427E-9DEC-87B0818CDE5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847839" y="4947503"/>
                      <a:ext cx="0" cy="1186967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A978BCC-2E2C-403F-AA26-AC9FDC8C7ED4}"/>
                </a:ext>
              </a:extLst>
            </p:cNvPr>
            <p:cNvGrpSpPr/>
            <p:nvPr/>
          </p:nvGrpSpPr>
          <p:grpSpPr>
            <a:xfrm>
              <a:off x="6096000" y="4567013"/>
              <a:ext cx="2505420" cy="1289398"/>
              <a:chOff x="938820" y="4705003"/>
              <a:chExt cx="2505420" cy="1289398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F27A2A9-9291-4BD7-BB13-27EB8FE99C84}"/>
                  </a:ext>
                </a:extLst>
              </p:cNvPr>
              <p:cNvSpPr/>
              <p:nvPr/>
            </p:nvSpPr>
            <p:spPr>
              <a:xfrm>
                <a:off x="990527" y="4705003"/>
                <a:ext cx="2453713" cy="57600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600" b="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15 ตัน 450 กก.</a:t>
                </a:r>
                <a:endParaRPr lang="en-US" sz="26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41BA2EA0-150F-4DA3-BDF5-6525E651768E}"/>
                  </a:ext>
                </a:extLst>
              </p:cNvPr>
              <p:cNvGrpSpPr/>
              <p:nvPr/>
            </p:nvGrpSpPr>
            <p:grpSpPr>
              <a:xfrm>
                <a:off x="938820" y="5327251"/>
                <a:ext cx="2505420" cy="667150"/>
                <a:chOff x="6776720" y="4947503"/>
                <a:chExt cx="4140086" cy="1186967"/>
              </a:xfrm>
            </p:grpSpPr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DE267DC6-EF69-4D40-B289-5134BF99F998}"/>
                    </a:ext>
                  </a:extLst>
                </p:cNvPr>
                <p:cNvSpPr txBox="1"/>
                <p:nvPr/>
              </p:nvSpPr>
              <p:spPr>
                <a:xfrm>
                  <a:off x="6776720" y="5423944"/>
                  <a:ext cx="4140083" cy="49244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6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ส้มโอ 1 กอง</a:t>
                  </a:r>
                </a:p>
              </p:txBody>
            </p: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C0F3016B-4203-4E43-9E58-408284AB0A0D}"/>
                    </a:ext>
                  </a:extLst>
                </p:cNvPr>
                <p:cNvGrpSpPr/>
                <p:nvPr/>
              </p:nvGrpSpPr>
              <p:grpSpPr>
                <a:xfrm>
                  <a:off x="6847839" y="4947503"/>
                  <a:ext cx="4068967" cy="1186967"/>
                  <a:chOff x="6847839" y="4947503"/>
                  <a:chExt cx="4068967" cy="1186967"/>
                </a:xfrm>
              </p:grpSpPr>
              <p:cxnSp>
                <p:nvCxnSpPr>
                  <p:cNvPr id="67" name="Straight Connector 66">
                    <a:extLst>
                      <a:ext uri="{FF2B5EF4-FFF2-40B4-BE49-F238E27FC236}">
                        <a16:creationId xmlns:a16="http://schemas.microsoft.com/office/drawing/2014/main" id="{66B04D04-F04B-4E39-BC67-A45D05BE16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847839" y="5303243"/>
                    <a:ext cx="4068967" cy="33302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  <a:headEnd type="triangl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FAC5A3F6-37EE-495B-A5B1-2C41DD096437}"/>
                      </a:ext>
                    </a:extLst>
                  </p:cNvPr>
                  <p:cNvGrpSpPr/>
                  <p:nvPr/>
                </p:nvGrpSpPr>
                <p:grpSpPr>
                  <a:xfrm>
                    <a:off x="6847839" y="4947503"/>
                    <a:ext cx="4068966" cy="1186967"/>
                    <a:chOff x="6847839" y="4947503"/>
                    <a:chExt cx="4068966" cy="1186967"/>
                  </a:xfrm>
                </p:grpSpPr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413200D8-75AB-495D-978D-4484466D747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0916805" y="4947503"/>
                      <a:ext cx="0" cy="1186967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703DFD1C-057C-4B22-9E47-622623D6B8E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847839" y="4947503"/>
                      <a:ext cx="0" cy="1186967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378B93A-2829-4424-9AF2-98695E0360EC}"/>
                </a:ext>
              </a:extLst>
            </p:cNvPr>
            <p:cNvGrpSpPr/>
            <p:nvPr/>
          </p:nvGrpSpPr>
          <p:grpSpPr>
            <a:xfrm>
              <a:off x="8546920" y="4567013"/>
              <a:ext cx="2505420" cy="1289398"/>
              <a:chOff x="938820" y="4705003"/>
              <a:chExt cx="2505420" cy="1289398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38771FC-FADC-42D3-A7EF-FFCE45809987}"/>
                  </a:ext>
                </a:extLst>
              </p:cNvPr>
              <p:cNvSpPr/>
              <p:nvPr/>
            </p:nvSpPr>
            <p:spPr>
              <a:xfrm>
                <a:off x="990527" y="4705003"/>
                <a:ext cx="2453713" cy="57600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600" b="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15 ตัน 450 กก.</a:t>
                </a:r>
                <a:endParaRPr lang="en-US" sz="26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4B46AE1A-88C1-476B-A680-16F4E5C80DF3}"/>
                  </a:ext>
                </a:extLst>
              </p:cNvPr>
              <p:cNvGrpSpPr/>
              <p:nvPr/>
            </p:nvGrpSpPr>
            <p:grpSpPr>
              <a:xfrm>
                <a:off x="938820" y="5327251"/>
                <a:ext cx="2505420" cy="667150"/>
                <a:chOff x="6776720" y="4947503"/>
                <a:chExt cx="4140086" cy="1186967"/>
              </a:xfrm>
            </p:grpSpPr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335A3FFD-5E1D-43D4-B518-C3D25983E81E}"/>
                    </a:ext>
                  </a:extLst>
                </p:cNvPr>
                <p:cNvSpPr txBox="1"/>
                <p:nvPr/>
              </p:nvSpPr>
              <p:spPr>
                <a:xfrm>
                  <a:off x="6776720" y="5423944"/>
                  <a:ext cx="4140083" cy="49244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6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ส้มโอ 1 กอง</a:t>
                  </a:r>
                </a:p>
              </p:txBody>
            </p:sp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894F91DE-DBA1-415B-9EAC-D41FF8B29F88}"/>
                    </a:ext>
                  </a:extLst>
                </p:cNvPr>
                <p:cNvGrpSpPr/>
                <p:nvPr/>
              </p:nvGrpSpPr>
              <p:grpSpPr>
                <a:xfrm>
                  <a:off x="6847839" y="4947503"/>
                  <a:ext cx="4068967" cy="1186967"/>
                  <a:chOff x="6847839" y="4947503"/>
                  <a:chExt cx="4068967" cy="1186967"/>
                </a:xfrm>
              </p:grpSpPr>
              <p:cxnSp>
                <p:nvCxnSpPr>
                  <p:cNvPr id="76" name="Straight Connector 75">
                    <a:extLst>
                      <a:ext uri="{FF2B5EF4-FFF2-40B4-BE49-F238E27FC236}">
                        <a16:creationId xmlns:a16="http://schemas.microsoft.com/office/drawing/2014/main" id="{0726976F-54F1-4834-A25B-D44E0771501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847839" y="5303243"/>
                    <a:ext cx="4068967" cy="33302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  <a:headEnd type="triangl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7" name="Group 76">
                    <a:extLst>
                      <a:ext uri="{FF2B5EF4-FFF2-40B4-BE49-F238E27FC236}">
                        <a16:creationId xmlns:a16="http://schemas.microsoft.com/office/drawing/2014/main" id="{43A15D9A-EA1F-454B-81C1-88829C686AC7}"/>
                      </a:ext>
                    </a:extLst>
                  </p:cNvPr>
                  <p:cNvGrpSpPr/>
                  <p:nvPr/>
                </p:nvGrpSpPr>
                <p:grpSpPr>
                  <a:xfrm>
                    <a:off x="6847839" y="4947503"/>
                    <a:ext cx="4068966" cy="1186967"/>
                    <a:chOff x="6847839" y="4947503"/>
                    <a:chExt cx="4068966" cy="1186967"/>
                  </a:xfrm>
                </p:grpSpPr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06F9DD52-A198-4170-9906-477002632E0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0916805" y="4947503"/>
                      <a:ext cx="0" cy="1186967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9" name="Straight Connector 78">
                      <a:extLst>
                        <a:ext uri="{FF2B5EF4-FFF2-40B4-BE49-F238E27FC236}">
                          <a16:creationId xmlns:a16="http://schemas.microsoft.com/office/drawing/2014/main" id="{F3C8F120-9D96-43FD-A8AC-2D890A10997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847839" y="4947503"/>
                      <a:ext cx="0" cy="1186967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360659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77858"/>
            <a:ext cx="11493661" cy="4889856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A621DD58-A1F8-462C-8C61-12098A86DFAD}"/>
              </a:ext>
            </a:extLst>
          </p:cNvPr>
          <p:cNvSpPr txBox="1"/>
          <p:nvPr/>
        </p:nvSpPr>
        <p:spPr>
          <a:xfrm>
            <a:off x="4223996" y="2189751"/>
            <a:ext cx="173812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ตัน</a:t>
            </a:r>
          </a:p>
        </p:txBody>
      </p:sp>
      <p:sp>
        <p:nvSpPr>
          <p:cNvPr id="34" name="หัวข้อ">
            <a:extLst>
              <a:ext uri="{FF2B5EF4-FFF2-40B4-BE49-F238E27FC236}">
                <a16:creationId xmlns:a16="http://schemas.microsoft.com/office/drawing/2014/main" id="{982D045B-87A1-4F0C-B4BE-66CBB961F817}"/>
              </a:ext>
            </a:extLst>
          </p:cNvPr>
          <p:cNvSpPr txBox="1"/>
          <p:nvPr/>
        </p:nvSpPr>
        <p:spPr>
          <a:xfrm>
            <a:off x="6918397" y="3093328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x</a:t>
            </a:r>
            <a:endParaRPr lang="th-TH" sz="28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07651366-A8E4-4082-9D08-3CABD553C177}"/>
              </a:ext>
            </a:extLst>
          </p:cNvPr>
          <p:cNvSpPr txBox="1"/>
          <p:nvPr/>
        </p:nvSpPr>
        <p:spPr>
          <a:xfrm>
            <a:off x="4388446" y="422423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166BE5-B54D-410F-92BF-8F493A877D59}"/>
              </a:ext>
            </a:extLst>
          </p:cNvPr>
          <p:cNvGrpSpPr/>
          <p:nvPr/>
        </p:nvGrpSpPr>
        <p:grpSpPr>
          <a:xfrm>
            <a:off x="4646436" y="4224238"/>
            <a:ext cx="2528877" cy="529301"/>
            <a:chOff x="7256526" y="4224238"/>
            <a:chExt cx="2528877" cy="52930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C46DB34-742D-4A59-9D1D-6063B845677C}"/>
                </a:ext>
              </a:extLst>
            </p:cNvPr>
            <p:cNvGrpSpPr/>
            <p:nvPr/>
          </p:nvGrpSpPr>
          <p:grpSpPr>
            <a:xfrm>
              <a:off x="7256526" y="4676554"/>
              <a:ext cx="2528877" cy="76985"/>
              <a:chOff x="7281704" y="5591532"/>
              <a:chExt cx="2563051" cy="76985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999092F-0FED-491B-8BBC-A1433DB01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1704" y="5591532"/>
                <a:ext cx="256305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3B490BB-BD18-496F-B34C-EF0923F59E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1704" y="5668517"/>
                <a:ext cx="256305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หัวข้อ">
              <a:extLst>
                <a:ext uri="{FF2B5EF4-FFF2-40B4-BE49-F238E27FC236}">
                  <a16:creationId xmlns:a16="http://schemas.microsoft.com/office/drawing/2014/main" id="{52730CAF-F32E-47E5-917A-7D2596482E3C}"/>
                </a:ext>
              </a:extLst>
            </p:cNvPr>
            <p:cNvSpPr txBox="1"/>
            <p:nvPr/>
          </p:nvSpPr>
          <p:spPr>
            <a:xfrm>
              <a:off x="8496073" y="4224238"/>
              <a:ext cx="124484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1,800</a:t>
              </a:r>
            </a:p>
          </p:txBody>
        </p:sp>
      </p:grp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25BFEFA7-AA3F-4384-A892-341FC117AA03}"/>
              </a:ext>
            </a:extLst>
          </p:cNvPr>
          <p:cNvSpPr txBox="1"/>
          <p:nvPr/>
        </p:nvSpPr>
        <p:spPr>
          <a:xfrm>
            <a:off x="5941804" y="2189751"/>
            <a:ext cx="159760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กิโลกรัม</a:t>
            </a:r>
          </a:p>
        </p:txBody>
      </p:sp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852FCA51-6F23-4405-B40F-513FB3E49F0C}"/>
              </a:ext>
            </a:extLst>
          </p:cNvPr>
          <p:cNvSpPr txBox="1"/>
          <p:nvPr/>
        </p:nvSpPr>
        <p:spPr>
          <a:xfrm>
            <a:off x="4396066" y="29187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15</a:t>
            </a:r>
          </a:p>
        </p:txBody>
      </p:sp>
      <p:sp>
        <p:nvSpPr>
          <p:cNvPr id="33" name="หัวข้อ">
            <a:extLst>
              <a:ext uri="{FF2B5EF4-FFF2-40B4-BE49-F238E27FC236}">
                <a16:creationId xmlns:a16="http://schemas.microsoft.com/office/drawing/2014/main" id="{E08E0BDB-A128-4F5A-83F6-F64841F9A662}"/>
              </a:ext>
            </a:extLst>
          </p:cNvPr>
          <p:cNvSpPr txBox="1"/>
          <p:nvPr/>
        </p:nvSpPr>
        <p:spPr>
          <a:xfrm>
            <a:off x="6273853" y="2918772"/>
            <a:ext cx="85697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450</a:t>
            </a: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C82266C-58D4-425E-9AA3-625F2FEA126C}"/>
              </a:ext>
            </a:extLst>
          </p:cNvPr>
          <p:cNvSpPr txBox="1"/>
          <p:nvPr/>
        </p:nvSpPr>
        <p:spPr>
          <a:xfrm>
            <a:off x="2106980" y="2918772"/>
            <a:ext cx="31124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ส้มโอหนักกองละ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24C64DE-46CE-4720-8347-68A55B2A4357}"/>
              </a:ext>
            </a:extLst>
          </p:cNvPr>
          <p:cNvGrpSpPr/>
          <p:nvPr/>
        </p:nvGrpSpPr>
        <p:grpSpPr>
          <a:xfrm>
            <a:off x="1069186" y="2189751"/>
            <a:ext cx="936000" cy="523220"/>
            <a:chOff x="1071532" y="3038331"/>
            <a:chExt cx="1056082" cy="523220"/>
          </a:xfrm>
        </p:grpSpPr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4F0C0DE3-3D6A-4D31-9F0D-1CB9D8B2949F}"/>
                </a:ext>
              </a:extLst>
            </p:cNvPr>
            <p:cNvSpPr txBox="1"/>
            <p:nvPr/>
          </p:nvSpPr>
          <p:spPr>
            <a:xfrm>
              <a:off x="1071532" y="3038331"/>
              <a:ext cx="105608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D771FD0-6987-4EC7-A3AB-7C544BAB1B4E}"/>
                </a:ext>
              </a:extLst>
            </p:cNvPr>
            <p:cNvGrpSpPr/>
            <p:nvPr/>
          </p:nvGrpSpPr>
          <p:grpSpPr>
            <a:xfrm>
              <a:off x="1140174" y="3488205"/>
              <a:ext cx="864000" cy="54000"/>
              <a:chOff x="7144755" y="5591532"/>
              <a:chExt cx="2700000" cy="76985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9A2FD5C-9023-453F-8CF0-54BD202E01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1C76C9E-3875-44B1-9E9C-AC9621533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13C8C6-7670-4F6D-B6E4-EB8E978B9BD1}"/>
              </a:ext>
            </a:extLst>
          </p:cNvPr>
          <p:cNvGrpSpPr/>
          <p:nvPr/>
        </p:nvGrpSpPr>
        <p:grpSpPr>
          <a:xfrm>
            <a:off x="1069186" y="5692195"/>
            <a:ext cx="936000" cy="523220"/>
            <a:chOff x="621219" y="5838223"/>
            <a:chExt cx="936000" cy="523220"/>
          </a:xfrm>
        </p:grpSpPr>
        <p:sp>
          <p:nvSpPr>
            <p:cNvPr id="63" name="หัวข้อ">
              <a:extLst>
                <a:ext uri="{FF2B5EF4-FFF2-40B4-BE49-F238E27FC236}">
                  <a16:creationId xmlns:a16="http://schemas.microsoft.com/office/drawing/2014/main" id="{E6CE400A-2E86-43CC-9A12-FCF9F7299CB0}"/>
                </a:ext>
              </a:extLst>
            </p:cNvPr>
            <p:cNvSpPr txBox="1"/>
            <p:nvPr/>
          </p:nvSpPr>
          <p:spPr>
            <a:xfrm>
              <a:off x="621219" y="5838223"/>
              <a:ext cx="93600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7676F08-5D6E-4942-B090-1AD3C811D762}"/>
                </a:ext>
              </a:extLst>
            </p:cNvPr>
            <p:cNvGrpSpPr/>
            <p:nvPr/>
          </p:nvGrpSpPr>
          <p:grpSpPr>
            <a:xfrm>
              <a:off x="677185" y="6275615"/>
              <a:ext cx="720000" cy="54000"/>
              <a:chOff x="7144755" y="5591532"/>
              <a:chExt cx="2700000" cy="76985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DD4FB39-086B-4CEE-84B0-FB4E464204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5B67724-B1CE-4874-B961-C281E7A9CA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11EF4FB2-9C64-490A-9902-637358B85453}"/>
              </a:ext>
            </a:extLst>
          </p:cNvPr>
          <p:cNvSpPr txBox="1"/>
          <p:nvPr/>
        </p:nvSpPr>
        <p:spPr>
          <a:xfrm>
            <a:off x="2106980" y="5692195"/>
            <a:ext cx="923158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มีส้มโอทั้งหมด 61 ตัน 800 กิโลกรัม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89915F6D-A11A-49AF-85B1-921C5D918872}"/>
              </a:ext>
            </a:extLst>
          </p:cNvPr>
          <p:cNvSpPr txBox="1"/>
          <p:nvPr/>
        </p:nvSpPr>
        <p:spPr>
          <a:xfrm>
            <a:off x="2106979" y="3571505"/>
            <a:ext cx="402166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มีส้มโอ 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144AC833-4698-4236-BDBE-8F6F48787CFE}"/>
              </a:ext>
            </a:extLst>
          </p:cNvPr>
          <p:cNvSpPr txBox="1"/>
          <p:nvPr/>
        </p:nvSpPr>
        <p:spPr>
          <a:xfrm>
            <a:off x="2106979" y="4224238"/>
            <a:ext cx="26733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มีส้มโอทั้งหมด</a:t>
            </a:r>
          </a:p>
        </p:txBody>
      </p:sp>
      <p:sp>
        <p:nvSpPr>
          <p:cNvPr id="74" name="หัวข้อ">
            <a:extLst>
              <a:ext uri="{FF2B5EF4-FFF2-40B4-BE49-F238E27FC236}">
                <a16:creationId xmlns:a16="http://schemas.microsoft.com/office/drawing/2014/main" id="{16D98A2E-2B7E-406D-8703-FE31C8891499}"/>
              </a:ext>
            </a:extLst>
          </p:cNvPr>
          <p:cNvSpPr txBox="1"/>
          <p:nvPr/>
        </p:nvSpPr>
        <p:spPr>
          <a:xfrm>
            <a:off x="4386541" y="4876970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B5A2F6-C10E-4AD3-9E1E-831CE6D021B3}"/>
              </a:ext>
            </a:extLst>
          </p:cNvPr>
          <p:cNvGrpSpPr/>
          <p:nvPr/>
        </p:nvGrpSpPr>
        <p:grpSpPr>
          <a:xfrm>
            <a:off x="4646436" y="4876970"/>
            <a:ext cx="2528877" cy="530920"/>
            <a:chOff x="4646436" y="4876970"/>
            <a:chExt cx="2528877" cy="53092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31FBD95-970A-4042-B370-C5F95A3C4FAF}"/>
                </a:ext>
              </a:extLst>
            </p:cNvPr>
            <p:cNvGrpSpPr/>
            <p:nvPr/>
          </p:nvGrpSpPr>
          <p:grpSpPr>
            <a:xfrm>
              <a:off x="4646436" y="5330905"/>
              <a:ext cx="2528877" cy="76985"/>
              <a:chOff x="7281704" y="5591532"/>
              <a:chExt cx="2563051" cy="76985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DC5BF1BF-02B0-4034-986F-4D97FE370B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1704" y="5591532"/>
                <a:ext cx="256305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5968714-41C0-4D21-8B9F-B58B1B80A3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1704" y="5668517"/>
                <a:ext cx="256305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หัวข้อ">
              <a:extLst>
                <a:ext uri="{FF2B5EF4-FFF2-40B4-BE49-F238E27FC236}">
                  <a16:creationId xmlns:a16="http://schemas.microsoft.com/office/drawing/2014/main" id="{4E751F52-6639-4110-B10E-46557F266D25}"/>
                </a:ext>
              </a:extLst>
            </p:cNvPr>
            <p:cNvSpPr txBox="1"/>
            <p:nvPr/>
          </p:nvSpPr>
          <p:spPr>
            <a:xfrm>
              <a:off x="6126952" y="4876970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800</a:t>
              </a:r>
            </a:p>
          </p:txBody>
        </p:sp>
      </p:grpSp>
      <p:sp>
        <p:nvSpPr>
          <p:cNvPr id="76" name="หัวข้อ">
            <a:extLst>
              <a:ext uri="{FF2B5EF4-FFF2-40B4-BE49-F238E27FC236}">
                <a16:creationId xmlns:a16="http://schemas.microsoft.com/office/drawing/2014/main" id="{F5F2A1A9-0DBC-466C-B7A5-DD110F4583F0}"/>
              </a:ext>
            </a:extLst>
          </p:cNvPr>
          <p:cNvSpPr txBox="1"/>
          <p:nvPr/>
        </p:nvSpPr>
        <p:spPr>
          <a:xfrm>
            <a:off x="2106979" y="4876970"/>
            <a:ext cx="179471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หรือ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089D824-49A4-42E9-8894-F2C0A8C54BAF}"/>
              </a:ext>
            </a:extLst>
          </p:cNvPr>
          <p:cNvGrpSpPr/>
          <p:nvPr/>
        </p:nvGrpSpPr>
        <p:grpSpPr>
          <a:xfrm>
            <a:off x="7851421" y="4326193"/>
            <a:ext cx="1863349" cy="1004712"/>
            <a:chOff x="7972985" y="3523440"/>
            <a:chExt cx="1856824" cy="1004712"/>
          </a:xfrm>
        </p:grpSpPr>
        <p:sp>
          <p:nvSpPr>
            <p:cNvPr id="79" name="Speech Bubble: Rectangle with Corners Rounded 78">
              <a:extLst>
                <a:ext uri="{FF2B5EF4-FFF2-40B4-BE49-F238E27FC236}">
                  <a16:creationId xmlns:a16="http://schemas.microsoft.com/office/drawing/2014/main" id="{0490E7DC-559B-455C-8264-82D90BCB5689}"/>
                </a:ext>
              </a:extLst>
            </p:cNvPr>
            <p:cNvSpPr/>
            <p:nvPr/>
          </p:nvSpPr>
          <p:spPr>
            <a:xfrm>
              <a:off x="7972985" y="3523440"/>
              <a:ext cx="1814545" cy="1004712"/>
            </a:xfrm>
            <a:custGeom>
              <a:avLst/>
              <a:gdLst>
                <a:gd name="connsiteX0" fmla="*/ 0 w 1814545"/>
                <a:gd name="connsiteY0" fmla="*/ 167455 h 1004712"/>
                <a:gd name="connsiteX1" fmla="*/ 167455 w 1814545"/>
                <a:gd name="connsiteY1" fmla="*/ 0 h 1004712"/>
                <a:gd name="connsiteX2" fmla="*/ 302424 w 1814545"/>
                <a:gd name="connsiteY2" fmla="*/ 0 h 1004712"/>
                <a:gd name="connsiteX3" fmla="*/ 302424 w 1814545"/>
                <a:gd name="connsiteY3" fmla="*/ 0 h 1004712"/>
                <a:gd name="connsiteX4" fmla="*/ 756060 w 1814545"/>
                <a:gd name="connsiteY4" fmla="*/ 0 h 1004712"/>
                <a:gd name="connsiteX5" fmla="*/ 1210485 w 1814545"/>
                <a:gd name="connsiteY5" fmla="*/ 0 h 1004712"/>
                <a:gd name="connsiteX6" fmla="*/ 1647090 w 1814545"/>
                <a:gd name="connsiteY6" fmla="*/ 0 h 1004712"/>
                <a:gd name="connsiteX7" fmla="*/ 1814545 w 1814545"/>
                <a:gd name="connsiteY7" fmla="*/ 167455 h 1004712"/>
                <a:gd name="connsiteX8" fmla="*/ 1814545 w 1814545"/>
                <a:gd name="connsiteY8" fmla="*/ 167452 h 1004712"/>
                <a:gd name="connsiteX9" fmla="*/ 1814545 w 1814545"/>
                <a:gd name="connsiteY9" fmla="*/ 167452 h 1004712"/>
                <a:gd name="connsiteX10" fmla="*/ 1814545 w 1814545"/>
                <a:gd name="connsiteY10" fmla="*/ 418630 h 1004712"/>
                <a:gd name="connsiteX11" fmla="*/ 1814545 w 1814545"/>
                <a:gd name="connsiteY11" fmla="*/ 837257 h 1004712"/>
                <a:gd name="connsiteX12" fmla="*/ 1647090 w 1814545"/>
                <a:gd name="connsiteY12" fmla="*/ 1004712 h 1004712"/>
                <a:gd name="connsiteX13" fmla="*/ 1201575 w 1814545"/>
                <a:gd name="connsiteY13" fmla="*/ 1004712 h 1004712"/>
                <a:gd name="connsiteX14" fmla="*/ 756060 w 1814545"/>
                <a:gd name="connsiteY14" fmla="*/ 1004712 h 1004712"/>
                <a:gd name="connsiteX15" fmla="*/ 302424 w 1814545"/>
                <a:gd name="connsiteY15" fmla="*/ 1004712 h 1004712"/>
                <a:gd name="connsiteX16" fmla="*/ 302424 w 1814545"/>
                <a:gd name="connsiteY16" fmla="*/ 1004712 h 1004712"/>
                <a:gd name="connsiteX17" fmla="*/ 167455 w 1814545"/>
                <a:gd name="connsiteY17" fmla="*/ 1004712 h 1004712"/>
                <a:gd name="connsiteX18" fmla="*/ 0 w 1814545"/>
                <a:gd name="connsiteY18" fmla="*/ 837257 h 1004712"/>
                <a:gd name="connsiteX19" fmla="*/ 0 w 1814545"/>
                <a:gd name="connsiteY19" fmla="*/ 418630 h 1004712"/>
                <a:gd name="connsiteX20" fmla="*/ -351024 w 1814545"/>
                <a:gd name="connsiteY20" fmla="*/ 287748 h 1004712"/>
                <a:gd name="connsiteX21" fmla="*/ -702047 w 1814545"/>
                <a:gd name="connsiteY21" fmla="*/ 156866 h 1004712"/>
                <a:gd name="connsiteX22" fmla="*/ -344003 w 1814545"/>
                <a:gd name="connsiteY22" fmla="*/ 162265 h 1004712"/>
                <a:gd name="connsiteX23" fmla="*/ 0 w 1814545"/>
                <a:gd name="connsiteY23" fmla="*/ 167452 h 1004712"/>
                <a:gd name="connsiteX24" fmla="*/ 0 w 1814545"/>
                <a:gd name="connsiteY24" fmla="*/ 167455 h 100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14545" h="1004712" fill="none" extrusionOk="0">
                  <a:moveTo>
                    <a:pt x="0" y="167455"/>
                  </a:moveTo>
                  <a:cubicBezTo>
                    <a:pt x="-458" y="67735"/>
                    <a:pt x="72919" y="-638"/>
                    <a:pt x="167455" y="0"/>
                  </a:cubicBezTo>
                  <a:cubicBezTo>
                    <a:pt x="201722" y="-6667"/>
                    <a:pt x="246973" y="-5506"/>
                    <a:pt x="302424" y="0"/>
                  </a:cubicBezTo>
                  <a:lnTo>
                    <a:pt x="302424" y="0"/>
                  </a:lnTo>
                  <a:cubicBezTo>
                    <a:pt x="517020" y="-21514"/>
                    <a:pt x="600361" y="1464"/>
                    <a:pt x="756060" y="0"/>
                  </a:cubicBezTo>
                  <a:cubicBezTo>
                    <a:pt x="884373" y="17725"/>
                    <a:pt x="1098725" y="-18444"/>
                    <a:pt x="1210485" y="0"/>
                  </a:cubicBezTo>
                  <a:cubicBezTo>
                    <a:pt x="1322246" y="18444"/>
                    <a:pt x="1463738" y="9386"/>
                    <a:pt x="1647090" y="0"/>
                  </a:cubicBezTo>
                  <a:cubicBezTo>
                    <a:pt x="1726692" y="11510"/>
                    <a:pt x="1810126" y="77738"/>
                    <a:pt x="1814545" y="167455"/>
                  </a:cubicBezTo>
                  <a:lnTo>
                    <a:pt x="1814545" y="167452"/>
                  </a:lnTo>
                  <a:lnTo>
                    <a:pt x="1814545" y="167452"/>
                  </a:lnTo>
                  <a:cubicBezTo>
                    <a:pt x="1813291" y="261512"/>
                    <a:pt x="1825658" y="344240"/>
                    <a:pt x="1814545" y="418630"/>
                  </a:cubicBezTo>
                  <a:cubicBezTo>
                    <a:pt x="1826738" y="576692"/>
                    <a:pt x="1804380" y="637078"/>
                    <a:pt x="1814545" y="837257"/>
                  </a:cubicBezTo>
                  <a:cubicBezTo>
                    <a:pt x="1822576" y="920936"/>
                    <a:pt x="1729342" y="1025316"/>
                    <a:pt x="1647090" y="1004712"/>
                  </a:cubicBezTo>
                  <a:cubicBezTo>
                    <a:pt x="1522744" y="1009236"/>
                    <a:pt x="1378288" y="983709"/>
                    <a:pt x="1201575" y="1004712"/>
                  </a:cubicBezTo>
                  <a:cubicBezTo>
                    <a:pt x="1024863" y="1025715"/>
                    <a:pt x="908518" y="996629"/>
                    <a:pt x="756060" y="1004712"/>
                  </a:cubicBezTo>
                  <a:cubicBezTo>
                    <a:pt x="581814" y="1012105"/>
                    <a:pt x="500460" y="1023956"/>
                    <a:pt x="302424" y="1004712"/>
                  </a:cubicBezTo>
                  <a:lnTo>
                    <a:pt x="302424" y="1004712"/>
                  </a:lnTo>
                  <a:cubicBezTo>
                    <a:pt x="242479" y="1003283"/>
                    <a:pt x="207933" y="1004186"/>
                    <a:pt x="167455" y="1004712"/>
                  </a:cubicBezTo>
                  <a:cubicBezTo>
                    <a:pt x="65036" y="1003968"/>
                    <a:pt x="-17766" y="927247"/>
                    <a:pt x="0" y="837257"/>
                  </a:cubicBezTo>
                  <a:cubicBezTo>
                    <a:pt x="3028" y="709711"/>
                    <a:pt x="-15984" y="596621"/>
                    <a:pt x="0" y="418630"/>
                  </a:cubicBezTo>
                  <a:cubicBezTo>
                    <a:pt x="-90229" y="392033"/>
                    <a:pt x="-190906" y="357798"/>
                    <a:pt x="-351024" y="287748"/>
                  </a:cubicBezTo>
                  <a:cubicBezTo>
                    <a:pt x="-511142" y="217698"/>
                    <a:pt x="-542387" y="216405"/>
                    <a:pt x="-702047" y="156866"/>
                  </a:cubicBezTo>
                  <a:cubicBezTo>
                    <a:pt x="-538245" y="151967"/>
                    <a:pt x="-451529" y="146288"/>
                    <a:pt x="-344003" y="162265"/>
                  </a:cubicBezTo>
                  <a:cubicBezTo>
                    <a:pt x="-236477" y="178242"/>
                    <a:pt x="-81359" y="181157"/>
                    <a:pt x="0" y="167452"/>
                  </a:cubicBezTo>
                  <a:lnTo>
                    <a:pt x="0" y="167455"/>
                  </a:lnTo>
                  <a:close/>
                </a:path>
                <a:path w="1814545" h="1004712" stroke="0" extrusionOk="0">
                  <a:moveTo>
                    <a:pt x="0" y="167455"/>
                  </a:moveTo>
                  <a:cubicBezTo>
                    <a:pt x="247" y="77691"/>
                    <a:pt x="60562" y="-8739"/>
                    <a:pt x="167455" y="0"/>
                  </a:cubicBezTo>
                  <a:cubicBezTo>
                    <a:pt x="219317" y="-5220"/>
                    <a:pt x="236006" y="605"/>
                    <a:pt x="302424" y="0"/>
                  </a:cubicBezTo>
                  <a:lnTo>
                    <a:pt x="302424" y="0"/>
                  </a:lnTo>
                  <a:cubicBezTo>
                    <a:pt x="443097" y="21999"/>
                    <a:pt x="565055" y="19207"/>
                    <a:pt x="756060" y="0"/>
                  </a:cubicBezTo>
                  <a:cubicBezTo>
                    <a:pt x="882182" y="-4490"/>
                    <a:pt x="1017369" y="19702"/>
                    <a:pt x="1210485" y="0"/>
                  </a:cubicBezTo>
                  <a:cubicBezTo>
                    <a:pt x="1403601" y="-19702"/>
                    <a:pt x="1440670" y="15359"/>
                    <a:pt x="1647090" y="0"/>
                  </a:cubicBezTo>
                  <a:cubicBezTo>
                    <a:pt x="1720677" y="10801"/>
                    <a:pt x="1823122" y="68937"/>
                    <a:pt x="1814545" y="167455"/>
                  </a:cubicBezTo>
                  <a:lnTo>
                    <a:pt x="1814545" y="167452"/>
                  </a:lnTo>
                  <a:lnTo>
                    <a:pt x="1814545" y="167452"/>
                  </a:lnTo>
                  <a:cubicBezTo>
                    <a:pt x="1819283" y="242343"/>
                    <a:pt x="1820038" y="307664"/>
                    <a:pt x="1814545" y="418630"/>
                  </a:cubicBezTo>
                  <a:cubicBezTo>
                    <a:pt x="1823721" y="557954"/>
                    <a:pt x="1801329" y="698956"/>
                    <a:pt x="1814545" y="837257"/>
                  </a:cubicBezTo>
                  <a:cubicBezTo>
                    <a:pt x="1809705" y="908669"/>
                    <a:pt x="1725730" y="1000730"/>
                    <a:pt x="1647090" y="1004712"/>
                  </a:cubicBezTo>
                  <a:cubicBezTo>
                    <a:pt x="1445111" y="1025680"/>
                    <a:pt x="1318824" y="992279"/>
                    <a:pt x="1201575" y="1004712"/>
                  </a:cubicBezTo>
                  <a:cubicBezTo>
                    <a:pt x="1084326" y="1017145"/>
                    <a:pt x="948509" y="993362"/>
                    <a:pt x="756060" y="1004712"/>
                  </a:cubicBezTo>
                  <a:cubicBezTo>
                    <a:pt x="601955" y="1004237"/>
                    <a:pt x="510225" y="1001061"/>
                    <a:pt x="302424" y="1004712"/>
                  </a:cubicBezTo>
                  <a:lnTo>
                    <a:pt x="302424" y="1004712"/>
                  </a:lnTo>
                  <a:cubicBezTo>
                    <a:pt x="267451" y="998364"/>
                    <a:pt x="209715" y="1002960"/>
                    <a:pt x="167455" y="1004712"/>
                  </a:cubicBezTo>
                  <a:cubicBezTo>
                    <a:pt x="57382" y="1018185"/>
                    <a:pt x="-8697" y="915251"/>
                    <a:pt x="0" y="837257"/>
                  </a:cubicBezTo>
                  <a:cubicBezTo>
                    <a:pt x="249" y="644153"/>
                    <a:pt x="-3601" y="522424"/>
                    <a:pt x="0" y="418630"/>
                  </a:cubicBezTo>
                  <a:cubicBezTo>
                    <a:pt x="-153919" y="344300"/>
                    <a:pt x="-238452" y="319716"/>
                    <a:pt x="-365064" y="282513"/>
                  </a:cubicBezTo>
                  <a:cubicBezTo>
                    <a:pt x="-491676" y="245310"/>
                    <a:pt x="-625729" y="174071"/>
                    <a:pt x="-702047" y="156866"/>
                  </a:cubicBezTo>
                  <a:cubicBezTo>
                    <a:pt x="-560904" y="153376"/>
                    <a:pt x="-535971" y="147608"/>
                    <a:pt x="-372085" y="161841"/>
                  </a:cubicBezTo>
                  <a:cubicBezTo>
                    <a:pt x="-208199" y="176074"/>
                    <a:pt x="-130902" y="155939"/>
                    <a:pt x="0" y="167452"/>
                  </a:cubicBezTo>
                  <a:lnTo>
                    <a:pt x="0" y="167455"/>
                  </a:lnTo>
                  <a:close/>
                </a:path>
              </a:pathLst>
            </a:custGeom>
            <a:solidFill>
              <a:srgbClr val="ACFCE8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88690"/>
                        <a:gd name="adj2" fmla="val -34387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80" name="หัวข้อ">
              <a:extLst>
                <a:ext uri="{FF2B5EF4-FFF2-40B4-BE49-F238E27FC236}">
                  <a16:creationId xmlns:a16="http://schemas.microsoft.com/office/drawing/2014/main" id="{D6333013-E988-4901-BA68-49B944A21876}"/>
                </a:ext>
              </a:extLst>
            </p:cNvPr>
            <p:cNvSpPr txBox="1"/>
            <p:nvPr/>
          </p:nvSpPr>
          <p:spPr>
            <a:xfrm>
              <a:off x="8003265" y="3590455"/>
              <a:ext cx="1826544" cy="86177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1,000 กก. </a:t>
              </a:r>
              <a:endParaRPr lang="en-US" sz="2500" dirty="0">
                <a:latin typeface="Itim" panose="00000500000000000000" pitchFamily="2" charset="-34"/>
                <a:cs typeface="Itim" panose="00000500000000000000" pitchFamily="2" charset="-34"/>
              </a:endParaRPr>
            </a:p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เท่ากับ</a:t>
              </a:r>
              <a:r>
                <a:rPr lang="en-US" sz="2500" dirty="0">
                  <a:latin typeface="Itim" panose="00000500000000000000" pitchFamily="2" charset="-34"/>
                  <a:cs typeface="Itim" panose="00000500000000000000" pitchFamily="2" charset="-34"/>
                </a:rPr>
                <a:t> 1</a:t>
              </a: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 ตัน</a:t>
              </a:r>
              <a:endParaRPr lang="th-TH" sz="25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BCF3646-9927-4DB8-A2D3-AE5406B2C8A5}"/>
              </a:ext>
            </a:extLst>
          </p:cNvPr>
          <p:cNvGrpSpPr/>
          <p:nvPr/>
        </p:nvGrpSpPr>
        <p:grpSpPr>
          <a:xfrm>
            <a:off x="4646436" y="3571505"/>
            <a:ext cx="3731705" cy="523220"/>
            <a:chOff x="6353316" y="3571505"/>
            <a:chExt cx="3731705" cy="523220"/>
          </a:xfrm>
        </p:grpSpPr>
        <p:sp>
          <p:nvSpPr>
            <p:cNvPr id="70" name="หัวข้อ">
              <a:extLst>
                <a:ext uri="{FF2B5EF4-FFF2-40B4-BE49-F238E27FC236}">
                  <a16:creationId xmlns:a16="http://schemas.microsoft.com/office/drawing/2014/main" id="{094580DC-0309-442C-B02C-0E349667E504}"/>
                </a:ext>
              </a:extLst>
            </p:cNvPr>
            <p:cNvSpPr txBox="1"/>
            <p:nvPr/>
          </p:nvSpPr>
          <p:spPr>
            <a:xfrm>
              <a:off x="8116965" y="3571505"/>
              <a:ext cx="72073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D2D4E4-C0BA-402E-9BC5-D1B48D64DD83}"/>
                </a:ext>
              </a:extLst>
            </p:cNvPr>
            <p:cNvCxnSpPr>
              <a:cxnSpLocks/>
            </p:cNvCxnSpPr>
            <p:nvPr/>
          </p:nvCxnSpPr>
          <p:spPr>
            <a:xfrm>
              <a:off x="6353316" y="4042652"/>
              <a:ext cx="252887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หัวข้อ">
              <a:extLst>
                <a:ext uri="{FF2B5EF4-FFF2-40B4-BE49-F238E27FC236}">
                  <a16:creationId xmlns:a16="http://schemas.microsoft.com/office/drawing/2014/main" id="{C2BB6DE0-502B-4EA2-AE05-67743BC18D96}"/>
                </a:ext>
              </a:extLst>
            </p:cNvPr>
            <p:cNvSpPr txBox="1"/>
            <p:nvPr/>
          </p:nvSpPr>
          <p:spPr>
            <a:xfrm>
              <a:off x="9012604" y="3571505"/>
              <a:ext cx="1072417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กอง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B320433-5E04-4B24-BBDA-15A2A04F38EC}"/>
              </a:ext>
            </a:extLst>
          </p:cNvPr>
          <p:cNvGrpSpPr/>
          <p:nvPr/>
        </p:nvGrpSpPr>
        <p:grpSpPr>
          <a:xfrm>
            <a:off x="253658" y="135711"/>
            <a:ext cx="11331939" cy="1373049"/>
            <a:chOff x="253658" y="135711"/>
            <a:chExt cx="11331939" cy="1373049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AA4195A-8377-4693-9BB0-89E194F2F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032" y="251246"/>
              <a:ext cx="10127324" cy="1257514"/>
            </a:xfrm>
            <a:prstGeom prst="rect">
              <a:avLst/>
            </a:prstGeom>
          </p:spPr>
        </p:pic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E52C498-D7AF-45A0-A502-9CA13154CC55}"/>
                </a:ext>
              </a:extLst>
            </p:cNvPr>
            <p:cNvGrpSpPr/>
            <p:nvPr/>
          </p:nvGrpSpPr>
          <p:grpSpPr>
            <a:xfrm>
              <a:off x="253658" y="135711"/>
              <a:ext cx="1146415" cy="1164882"/>
              <a:chOff x="678134" y="2484634"/>
              <a:chExt cx="1146415" cy="1164882"/>
            </a:xfrm>
          </p:grpSpPr>
          <p:pic>
            <p:nvPicPr>
              <p:cNvPr id="77" name="Graphic 76">
                <a:extLst>
                  <a:ext uri="{FF2B5EF4-FFF2-40B4-BE49-F238E27FC236}">
                    <a16:creationId xmlns:a16="http://schemas.microsoft.com/office/drawing/2014/main" id="{2CA5AA9A-053D-4CED-A5ED-BE9D72F187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81" name="หัวข้อ">
                <a:extLst>
                  <a:ext uri="{FF2B5EF4-FFF2-40B4-BE49-F238E27FC236}">
                    <a16:creationId xmlns:a16="http://schemas.microsoft.com/office/drawing/2014/main" id="{A802C715-E798-4F21-9720-BFAF9022F267}"/>
                  </a:ext>
                </a:extLst>
              </p:cNvPr>
              <p:cNvSpPr txBox="1"/>
              <p:nvPr/>
            </p:nvSpPr>
            <p:spPr>
              <a:xfrm>
                <a:off x="992097" y="248463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1</a:t>
                </a:r>
              </a:p>
            </p:txBody>
          </p:sp>
        </p:grpSp>
        <p:sp>
          <p:nvSpPr>
            <p:cNvPr id="62" name="หัวข้อ">
              <a:extLst>
                <a:ext uri="{FF2B5EF4-FFF2-40B4-BE49-F238E27FC236}">
                  <a16:creationId xmlns:a16="http://schemas.microsoft.com/office/drawing/2014/main" id="{C05634A8-19C7-413E-B7AE-8A642B875B45}"/>
                </a:ext>
              </a:extLst>
            </p:cNvPr>
            <p:cNvSpPr txBox="1"/>
            <p:nvPr/>
          </p:nvSpPr>
          <p:spPr>
            <a:xfrm>
              <a:off x="1458273" y="596323"/>
              <a:ext cx="10127324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ส้มโอ 4 กอง กองละ 15 ตัน 450 กิโลกรัม มีส้มโอทั้งหมดเท่าไร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761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40" grpId="0"/>
      <p:bldP spid="42" grpId="0"/>
      <p:bldP spid="32" grpId="0"/>
      <p:bldP spid="33" grpId="0"/>
      <p:bldP spid="43" grpId="0"/>
      <p:bldP spid="67" grpId="0"/>
      <p:bldP spid="68" grpId="0"/>
      <p:bldP spid="69" grpId="0"/>
      <p:bldP spid="74" grpId="0"/>
      <p:bldP spid="76" grpId="0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37728"/>
            <a:ext cx="11493661" cy="1743536"/>
          </a:xfrm>
          <a:prstGeom prst="roundRect">
            <a:avLst>
              <a:gd name="adj" fmla="val 14251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91B9C5-B140-4A49-9B24-01C8839128BE}"/>
              </a:ext>
            </a:extLst>
          </p:cNvPr>
          <p:cNvGrpSpPr/>
          <p:nvPr/>
        </p:nvGrpSpPr>
        <p:grpSpPr>
          <a:xfrm>
            <a:off x="1022356" y="1969238"/>
            <a:ext cx="1804792" cy="574379"/>
            <a:chOff x="699796" y="3227654"/>
            <a:chExt cx="1865603" cy="5743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6CE278-1348-4DF9-9757-50DA47C7A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CC1D1C-36FF-4967-8228-2144562053B7}"/>
                </a:ext>
              </a:extLst>
            </p:cNvPr>
            <p:cNvSpPr txBox="1"/>
            <p:nvPr/>
          </p:nvSpPr>
          <p:spPr>
            <a:xfrm>
              <a:off x="735354" y="3278813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CBACD38-6415-4DF8-83F2-AEB6ADB3B1D3}"/>
              </a:ext>
            </a:extLst>
          </p:cNvPr>
          <p:cNvSpPr txBox="1"/>
          <p:nvPr/>
        </p:nvSpPr>
        <p:spPr>
          <a:xfrm>
            <a:off x="2850350" y="2024756"/>
            <a:ext cx="595763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ปลามีน้ำตาลทั้งหมดกี่กิโลกรัม กี่กรัม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19532A-8154-4DCB-9ABC-7B55AEF955C8}"/>
              </a:ext>
            </a:extLst>
          </p:cNvPr>
          <p:cNvGrpSpPr/>
          <p:nvPr/>
        </p:nvGrpSpPr>
        <p:grpSpPr>
          <a:xfrm>
            <a:off x="1022356" y="2648306"/>
            <a:ext cx="1804792" cy="571331"/>
            <a:chOff x="699796" y="3227654"/>
            <a:chExt cx="1865603" cy="5713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2D2869-CE18-4BF3-80AD-69349B671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CB8FF1-9832-4CF6-8ED4-A308314CC1C2}"/>
                </a:ext>
              </a:extLst>
            </p:cNvPr>
            <p:cNvSpPr txBox="1"/>
            <p:nvPr/>
          </p:nvSpPr>
          <p:spPr>
            <a:xfrm>
              <a:off x="735354" y="3275765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EAD788-618C-4BDE-A5DB-349AA9F6A596}"/>
              </a:ext>
            </a:extLst>
          </p:cNvPr>
          <p:cNvSpPr txBox="1"/>
          <p:nvPr/>
        </p:nvSpPr>
        <p:spPr>
          <a:xfrm>
            <a:off x="2861547" y="2696204"/>
            <a:ext cx="873101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ปลาแบ่งน้ำตาลใส่ถุง ถุงละ 1 กิโลกรัม 680 กรัม แบ่งได้ 5 ถุง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71B1945-415C-4476-B6CC-73FF6E8837F7}"/>
              </a:ext>
            </a:extLst>
          </p:cNvPr>
          <p:cNvGrpSpPr/>
          <p:nvPr/>
        </p:nvGrpSpPr>
        <p:grpSpPr>
          <a:xfrm>
            <a:off x="253658" y="135711"/>
            <a:ext cx="11370721" cy="1373049"/>
            <a:chOff x="253658" y="135711"/>
            <a:chExt cx="11370721" cy="1373049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B88F82A-731D-4761-A547-5C9896F63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032" y="251246"/>
              <a:ext cx="10127324" cy="1257514"/>
            </a:xfrm>
            <a:prstGeom prst="rect">
              <a:avLst/>
            </a:prstGeom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FBDFEC7-7438-42DA-B5AB-7657CFE6199E}"/>
                </a:ext>
              </a:extLst>
            </p:cNvPr>
            <p:cNvGrpSpPr/>
            <p:nvPr/>
          </p:nvGrpSpPr>
          <p:grpSpPr>
            <a:xfrm>
              <a:off x="253658" y="135711"/>
              <a:ext cx="1146415" cy="1164882"/>
              <a:chOff x="678134" y="2484634"/>
              <a:chExt cx="1146415" cy="1164882"/>
            </a:xfrm>
          </p:grpSpPr>
          <p:pic>
            <p:nvPicPr>
              <p:cNvPr id="61" name="Graphic 60">
                <a:extLst>
                  <a:ext uri="{FF2B5EF4-FFF2-40B4-BE49-F238E27FC236}">
                    <a16:creationId xmlns:a16="http://schemas.microsoft.com/office/drawing/2014/main" id="{9B3C9294-7282-434F-9678-EBB1988F7C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62" name="หัวข้อ">
                <a:extLst>
                  <a:ext uri="{FF2B5EF4-FFF2-40B4-BE49-F238E27FC236}">
                    <a16:creationId xmlns:a16="http://schemas.microsoft.com/office/drawing/2014/main" id="{2AC2B126-C180-4831-8911-9ADAEA628D31}"/>
                  </a:ext>
                </a:extLst>
              </p:cNvPr>
              <p:cNvSpPr txBox="1"/>
              <p:nvPr/>
            </p:nvSpPr>
            <p:spPr>
              <a:xfrm>
                <a:off x="992097" y="248463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2</a:t>
                </a:r>
              </a:p>
            </p:txBody>
          </p:sp>
        </p:grpSp>
        <p:sp>
          <p:nvSpPr>
            <p:cNvPr id="60" name="หัวข้อ">
              <a:extLst>
                <a:ext uri="{FF2B5EF4-FFF2-40B4-BE49-F238E27FC236}">
                  <a16:creationId xmlns:a16="http://schemas.microsoft.com/office/drawing/2014/main" id="{A55D06BA-57AA-48B5-8F27-3B4BF2BE285D}"/>
                </a:ext>
              </a:extLst>
            </p:cNvPr>
            <p:cNvSpPr txBox="1"/>
            <p:nvPr/>
          </p:nvSpPr>
          <p:spPr>
            <a:xfrm>
              <a:off x="1497055" y="406779"/>
              <a:ext cx="10127324" cy="101822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ปลาแบ่งน้ำตาลใส่ถุง ถุงละ 1 กิโลกรัม 680 กรัม แบ่งได้ 5 ถุง</a:t>
              </a:r>
            </a:p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ปลามีน้ำตาลทั้งหมดกี่กิโลกรัม กี่กรัม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10390FC-5847-4BAE-8CCD-967D6A20A266}"/>
              </a:ext>
            </a:extLst>
          </p:cNvPr>
          <p:cNvSpPr/>
          <p:nvPr/>
        </p:nvSpPr>
        <p:spPr>
          <a:xfrm>
            <a:off x="347317" y="3817156"/>
            <a:ext cx="11493661" cy="2775126"/>
          </a:xfrm>
          <a:prstGeom prst="roundRect">
            <a:avLst>
              <a:gd name="adj" fmla="val 8759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6258BF-BC71-40EF-B8CC-0867CEFED2FA}"/>
              </a:ext>
            </a:extLst>
          </p:cNvPr>
          <p:cNvGrpSpPr/>
          <p:nvPr/>
        </p:nvGrpSpPr>
        <p:grpSpPr>
          <a:xfrm>
            <a:off x="1584700" y="4439740"/>
            <a:ext cx="9018894" cy="1351704"/>
            <a:chOff x="679009" y="4523638"/>
            <a:chExt cx="8605602" cy="135170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8C43BEC-C52A-4BDB-9ABC-F032C5F0A604}"/>
                </a:ext>
              </a:extLst>
            </p:cNvPr>
            <p:cNvGrpSpPr/>
            <p:nvPr/>
          </p:nvGrpSpPr>
          <p:grpSpPr>
            <a:xfrm>
              <a:off x="2395926" y="4523638"/>
              <a:ext cx="1746928" cy="1351704"/>
              <a:chOff x="938820" y="4705003"/>
              <a:chExt cx="2505420" cy="1351704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0C46470-EFEF-424C-A9C2-5393BC825196}"/>
                  </a:ext>
                </a:extLst>
              </p:cNvPr>
              <p:cNvSpPr/>
              <p:nvPr/>
            </p:nvSpPr>
            <p:spPr>
              <a:xfrm>
                <a:off x="990527" y="4705003"/>
                <a:ext cx="2453713" cy="57600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1 กก. </a:t>
                </a:r>
                <a:r>
                  <a:rPr lang="th-TH" sz="24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680</a:t>
                </a:r>
                <a:r>
                  <a:rPr lang="th-TH" sz="2400" b="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ก.</a:t>
                </a:r>
                <a:endParaRPr lang="en-US" sz="24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E7C537AC-9760-488A-B4D5-FAC248F9C427}"/>
                  </a:ext>
                </a:extLst>
              </p:cNvPr>
              <p:cNvGrpSpPr/>
              <p:nvPr/>
            </p:nvGrpSpPr>
            <p:grpSpPr>
              <a:xfrm>
                <a:off x="938820" y="5327252"/>
                <a:ext cx="2505420" cy="729455"/>
                <a:chOff x="6776720" y="4947503"/>
                <a:chExt cx="4140086" cy="1297817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0D4BDA0C-C7B7-4568-B77A-F1E96214887D}"/>
                    </a:ext>
                  </a:extLst>
                </p:cNvPr>
                <p:cNvSpPr txBox="1"/>
                <p:nvPr/>
              </p:nvSpPr>
              <p:spPr>
                <a:xfrm>
                  <a:off x="6776720" y="5423944"/>
                  <a:ext cx="4140084" cy="82137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4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น้ำตาล 1 ถุง</a:t>
                  </a:r>
                </a:p>
              </p:txBody>
            </p:sp>
            <p:grpSp>
              <p:nvGrpSpPr>
                <p:cNvPr id="3" name="Group 2">
                  <a:extLst>
                    <a:ext uri="{FF2B5EF4-FFF2-40B4-BE49-F238E27FC236}">
                      <a16:creationId xmlns:a16="http://schemas.microsoft.com/office/drawing/2014/main" id="{CCC85B68-7D7A-4537-A52A-A5F4EDB788A2}"/>
                    </a:ext>
                  </a:extLst>
                </p:cNvPr>
                <p:cNvGrpSpPr/>
                <p:nvPr/>
              </p:nvGrpSpPr>
              <p:grpSpPr>
                <a:xfrm>
                  <a:off x="6847839" y="4947503"/>
                  <a:ext cx="4068967" cy="1186967"/>
                  <a:chOff x="6847839" y="4947503"/>
                  <a:chExt cx="4068967" cy="1186967"/>
                </a:xfrm>
              </p:grpSpPr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3D218BFC-0DFF-423D-9A6D-58EF2BBB659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847839" y="5303243"/>
                    <a:ext cx="4068967" cy="33302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  <a:headEnd type="triangl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" name="Group 1">
                    <a:extLst>
                      <a:ext uri="{FF2B5EF4-FFF2-40B4-BE49-F238E27FC236}">
                        <a16:creationId xmlns:a16="http://schemas.microsoft.com/office/drawing/2014/main" id="{E06700FE-D3C8-4844-B94E-E80B69129D24}"/>
                      </a:ext>
                    </a:extLst>
                  </p:cNvPr>
                  <p:cNvGrpSpPr/>
                  <p:nvPr/>
                </p:nvGrpSpPr>
                <p:grpSpPr>
                  <a:xfrm>
                    <a:off x="6847839" y="4947503"/>
                    <a:ext cx="4068966" cy="1186967"/>
                    <a:chOff x="6847839" y="4947503"/>
                    <a:chExt cx="4068966" cy="1186967"/>
                  </a:xfrm>
                </p:grpSpPr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C24A4EC5-0E02-4EFE-B997-3CE4F7E10CF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0916805" y="4947503"/>
                      <a:ext cx="0" cy="1186967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Straight Connector 47">
                      <a:extLst>
                        <a:ext uri="{FF2B5EF4-FFF2-40B4-BE49-F238E27FC236}">
                          <a16:creationId xmlns:a16="http://schemas.microsoft.com/office/drawing/2014/main" id="{63C734C6-5975-4DEB-97B9-09509F5E58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847839" y="4947503"/>
                      <a:ext cx="0" cy="1186967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D5FD811C-1BD4-4BD0-91A5-631AB64D01C8}"/>
                </a:ext>
              </a:extLst>
            </p:cNvPr>
            <p:cNvGrpSpPr/>
            <p:nvPr/>
          </p:nvGrpSpPr>
          <p:grpSpPr>
            <a:xfrm>
              <a:off x="679009" y="4523638"/>
              <a:ext cx="1746928" cy="1351704"/>
              <a:chOff x="938820" y="4705003"/>
              <a:chExt cx="2505420" cy="1351704"/>
            </a:xfrm>
          </p:grpSpPr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DC520315-604D-468C-8C32-1984D195057F}"/>
                  </a:ext>
                </a:extLst>
              </p:cNvPr>
              <p:cNvSpPr/>
              <p:nvPr/>
            </p:nvSpPr>
            <p:spPr>
              <a:xfrm>
                <a:off x="990527" y="4705003"/>
                <a:ext cx="2453713" cy="57600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1 กก. </a:t>
                </a:r>
                <a:r>
                  <a:rPr lang="th-TH" sz="24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680</a:t>
                </a:r>
                <a:r>
                  <a:rPr lang="th-TH" sz="2400" b="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ก.</a:t>
                </a:r>
                <a:endParaRPr lang="en-US" sz="24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E9B5FA0F-F1E0-4269-98EB-08537AD48E37}"/>
                  </a:ext>
                </a:extLst>
              </p:cNvPr>
              <p:cNvGrpSpPr/>
              <p:nvPr/>
            </p:nvGrpSpPr>
            <p:grpSpPr>
              <a:xfrm>
                <a:off x="938820" y="5327252"/>
                <a:ext cx="2505420" cy="729455"/>
                <a:chOff x="6776720" y="4947503"/>
                <a:chExt cx="4140086" cy="1297817"/>
              </a:xfrm>
            </p:grpSpPr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783BB6FB-BE61-4F66-A10A-DCBAECD1B398}"/>
                    </a:ext>
                  </a:extLst>
                </p:cNvPr>
                <p:cNvSpPr txBox="1"/>
                <p:nvPr/>
              </p:nvSpPr>
              <p:spPr>
                <a:xfrm>
                  <a:off x="6776720" y="5423944"/>
                  <a:ext cx="4140084" cy="82137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4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น้ำตาล 1 ถุง</a:t>
                  </a:r>
                </a:p>
              </p:txBody>
            </p:sp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348648B9-DD47-4F4F-9505-65A8D024870C}"/>
                    </a:ext>
                  </a:extLst>
                </p:cNvPr>
                <p:cNvGrpSpPr/>
                <p:nvPr/>
              </p:nvGrpSpPr>
              <p:grpSpPr>
                <a:xfrm>
                  <a:off x="6847839" y="4947503"/>
                  <a:ext cx="4068967" cy="1186967"/>
                  <a:chOff x="6847839" y="4947503"/>
                  <a:chExt cx="4068967" cy="1186967"/>
                </a:xfrm>
              </p:grpSpPr>
              <p:cxnSp>
                <p:nvCxnSpPr>
                  <p:cNvPr id="121" name="Straight Connector 120">
                    <a:extLst>
                      <a:ext uri="{FF2B5EF4-FFF2-40B4-BE49-F238E27FC236}">
                        <a16:creationId xmlns:a16="http://schemas.microsoft.com/office/drawing/2014/main" id="{9DA7C708-69B2-48D3-BFC7-C8428BC8D58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847839" y="5303243"/>
                    <a:ext cx="4068967" cy="33302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  <a:headEnd type="triangl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22" name="Group 121">
                    <a:extLst>
                      <a:ext uri="{FF2B5EF4-FFF2-40B4-BE49-F238E27FC236}">
                        <a16:creationId xmlns:a16="http://schemas.microsoft.com/office/drawing/2014/main" id="{B70A4F7B-47A6-40D9-8EF3-26303C0A7851}"/>
                      </a:ext>
                    </a:extLst>
                  </p:cNvPr>
                  <p:cNvGrpSpPr/>
                  <p:nvPr/>
                </p:nvGrpSpPr>
                <p:grpSpPr>
                  <a:xfrm>
                    <a:off x="6847839" y="4947503"/>
                    <a:ext cx="4068966" cy="1186967"/>
                    <a:chOff x="6847839" y="4947503"/>
                    <a:chExt cx="4068966" cy="1186967"/>
                  </a:xfrm>
                </p:grpSpPr>
                <p:cxnSp>
                  <p:nvCxnSpPr>
                    <p:cNvPr id="123" name="Straight Connector 122">
                      <a:extLst>
                        <a:ext uri="{FF2B5EF4-FFF2-40B4-BE49-F238E27FC236}">
                          <a16:creationId xmlns:a16="http://schemas.microsoft.com/office/drawing/2014/main" id="{A41B7E7B-18A9-4CBC-9CFA-19A2B1A4E91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0916805" y="4947503"/>
                      <a:ext cx="0" cy="1186967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" name="Straight Connector 123">
                      <a:extLst>
                        <a:ext uri="{FF2B5EF4-FFF2-40B4-BE49-F238E27FC236}">
                          <a16:creationId xmlns:a16="http://schemas.microsoft.com/office/drawing/2014/main" id="{401C71C1-3791-4395-9079-BC4363AF343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847839" y="4947503"/>
                      <a:ext cx="0" cy="1186967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600ECFB1-2C56-4410-9A4F-04203CA5E9EC}"/>
                </a:ext>
              </a:extLst>
            </p:cNvPr>
            <p:cNvGrpSpPr/>
            <p:nvPr/>
          </p:nvGrpSpPr>
          <p:grpSpPr>
            <a:xfrm>
              <a:off x="5822217" y="4523638"/>
              <a:ext cx="1746928" cy="1351704"/>
              <a:chOff x="938820" y="4705003"/>
              <a:chExt cx="2505420" cy="1351704"/>
            </a:xfrm>
          </p:grpSpPr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5B875300-9E1C-493F-80A3-920F3C4490F5}"/>
                  </a:ext>
                </a:extLst>
              </p:cNvPr>
              <p:cNvSpPr/>
              <p:nvPr/>
            </p:nvSpPr>
            <p:spPr>
              <a:xfrm>
                <a:off x="990527" y="4705003"/>
                <a:ext cx="2453713" cy="57600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1 กก. </a:t>
                </a:r>
                <a:r>
                  <a:rPr lang="th-TH" sz="24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680</a:t>
                </a:r>
                <a:r>
                  <a:rPr lang="th-TH" sz="2400" b="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ก.</a:t>
                </a:r>
                <a:endParaRPr lang="en-US" sz="24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030DE19D-CBAC-4EE8-B508-D1B9EF573867}"/>
                  </a:ext>
                </a:extLst>
              </p:cNvPr>
              <p:cNvGrpSpPr/>
              <p:nvPr/>
            </p:nvGrpSpPr>
            <p:grpSpPr>
              <a:xfrm>
                <a:off x="938820" y="5327252"/>
                <a:ext cx="2505420" cy="729455"/>
                <a:chOff x="6776720" y="4947503"/>
                <a:chExt cx="4140086" cy="1297817"/>
              </a:xfrm>
            </p:grpSpPr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0AAFEE48-98F8-4841-82D4-14E43729708B}"/>
                    </a:ext>
                  </a:extLst>
                </p:cNvPr>
                <p:cNvSpPr txBox="1"/>
                <p:nvPr/>
              </p:nvSpPr>
              <p:spPr>
                <a:xfrm>
                  <a:off x="6776720" y="5423944"/>
                  <a:ext cx="4140084" cy="82137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4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น้ำตาล 1 ถุง</a:t>
                  </a:r>
                </a:p>
              </p:txBody>
            </p:sp>
            <p:grpSp>
              <p:nvGrpSpPr>
                <p:cNvPr id="129" name="Group 128">
                  <a:extLst>
                    <a:ext uri="{FF2B5EF4-FFF2-40B4-BE49-F238E27FC236}">
                      <a16:creationId xmlns:a16="http://schemas.microsoft.com/office/drawing/2014/main" id="{56B1C140-9421-4C17-8DFA-21F8A14CFFC6}"/>
                    </a:ext>
                  </a:extLst>
                </p:cNvPr>
                <p:cNvGrpSpPr/>
                <p:nvPr/>
              </p:nvGrpSpPr>
              <p:grpSpPr>
                <a:xfrm>
                  <a:off x="6847839" y="4947503"/>
                  <a:ext cx="4068967" cy="1186967"/>
                  <a:chOff x="6847839" y="4947503"/>
                  <a:chExt cx="4068967" cy="1186967"/>
                </a:xfrm>
              </p:grpSpPr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7AC6518F-05F9-457E-B239-C19B651D4C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847839" y="5303243"/>
                    <a:ext cx="4068967" cy="33302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  <a:headEnd type="triangl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31" name="Group 130">
                    <a:extLst>
                      <a:ext uri="{FF2B5EF4-FFF2-40B4-BE49-F238E27FC236}">
                        <a16:creationId xmlns:a16="http://schemas.microsoft.com/office/drawing/2014/main" id="{8786A1BD-C441-4FF4-88BB-34A03B29E40D}"/>
                      </a:ext>
                    </a:extLst>
                  </p:cNvPr>
                  <p:cNvGrpSpPr/>
                  <p:nvPr/>
                </p:nvGrpSpPr>
                <p:grpSpPr>
                  <a:xfrm>
                    <a:off x="6847839" y="4947503"/>
                    <a:ext cx="4068966" cy="1186967"/>
                    <a:chOff x="6847839" y="4947503"/>
                    <a:chExt cx="4068966" cy="1186967"/>
                  </a:xfrm>
                </p:grpSpPr>
                <p:cxnSp>
                  <p:nvCxnSpPr>
                    <p:cNvPr id="132" name="Straight Connector 131">
                      <a:extLst>
                        <a:ext uri="{FF2B5EF4-FFF2-40B4-BE49-F238E27FC236}">
                          <a16:creationId xmlns:a16="http://schemas.microsoft.com/office/drawing/2014/main" id="{C704DCC9-3694-49E6-8A3B-3817A5866F8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0916805" y="4947503"/>
                      <a:ext cx="0" cy="1186967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3" name="Straight Connector 132">
                      <a:extLst>
                        <a:ext uri="{FF2B5EF4-FFF2-40B4-BE49-F238E27FC236}">
                          <a16:creationId xmlns:a16="http://schemas.microsoft.com/office/drawing/2014/main" id="{3C7DDE21-9DB5-404F-92F3-1FB9AC42C58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847839" y="4947503"/>
                      <a:ext cx="0" cy="1186967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3F32286-DE46-4592-9C86-B71A9EEB0F0E}"/>
                </a:ext>
              </a:extLst>
            </p:cNvPr>
            <p:cNvGrpSpPr/>
            <p:nvPr/>
          </p:nvGrpSpPr>
          <p:grpSpPr>
            <a:xfrm>
              <a:off x="4112607" y="4523638"/>
              <a:ext cx="1746928" cy="1351704"/>
              <a:chOff x="938820" y="4705003"/>
              <a:chExt cx="2505420" cy="1351704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92A68907-B328-49BA-B4B0-6B492983902A}"/>
                  </a:ext>
                </a:extLst>
              </p:cNvPr>
              <p:cNvSpPr/>
              <p:nvPr/>
            </p:nvSpPr>
            <p:spPr>
              <a:xfrm>
                <a:off x="990527" y="4705003"/>
                <a:ext cx="2453713" cy="57600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1 กก. </a:t>
                </a:r>
                <a:r>
                  <a:rPr lang="th-TH" sz="24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680</a:t>
                </a:r>
                <a:r>
                  <a:rPr lang="th-TH" sz="2400" b="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ก.</a:t>
                </a:r>
                <a:endParaRPr lang="en-US" sz="24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D91641D7-CD2F-463E-81F5-4CBA259D5329}"/>
                  </a:ext>
                </a:extLst>
              </p:cNvPr>
              <p:cNvGrpSpPr/>
              <p:nvPr/>
            </p:nvGrpSpPr>
            <p:grpSpPr>
              <a:xfrm>
                <a:off x="938820" y="5327252"/>
                <a:ext cx="2505420" cy="729455"/>
                <a:chOff x="6776720" y="4947503"/>
                <a:chExt cx="4140086" cy="1297817"/>
              </a:xfrm>
            </p:grpSpPr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BFB67376-2D96-4FBF-9566-A17F0C20751B}"/>
                    </a:ext>
                  </a:extLst>
                </p:cNvPr>
                <p:cNvSpPr txBox="1"/>
                <p:nvPr/>
              </p:nvSpPr>
              <p:spPr>
                <a:xfrm>
                  <a:off x="6776720" y="5423944"/>
                  <a:ext cx="4140084" cy="82137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4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น้ำตาล 1 ถุง</a:t>
                  </a:r>
                </a:p>
              </p:txBody>
            </p: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DEE28239-81CA-447F-B8DD-688037D0D8AA}"/>
                    </a:ext>
                  </a:extLst>
                </p:cNvPr>
                <p:cNvGrpSpPr/>
                <p:nvPr/>
              </p:nvGrpSpPr>
              <p:grpSpPr>
                <a:xfrm>
                  <a:off x="6847839" y="4947503"/>
                  <a:ext cx="4068967" cy="1186967"/>
                  <a:chOff x="6847839" y="4947503"/>
                  <a:chExt cx="4068967" cy="1186967"/>
                </a:xfrm>
              </p:grpSpPr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0858C414-8283-4972-8466-8268CEB468E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847839" y="5303243"/>
                    <a:ext cx="4068967" cy="33302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  <a:headEnd type="triangl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40" name="Group 139">
                    <a:extLst>
                      <a:ext uri="{FF2B5EF4-FFF2-40B4-BE49-F238E27FC236}">
                        <a16:creationId xmlns:a16="http://schemas.microsoft.com/office/drawing/2014/main" id="{D70866A1-D6C9-4316-B39B-52EEAF7556A2}"/>
                      </a:ext>
                    </a:extLst>
                  </p:cNvPr>
                  <p:cNvGrpSpPr/>
                  <p:nvPr/>
                </p:nvGrpSpPr>
                <p:grpSpPr>
                  <a:xfrm>
                    <a:off x="6847839" y="4947503"/>
                    <a:ext cx="4068966" cy="1186967"/>
                    <a:chOff x="6847839" y="4947503"/>
                    <a:chExt cx="4068966" cy="1186967"/>
                  </a:xfrm>
                </p:grpSpPr>
                <p:cxnSp>
                  <p:nvCxnSpPr>
                    <p:cNvPr id="141" name="Straight Connector 140">
                      <a:extLst>
                        <a:ext uri="{FF2B5EF4-FFF2-40B4-BE49-F238E27FC236}">
                          <a16:creationId xmlns:a16="http://schemas.microsoft.com/office/drawing/2014/main" id="{8448B118-3EE9-461C-ACCB-3087B7CD751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0916805" y="4947503"/>
                      <a:ext cx="0" cy="1186967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2" name="Straight Connector 141">
                      <a:extLst>
                        <a:ext uri="{FF2B5EF4-FFF2-40B4-BE49-F238E27FC236}">
                          <a16:creationId xmlns:a16="http://schemas.microsoft.com/office/drawing/2014/main" id="{EC95B829-91FD-44FE-BA5E-FFD0C91157F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847839" y="4947503"/>
                      <a:ext cx="0" cy="1186967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0827AB71-FBBC-41AA-8036-79EFAE91D860}"/>
                </a:ext>
              </a:extLst>
            </p:cNvPr>
            <p:cNvGrpSpPr/>
            <p:nvPr/>
          </p:nvGrpSpPr>
          <p:grpSpPr>
            <a:xfrm>
              <a:off x="7537683" y="4523638"/>
              <a:ext cx="1746928" cy="1351704"/>
              <a:chOff x="938820" y="4705003"/>
              <a:chExt cx="2505420" cy="135170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CF34A8FE-36B3-4A8A-9433-03010D5CC55E}"/>
                  </a:ext>
                </a:extLst>
              </p:cNvPr>
              <p:cNvSpPr/>
              <p:nvPr/>
            </p:nvSpPr>
            <p:spPr>
              <a:xfrm>
                <a:off x="990527" y="4705003"/>
                <a:ext cx="2453713" cy="57600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1 กก. </a:t>
                </a:r>
                <a:r>
                  <a:rPr lang="th-TH" sz="24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680</a:t>
                </a:r>
                <a:r>
                  <a:rPr lang="th-TH" sz="2400" b="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 ก.</a:t>
                </a:r>
                <a:endParaRPr lang="en-US" sz="2400" b="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917E5B71-A3F3-46B8-A858-13768431F006}"/>
                  </a:ext>
                </a:extLst>
              </p:cNvPr>
              <p:cNvGrpSpPr/>
              <p:nvPr/>
            </p:nvGrpSpPr>
            <p:grpSpPr>
              <a:xfrm>
                <a:off x="938820" y="5327252"/>
                <a:ext cx="2505420" cy="729455"/>
                <a:chOff x="6776720" y="4947503"/>
                <a:chExt cx="4140086" cy="1297817"/>
              </a:xfrm>
            </p:grpSpPr>
            <p:sp>
              <p:nvSpPr>
                <p:cNvPr id="183" name="TextBox 182">
                  <a:extLst>
                    <a:ext uri="{FF2B5EF4-FFF2-40B4-BE49-F238E27FC236}">
                      <a16:creationId xmlns:a16="http://schemas.microsoft.com/office/drawing/2014/main" id="{620CC6AB-E4BE-4128-8833-DC5DC8A0C632}"/>
                    </a:ext>
                  </a:extLst>
                </p:cNvPr>
                <p:cNvSpPr txBox="1"/>
                <p:nvPr/>
              </p:nvSpPr>
              <p:spPr>
                <a:xfrm>
                  <a:off x="6776720" y="5423944"/>
                  <a:ext cx="4140084" cy="82137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4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น้ำตาล 1 ถุง</a:t>
                  </a:r>
                </a:p>
              </p:txBody>
            </p:sp>
            <p:grpSp>
              <p:nvGrpSpPr>
                <p:cNvPr id="184" name="Group 183">
                  <a:extLst>
                    <a:ext uri="{FF2B5EF4-FFF2-40B4-BE49-F238E27FC236}">
                      <a16:creationId xmlns:a16="http://schemas.microsoft.com/office/drawing/2014/main" id="{87105540-193A-4A70-9521-1EEE6EAA799D}"/>
                    </a:ext>
                  </a:extLst>
                </p:cNvPr>
                <p:cNvGrpSpPr/>
                <p:nvPr/>
              </p:nvGrpSpPr>
              <p:grpSpPr>
                <a:xfrm>
                  <a:off x="6847839" y="4947503"/>
                  <a:ext cx="4068967" cy="1186967"/>
                  <a:chOff x="6847839" y="4947503"/>
                  <a:chExt cx="4068967" cy="1186967"/>
                </a:xfrm>
              </p:grpSpPr>
              <p:cxnSp>
                <p:nvCxnSpPr>
                  <p:cNvPr id="185" name="Straight Connector 184">
                    <a:extLst>
                      <a:ext uri="{FF2B5EF4-FFF2-40B4-BE49-F238E27FC236}">
                        <a16:creationId xmlns:a16="http://schemas.microsoft.com/office/drawing/2014/main" id="{4C701D92-37BE-4D3A-8B0F-4A58A19764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847839" y="5303243"/>
                    <a:ext cx="4068967" cy="33302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  <a:headEnd type="triangl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86" name="Group 185">
                    <a:extLst>
                      <a:ext uri="{FF2B5EF4-FFF2-40B4-BE49-F238E27FC236}">
                        <a16:creationId xmlns:a16="http://schemas.microsoft.com/office/drawing/2014/main" id="{F2E8E1E1-F812-4A09-9E84-63D20743D914}"/>
                      </a:ext>
                    </a:extLst>
                  </p:cNvPr>
                  <p:cNvGrpSpPr/>
                  <p:nvPr/>
                </p:nvGrpSpPr>
                <p:grpSpPr>
                  <a:xfrm>
                    <a:off x="6847839" y="4947503"/>
                    <a:ext cx="4068966" cy="1186967"/>
                    <a:chOff x="6847839" y="4947503"/>
                    <a:chExt cx="4068966" cy="1186967"/>
                  </a:xfrm>
                </p:grpSpPr>
                <p:cxnSp>
                  <p:nvCxnSpPr>
                    <p:cNvPr id="187" name="Straight Connector 186">
                      <a:extLst>
                        <a:ext uri="{FF2B5EF4-FFF2-40B4-BE49-F238E27FC236}">
                          <a16:creationId xmlns:a16="http://schemas.microsoft.com/office/drawing/2014/main" id="{A580913C-FC92-46DB-80D3-6BB1957FC67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0916805" y="4947503"/>
                      <a:ext cx="0" cy="1186967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8" name="Straight Connector 187">
                      <a:extLst>
                        <a:ext uri="{FF2B5EF4-FFF2-40B4-BE49-F238E27FC236}">
                          <a16:creationId xmlns:a16="http://schemas.microsoft.com/office/drawing/2014/main" id="{645D81F4-D3D6-49DA-9840-F73285A1C6B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847839" y="4947503"/>
                      <a:ext cx="0" cy="1186967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309692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9" grpId="0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77858"/>
            <a:ext cx="11493661" cy="4889856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A621DD58-A1F8-462C-8C61-12098A86DFAD}"/>
              </a:ext>
            </a:extLst>
          </p:cNvPr>
          <p:cNvSpPr txBox="1"/>
          <p:nvPr/>
        </p:nvSpPr>
        <p:spPr>
          <a:xfrm>
            <a:off x="5697196" y="2189751"/>
            <a:ext cx="173812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กิโลกรัม</a:t>
            </a:r>
          </a:p>
        </p:txBody>
      </p:sp>
      <p:sp>
        <p:nvSpPr>
          <p:cNvPr id="34" name="หัวข้อ">
            <a:extLst>
              <a:ext uri="{FF2B5EF4-FFF2-40B4-BE49-F238E27FC236}">
                <a16:creationId xmlns:a16="http://schemas.microsoft.com/office/drawing/2014/main" id="{982D045B-87A1-4F0C-B4BE-66CBB961F817}"/>
              </a:ext>
            </a:extLst>
          </p:cNvPr>
          <p:cNvSpPr txBox="1"/>
          <p:nvPr/>
        </p:nvSpPr>
        <p:spPr>
          <a:xfrm>
            <a:off x="8391597" y="3093328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x</a:t>
            </a:r>
            <a:endParaRPr lang="th-TH" sz="28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07651366-A8E4-4082-9D08-3CABD553C177}"/>
              </a:ext>
            </a:extLst>
          </p:cNvPr>
          <p:cNvSpPr txBox="1"/>
          <p:nvPr/>
        </p:nvSpPr>
        <p:spPr>
          <a:xfrm>
            <a:off x="5869266" y="422423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166BE5-B54D-410F-92BF-8F493A877D59}"/>
              </a:ext>
            </a:extLst>
          </p:cNvPr>
          <p:cNvGrpSpPr/>
          <p:nvPr/>
        </p:nvGrpSpPr>
        <p:grpSpPr>
          <a:xfrm>
            <a:off x="6119636" y="4224238"/>
            <a:ext cx="2528877" cy="529301"/>
            <a:chOff x="7256526" y="4224238"/>
            <a:chExt cx="2528877" cy="52930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C46DB34-742D-4A59-9D1D-6063B845677C}"/>
                </a:ext>
              </a:extLst>
            </p:cNvPr>
            <p:cNvGrpSpPr/>
            <p:nvPr/>
          </p:nvGrpSpPr>
          <p:grpSpPr>
            <a:xfrm>
              <a:off x="7256526" y="4676554"/>
              <a:ext cx="2528877" cy="76985"/>
              <a:chOff x="7281704" y="5591532"/>
              <a:chExt cx="2563051" cy="76985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999092F-0FED-491B-8BBC-A1433DB01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1704" y="5591532"/>
                <a:ext cx="256305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3B490BB-BD18-496F-B34C-EF0923F59E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1704" y="5668517"/>
                <a:ext cx="256305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หัวข้อ">
              <a:extLst>
                <a:ext uri="{FF2B5EF4-FFF2-40B4-BE49-F238E27FC236}">
                  <a16:creationId xmlns:a16="http://schemas.microsoft.com/office/drawing/2014/main" id="{52730CAF-F32E-47E5-917A-7D2596482E3C}"/>
                </a:ext>
              </a:extLst>
            </p:cNvPr>
            <p:cNvSpPr txBox="1"/>
            <p:nvPr/>
          </p:nvSpPr>
          <p:spPr>
            <a:xfrm>
              <a:off x="8496073" y="4224238"/>
              <a:ext cx="124484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3,400</a:t>
              </a:r>
            </a:p>
          </p:txBody>
        </p:sp>
      </p:grp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25BFEFA7-AA3F-4384-A892-341FC117AA03}"/>
              </a:ext>
            </a:extLst>
          </p:cNvPr>
          <p:cNvSpPr txBox="1"/>
          <p:nvPr/>
        </p:nvSpPr>
        <p:spPr>
          <a:xfrm>
            <a:off x="7415004" y="2189751"/>
            <a:ext cx="159760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กรัม</a:t>
            </a:r>
          </a:p>
        </p:txBody>
      </p:sp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852FCA51-6F23-4405-B40F-513FB3E49F0C}"/>
              </a:ext>
            </a:extLst>
          </p:cNvPr>
          <p:cNvSpPr txBox="1"/>
          <p:nvPr/>
        </p:nvSpPr>
        <p:spPr>
          <a:xfrm>
            <a:off x="5869266" y="29187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33" name="หัวข้อ">
            <a:extLst>
              <a:ext uri="{FF2B5EF4-FFF2-40B4-BE49-F238E27FC236}">
                <a16:creationId xmlns:a16="http://schemas.microsoft.com/office/drawing/2014/main" id="{E08E0BDB-A128-4F5A-83F6-F64841F9A662}"/>
              </a:ext>
            </a:extLst>
          </p:cNvPr>
          <p:cNvSpPr txBox="1"/>
          <p:nvPr/>
        </p:nvSpPr>
        <p:spPr>
          <a:xfrm>
            <a:off x="7747053" y="2918772"/>
            <a:ext cx="85697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680</a:t>
            </a: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C82266C-58D4-425E-9AA3-625F2FEA126C}"/>
              </a:ext>
            </a:extLst>
          </p:cNvPr>
          <p:cNvSpPr txBox="1"/>
          <p:nvPr/>
        </p:nvSpPr>
        <p:spPr>
          <a:xfrm>
            <a:off x="2106980" y="2918772"/>
            <a:ext cx="436898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ปลาแบ่งน้ำตาลใส่ถุง ถุงละ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24C64DE-46CE-4720-8347-68A55B2A4357}"/>
              </a:ext>
            </a:extLst>
          </p:cNvPr>
          <p:cNvGrpSpPr/>
          <p:nvPr/>
        </p:nvGrpSpPr>
        <p:grpSpPr>
          <a:xfrm>
            <a:off x="1069186" y="2189751"/>
            <a:ext cx="936000" cy="523220"/>
            <a:chOff x="1071532" y="3038331"/>
            <a:chExt cx="1056082" cy="523220"/>
          </a:xfrm>
        </p:grpSpPr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4F0C0DE3-3D6A-4D31-9F0D-1CB9D8B2949F}"/>
                </a:ext>
              </a:extLst>
            </p:cNvPr>
            <p:cNvSpPr txBox="1"/>
            <p:nvPr/>
          </p:nvSpPr>
          <p:spPr>
            <a:xfrm>
              <a:off x="1071532" y="3038331"/>
              <a:ext cx="105608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D771FD0-6987-4EC7-A3AB-7C544BAB1B4E}"/>
                </a:ext>
              </a:extLst>
            </p:cNvPr>
            <p:cNvGrpSpPr/>
            <p:nvPr/>
          </p:nvGrpSpPr>
          <p:grpSpPr>
            <a:xfrm>
              <a:off x="1140174" y="3488205"/>
              <a:ext cx="864000" cy="54000"/>
              <a:chOff x="7144755" y="5591532"/>
              <a:chExt cx="2700000" cy="76985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9A2FD5C-9023-453F-8CF0-54BD202E01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1C76C9E-3875-44B1-9E9C-AC9621533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13C8C6-7670-4F6D-B6E4-EB8E978B9BD1}"/>
              </a:ext>
            </a:extLst>
          </p:cNvPr>
          <p:cNvGrpSpPr/>
          <p:nvPr/>
        </p:nvGrpSpPr>
        <p:grpSpPr>
          <a:xfrm>
            <a:off x="1069186" y="5692195"/>
            <a:ext cx="936000" cy="523220"/>
            <a:chOff x="621219" y="5838223"/>
            <a:chExt cx="936000" cy="523220"/>
          </a:xfrm>
        </p:grpSpPr>
        <p:sp>
          <p:nvSpPr>
            <p:cNvPr id="63" name="หัวข้อ">
              <a:extLst>
                <a:ext uri="{FF2B5EF4-FFF2-40B4-BE49-F238E27FC236}">
                  <a16:creationId xmlns:a16="http://schemas.microsoft.com/office/drawing/2014/main" id="{E6CE400A-2E86-43CC-9A12-FCF9F7299CB0}"/>
                </a:ext>
              </a:extLst>
            </p:cNvPr>
            <p:cNvSpPr txBox="1"/>
            <p:nvPr/>
          </p:nvSpPr>
          <p:spPr>
            <a:xfrm>
              <a:off x="621219" y="5838223"/>
              <a:ext cx="93600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7676F08-5D6E-4942-B090-1AD3C811D762}"/>
                </a:ext>
              </a:extLst>
            </p:cNvPr>
            <p:cNvGrpSpPr/>
            <p:nvPr/>
          </p:nvGrpSpPr>
          <p:grpSpPr>
            <a:xfrm>
              <a:off x="677185" y="6275615"/>
              <a:ext cx="720000" cy="54000"/>
              <a:chOff x="7144755" y="5591532"/>
              <a:chExt cx="2700000" cy="76985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DD4FB39-086B-4CEE-84B0-FB4E464204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5B67724-B1CE-4874-B961-C281E7A9CA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11EF4FB2-9C64-490A-9902-637358B85453}"/>
              </a:ext>
            </a:extLst>
          </p:cNvPr>
          <p:cNvSpPr txBox="1"/>
          <p:nvPr/>
        </p:nvSpPr>
        <p:spPr>
          <a:xfrm>
            <a:off x="2106980" y="5692195"/>
            <a:ext cx="923158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ปลามีน้ำตาลทั้งหมด 8 กิโลกรัม 400 กรัม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89915F6D-A11A-49AF-85B1-921C5D918872}"/>
              </a:ext>
            </a:extLst>
          </p:cNvPr>
          <p:cNvSpPr txBox="1"/>
          <p:nvPr/>
        </p:nvSpPr>
        <p:spPr>
          <a:xfrm>
            <a:off x="2106979" y="3571505"/>
            <a:ext cx="402166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แบ่งได้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144AC833-4698-4236-BDBE-8F6F48787CFE}"/>
              </a:ext>
            </a:extLst>
          </p:cNvPr>
          <p:cNvSpPr txBox="1"/>
          <p:nvPr/>
        </p:nvSpPr>
        <p:spPr>
          <a:xfrm>
            <a:off x="2106979" y="4224238"/>
            <a:ext cx="359021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ปลามีน้ำตาลทั้งหมด</a:t>
            </a:r>
          </a:p>
        </p:txBody>
      </p:sp>
      <p:sp>
        <p:nvSpPr>
          <p:cNvPr id="74" name="หัวข้อ">
            <a:extLst>
              <a:ext uri="{FF2B5EF4-FFF2-40B4-BE49-F238E27FC236}">
                <a16:creationId xmlns:a16="http://schemas.microsoft.com/office/drawing/2014/main" id="{16D98A2E-2B7E-406D-8703-FE31C8891499}"/>
              </a:ext>
            </a:extLst>
          </p:cNvPr>
          <p:cNvSpPr txBox="1"/>
          <p:nvPr/>
        </p:nvSpPr>
        <p:spPr>
          <a:xfrm>
            <a:off x="5869266" y="4876970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C3AC92-3F06-4359-BF47-3D80C333EE5C}"/>
              </a:ext>
            </a:extLst>
          </p:cNvPr>
          <p:cNvGrpSpPr/>
          <p:nvPr/>
        </p:nvGrpSpPr>
        <p:grpSpPr>
          <a:xfrm>
            <a:off x="6119636" y="4876970"/>
            <a:ext cx="2528877" cy="530920"/>
            <a:chOff x="6119636" y="4876970"/>
            <a:chExt cx="2528877" cy="53092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31FBD95-970A-4042-B370-C5F95A3C4FAF}"/>
                </a:ext>
              </a:extLst>
            </p:cNvPr>
            <p:cNvGrpSpPr/>
            <p:nvPr/>
          </p:nvGrpSpPr>
          <p:grpSpPr>
            <a:xfrm>
              <a:off x="6119636" y="5330905"/>
              <a:ext cx="2528877" cy="76985"/>
              <a:chOff x="7281704" y="5591532"/>
              <a:chExt cx="2563051" cy="76985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DC5BF1BF-02B0-4034-986F-4D97FE370B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1704" y="5591532"/>
                <a:ext cx="256305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5968714-41C0-4D21-8B9F-B58B1B80A3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1704" y="5668517"/>
                <a:ext cx="256305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หัวข้อ">
              <a:extLst>
                <a:ext uri="{FF2B5EF4-FFF2-40B4-BE49-F238E27FC236}">
                  <a16:creationId xmlns:a16="http://schemas.microsoft.com/office/drawing/2014/main" id="{4E751F52-6639-4110-B10E-46557F266D25}"/>
                </a:ext>
              </a:extLst>
            </p:cNvPr>
            <p:cNvSpPr txBox="1"/>
            <p:nvPr/>
          </p:nvSpPr>
          <p:spPr>
            <a:xfrm>
              <a:off x="7600152" y="4876970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400</a:t>
              </a:r>
            </a:p>
          </p:txBody>
        </p:sp>
      </p:grpSp>
      <p:sp>
        <p:nvSpPr>
          <p:cNvPr id="76" name="หัวข้อ">
            <a:extLst>
              <a:ext uri="{FF2B5EF4-FFF2-40B4-BE49-F238E27FC236}">
                <a16:creationId xmlns:a16="http://schemas.microsoft.com/office/drawing/2014/main" id="{F5F2A1A9-0DBC-466C-B7A5-DD110F4583F0}"/>
              </a:ext>
            </a:extLst>
          </p:cNvPr>
          <p:cNvSpPr txBox="1"/>
          <p:nvPr/>
        </p:nvSpPr>
        <p:spPr>
          <a:xfrm>
            <a:off x="2106979" y="4876970"/>
            <a:ext cx="179471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หรือ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089D824-49A4-42E9-8894-F2C0A8C54BAF}"/>
              </a:ext>
            </a:extLst>
          </p:cNvPr>
          <p:cNvGrpSpPr/>
          <p:nvPr/>
        </p:nvGrpSpPr>
        <p:grpSpPr>
          <a:xfrm>
            <a:off x="9324621" y="4326193"/>
            <a:ext cx="1863349" cy="1004712"/>
            <a:chOff x="7972985" y="3523440"/>
            <a:chExt cx="1856824" cy="1004712"/>
          </a:xfrm>
        </p:grpSpPr>
        <p:sp>
          <p:nvSpPr>
            <p:cNvPr id="79" name="Speech Bubble: Rectangle with Corners Rounded 78">
              <a:extLst>
                <a:ext uri="{FF2B5EF4-FFF2-40B4-BE49-F238E27FC236}">
                  <a16:creationId xmlns:a16="http://schemas.microsoft.com/office/drawing/2014/main" id="{0490E7DC-559B-455C-8264-82D90BCB5689}"/>
                </a:ext>
              </a:extLst>
            </p:cNvPr>
            <p:cNvSpPr/>
            <p:nvPr/>
          </p:nvSpPr>
          <p:spPr>
            <a:xfrm>
              <a:off x="7972985" y="3523440"/>
              <a:ext cx="1814545" cy="1004712"/>
            </a:xfrm>
            <a:custGeom>
              <a:avLst/>
              <a:gdLst>
                <a:gd name="connsiteX0" fmla="*/ 0 w 1814545"/>
                <a:gd name="connsiteY0" fmla="*/ 167455 h 1004712"/>
                <a:gd name="connsiteX1" fmla="*/ 167455 w 1814545"/>
                <a:gd name="connsiteY1" fmla="*/ 0 h 1004712"/>
                <a:gd name="connsiteX2" fmla="*/ 302424 w 1814545"/>
                <a:gd name="connsiteY2" fmla="*/ 0 h 1004712"/>
                <a:gd name="connsiteX3" fmla="*/ 302424 w 1814545"/>
                <a:gd name="connsiteY3" fmla="*/ 0 h 1004712"/>
                <a:gd name="connsiteX4" fmla="*/ 756060 w 1814545"/>
                <a:gd name="connsiteY4" fmla="*/ 0 h 1004712"/>
                <a:gd name="connsiteX5" fmla="*/ 1210485 w 1814545"/>
                <a:gd name="connsiteY5" fmla="*/ 0 h 1004712"/>
                <a:gd name="connsiteX6" fmla="*/ 1647090 w 1814545"/>
                <a:gd name="connsiteY6" fmla="*/ 0 h 1004712"/>
                <a:gd name="connsiteX7" fmla="*/ 1814545 w 1814545"/>
                <a:gd name="connsiteY7" fmla="*/ 167455 h 1004712"/>
                <a:gd name="connsiteX8" fmla="*/ 1814545 w 1814545"/>
                <a:gd name="connsiteY8" fmla="*/ 167452 h 1004712"/>
                <a:gd name="connsiteX9" fmla="*/ 1814545 w 1814545"/>
                <a:gd name="connsiteY9" fmla="*/ 167452 h 1004712"/>
                <a:gd name="connsiteX10" fmla="*/ 1814545 w 1814545"/>
                <a:gd name="connsiteY10" fmla="*/ 418630 h 1004712"/>
                <a:gd name="connsiteX11" fmla="*/ 1814545 w 1814545"/>
                <a:gd name="connsiteY11" fmla="*/ 837257 h 1004712"/>
                <a:gd name="connsiteX12" fmla="*/ 1647090 w 1814545"/>
                <a:gd name="connsiteY12" fmla="*/ 1004712 h 1004712"/>
                <a:gd name="connsiteX13" fmla="*/ 1201575 w 1814545"/>
                <a:gd name="connsiteY13" fmla="*/ 1004712 h 1004712"/>
                <a:gd name="connsiteX14" fmla="*/ 756060 w 1814545"/>
                <a:gd name="connsiteY14" fmla="*/ 1004712 h 1004712"/>
                <a:gd name="connsiteX15" fmla="*/ 302424 w 1814545"/>
                <a:gd name="connsiteY15" fmla="*/ 1004712 h 1004712"/>
                <a:gd name="connsiteX16" fmla="*/ 302424 w 1814545"/>
                <a:gd name="connsiteY16" fmla="*/ 1004712 h 1004712"/>
                <a:gd name="connsiteX17" fmla="*/ 167455 w 1814545"/>
                <a:gd name="connsiteY17" fmla="*/ 1004712 h 1004712"/>
                <a:gd name="connsiteX18" fmla="*/ 0 w 1814545"/>
                <a:gd name="connsiteY18" fmla="*/ 837257 h 1004712"/>
                <a:gd name="connsiteX19" fmla="*/ 0 w 1814545"/>
                <a:gd name="connsiteY19" fmla="*/ 418630 h 1004712"/>
                <a:gd name="connsiteX20" fmla="*/ -351024 w 1814545"/>
                <a:gd name="connsiteY20" fmla="*/ 287748 h 1004712"/>
                <a:gd name="connsiteX21" fmla="*/ -702047 w 1814545"/>
                <a:gd name="connsiteY21" fmla="*/ 156866 h 1004712"/>
                <a:gd name="connsiteX22" fmla="*/ -344003 w 1814545"/>
                <a:gd name="connsiteY22" fmla="*/ 162265 h 1004712"/>
                <a:gd name="connsiteX23" fmla="*/ 0 w 1814545"/>
                <a:gd name="connsiteY23" fmla="*/ 167452 h 1004712"/>
                <a:gd name="connsiteX24" fmla="*/ 0 w 1814545"/>
                <a:gd name="connsiteY24" fmla="*/ 167455 h 100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14545" h="1004712" fill="none" extrusionOk="0">
                  <a:moveTo>
                    <a:pt x="0" y="167455"/>
                  </a:moveTo>
                  <a:cubicBezTo>
                    <a:pt x="-458" y="67735"/>
                    <a:pt x="72919" y="-638"/>
                    <a:pt x="167455" y="0"/>
                  </a:cubicBezTo>
                  <a:cubicBezTo>
                    <a:pt x="201722" y="-6667"/>
                    <a:pt x="246973" y="-5506"/>
                    <a:pt x="302424" y="0"/>
                  </a:cubicBezTo>
                  <a:lnTo>
                    <a:pt x="302424" y="0"/>
                  </a:lnTo>
                  <a:cubicBezTo>
                    <a:pt x="517020" y="-21514"/>
                    <a:pt x="600361" y="1464"/>
                    <a:pt x="756060" y="0"/>
                  </a:cubicBezTo>
                  <a:cubicBezTo>
                    <a:pt x="884373" y="17725"/>
                    <a:pt x="1098725" y="-18444"/>
                    <a:pt x="1210485" y="0"/>
                  </a:cubicBezTo>
                  <a:cubicBezTo>
                    <a:pt x="1322246" y="18444"/>
                    <a:pt x="1463738" y="9386"/>
                    <a:pt x="1647090" y="0"/>
                  </a:cubicBezTo>
                  <a:cubicBezTo>
                    <a:pt x="1726692" y="11510"/>
                    <a:pt x="1810126" y="77738"/>
                    <a:pt x="1814545" y="167455"/>
                  </a:cubicBezTo>
                  <a:lnTo>
                    <a:pt x="1814545" y="167452"/>
                  </a:lnTo>
                  <a:lnTo>
                    <a:pt x="1814545" y="167452"/>
                  </a:lnTo>
                  <a:cubicBezTo>
                    <a:pt x="1813291" y="261512"/>
                    <a:pt x="1825658" y="344240"/>
                    <a:pt x="1814545" y="418630"/>
                  </a:cubicBezTo>
                  <a:cubicBezTo>
                    <a:pt x="1826738" y="576692"/>
                    <a:pt x="1804380" y="637078"/>
                    <a:pt x="1814545" y="837257"/>
                  </a:cubicBezTo>
                  <a:cubicBezTo>
                    <a:pt x="1822576" y="920936"/>
                    <a:pt x="1729342" y="1025316"/>
                    <a:pt x="1647090" y="1004712"/>
                  </a:cubicBezTo>
                  <a:cubicBezTo>
                    <a:pt x="1522744" y="1009236"/>
                    <a:pt x="1378288" y="983709"/>
                    <a:pt x="1201575" y="1004712"/>
                  </a:cubicBezTo>
                  <a:cubicBezTo>
                    <a:pt x="1024863" y="1025715"/>
                    <a:pt x="908518" y="996629"/>
                    <a:pt x="756060" y="1004712"/>
                  </a:cubicBezTo>
                  <a:cubicBezTo>
                    <a:pt x="581814" y="1012105"/>
                    <a:pt x="500460" y="1023956"/>
                    <a:pt x="302424" y="1004712"/>
                  </a:cubicBezTo>
                  <a:lnTo>
                    <a:pt x="302424" y="1004712"/>
                  </a:lnTo>
                  <a:cubicBezTo>
                    <a:pt x="242479" y="1003283"/>
                    <a:pt x="207933" y="1004186"/>
                    <a:pt x="167455" y="1004712"/>
                  </a:cubicBezTo>
                  <a:cubicBezTo>
                    <a:pt x="65036" y="1003968"/>
                    <a:pt x="-17766" y="927247"/>
                    <a:pt x="0" y="837257"/>
                  </a:cubicBezTo>
                  <a:cubicBezTo>
                    <a:pt x="3028" y="709711"/>
                    <a:pt x="-15984" y="596621"/>
                    <a:pt x="0" y="418630"/>
                  </a:cubicBezTo>
                  <a:cubicBezTo>
                    <a:pt x="-90229" y="392033"/>
                    <a:pt x="-190906" y="357798"/>
                    <a:pt x="-351024" y="287748"/>
                  </a:cubicBezTo>
                  <a:cubicBezTo>
                    <a:pt x="-511142" y="217698"/>
                    <a:pt x="-542387" y="216405"/>
                    <a:pt x="-702047" y="156866"/>
                  </a:cubicBezTo>
                  <a:cubicBezTo>
                    <a:pt x="-538245" y="151967"/>
                    <a:pt x="-451529" y="146288"/>
                    <a:pt x="-344003" y="162265"/>
                  </a:cubicBezTo>
                  <a:cubicBezTo>
                    <a:pt x="-236477" y="178242"/>
                    <a:pt x="-81359" y="181157"/>
                    <a:pt x="0" y="167452"/>
                  </a:cubicBezTo>
                  <a:lnTo>
                    <a:pt x="0" y="167455"/>
                  </a:lnTo>
                  <a:close/>
                </a:path>
                <a:path w="1814545" h="1004712" stroke="0" extrusionOk="0">
                  <a:moveTo>
                    <a:pt x="0" y="167455"/>
                  </a:moveTo>
                  <a:cubicBezTo>
                    <a:pt x="247" y="77691"/>
                    <a:pt x="60562" y="-8739"/>
                    <a:pt x="167455" y="0"/>
                  </a:cubicBezTo>
                  <a:cubicBezTo>
                    <a:pt x="219317" y="-5220"/>
                    <a:pt x="236006" y="605"/>
                    <a:pt x="302424" y="0"/>
                  </a:cubicBezTo>
                  <a:lnTo>
                    <a:pt x="302424" y="0"/>
                  </a:lnTo>
                  <a:cubicBezTo>
                    <a:pt x="443097" y="21999"/>
                    <a:pt x="565055" y="19207"/>
                    <a:pt x="756060" y="0"/>
                  </a:cubicBezTo>
                  <a:cubicBezTo>
                    <a:pt x="882182" y="-4490"/>
                    <a:pt x="1017369" y="19702"/>
                    <a:pt x="1210485" y="0"/>
                  </a:cubicBezTo>
                  <a:cubicBezTo>
                    <a:pt x="1403601" y="-19702"/>
                    <a:pt x="1440670" y="15359"/>
                    <a:pt x="1647090" y="0"/>
                  </a:cubicBezTo>
                  <a:cubicBezTo>
                    <a:pt x="1720677" y="10801"/>
                    <a:pt x="1823122" y="68937"/>
                    <a:pt x="1814545" y="167455"/>
                  </a:cubicBezTo>
                  <a:lnTo>
                    <a:pt x="1814545" y="167452"/>
                  </a:lnTo>
                  <a:lnTo>
                    <a:pt x="1814545" y="167452"/>
                  </a:lnTo>
                  <a:cubicBezTo>
                    <a:pt x="1819283" y="242343"/>
                    <a:pt x="1820038" y="307664"/>
                    <a:pt x="1814545" y="418630"/>
                  </a:cubicBezTo>
                  <a:cubicBezTo>
                    <a:pt x="1823721" y="557954"/>
                    <a:pt x="1801329" y="698956"/>
                    <a:pt x="1814545" y="837257"/>
                  </a:cubicBezTo>
                  <a:cubicBezTo>
                    <a:pt x="1809705" y="908669"/>
                    <a:pt x="1725730" y="1000730"/>
                    <a:pt x="1647090" y="1004712"/>
                  </a:cubicBezTo>
                  <a:cubicBezTo>
                    <a:pt x="1445111" y="1025680"/>
                    <a:pt x="1318824" y="992279"/>
                    <a:pt x="1201575" y="1004712"/>
                  </a:cubicBezTo>
                  <a:cubicBezTo>
                    <a:pt x="1084326" y="1017145"/>
                    <a:pt x="948509" y="993362"/>
                    <a:pt x="756060" y="1004712"/>
                  </a:cubicBezTo>
                  <a:cubicBezTo>
                    <a:pt x="601955" y="1004237"/>
                    <a:pt x="510225" y="1001061"/>
                    <a:pt x="302424" y="1004712"/>
                  </a:cubicBezTo>
                  <a:lnTo>
                    <a:pt x="302424" y="1004712"/>
                  </a:lnTo>
                  <a:cubicBezTo>
                    <a:pt x="267451" y="998364"/>
                    <a:pt x="209715" y="1002960"/>
                    <a:pt x="167455" y="1004712"/>
                  </a:cubicBezTo>
                  <a:cubicBezTo>
                    <a:pt x="57382" y="1018185"/>
                    <a:pt x="-8697" y="915251"/>
                    <a:pt x="0" y="837257"/>
                  </a:cubicBezTo>
                  <a:cubicBezTo>
                    <a:pt x="249" y="644153"/>
                    <a:pt x="-3601" y="522424"/>
                    <a:pt x="0" y="418630"/>
                  </a:cubicBezTo>
                  <a:cubicBezTo>
                    <a:pt x="-153919" y="344300"/>
                    <a:pt x="-238452" y="319716"/>
                    <a:pt x="-365064" y="282513"/>
                  </a:cubicBezTo>
                  <a:cubicBezTo>
                    <a:pt x="-491676" y="245310"/>
                    <a:pt x="-625729" y="174071"/>
                    <a:pt x="-702047" y="156866"/>
                  </a:cubicBezTo>
                  <a:cubicBezTo>
                    <a:pt x="-560904" y="153376"/>
                    <a:pt x="-535971" y="147608"/>
                    <a:pt x="-372085" y="161841"/>
                  </a:cubicBezTo>
                  <a:cubicBezTo>
                    <a:pt x="-208199" y="176074"/>
                    <a:pt x="-130902" y="155939"/>
                    <a:pt x="0" y="167452"/>
                  </a:cubicBezTo>
                  <a:lnTo>
                    <a:pt x="0" y="167455"/>
                  </a:lnTo>
                  <a:close/>
                </a:path>
              </a:pathLst>
            </a:custGeom>
            <a:solidFill>
              <a:srgbClr val="ACFCE8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88690"/>
                        <a:gd name="adj2" fmla="val -34387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80" name="หัวข้อ">
              <a:extLst>
                <a:ext uri="{FF2B5EF4-FFF2-40B4-BE49-F238E27FC236}">
                  <a16:creationId xmlns:a16="http://schemas.microsoft.com/office/drawing/2014/main" id="{D6333013-E988-4901-BA68-49B944A21876}"/>
                </a:ext>
              </a:extLst>
            </p:cNvPr>
            <p:cNvSpPr txBox="1"/>
            <p:nvPr/>
          </p:nvSpPr>
          <p:spPr>
            <a:xfrm>
              <a:off x="8003265" y="3590455"/>
              <a:ext cx="1826544" cy="86177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1,000 ก. </a:t>
              </a:r>
              <a:endParaRPr lang="en-US" sz="2500" dirty="0">
                <a:latin typeface="Itim" panose="00000500000000000000" pitchFamily="2" charset="-34"/>
                <a:cs typeface="Itim" panose="00000500000000000000" pitchFamily="2" charset="-34"/>
              </a:endParaRPr>
            </a:p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เท่ากับ</a:t>
              </a:r>
              <a:r>
                <a:rPr lang="en-US" sz="2500" dirty="0">
                  <a:latin typeface="Itim" panose="00000500000000000000" pitchFamily="2" charset="-34"/>
                  <a:cs typeface="Itim" panose="00000500000000000000" pitchFamily="2" charset="-34"/>
                </a:rPr>
                <a:t> 1</a:t>
              </a: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 กก.</a:t>
              </a:r>
              <a:endParaRPr lang="th-TH" sz="25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BCF3646-9927-4DB8-A2D3-AE5406B2C8A5}"/>
              </a:ext>
            </a:extLst>
          </p:cNvPr>
          <p:cNvGrpSpPr/>
          <p:nvPr/>
        </p:nvGrpSpPr>
        <p:grpSpPr>
          <a:xfrm>
            <a:off x="6119636" y="3571505"/>
            <a:ext cx="3731705" cy="523220"/>
            <a:chOff x="6353316" y="3571505"/>
            <a:chExt cx="3731705" cy="523220"/>
          </a:xfrm>
        </p:grpSpPr>
        <p:sp>
          <p:nvSpPr>
            <p:cNvPr id="70" name="หัวข้อ">
              <a:extLst>
                <a:ext uri="{FF2B5EF4-FFF2-40B4-BE49-F238E27FC236}">
                  <a16:creationId xmlns:a16="http://schemas.microsoft.com/office/drawing/2014/main" id="{094580DC-0309-442C-B02C-0E349667E504}"/>
                </a:ext>
              </a:extLst>
            </p:cNvPr>
            <p:cNvSpPr txBox="1"/>
            <p:nvPr/>
          </p:nvSpPr>
          <p:spPr>
            <a:xfrm>
              <a:off x="8116965" y="3571505"/>
              <a:ext cx="72073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D2D4E4-C0BA-402E-9BC5-D1B48D64DD83}"/>
                </a:ext>
              </a:extLst>
            </p:cNvPr>
            <p:cNvCxnSpPr>
              <a:cxnSpLocks/>
            </p:cNvCxnSpPr>
            <p:nvPr/>
          </p:nvCxnSpPr>
          <p:spPr>
            <a:xfrm>
              <a:off x="6353316" y="4042652"/>
              <a:ext cx="252887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หัวข้อ">
              <a:extLst>
                <a:ext uri="{FF2B5EF4-FFF2-40B4-BE49-F238E27FC236}">
                  <a16:creationId xmlns:a16="http://schemas.microsoft.com/office/drawing/2014/main" id="{C2BB6DE0-502B-4EA2-AE05-67743BC18D96}"/>
                </a:ext>
              </a:extLst>
            </p:cNvPr>
            <p:cNvSpPr txBox="1"/>
            <p:nvPr/>
          </p:nvSpPr>
          <p:spPr>
            <a:xfrm>
              <a:off x="9012604" y="3571505"/>
              <a:ext cx="1072417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ถุง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13A5FFB-BFEB-420C-AAB6-2533947F0E80}"/>
              </a:ext>
            </a:extLst>
          </p:cNvPr>
          <p:cNvGrpSpPr/>
          <p:nvPr/>
        </p:nvGrpSpPr>
        <p:grpSpPr>
          <a:xfrm>
            <a:off x="253658" y="135711"/>
            <a:ext cx="11370721" cy="1373049"/>
            <a:chOff x="253658" y="135711"/>
            <a:chExt cx="11370721" cy="137304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38F665E-BBE8-48CB-B525-B2AC0459D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032" y="251246"/>
              <a:ext cx="10127324" cy="1257514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3BD26FD-7A11-40A8-A472-A076058327F8}"/>
                </a:ext>
              </a:extLst>
            </p:cNvPr>
            <p:cNvGrpSpPr/>
            <p:nvPr/>
          </p:nvGrpSpPr>
          <p:grpSpPr>
            <a:xfrm>
              <a:off x="253658" y="135711"/>
              <a:ext cx="1146415" cy="1164882"/>
              <a:chOff x="678134" y="2484634"/>
              <a:chExt cx="1146415" cy="1164882"/>
            </a:xfrm>
          </p:grpSpPr>
          <p:pic>
            <p:nvPicPr>
              <p:cNvPr id="57" name="Graphic 56">
                <a:extLst>
                  <a:ext uri="{FF2B5EF4-FFF2-40B4-BE49-F238E27FC236}">
                    <a16:creationId xmlns:a16="http://schemas.microsoft.com/office/drawing/2014/main" id="{30A92D43-E110-4FD6-B012-419EA01DA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58" name="หัวข้อ">
                <a:extLst>
                  <a:ext uri="{FF2B5EF4-FFF2-40B4-BE49-F238E27FC236}">
                    <a16:creationId xmlns:a16="http://schemas.microsoft.com/office/drawing/2014/main" id="{C19B3BE9-560A-4CD8-8108-A29DC72A1539}"/>
                  </a:ext>
                </a:extLst>
              </p:cNvPr>
              <p:cNvSpPr txBox="1"/>
              <p:nvPr/>
            </p:nvSpPr>
            <p:spPr>
              <a:xfrm>
                <a:off x="992097" y="248463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2</a:t>
                </a:r>
              </a:p>
            </p:txBody>
          </p:sp>
        </p:grpSp>
        <p:sp>
          <p:nvSpPr>
            <p:cNvPr id="52" name="หัวข้อ">
              <a:extLst>
                <a:ext uri="{FF2B5EF4-FFF2-40B4-BE49-F238E27FC236}">
                  <a16:creationId xmlns:a16="http://schemas.microsoft.com/office/drawing/2014/main" id="{685CBCA7-88F0-404F-AA83-1FF41F4A2812}"/>
                </a:ext>
              </a:extLst>
            </p:cNvPr>
            <p:cNvSpPr txBox="1"/>
            <p:nvPr/>
          </p:nvSpPr>
          <p:spPr>
            <a:xfrm>
              <a:off x="1497055" y="406779"/>
              <a:ext cx="10127324" cy="101822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ปลาแบ่งน้ำตาลใส่ถุง ถุงละ 1 กิโลกรัม 680 กรัม แบ่งได้ 5 ถุง</a:t>
              </a:r>
            </a:p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ปลามีน้ำตาลทั้งหมดกี่กิโลกรัม กี่กรัม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559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40" grpId="0"/>
      <p:bldP spid="42" grpId="0"/>
      <p:bldP spid="32" grpId="0"/>
      <p:bldP spid="33" grpId="0"/>
      <p:bldP spid="43" grpId="0"/>
      <p:bldP spid="67" grpId="0"/>
      <p:bldP spid="68" grpId="0"/>
      <p:bldP spid="69" grpId="0"/>
      <p:bldP spid="74" grpId="0"/>
      <p:bldP spid="76" grpId="0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37728"/>
            <a:ext cx="11493661" cy="1743536"/>
          </a:xfrm>
          <a:prstGeom prst="roundRect">
            <a:avLst>
              <a:gd name="adj" fmla="val 14251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91B9C5-B140-4A49-9B24-01C8839128BE}"/>
              </a:ext>
            </a:extLst>
          </p:cNvPr>
          <p:cNvGrpSpPr/>
          <p:nvPr/>
        </p:nvGrpSpPr>
        <p:grpSpPr>
          <a:xfrm>
            <a:off x="1022356" y="1969238"/>
            <a:ext cx="1804792" cy="574379"/>
            <a:chOff x="699796" y="3227654"/>
            <a:chExt cx="1865603" cy="5743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6CE278-1348-4DF9-9757-50DA47C7A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CC1D1C-36FF-4967-8228-2144562053B7}"/>
                </a:ext>
              </a:extLst>
            </p:cNvPr>
            <p:cNvSpPr txBox="1"/>
            <p:nvPr/>
          </p:nvSpPr>
          <p:spPr>
            <a:xfrm>
              <a:off x="735354" y="3278813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CBACD38-6415-4DF8-83F2-AEB6ADB3B1D3}"/>
              </a:ext>
            </a:extLst>
          </p:cNvPr>
          <p:cNvSpPr txBox="1"/>
          <p:nvPr/>
        </p:nvSpPr>
        <p:spPr>
          <a:xfrm>
            <a:off x="2850350" y="2024756"/>
            <a:ext cx="595763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สวนผักขายพริกได้ทั้งหมดเท่าไร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19532A-8154-4DCB-9ABC-7B55AEF955C8}"/>
              </a:ext>
            </a:extLst>
          </p:cNvPr>
          <p:cNvGrpSpPr/>
          <p:nvPr/>
        </p:nvGrpSpPr>
        <p:grpSpPr>
          <a:xfrm>
            <a:off x="1022356" y="2648306"/>
            <a:ext cx="1804792" cy="571331"/>
            <a:chOff x="699796" y="3227654"/>
            <a:chExt cx="1865603" cy="5713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2D2869-CE18-4BF3-80AD-69349B671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CB8FF1-9832-4CF6-8ED4-A308314CC1C2}"/>
                </a:ext>
              </a:extLst>
            </p:cNvPr>
            <p:cNvSpPr txBox="1"/>
            <p:nvPr/>
          </p:nvSpPr>
          <p:spPr>
            <a:xfrm>
              <a:off x="735354" y="3275765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EAD788-618C-4BDE-A5DB-349AA9F6A596}"/>
              </a:ext>
            </a:extLst>
          </p:cNvPr>
          <p:cNvSpPr txBox="1"/>
          <p:nvPr/>
        </p:nvSpPr>
        <p:spPr>
          <a:xfrm>
            <a:off x="2861547" y="2696204"/>
            <a:ext cx="873101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สวนผักขายพริกได้ 8 เข่ง แต่ละเข่งหนัก 20 กิโลกรัม 335 กรัม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71B1945-415C-4476-B6CC-73FF6E8837F7}"/>
              </a:ext>
            </a:extLst>
          </p:cNvPr>
          <p:cNvGrpSpPr/>
          <p:nvPr/>
        </p:nvGrpSpPr>
        <p:grpSpPr>
          <a:xfrm>
            <a:off x="253658" y="135711"/>
            <a:ext cx="11370721" cy="1373049"/>
            <a:chOff x="253658" y="135711"/>
            <a:chExt cx="11370721" cy="1373049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B88F82A-731D-4761-A547-5C9896F63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032" y="251246"/>
              <a:ext cx="10127324" cy="1257514"/>
            </a:xfrm>
            <a:prstGeom prst="rect">
              <a:avLst/>
            </a:prstGeom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FBDFEC7-7438-42DA-B5AB-7657CFE6199E}"/>
                </a:ext>
              </a:extLst>
            </p:cNvPr>
            <p:cNvGrpSpPr/>
            <p:nvPr/>
          </p:nvGrpSpPr>
          <p:grpSpPr>
            <a:xfrm>
              <a:off x="253658" y="135711"/>
              <a:ext cx="1146415" cy="1164882"/>
              <a:chOff x="678134" y="2484634"/>
              <a:chExt cx="1146415" cy="1164882"/>
            </a:xfrm>
          </p:grpSpPr>
          <p:pic>
            <p:nvPicPr>
              <p:cNvPr id="61" name="Graphic 60">
                <a:extLst>
                  <a:ext uri="{FF2B5EF4-FFF2-40B4-BE49-F238E27FC236}">
                    <a16:creationId xmlns:a16="http://schemas.microsoft.com/office/drawing/2014/main" id="{9B3C9294-7282-434F-9678-EBB1988F7C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62" name="หัวข้อ">
                <a:extLst>
                  <a:ext uri="{FF2B5EF4-FFF2-40B4-BE49-F238E27FC236}">
                    <a16:creationId xmlns:a16="http://schemas.microsoft.com/office/drawing/2014/main" id="{2AC2B126-C180-4831-8911-9ADAEA628D31}"/>
                  </a:ext>
                </a:extLst>
              </p:cNvPr>
              <p:cNvSpPr txBox="1"/>
              <p:nvPr/>
            </p:nvSpPr>
            <p:spPr>
              <a:xfrm>
                <a:off x="992097" y="248463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3</a:t>
                </a:r>
              </a:p>
            </p:txBody>
          </p:sp>
        </p:grpSp>
        <p:sp>
          <p:nvSpPr>
            <p:cNvPr id="60" name="หัวข้อ">
              <a:extLst>
                <a:ext uri="{FF2B5EF4-FFF2-40B4-BE49-F238E27FC236}">
                  <a16:creationId xmlns:a16="http://schemas.microsoft.com/office/drawing/2014/main" id="{A55D06BA-57AA-48B5-8F27-3B4BF2BE285D}"/>
                </a:ext>
              </a:extLst>
            </p:cNvPr>
            <p:cNvSpPr txBox="1"/>
            <p:nvPr/>
          </p:nvSpPr>
          <p:spPr>
            <a:xfrm>
              <a:off x="1497055" y="406779"/>
              <a:ext cx="10127324" cy="101822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สวนผักขายพริกได้ 8 เข่ง แต่ละเข่งหนัก 20 กิโลกรัม 335 กรัม</a:t>
              </a:r>
            </a:p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สวนผักขายพริกได้ทั้งหมดเท่าไร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DB5B46-6407-4ED8-9A93-4251769A1BE2}"/>
              </a:ext>
            </a:extLst>
          </p:cNvPr>
          <p:cNvGrpSpPr/>
          <p:nvPr/>
        </p:nvGrpSpPr>
        <p:grpSpPr>
          <a:xfrm>
            <a:off x="347317" y="3817156"/>
            <a:ext cx="11493661" cy="2775126"/>
            <a:chOff x="347317" y="3817156"/>
            <a:chExt cx="11493661" cy="277512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10390FC-5847-4BAE-8CCD-967D6A20A266}"/>
                </a:ext>
              </a:extLst>
            </p:cNvPr>
            <p:cNvSpPr/>
            <p:nvPr/>
          </p:nvSpPr>
          <p:spPr>
            <a:xfrm>
              <a:off x="347317" y="3817156"/>
              <a:ext cx="11493661" cy="2775126"/>
            </a:xfrm>
            <a:prstGeom prst="roundRect">
              <a:avLst>
                <a:gd name="adj" fmla="val 8759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ED3C89D-DDBF-48E3-A04D-98A683D1DE39}"/>
                </a:ext>
              </a:extLst>
            </p:cNvPr>
            <p:cNvGrpSpPr/>
            <p:nvPr/>
          </p:nvGrpSpPr>
          <p:grpSpPr>
            <a:xfrm>
              <a:off x="1237059" y="4161810"/>
              <a:ext cx="9714176" cy="2085819"/>
              <a:chOff x="854004" y="4161809"/>
              <a:chExt cx="9714176" cy="2085819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422CFEE3-8279-45E7-AB0C-782C4393F293}"/>
                  </a:ext>
                </a:extLst>
              </p:cNvPr>
              <p:cNvGrpSpPr/>
              <p:nvPr/>
            </p:nvGrpSpPr>
            <p:grpSpPr>
              <a:xfrm>
                <a:off x="854004" y="4161809"/>
                <a:ext cx="1240404" cy="2085819"/>
                <a:chOff x="854004" y="4161809"/>
                <a:chExt cx="1240404" cy="2085819"/>
              </a:xfrm>
            </p:grpSpPr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4E8A4890-830B-4BAF-AF36-4E95F420B173}"/>
                    </a:ext>
                  </a:extLst>
                </p:cNvPr>
                <p:cNvSpPr txBox="1"/>
                <p:nvPr/>
              </p:nvSpPr>
              <p:spPr>
                <a:xfrm>
                  <a:off x="854004" y="5416631"/>
                  <a:ext cx="1240403" cy="83099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4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พริก </a:t>
                  </a:r>
                </a:p>
                <a:p>
                  <a:pPr algn="ctr"/>
                  <a:r>
                    <a:rPr lang="th-TH" sz="24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1 เข่ง</a:t>
                  </a:r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76E4B218-6DA8-4CA4-A9DB-11A0E083FF38}"/>
                    </a:ext>
                  </a:extLst>
                </p:cNvPr>
                <p:cNvGrpSpPr/>
                <p:nvPr/>
              </p:nvGrpSpPr>
              <p:grpSpPr>
                <a:xfrm>
                  <a:off x="875312" y="4161809"/>
                  <a:ext cx="1219096" cy="1654183"/>
                  <a:chOff x="875312" y="4161809"/>
                  <a:chExt cx="1219096" cy="1654183"/>
                </a:xfrm>
              </p:grpSpPr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BF3A6EEC-862F-4F6F-BE1C-F9F5FA475A76}"/>
                      </a:ext>
                    </a:extLst>
                  </p:cNvPr>
                  <p:cNvSpPr/>
                  <p:nvPr/>
                </p:nvSpPr>
                <p:spPr>
                  <a:xfrm>
                    <a:off x="884189" y="4161809"/>
                    <a:ext cx="1210217" cy="940782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th-TH" sz="240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rPr>
                      <a:t>20</a:t>
                    </a:r>
                    <a:r>
                      <a:rPr lang="th-TH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rPr>
                      <a:t> กก. </a:t>
                    </a:r>
                  </a:p>
                  <a:p>
                    <a:pPr algn="ctr"/>
                    <a:r>
                      <a:rPr lang="th-TH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rPr>
                      <a:t>335 ก.</a:t>
                    </a:r>
                    <a:endParaRPr lang="en-US" sz="2400" b="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endParaRPr>
                  </a:p>
                </p:txBody>
              </p:sp>
              <p:grpSp>
                <p:nvGrpSpPr>
                  <p:cNvPr id="9" name="Group 8">
                    <a:extLst>
                      <a:ext uri="{FF2B5EF4-FFF2-40B4-BE49-F238E27FC236}">
                        <a16:creationId xmlns:a16="http://schemas.microsoft.com/office/drawing/2014/main" id="{B62677A7-B4FA-4C82-8400-1868C777AE1F}"/>
                      </a:ext>
                    </a:extLst>
                  </p:cNvPr>
                  <p:cNvGrpSpPr/>
                  <p:nvPr/>
                </p:nvGrpSpPr>
                <p:grpSpPr>
                  <a:xfrm>
                    <a:off x="875312" y="5148841"/>
                    <a:ext cx="1219096" cy="667151"/>
                    <a:chOff x="875312" y="5148841"/>
                    <a:chExt cx="1219096" cy="667151"/>
                  </a:xfrm>
                </p:grpSpPr>
                <p:cxnSp>
                  <p:nvCxnSpPr>
                    <p:cNvPr id="98" name="Straight Connector 97">
                      <a:extLst>
                        <a:ext uri="{FF2B5EF4-FFF2-40B4-BE49-F238E27FC236}">
                          <a16:creationId xmlns:a16="http://schemas.microsoft.com/office/drawing/2014/main" id="{12783CB8-4B1B-4072-AB64-2C6D83DCC5E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75312" y="5348790"/>
                      <a:ext cx="1219096" cy="18718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  <a:headEnd type="triangle" w="lg" len="lg"/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0" name="Straight Connector 99">
                      <a:extLst>
                        <a:ext uri="{FF2B5EF4-FFF2-40B4-BE49-F238E27FC236}">
                          <a16:creationId xmlns:a16="http://schemas.microsoft.com/office/drawing/2014/main" id="{D521FFD2-9A45-43A7-99D9-EA6D664F486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094408" y="5148841"/>
                      <a:ext cx="0" cy="667151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1" name="Straight Connector 100">
                      <a:extLst>
                        <a:ext uri="{FF2B5EF4-FFF2-40B4-BE49-F238E27FC236}">
                          <a16:creationId xmlns:a16="http://schemas.microsoft.com/office/drawing/2014/main" id="{0020B055-1EB0-4397-848D-98827591BF4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84190" y="5148841"/>
                      <a:ext cx="0" cy="667151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965606F3-718E-4857-8C57-3505A9736A23}"/>
                  </a:ext>
                </a:extLst>
              </p:cNvPr>
              <p:cNvGrpSpPr/>
              <p:nvPr/>
            </p:nvGrpSpPr>
            <p:grpSpPr>
              <a:xfrm>
                <a:off x="2064072" y="4161809"/>
                <a:ext cx="1240404" cy="2085819"/>
                <a:chOff x="854004" y="4161809"/>
                <a:chExt cx="1240404" cy="2085819"/>
              </a:xfrm>
            </p:grpSpPr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8F566A20-8C07-4ED0-A06C-B7A9AFBD551B}"/>
                    </a:ext>
                  </a:extLst>
                </p:cNvPr>
                <p:cNvSpPr txBox="1"/>
                <p:nvPr/>
              </p:nvSpPr>
              <p:spPr>
                <a:xfrm>
                  <a:off x="854004" y="5416631"/>
                  <a:ext cx="1240403" cy="83099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4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พริก </a:t>
                  </a:r>
                </a:p>
                <a:p>
                  <a:pPr algn="ctr"/>
                  <a:r>
                    <a:rPr lang="th-TH" sz="24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1 เข่ง</a:t>
                  </a:r>
                </a:p>
              </p:txBody>
            </p:sp>
            <p:grpSp>
              <p:nvGrpSpPr>
                <p:cNvPr id="176" name="Group 175">
                  <a:extLst>
                    <a:ext uri="{FF2B5EF4-FFF2-40B4-BE49-F238E27FC236}">
                      <a16:creationId xmlns:a16="http://schemas.microsoft.com/office/drawing/2014/main" id="{7231F8EA-EAA9-4480-A05C-42A9956CCA0B}"/>
                    </a:ext>
                  </a:extLst>
                </p:cNvPr>
                <p:cNvGrpSpPr/>
                <p:nvPr/>
              </p:nvGrpSpPr>
              <p:grpSpPr>
                <a:xfrm>
                  <a:off x="875312" y="4161809"/>
                  <a:ext cx="1219096" cy="1654183"/>
                  <a:chOff x="875312" y="4161809"/>
                  <a:chExt cx="1219096" cy="1654183"/>
                </a:xfrm>
              </p:grpSpPr>
              <p:sp>
                <p:nvSpPr>
                  <p:cNvPr id="177" name="Rectangle 176">
                    <a:extLst>
                      <a:ext uri="{FF2B5EF4-FFF2-40B4-BE49-F238E27FC236}">
                        <a16:creationId xmlns:a16="http://schemas.microsoft.com/office/drawing/2014/main" id="{62160C5B-C69D-43E8-AAE7-8E10E2F33FF5}"/>
                      </a:ext>
                    </a:extLst>
                  </p:cNvPr>
                  <p:cNvSpPr/>
                  <p:nvPr/>
                </p:nvSpPr>
                <p:spPr>
                  <a:xfrm>
                    <a:off x="884189" y="4161809"/>
                    <a:ext cx="1210217" cy="940782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th-TH" sz="240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rPr>
                      <a:t>20</a:t>
                    </a:r>
                    <a:r>
                      <a:rPr lang="th-TH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rPr>
                      <a:t> กก. </a:t>
                    </a:r>
                  </a:p>
                  <a:p>
                    <a:pPr algn="ctr"/>
                    <a:r>
                      <a:rPr lang="th-TH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rPr>
                      <a:t>335 ก.</a:t>
                    </a:r>
                    <a:endParaRPr lang="en-US" sz="2400" b="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endParaRPr>
                  </a:p>
                </p:txBody>
              </p:sp>
              <p:grpSp>
                <p:nvGrpSpPr>
                  <p:cNvPr id="178" name="Group 177">
                    <a:extLst>
                      <a:ext uri="{FF2B5EF4-FFF2-40B4-BE49-F238E27FC236}">
                        <a16:creationId xmlns:a16="http://schemas.microsoft.com/office/drawing/2014/main" id="{7BAB5C17-BF9D-464C-BEE5-A629BA7F0F3A}"/>
                      </a:ext>
                    </a:extLst>
                  </p:cNvPr>
                  <p:cNvGrpSpPr/>
                  <p:nvPr/>
                </p:nvGrpSpPr>
                <p:grpSpPr>
                  <a:xfrm>
                    <a:off x="875312" y="5148841"/>
                    <a:ext cx="1219096" cy="667151"/>
                    <a:chOff x="875312" y="5148841"/>
                    <a:chExt cx="1219096" cy="667151"/>
                  </a:xfrm>
                </p:grpSpPr>
                <p:cxnSp>
                  <p:nvCxnSpPr>
                    <p:cNvPr id="179" name="Straight Connector 178">
                      <a:extLst>
                        <a:ext uri="{FF2B5EF4-FFF2-40B4-BE49-F238E27FC236}">
                          <a16:creationId xmlns:a16="http://schemas.microsoft.com/office/drawing/2014/main" id="{658E8B77-6D48-4EAD-88BD-A74F2B4654B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75312" y="5348790"/>
                      <a:ext cx="1219096" cy="18718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  <a:headEnd type="triangle" w="lg" len="lg"/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9" name="Straight Connector 188">
                      <a:extLst>
                        <a:ext uri="{FF2B5EF4-FFF2-40B4-BE49-F238E27FC236}">
                          <a16:creationId xmlns:a16="http://schemas.microsoft.com/office/drawing/2014/main" id="{E521F100-5C2A-4B0E-8DFD-4A190F5133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094408" y="5148841"/>
                      <a:ext cx="0" cy="667151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0" name="Straight Connector 189">
                      <a:extLst>
                        <a:ext uri="{FF2B5EF4-FFF2-40B4-BE49-F238E27FC236}">
                          <a16:creationId xmlns:a16="http://schemas.microsoft.com/office/drawing/2014/main" id="{B0651C4A-F1C1-4E22-949E-A28BA222C74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84190" y="5148841"/>
                      <a:ext cx="0" cy="667151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3D85AB3A-6D3E-4BD2-8BE8-CF40B5268E85}"/>
                  </a:ext>
                </a:extLst>
              </p:cNvPr>
              <p:cNvGrpSpPr/>
              <p:nvPr/>
            </p:nvGrpSpPr>
            <p:grpSpPr>
              <a:xfrm>
                <a:off x="3274624" y="4161809"/>
                <a:ext cx="1240404" cy="2085819"/>
                <a:chOff x="854004" y="4161809"/>
                <a:chExt cx="1240404" cy="2085819"/>
              </a:xfrm>
            </p:grpSpPr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68545132-993B-4691-B342-542667EA03E2}"/>
                    </a:ext>
                  </a:extLst>
                </p:cNvPr>
                <p:cNvSpPr txBox="1"/>
                <p:nvPr/>
              </p:nvSpPr>
              <p:spPr>
                <a:xfrm>
                  <a:off x="854004" y="5416631"/>
                  <a:ext cx="1240403" cy="83099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4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พริก </a:t>
                  </a:r>
                </a:p>
                <a:p>
                  <a:pPr algn="ctr"/>
                  <a:r>
                    <a:rPr lang="th-TH" sz="24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1 เข่ง</a:t>
                  </a:r>
                </a:p>
              </p:txBody>
            </p:sp>
            <p:grpSp>
              <p:nvGrpSpPr>
                <p:cNvPr id="193" name="Group 192">
                  <a:extLst>
                    <a:ext uri="{FF2B5EF4-FFF2-40B4-BE49-F238E27FC236}">
                      <a16:creationId xmlns:a16="http://schemas.microsoft.com/office/drawing/2014/main" id="{972CF678-F052-4807-93F3-E415672F451A}"/>
                    </a:ext>
                  </a:extLst>
                </p:cNvPr>
                <p:cNvGrpSpPr/>
                <p:nvPr/>
              </p:nvGrpSpPr>
              <p:grpSpPr>
                <a:xfrm>
                  <a:off x="875312" y="4161809"/>
                  <a:ext cx="1219096" cy="1654183"/>
                  <a:chOff x="875312" y="4161809"/>
                  <a:chExt cx="1219096" cy="1654183"/>
                </a:xfrm>
              </p:grpSpPr>
              <p:sp>
                <p:nvSpPr>
                  <p:cNvPr id="194" name="Rectangle 193">
                    <a:extLst>
                      <a:ext uri="{FF2B5EF4-FFF2-40B4-BE49-F238E27FC236}">
                        <a16:creationId xmlns:a16="http://schemas.microsoft.com/office/drawing/2014/main" id="{BC570B4F-2B04-4AB5-921A-59603E256BCF}"/>
                      </a:ext>
                    </a:extLst>
                  </p:cNvPr>
                  <p:cNvSpPr/>
                  <p:nvPr/>
                </p:nvSpPr>
                <p:spPr>
                  <a:xfrm>
                    <a:off x="884189" y="4161809"/>
                    <a:ext cx="1210217" cy="940782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th-TH" sz="240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rPr>
                      <a:t>20</a:t>
                    </a:r>
                    <a:r>
                      <a:rPr lang="th-TH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rPr>
                      <a:t> กก. </a:t>
                    </a:r>
                  </a:p>
                  <a:p>
                    <a:pPr algn="ctr"/>
                    <a:r>
                      <a:rPr lang="th-TH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rPr>
                      <a:t>335 ก.</a:t>
                    </a:r>
                    <a:endParaRPr lang="en-US" sz="2400" b="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endParaRPr>
                  </a:p>
                </p:txBody>
              </p:sp>
              <p:grpSp>
                <p:nvGrpSpPr>
                  <p:cNvPr id="195" name="Group 194">
                    <a:extLst>
                      <a:ext uri="{FF2B5EF4-FFF2-40B4-BE49-F238E27FC236}">
                        <a16:creationId xmlns:a16="http://schemas.microsoft.com/office/drawing/2014/main" id="{E687BF31-1C38-4629-B1E9-F5B04755FFDC}"/>
                      </a:ext>
                    </a:extLst>
                  </p:cNvPr>
                  <p:cNvGrpSpPr/>
                  <p:nvPr/>
                </p:nvGrpSpPr>
                <p:grpSpPr>
                  <a:xfrm>
                    <a:off x="875312" y="5148841"/>
                    <a:ext cx="1219096" cy="667151"/>
                    <a:chOff x="875312" y="5148841"/>
                    <a:chExt cx="1219096" cy="667151"/>
                  </a:xfrm>
                </p:grpSpPr>
                <p:cxnSp>
                  <p:nvCxnSpPr>
                    <p:cNvPr id="196" name="Straight Connector 195">
                      <a:extLst>
                        <a:ext uri="{FF2B5EF4-FFF2-40B4-BE49-F238E27FC236}">
                          <a16:creationId xmlns:a16="http://schemas.microsoft.com/office/drawing/2014/main" id="{D55E5862-95FD-4805-B36E-4DB9127AE32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75312" y="5348790"/>
                      <a:ext cx="1219096" cy="18718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  <a:headEnd type="triangle" w="lg" len="lg"/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7" name="Straight Connector 196">
                      <a:extLst>
                        <a:ext uri="{FF2B5EF4-FFF2-40B4-BE49-F238E27FC236}">
                          <a16:creationId xmlns:a16="http://schemas.microsoft.com/office/drawing/2014/main" id="{B2081494-E90E-4D98-929F-0DB095300D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094408" y="5148841"/>
                      <a:ext cx="0" cy="667151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8" name="Straight Connector 197">
                      <a:extLst>
                        <a:ext uri="{FF2B5EF4-FFF2-40B4-BE49-F238E27FC236}">
                          <a16:creationId xmlns:a16="http://schemas.microsoft.com/office/drawing/2014/main" id="{6283AE4B-5AAC-4FF6-B64A-1FBD92BD0F9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84190" y="5148841"/>
                      <a:ext cx="0" cy="667151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1D976077-C89B-4F60-8CB6-51420B2F428B}"/>
                  </a:ext>
                </a:extLst>
              </p:cNvPr>
              <p:cNvGrpSpPr/>
              <p:nvPr/>
            </p:nvGrpSpPr>
            <p:grpSpPr>
              <a:xfrm>
                <a:off x="4484692" y="4161809"/>
                <a:ext cx="1240404" cy="2085819"/>
                <a:chOff x="854004" y="4161809"/>
                <a:chExt cx="1240404" cy="2085819"/>
              </a:xfrm>
            </p:grpSpPr>
            <p:sp>
              <p:nvSpPr>
                <p:cNvPr id="200" name="TextBox 199">
                  <a:extLst>
                    <a:ext uri="{FF2B5EF4-FFF2-40B4-BE49-F238E27FC236}">
                      <a16:creationId xmlns:a16="http://schemas.microsoft.com/office/drawing/2014/main" id="{E27BC639-9687-44AE-830F-42C0FAFEA21D}"/>
                    </a:ext>
                  </a:extLst>
                </p:cNvPr>
                <p:cNvSpPr txBox="1"/>
                <p:nvPr/>
              </p:nvSpPr>
              <p:spPr>
                <a:xfrm>
                  <a:off x="854004" y="5416631"/>
                  <a:ext cx="1240403" cy="83099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4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พริก </a:t>
                  </a:r>
                </a:p>
                <a:p>
                  <a:pPr algn="ctr"/>
                  <a:r>
                    <a:rPr lang="th-TH" sz="24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1 เข่ง</a:t>
                  </a:r>
                </a:p>
              </p:txBody>
            </p:sp>
            <p:grpSp>
              <p:nvGrpSpPr>
                <p:cNvPr id="201" name="Group 200">
                  <a:extLst>
                    <a:ext uri="{FF2B5EF4-FFF2-40B4-BE49-F238E27FC236}">
                      <a16:creationId xmlns:a16="http://schemas.microsoft.com/office/drawing/2014/main" id="{FAFDD27B-08F5-43A2-867C-D17AB33A8633}"/>
                    </a:ext>
                  </a:extLst>
                </p:cNvPr>
                <p:cNvGrpSpPr/>
                <p:nvPr/>
              </p:nvGrpSpPr>
              <p:grpSpPr>
                <a:xfrm>
                  <a:off x="875312" y="4161809"/>
                  <a:ext cx="1219096" cy="1654183"/>
                  <a:chOff x="875312" y="4161809"/>
                  <a:chExt cx="1219096" cy="1654183"/>
                </a:xfrm>
              </p:grpSpPr>
              <p:sp>
                <p:nvSpPr>
                  <p:cNvPr id="202" name="Rectangle 201">
                    <a:extLst>
                      <a:ext uri="{FF2B5EF4-FFF2-40B4-BE49-F238E27FC236}">
                        <a16:creationId xmlns:a16="http://schemas.microsoft.com/office/drawing/2014/main" id="{72BA4688-3012-479D-B140-3C759F6AA239}"/>
                      </a:ext>
                    </a:extLst>
                  </p:cNvPr>
                  <p:cNvSpPr/>
                  <p:nvPr/>
                </p:nvSpPr>
                <p:spPr>
                  <a:xfrm>
                    <a:off x="884189" y="4161809"/>
                    <a:ext cx="1210217" cy="940782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th-TH" sz="240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rPr>
                      <a:t>20</a:t>
                    </a:r>
                    <a:r>
                      <a:rPr lang="th-TH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rPr>
                      <a:t> กก. </a:t>
                    </a:r>
                  </a:p>
                  <a:p>
                    <a:pPr algn="ctr"/>
                    <a:r>
                      <a:rPr lang="th-TH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rPr>
                      <a:t>335 ก.</a:t>
                    </a:r>
                    <a:endParaRPr lang="en-US" sz="2400" b="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endParaRPr>
                  </a:p>
                </p:txBody>
              </p:sp>
              <p:grpSp>
                <p:nvGrpSpPr>
                  <p:cNvPr id="203" name="Group 202">
                    <a:extLst>
                      <a:ext uri="{FF2B5EF4-FFF2-40B4-BE49-F238E27FC236}">
                        <a16:creationId xmlns:a16="http://schemas.microsoft.com/office/drawing/2014/main" id="{821C7A9F-C1C0-40C2-BC67-4E60C8AC86C1}"/>
                      </a:ext>
                    </a:extLst>
                  </p:cNvPr>
                  <p:cNvGrpSpPr/>
                  <p:nvPr/>
                </p:nvGrpSpPr>
                <p:grpSpPr>
                  <a:xfrm>
                    <a:off x="875312" y="5148841"/>
                    <a:ext cx="1219096" cy="667151"/>
                    <a:chOff x="875312" y="5148841"/>
                    <a:chExt cx="1219096" cy="667151"/>
                  </a:xfrm>
                </p:grpSpPr>
                <p:cxnSp>
                  <p:nvCxnSpPr>
                    <p:cNvPr id="204" name="Straight Connector 203">
                      <a:extLst>
                        <a:ext uri="{FF2B5EF4-FFF2-40B4-BE49-F238E27FC236}">
                          <a16:creationId xmlns:a16="http://schemas.microsoft.com/office/drawing/2014/main" id="{211EB41A-2689-492E-83D7-486DB36E368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75312" y="5348790"/>
                      <a:ext cx="1219096" cy="18718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  <a:headEnd type="triangle" w="lg" len="lg"/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5" name="Straight Connector 204">
                      <a:extLst>
                        <a:ext uri="{FF2B5EF4-FFF2-40B4-BE49-F238E27FC236}">
                          <a16:creationId xmlns:a16="http://schemas.microsoft.com/office/drawing/2014/main" id="{6D777F63-ECA1-44CA-A4E8-6292FE1EDA8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094408" y="5148841"/>
                      <a:ext cx="0" cy="667151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6" name="Straight Connector 205">
                      <a:extLst>
                        <a:ext uri="{FF2B5EF4-FFF2-40B4-BE49-F238E27FC236}">
                          <a16:creationId xmlns:a16="http://schemas.microsoft.com/office/drawing/2014/main" id="{F025E3EB-CD2A-4BED-B782-849530A53A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84190" y="5148841"/>
                      <a:ext cx="0" cy="667151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F71E944A-4577-407A-8D20-F5A5528014DC}"/>
                  </a:ext>
                </a:extLst>
              </p:cNvPr>
              <p:cNvGrpSpPr/>
              <p:nvPr/>
            </p:nvGrpSpPr>
            <p:grpSpPr>
              <a:xfrm>
                <a:off x="5697088" y="4161809"/>
                <a:ext cx="1240404" cy="2085819"/>
                <a:chOff x="854004" y="4161809"/>
                <a:chExt cx="1240404" cy="2085819"/>
              </a:xfrm>
            </p:grpSpPr>
            <p:sp>
              <p:nvSpPr>
                <p:cNvPr id="208" name="TextBox 207">
                  <a:extLst>
                    <a:ext uri="{FF2B5EF4-FFF2-40B4-BE49-F238E27FC236}">
                      <a16:creationId xmlns:a16="http://schemas.microsoft.com/office/drawing/2014/main" id="{6B86E7CA-C1C9-456C-B40B-5644B689A7F0}"/>
                    </a:ext>
                  </a:extLst>
                </p:cNvPr>
                <p:cNvSpPr txBox="1"/>
                <p:nvPr/>
              </p:nvSpPr>
              <p:spPr>
                <a:xfrm>
                  <a:off x="854004" y="5416631"/>
                  <a:ext cx="1240403" cy="83099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4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พริก </a:t>
                  </a:r>
                </a:p>
                <a:p>
                  <a:pPr algn="ctr"/>
                  <a:r>
                    <a:rPr lang="th-TH" sz="24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1 เข่ง</a:t>
                  </a:r>
                </a:p>
              </p:txBody>
            </p:sp>
            <p:grpSp>
              <p:nvGrpSpPr>
                <p:cNvPr id="209" name="Group 208">
                  <a:extLst>
                    <a:ext uri="{FF2B5EF4-FFF2-40B4-BE49-F238E27FC236}">
                      <a16:creationId xmlns:a16="http://schemas.microsoft.com/office/drawing/2014/main" id="{B6709A4E-94B0-4AC5-A2BC-589BE67FEB64}"/>
                    </a:ext>
                  </a:extLst>
                </p:cNvPr>
                <p:cNvGrpSpPr/>
                <p:nvPr/>
              </p:nvGrpSpPr>
              <p:grpSpPr>
                <a:xfrm>
                  <a:off x="875312" y="4161809"/>
                  <a:ext cx="1219096" cy="1654183"/>
                  <a:chOff x="875312" y="4161809"/>
                  <a:chExt cx="1219096" cy="1654183"/>
                </a:xfrm>
              </p:grpSpPr>
              <p:sp>
                <p:nvSpPr>
                  <p:cNvPr id="210" name="Rectangle 209">
                    <a:extLst>
                      <a:ext uri="{FF2B5EF4-FFF2-40B4-BE49-F238E27FC236}">
                        <a16:creationId xmlns:a16="http://schemas.microsoft.com/office/drawing/2014/main" id="{132F1169-CF0E-4CE1-9D66-0A463F6646B2}"/>
                      </a:ext>
                    </a:extLst>
                  </p:cNvPr>
                  <p:cNvSpPr/>
                  <p:nvPr/>
                </p:nvSpPr>
                <p:spPr>
                  <a:xfrm>
                    <a:off x="884189" y="4161809"/>
                    <a:ext cx="1210217" cy="940782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th-TH" sz="240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rPr>
                      <a:t>20</a:t>
                    </a:r>
                    <a:r>
                      <a:rPr lang="th-TH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rPr>
                      <a:t> กก. </a:t>
                    </a:r>
                  </a:p>
                  <a:p>
                    <a:pPr algn="ctr"/>
                    <a:r>
                      <a:rPr lang="th-TH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rPr>
                      <a:t>335 ก.</a:t>
                    </a:r>
                    <a:endParaRPr lang="en-US" sz="2400" b="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endParaRPr>
                  </a:p>
                </p:txBody>
              </p:sp>
              <p:grpSp>
                <p:nvGrpSpPr>
                  <p:cNvPr id="211" name="Group 210">
                    <a:extLst>
                      <a:ext uri="{FF2B5EF4-FFF2-40B4-BE49-F238E27FC236}">
                        <a16:creationId xmlns:a16="http://schemas.microsoft.com/office/drawing/2014/main" id="{F17538B1-2B70-4518-8FD3-A3F4B920BC62}"/>
                      </a:ext>
                    </a:extLst>
                  </p:cNvPr>
                  <p:cNvGrpSpPr/>
                  <p:nvPr/>
                </p:nvGrpSpPr>
                <p:grpSpPr>
                  <a:xfrm>
                    <a:off x="875312" y="5148841"/>
                    <a:ext cx="1219096" cy="667151"/>
                    <a:chOff x="875312" y="5148841"/>
                    <a:chExt cx="1219096" cy="667151"/>
                  </a:xfrm>
                </p:grpSpPr>
                <p:cxnSp>
                  <p:nvCxnSpPr>
                    <p:cNvPr id="212" name="Straight Connector 211">
                      <a:extLst>
                        <a:ext uri="{FF2B5EF4-FFF2-40B4-BE49-F238E27FC236}">
                          <a16:creationId xmlns:a16="http://schemas.microsoft.com/office/drawing/2014/main" id="{8E1B3665-EE74-4CA2-BC0F-B70F3E971A8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75312" y="5348790"/>
                      <a:ext cx="1219096" cy="18718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  <a:headEnd type="triangle" w="lg" len="lg"/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3" name="Straight Connector 212">
                      <a:extLst>
                        <a:ext uri="{FF2B5EF4-FFF2-40B4-BE49-F238E27FC236}">
                          <a16:creationId xmlns:a16="http://schemas.microsoft.com/office/drawing/2014/main" id="{52342E40-7240-41FA-A450-43D1E09A0B1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094408" y="5148841"/>
                      <a:ext cx="0" cy="667151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4" name="Straight Connector 213">
                      <a:extLst>
                        <a:ext uri="{FF2B5EF4-FFF2-40B4-BE49-F238E27FC236}">
                          <a16:creationId xmlns:a16="http://schemas.microsoft.com/office/drawing/2014/main" id="{AEA63D0D-9F9D-4227-A491-9A5C152B2D3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84190" y="5148841"/>
                      <a:ext cx="0" cy="667151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2E08F3D1-9399-461B-B7F3-8446C2C49E58}"/>
                  </a:ext>
                </a:extLst>
              </p:cNvPr>
              <p:cNvGrpSpPr/>
              <p:nvPr/>
            </p:nvGrpSpPr>
            <p:grpSpPr>
              <a:xfrm>
                <a:off x="6907156" y="4161809"/>
                <a:ext cx="1240404" cy="2085819"/>
                <a:chOff x="854004" y="4161809"/>
                <a:chExt cx="1240404" cy="2085819"/>
              </a:xfrm>
            </p:grpSpPr>
            <p:sp>
              <p:nvSpPr>
                <p:cNvPr id="216" name="TextBox 215">
                  <a:extLst>
                    <a:ext uri="{FF2B5EF4-FFF2-40B4-BE49-F238E27FC236}">
                      <a16:creationId xmlns:a16="http://schemas.microsoft.com/office/drawing/2014/main" id="{99E52EB1-48A7-40F6-B1C7-A595F2833E7E}"/>
                    </a:ext>
                  </a:extLst>
                </p:cNvPr>
                <p:cNvSpPr txBox="1"/>
                <p:nvPr/>
              </p:nvSpPr>
              <p:spPr>
                <a:xfrm>
                  <a:off x="854004" y="5416631"/>
                  <a:ext cx="1240403" cy="83099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4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พริก </a:t>
                  </a:r>
                </a:p>
                <a:p>
                  <a:pPr algn="ctr"/>
                  <a:r>
                    <a:rPr lang="th-TH" sz="24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1 เข่ง</a:t>
                  </a:r>
                </a:p>
              </p:txBody>
            </p:sp>
            <p:grpSp>
              <p:nvGrpSpPr>
                <p:cNvPr id="217" name="Group 216">
                  <a:extLst>
                    <a:ext uri="{FF2B5EF4-FFF2-40B4-BE49-F238E27FC236}">
                      <a16:creationId xmlns:a16="http://schemas.microsoft.com/office/drawing/2014/main" id="{B6AF1138-0D67-45BD-BCCC-1D19633F8DE7}"/>
                    </a:ext>
                  </a:extLst>
                </p:cNvPr>
                <p:cNvGrpSpPr/>
                <p:nvPr/>
              </p:nvGrpSpPr>
              <p:grpSpPr>
                <a:xfrm>
                  <a:off x="875312" y="4161809"/>
                  <a:ext cx="1219096" cy="1654183"/>
                  <a:chOff x="875312" y="4161809"/>
                  <a:chExt cx="1219096" cy="1654183"/>
                </a:xfrm>
              </p:grpSpPr>
              <p:sp>
                <p:nvSpPr>
                  <p:cNvPr id="218" name="Rectangle 217">
                    <a:extLst>
                      <a:ext uri="{FF2B5EF4-FFF2-40B4-BE49-F238E27FC236}">
                        <a16:creationId xmlns:a16="http://schemas.microsoft.com/office/drawing/2014/main" id="{A902A7C6-37D8-4093-81E3-916744F778FC}"/>
                      </a:ext>
                    </a:extLst>
                  </p:cNvPr>
                  <p:cNvSpPr/>
                  <p:nvPr/>
                </p:nvSpPr>
                <p:spPr>
                  <a:xfrm>
                    <a:off x="884189" y="4161809"/>
                    <a:ext cx="1210217" cy="940782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th-TH" sz="240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rPr>
                      <a:t>20</a:t>
                    </a:r>
                    <a:r>
                      <a:rPr lang="th-TH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rPr>
                      <a:t> กก. </a:t>
                    </a:r>
                  </a:p>
                  <a:p>
                    <a:pPr algn="ctr"/>
                    <a:r>
                      <a:rPr lang="th-TH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rPr>
                      <a:t>335 ก.</a:t>
                    </a:r>
                    <a:endParaRPr lang="en-US" sz="2400" b="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endParaRPr>
                  </a:p>
                </p:txBody>
              </p:sp>
              <p:grpSp>
                <p:nvGrpSpPr>
                  <p:cNvPr id="219" name="Group 218">
                    <a:extLst>
                      <a:ext uri="{FF2B5EF4-FFF2-40B4-BE49-F238E27FC236}">
                        <a16:creationId xmlns:a16="http://schemas.microsoft.com/office/drawing/2014/main" id="{175326E9-6ABF-4603-8813-B9F5F06ED8EE}"/>
                      </a:ext>
                    </a:extLst>
                  </p:cNvPr>
                  <p:cNvGrpSpPr/>
                  <p:nvPr/>
                </p:nvGrpSpPr>
                <p:grpSpPr>
                  <a:xfrm>
                    <a:off x="875312" y="5148841"/>
                    <a:ext cx="1219096" cy="667151"/>
                    <a:chOff x="875312" y="5148841"/>
                    <a:chExt cx="1219096" cy="667151"/>
                  </a:xfrm>
                </p:grpSpPr>
                <p:cxnSp>
                  <p:nvCxnSpPr>
                    <p:cNvPr id="220" name="Straight Connector 219">
                      <a:extLst>
                        <a:ext uri="{FF2B5EF4-FFF2-40B4-BE49-F238E27FC236}">
                          <a16:creationId xmlns:a16="http://schemas.microsoft.com/office/drawing/2014/main" id="{066B165D-82B0-410C-8491-262EDBC04E0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75312" y="5348790"/>
                      <a:ext cx="1219096" cy="18718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  <a:headEnd type="triangle" w="lg" len="lg"/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1" name="Straight Connector 220">
                      <a:extLst>
                        <a:ext uri="{FF2B5EF4-FFF2-40B4-BE49-F238E27FC236}">
                          <a16:creationId xmlns:a16="http://schemas.microsoft.com/office/drawing/2014/main" id="{2D49992C-5C27-4F4A-B223-AE47E265872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094408" y="5148841"/>
                      <a:ext cx="0" cy="667151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2" name="Straight Connector 221">
                      <a:extLst>
                        <a:ext uri="{FF2B5EF4-FFF2-40B4-BE49-F238E27FC236}">
                          <a16:creationId xmlns:a16="http://schemas.microsoft.com/office/drawing/2014/main" id="{54D26564-2897-4E6E-9E39-43EA4668236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84190" y="5148841"/>
                      <a:ext cx="0" cy="667151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BE0742B6-D5C1-4B92-B0FA-B4EFFF14ED09}"/>
                  </a:ext>
                </a:extLst>
              </p:cNvPr>
              <p:cNvGrpSpPr/>
              <p:nvPr/>
            </p:nvGrpSpPr>
            <p:grpSpPr>
              <a:xfrm>
                <a:off x="8117708" y="4161809"/>
                <a:ext cx="1240404" cy="2085819"/>
                <a:chOff x="854004" y="4161809"/>
                <a:chExt cx="1240404" cy="2085819"/>
              </a:xfrm>
            </p:grpSpPr>
            <p:sp>
              <p:nvSpPr>
                <p:cNvPr id="224" name="TextBox 223">
                  <a:extLst>
                    <a:ext uri="{FF2B5EF4-FFF2-40B4-BE49-F238E27FC236}">
                      <a16:creationId xmlns:a16="http://schemas.microsoft.com/office/drawing/2014/main" id="{3912B712-90FD-410A-9716-E90D200B89E6}"/>
                    </a:ext>
                  </a:extLst>
                </p:cNvPr>
                <p:cNvSpPr txBox="1"/>
                <p:nvPr/>
              </p:nvSpPr>
              <p:spPr>
                <a:xfrm>
                  <a:off x="854004" y="5416631"/>
                  <a:ext cx="1240403" cy="83099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4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พริก </a:t>
                  </a:r>
                </a:p>
                <a:p>
                  <a:pPr algn="ctr"/>
                  <a:r>
                    <a:rPr lang="th-TH" sz="24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1 เข่ง</a:t>
                  </a:r>
                </a:p>
              </p:txBody>
            </p:sp>
            <p:grpSp>
              <p:nvGrpSpPr>
                <p:cNvPr id="225" name="Group 224">
                  <a:extLst>
                    <a:ext uri="{FF2B5EF4-FFF2-40B4-BE49-F238E27FC236}">
                      <a16:creationId xmlns:a16="http://schemas.microsoft.com/office/drawing/2014/main" id="{5997B5D9-F775-4F53-81E7-C9544A88F944}"/>
                    </a:ext>
                  </a:extLst>
                </p:cNvPr>
                <p:cNvGrpSpPr/>
                <p:nvPr/>
              </p:nvGrpSpPr>
              <p:grpSpPr>
                <a:xfrm>
                  <a:off x="875312" y="4161809"/>
                  <a:ext cx="1219096" cy="1654183"/>
                  <a:chOff x="875312" y="4161809"/>
                  <a:chExt cx="1219096" cy="1654183"/>
                </a:xfrm>
              </p:grpSpPr>
              <p:sp>
                <p:nvSpPr>
                  <p:cNvPr id="226" name="Rectangle 225">
                    <a:extLst>
                      <a:ext uri="{FF2B5EF4-FFF2-40B4-BE49-F238E27FC236}">
                        <a16:creationId xmlns:a16="http://schemas.microsoft.com/office/drawing/2014/main" id="{12F6AFAE-3AEF-4BC5-B73E-5CC58C16BF0C}"/>
                      </a:ext>
                    </a:extLst>
                  </p:cNvPr>
                  <p:cNvSpPr/>
                  <p:nvPr/>
                </p:nvSpPr>
                <p:spPr>
                  <a:xfrm>
                    <a:off x="884189" y="4161809"/>
                    <a:ext cx="1210217" cy="940782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th-TH" sz="240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rPr>
                      <a:t>20</a:t>
                    </a:r>
                    <a:r>
                      <a:rPr lang="th-TH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rPr>
                      <a:t> กก. </a:t>
                    </a:r>
                  </a:p>
                  <a:p>
                    <a:pPr algn="ctr"/>
                    <a:r>
                      <a:rPr lang="th-TH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rPr>
                      <a:t>335 ก.</a:t>
                    </a:r>
                    <a:endParaRPr lang="en-US" sz="2400" b="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endParaRPr>
                  </a:p>
                </p:txBody>
              </p:sp>
              <p:grpSp>
                <p:nvGrpSpPr>
                  <p:cNvPr id="227" name="Group 226">
                    <a:extLst>
                      <a:ext uri="{FF2B5EF4-FFF2-40B4-BE49-F238E27FC236}">
                        <a16:creationId xmlns:a16="http://schemas.microsoft.com/office/drawing/2014/main" id="{7480354D-266B-4BAE-9E9F-48D2A414229D}"/>
                      </a:ext>
                    </a:extLst>
                  </p:cNvPr>
                  <p:cNvGrpSpPr/>
                  <p:nvPr/>
                </p:nvGrpSpPr>
                <p:grpSpPr>
                  <a:xfrm>
                    <a:off x="875312" y="5148841"/>
                    <a:ext cx="1219096" cy="667151"/>
                    <a:chOff x="875312" y="5148841"/>
                    <a:chExt cx="1219096" cy="667151"/>
                  </a:xfrm>
                </p:grpSpPr>
                <p:cxnSp>
                  <p:nvCxnSpPr>
                    <p:cNvPr id="228" name="Straight Connector 227">
                      <a:extLst>
                        <a:ext uri="{FF2B5EF4-FFF2-40B4-BE49-F238E27FC236}">
                          <a16:creationId xmlns:a16="http://schemas.microsoft.com/office/drawing/2014/main" id="{06CE77F0-7B81-46AE-B64E-FC302CC676B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75312" y="5348790"/>
                      <a:ext cx="1219096" cy="18718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  <a:headEnd type="triangle" w="lg" len="lg"/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9" name="Straight Connector 228">
                      <a:extLst>
                        <a:ext uri="{FF2B5EF4-FFF2-40B4-BE49-F238E27FC236}">
                          <a16:creationId xmlns:a16="http://schemas.microsoft.com/office/drawing/2014/main" id="{70645454-1546-4971-A8EA-809356D417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094408" y="5148841"/>
                      <a:ext cx="0" cy="667151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0" name="Straight Connector 229">
                      <a:extLst>
                        <a:ext uri="{FF2B5EF4-FFF2-40B4-BE49-F238E27FC236}">
                          <a16:creationId xmlns:a16="http://schemas.microsoft.com/office/drawing/2014/main" id="{A50CCB14-6C55-4227-B154-A46BACB6F1B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84190" y="5148841"/>
                      <a:ext cx="0" cy="667151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E9F4EDC9-19C5-424D-B66E-75C2B03AC8F8}"/>
                  </a:ext>
                </a:extLst>
              </p:cNvPr>
              <p:cNvGrpSpPr/>
              <p:nvPr/>
            </p:nvGrpSpPr>
            <p:grpSpPr>
              <a:xfrm>
                <a:off x="9327776" y="4161809"/>
                <a:ext cx="1240404" cy="2085819"/>
                <a:chOff x="854004" y="4161809"/>
                <a:chExt cx="1240404" cy="2085819"/>
              </a:xfrm>
            </p:grpSpPr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F5804EEB-B62B-42A4-8F8D-B8D97FC14BBB}"/>
                    </a:ext>
                  </a:extLst>
                </p:cNvPr>
                <p:cNvSpPr txBox="1"/>
                <p:nvPr/>
              </p:nvSpPr>
              <p:spPr>
                <a:xfrm>
                  <a:off x="854004" y="5416631"/>
                  <a:ext cx="1240403" cy="83099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4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พริก </a:t>
                  </a:r>
                </a:p>
                <a:p>
                  <a:pPr algn="ctr"/>
                  <a:r>
                    <a:rPr lang="th-TH" sz="2400" dirty="0">
                      <a:solidFill>
                        <a:sysClr val="windowText" lastClr="000000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1 เข่ง</a:t>
                  </a:r>
                </a:p>
              </p:txBody>
            </p:sp>
            <p:grpSp>
              <p:nvGrpSpPr>
                <p:cNvPr id="233" name="Group 232">
                  <a:extLst>
                    <a:ext uri="{FF2B5EF4-FFF2-40B4-BE49-F238E27FC236}">
                      <a16:creationId xmlns:a16="http://schemas.microsoft.com/office/drawing/2014/main" id="{5E44822D-24A3-4638-B230-2C0AB786210A}"/>
                    </a:ext>
                  </a:extLst>
                </p:cNvPr>
                <p:cNvGrpSpPr/>
                <p:nvPr/>
              </p:nvGrpSpPr>
              <p:grpSpPr>
                <a:xfrm>
                  <a:off x="875312" y="4161809"/>
                  <a:ext cx="1219096" cy="1654183"/>
                  <a:chOff x="875312" y="4161809"/>
                  <a:chExt cx="1219096" cy="1654183"/>
                </a:xfrm>
              </p:grpSpPr>
              <p:sp>
                <p:nvSpPr>
                  <p:cNvPr id="234" name="Rectangle 233">
                    <a:extLst>
                      <a:ext uri="{FF2B5EF4-FFF2-40B4-BE49-F238E27FC236}">
                        <a16:creationId xmlns:a16="http://schemas.microsoft.com/office/drawing/2014/main" id="{3B915811-1F4E-4784-8523-5F6F69B1BE95}"/>
                      </a:ext>
                    </a:extLst>
                  </p:cNvPr>
                  <p:cNvSpPr/>
                  <p:nvPr/>
                </p:nvSpPr>
                <p:spPr>
                  <a:xfrm>
                    <a:off x="884189" y="4161809"/>
                    <a:ext cx="1210217" cy="940782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th-TH" sz="240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rPr>
                      <a:t>20</a:t>
                    </a:r>
                    <a:r>
                      <a:rPr lang="th-TH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rPr>
                      <a:t> กก. </a:t>
                    </a:r>
                  </a:p>
                  <a:p>
                    <a:pPr algn="ctr"/>
                    <a:r>
                      <a:rPr lang="th-TH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rPr>
                      <a:t>335 ก.</a:t>
                    </a:r>
                    <a:endParaRPr lang="en-US" sz="2400" b="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endParaRPr>
                  </a:p>
                </p:txBody>
              </p:sp>
              <p:grpSp>
                <p:nvGrpSpPr>
                  <p:cNvPr id="235" name="Group 234">
                    <a:extLst>
                      <a:ext uri="{FF2B5EF4-FFF2-40B4-BE49-F238E27FC236}">
                        <a16:creationId xmlns:a16="http://schemas.microsoft.com/office/drawing/2014/main" id="{C9206314-0FF5-49EC-903D-3E29C4548AD9}"/>
                      </a:ext>
                    </a:extLst>
                  </p:cNvPr>
                  <p:cNvGrpSpPr/>
                  <p:nvPr/>
                </p:nvGrpSpPr>
                <p:grpSpPr>
                  <a:xfrm>
                    <a:off x="875312" y="5148841"/>
                    <a:ext cx="1219096" cy="667151"/>
                    <a:chOff x="875312" y="5148841"/>
                    <a:chExt cx="1219096" cy="667151"/>
                  </a:xfrm>
                </p:grpSpPr>
                <p:cxnSp>
                  <p:nvCxnSpPr>
                    <p:cNvPr id="236" name="Straight Connector 235">
                      <a:extLst>
                        <a:ext uri="{FF2B5EF4-FFF2-40B4-BE49-F238E27FC236}">
                          <a16:creationId xmlns:a16="http://schemas.microsoft.com/office/drawing/2014/main" id="{9B0BBD34-3C51-438C-AA56-B7E32CA50BA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75312" y="5348790"/>
                      <a:ext cx="1219096" cy="18718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  <a:headEnd type="triangle" w="lg" len="lg"/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7" name="Straight Connector 236">
                      <a:extLst>
                        <a:ext uri="{FF2B5EF4-FFF2-40B4-BE49-F238E27FC236}">
                          <a16:creationId xmlns:a16="http://schemas.microsoft.com/office/drawing/2014/main" id="{6D6F0713-5819-4095-8403-E3624CEA018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094408" y="5148841"/>
                      <a:ext cx="0" cy="667151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8" name="Straight Connector 237">
                      <a:extLst>
                        <a:ext uri="{FF2B5EF4-FFF2-40B4-BE49-F238E27FC236}">
                          <a16:creationId xmlns:a16="http://schemas.microsoft.com/office/drawing/2014/main" id="{24F71D63-43F5-4F1C-92B3-2DF6648F673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84190" y="5148841"/>
                      <a:ext cx="0" cy="667151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57331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77858"/>
            <a:ext cx="11493661" cy="4889856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A621DD58-A1F8-462C-8C61-12098A86DFAD}"/>
              </a:ext>
            </a:extLst>
          </p:cNvPr>
          <p:cNvSpPr txBox="1"/>
          <p:nvPr/>
        </p:nvSpPr>
        <p:spPr>
          <a:xfrm>
            <a:off x="5697196" y="2189751"/>
            <a:ext cx="173812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กิโลกรัม</a:t>
            </a:r>
          </a:p>
        </p:txBody>
      </p:sp>
      <p:sp>
        <p:nvSpPr>
          <p:cNvPr id="34" name="หัวข้อ">
            <a:extLst>
              <a:ext uri="{FF2B5EF4-FFF2-40B4-BE49-F238E27FC236}">
                <a16:creationId xmlns:a16="http://schemas.microsoft.com/office/drawing/2014/main" id="{982D045B-87A1-4F0C-B4BE-66CBB961F817}"/>
              </a:ext>
            </a:extLst>
          </p:cNvPr>
          <p:cNvSpPr txBox="1"/>
          <p:nvPr/>
        </p:nvSpPr>
        <p:spPr>
          <a:xfrm>
            <a:off x="8391597" y="3093328"/>
            <a:ext cx="495471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x</a:t>
            </a:r>
            <a:endParaRPr lang="th-TH" sz="28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07651366-A8E4-4082-9D08-3CABD553C177}"/>
              </a:ext>
            </a:extLst>
          </p:cNvPr>
          <p:cNvSpPr txBox="1"/>
          <p:nvPr/>
        </p:nvSpPr>
        <p:spPr>
          <a:xfrm>
            <a:off x="5861646" y="4224238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160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166BE5-B54D-410F-92BF-8F493A877D59}"/>
              </a:ext>
            </a:extLst>
          </p:cNvPr>
          <p:cNvGrpSpPr/>
          <p:nvPr/>
        </p:nvGrpSpPr>
        <p:grpSpPr>
          <a:xfrm>
            <a:off x="6119636" y="4224238"/>
            <a:ext cx="2528877" cy="529301"/>
            <a:chOff x="7256526" y="4224238"/>
            <a:chExt cx="2528877" cy="52930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C46DB34-742D-4A59-9D1D-6063B845677C}"/>
                </a:ext>
              </a:extLst>
            </p:cNvPr>
            <p:cNvGrpSpPr/>
            <p:nvPr/>
          </p:nvGrpSpPr>
          <p:grpSpPr>
            <a:xfrm>
              <a:off x="7256526" y="4676554"/>
              <a:ext cx="2528877" cy="76985"/>
              <a:chOff x="7281704" y="5591532"/>
              <a:chExt cx="2563051" cy="76985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999092F-0FED-491B-8BBC-A1433DB01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1704" y="5591532"/>
                <a:ext cx="256305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3B490BB-BD18-496F-B34C-EF0923F59E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1704" y="5668517"/>
                <a:ext cx="256305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หัวข้อ">
              <a:extLst>
                <a:ext uri="{FF2B5EF4-FFF2-40B4-BE49-F238E27FC236}">
                  <a16:creationId xmlns:a16="http://schemas.microsoft.com/office/drawing/2014/main" id="{52730CAF-F32E-47E5-917A-7D2596482E3C}"/>
                </a:ext>
              </a:extLst>
            </p:cNvPr>
            <p:cNvSpPr txBox="1"/>
            <p:nvPr/>
          </p:nvSpPr>
          <p:spPr>
            <a:xfrm>
              <a:off x="8496073" y="4224238"/>
              <a:ext cx="124484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2,680</a:t>
              </a:r>
            </a:p>
          </p:txBody>
        </p:sp>
      </p:grp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25BFEFA7-AA3F-4384-A892-341FC117AA03}"/>
              </a:ext>
            </a:extLst>
          </p:cNvPr>
          <p:cNvSpPr txBox="1"/>
          <p:nvPr/>
        </p:nvSpPr>
        <p:spPr>
          <a:xfrm>
            <a:off x="7415004" y="2189751"/>
            <a:ext cx="159760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กรัม</a:t>
            </a:r>
          </a:p>
        </p:txBody>
      </p:sp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852FCA51-6F23-4405-B40F-513FB3E49F0C}"/>
              </a:ext>
            </a:extLst>
          </p:cNvPr>
          <p:cNvSpPr txBox="1"/>
          <p:nvPr/>
        </p:nvSpPr>
        <p:spPr>
          <a:xfrm>
            <a:off x="5869266" y="2918772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20</a:t>
            </a:r>
          </a:p>
        </p:txBody>
      </p:sp>
      <p:sp>
        <p:nvSpPr>
          <p:cNvPr id="33" name="หัวข้อ">
            <a:extLst>
              <a:ext uri="{FF2B5EF4-FFF2-40B4-BE49-F238E27FC236}">
                <a16:creationId xmlns:a16="http://schemas.microsoft.com/office/drawing/2014/main" id="{E08E0BDB-A128-4F5A-83F6-F64841F9A662}"/>
              </a:ext>
            </a:extLst>
          </p:cNvPr>
          <p:cNvSpPr txBox="1"/>
          <p:nvPr/>
        </p:nvSpPr>
        <p:spPr>
          <a:xfrm>
            <a:off x="7747053" y="2918772"/>
            <a:ext cx="85697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335</a:t>
            </a: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C82266C-58D4-425E-9AA3-625F2FEA126C}"/>
              </a:ext>
            </a:extLst>
          </p:cNvPr>
          <p:cNvSpPr txBox="1"/>
          <p:nvPr/>
        </p:nvSpPr>
        <p:spPr>
          <a:xfrm>
            <a:off x="2106980" y="2918772"/>
            <a:ext cx="436898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พริกแต่ละเข่งหนัก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24C64DE-46CE-4720-8347-68A55B2A4357}"/>
              </a:ext>
            </a:extLst>
          </p:cNvPr>
          <p:cNvGrpSpPr/>
          <p:nvPr/>
        </p:nvGrpSpPr>
        <p:grpSpPr>
          <a:xfrm>
            <a:off x="1069186" y="2189751"/>
            <a:ext cx="936000" cy="523220"/>
            <a:chOff x="1071532" y="3038331"/>
            <a:chExt cx="1056082" cy="523220"/>
          </a:xfrm>
        </p:grpSpPr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4F0C0DE3-3D6A-4D31-9F0D-1CB9D8B2949F}"/>
                </a:ext>
              </a:extLst>
            </p:cNvPr>
            <p:cNvSpPr txBox="1"/>
            <p:nvPr/>
          </p:nvSpPr>
          <p:spPr>
            <a:xfrm>
              <a:off x="1071532" y="3038331"/>
              <a:ext cx="105608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D771FD0-6987-4EC7-A3AB-7C544BAB1B4E}"/>
                </a:ext>
              </a:extLst>
            </p:cNvPr>
            <p:cNvGrpSpPr/>
            <p:nvPr/>
          </p:nvGrpSpPr>
          <p:grpSpPr>
            <a:xfrm>
              <a:off x="1140174" y="3488205"/>
              <a:ext cx="864000" cy="54000"/>
              <a:chOff x="7144755" y="5591532"/>
              <a:chExt cx="2700000" cy="76985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9A2FD5C-9023-453F-8CF0-54BD202E01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1C76C9E-3875-44B1-9E9C-AC9621533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13C8C6-7670-4F6D-B6E4-EB8E978B9BD1}"/>
              </a:ext>
            </a:extLst>
          </p:cNvPr>
          <p:cNvGrpSpPr/>
          <p:nvPr/>
        </p:nvGrpSpPr>
        <p:grpSpPr>
          <a:xfrm>
            <a:off x="1069186" y="5692195"/>
            <a:ext cx="936000" cy="523220"/>
            <a:chOff x="621219" y="5838223"/>
            <a:chExt cx="936000" cy="523220"/>
          </a:xfrm>
        </p:grpSpPr>
        <p:sp>
          <p:nvSpPr>
            <p:cNvPr id="63" name="หัวข้อ">
              <a:extLst>
                <a:ext uri="{FF2B5EF4-FFF2-40B4-BE49-F238E27FC236}">
                  <a16:creationId xmlns:a16="http://schemas.microsoft.com/office/drawing/2014/main" id="{E6CE400A-2E86-43CC-9A12-FCF9F7299CB0}"/>
                </a:ext>
              </a:extLst>
            </p:cNvPr>
            <p:cNvSpPr txBox="1"/>
            <p:nvPr/>
          </p:nvSpPr>
          <p:spPr>
            <a:xfrm>
              <a:off x="621219" y="5838223"/>
              <a:ext cx="93600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7676F08-5D6E-4942-B090-1AD3C811D762}"/>
                </a:ext>
              </a:extLst>
            </p:cNvPr>
            <p:cNvGrpSpPr/>
            <p:nvPr/>
          </p:nvGrpSpPr>
          <p:grpSpPr>
            <a:xfrm>
              <a:off x="677185" y="6275615"/>
              <a:ext cx="720000" cy="54000"/>
              <a:chOff x="7144755" y="5591532"/>
              <a:chExt cx="2700000" cy="76985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DD4FB39-086B-4CEE-84B0-FB4E464204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5B67724-B1CE-4874-B961-C281E7A9CA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11EF4FB2-9C64-490A-9902-637358B85453}"/>
              </a:ext>
            </a:extLst>
          </p:cNvPr>
          <p:cNvSpPr txBox="1"/>
          <p:nvPr/>
        </p:nvSpPr>
        <p:spPr>
          <a:xfrm>
            <a:off x="2106980" y="5692195"/>
            <a:ext cx="923158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สวนผักขายพริกได้ทั้งหมด 162 กิโลกรัม 680 กรัม</a:t>
            </a: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89915F6D-A11A-49AF-85B1-921C5D918872}"/>
              </a:ext>
            </a:extLst>
          </p:cNvPr>
          <p:cNvSpPr txBox="1"/>
          <p:nvPr/>
        </p:nvSpPr>
        <p:spPr>
          <a:xfrm>
            <a:off x="2106979" y="3571505"/>
            <a:ext cx="402166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สวนผักขายพริกได้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144AC833-4698-4236-BDBE-8F6F48787CFE}"/>
              </a:ext>
            </a:extLst>
          </p:cNvPr>
          <p:cNvSpPr txBox="1"/>
          <p:nvPr/>
        </p:nvSpPr>
        <p:spPr>
          <a:xfrm>
            <a:off x="2106979" y="4224238"/>
            <a:ext cx="396538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สวนผักขายพริกได้ทั้งหมด</a:t>
            </a:r>
          </a:p>
        </p:txBody>
      </p:sp>
      <p:sp>
        <p:nvSpPr>
          <p:cNvPr id="74" name="หัวข้อ">
            <a:extLst>
              <a:ext uri="{FF2B5EF4-FFF2-40B4-BE49-F238E27FC236}">
                <a16:creationId xmlns:a16="http://schemas.microsoft.com/office/drawing/2014/main" id="{16D98A2E-2B7E-406D-8703-FE31C8891499}"/>
              </a:ext>
            </a:extLst>
          </p:cNvPr>
          <p:cNvSpPr txBox="1"/>
          <p:nvPr/>
        </p:nvSpPr>
        <p:spPr>
          <a:xfrm>
            <a:off x="5859741" y="4876970"/>
            <a:ext cx="99422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162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846D0C8-CA39-4358-BEBD-A14C0BD10A81}"/>
              </a:ext>
            </a:extLst>
          </p:cNvPr>
          <p:cNvGrpSpPr/>
          <p:nvPr/>
        </p:nvGrpSpPr>
        <p:grpSpPr>
          <a:xfrm>
            <a:off x="6119636" y="4876970"/>
            <a:ext cx="2528877" cy="530920"/>
            <a:chOff x="6119636" y="4876970"/>
            <a:chExt cx="2528877" cy="53092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31FBD95-970A-4042-B370-C5F95A3C4FAF}"/>
                </a:ext>
              </a:extLst>
            </p:cNvPr>
            <p:cNvGrpSpPr/>
            <p:nvPr/>
          </p:nvGrpSpPr>
          <p:grpSpPr>
            <a:xfrm>
              <a:off x="6119636" y="5330905"/>
              <a:ext cx="2528877" cy="76985"/>
              <a:chOff x="7281704" y="5591532"/>
              <a:chExt cx="2563051" cy="76985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DC5BF1BF-02B0-4034-986F-4D97FE370B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1704" y="5591532"/>
                <a:ext cx="256305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5968714-41C0-4D21-8B9F-B58B1B80A3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1704" y="5668517"/>
                <a:ext cx="256305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หัวข้อ">
              <a:extLst>
                <a:ext uri="{FF2B5EF4-FFF2-40B4-BE49-F238E27FC236}">
                  <a16:creationId xmlns:a16="http://schemas.microsoft.com/office/drawing/2014/main" id="{4E751F52-6639-4110-B10E-46557F266D25}"/>
                </a:ext>
              </a:extLst>
            </p:cNvPr>
            <p:cNvSpPr txBox="1"/>
            <p:nvPr/>
          </p:nvSpPr>
          <p:spPr>
            <a:xfrm>
              <a:off x="7600152" y="4876970"/>
              <a:ext cx="99422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680</a:t>
              </a:r>
            </a:p>
          </p:txBody>
        </p:sp>
      </p:grpSp>
      <p:sp>
        <p:nvSpPr>
          <p:cNvPr id="76" name="หัวข้อ">
            <a:extLst>
              <a:ext uri="{FF2B5EF4-FFF2-40B4-BE49-F238E27FC236}">
                <a16:creationId xmlns:a16="http://schemas.microsoft.com/office/drawing/2014/main" id="{F5F2A1A9-0DBC-466C-B7A5-DD110F4583F0}"/>
              </a:ext>
            </a:extLst>
          </p:cNvPr>
          <p:cNvSpPr txBox="1"/>
          <p:nvPr/>
        </p:nvSpPr>
        <p:spPr>
          <a:xfrm>
            <a:off x="2106979" y="4876970"/>
            <a:ext cx="179471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หรือ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089D824-49A4-42E9-8894-F2C0A8C54BAF}"/>
              </a:ext>
            </a:extLst>
          </p:cNvPr>
          <p:cNvGrpSpPr/>
          <p:nvPr/>
        </p:nvGrpSpPr>
        <p:grpSpPr>
          <a:xfrm>
            <a:off x="9324621" y="4326193"/>
            <a:ext cx="1863349" cy="1004712"/>
            <a:chOff x="7972985" y="3523440"/>
            <a:chExt cx="1856824" cy="1004712"/>
          </a:xfrm>
        </p:grpSpPr>
        <p:sp>
          <p:nvSpPr>
            <p:cNvPr id="79" name="Speech Bubble: Rectangle with Corners Rounded 78">
              <a:extLst>
                <a:ext uri="{FF2B5EF4-FFF2-40B4-BE49-F238E27FC236}">
                  <a16:creationId xmlns:a16="http://schemas.microsoft.com/office/drawing/2014/main" id="{0490E7DC-559B-455C-8264-82D90BCB5689}"/>
                </a:ext>
              </a:extLst>
            </p:cNvPr>
            <p:cNvSpPr/>
            <p:nvPr/>
          </p:nvSpPr>
          <p:spPr>
            <a:xfrm>
              <a:off x="7972985" y="3523440"/>
              <a:ext cx="1814545" cy="1004712"/>
            </a:xfrm>
            <a:custGeom>
              <a:avLst/>
              <a:gdLst>
                <a:gd name="connsiteX0" fmla="*/ 0 w 1814545"/>
                <a:gd name="connsiteY0" fmla="*/ 167455 h 1004712"/>
                <a:gd name="connsiteX1" fmla="*/ 167455 w 1814545"/>
                <a:gd name="connsiteY1" fmla="*/ 0 h 1004712"/>
                <a:gd name="connsiteX2" fmla="*/ 302424 w 1814545"/>
                <a:gd name="connsiteY2" fmla="*/ 0 h 1004712"/>
                <a:gd name="connsiteX3" fmla="*/ 302424 w 1814545"/>
                <a:gd name="connsiteY3" fmla="*/ 0 h 1004712"/>
                <a:gd name="connsiteX4" fmla="*/ 756060 w 1814545"/>
                <a:gd name="connsiteY4" fmla="*/ 0 h 1004712"/>
                <a:gd name="connsiteX5" fmla="*/ 1210485 w 1814545"/>
                <a:gd name="connsiteY5" fmla="*/ 0 h 1004712"/>
                <a:gd name="connsiteX6" fmla="*/ 1647090 w 1814545"/>
                <a:gd name="connsiteY6" fmla="*/ 0 h 1004712"/>
                <a:gd name="connsiteX7" fmla="*/ 1814545 w 1814545"/>
                <a:gd name="connsiteY7" fmla="*/ 167455 h 1004712"/>
                <a:gd name="connsiteX8" fmla="*/ 1814545 w 1814545"/>
                <a:gd name="connsiteY8" fmla="*/ 167452 h 1004712"/>
                <a:gd name="connsiteX9" fmla="*/ 1814545 w 1814545"/>
                <a:gd name="connsiteY9" fmla="*/ 167452 h 1004712"/>
                <a:gd name="connsiteX10" fmla="*/ 1814545 w 1814545"/>
                <a:gd name="connsiteY10" fmla="*/ 418630 h 1004712"/>
                <a:gd name="connsiteX11" fmla="*/ 1814545 w 1814545"/>
                <a:gd name="connsiteY11" fmla="*/ 837257 h 1004712"/>
                <a:gd name="connsiteX12" fmla="*/ 1647090 w 1814545"/>
                <a:gd name="connsiteY12" fmla="*/ 1004712 h 1004712"/>
                <a:gd name="connsiteX13" fmla="*/ 1201575 w 1814545"/>
                <a:gd name="connsiteY13" fmla="*/ 1004712 h 1004712"/>
                <a:gd name="connsiteX14" fmla="*/ 756060 w 1814545"/>
                <a:gd name="connsiteY14" fmla="*/ 1004712 h 1004712"/>
                <a:gd name="connsiteX15" fmla="*/ 302424 w 1814545"/>
                <a:gd name="connsiteY15" fmla="*/ 1004712 h 1004712"/>
                <a:gd name="connsiteX16" fmla="*/ 302424 w 1814545"/>
                <a:gd name="connsiteY16" fmla="*/ 1004712 h 1004712"/>
                <a:gd name="connsiteX17" fmla="*/ 167455 w 1814545"/>
                <a:gd name="connsiteY17" fmla="*/ 1004712 h 1004712"/>
                <a:gd name="connsiteX18" fmla="*/ 0 w 1814545"/>
                <a:gd name="connsiteY18" fmla="*/ 837257 h 1004712"/>
                <a:gd name="connsiteX19" fmla="*/ 0 w 1814545"/>
                <a:gd name="connsiteY19" fmla="*/ 418630 h 1004712"/>
                <a:gd name="connsiteX20" fmla="*/ -351024 w 1814545"/>
                <a:gd name="connsiteY20" fmla="*/ 287748 h 1004712"/>
                <a:gd name="connsiteX21" fmla="*/ -702047 w 1814545"/>
                <a:gd name="connsiteY21" fmla="*/ 156866 h 1004712"/>
                <a:gd name="connsiteX22" fmla="*/ -344003 w 1814545"/>
                <a:gd name="connsiteY22" fmla="*/ 162265 h 1004712"/>
                <a:gd name="connsiteX23" fmla="*/ 0 w 1814545"/>
                <a:gd name="connsiteY23" fmla="*/ 167452 h 1004712"/>
                <a:gd name="connsiteX24" fmla="*/ 0 w 1814545"/>
                <a:gd name="connsiteY24" fmla="*/ 167455 h 100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14545" h="1004712" fill="none" extrusionOk="0">
                  <a:moveTo>
                    <a:pt x="0" y="167455"/>
                  </a:moveTo>
                  <a:cubicBezTo>
                    <a:pt x="-458" y="67735"/>
                    <a:pt x="72919" y="-638"/>
                    <a:pt x="167455" y="0"/>
                  </a:cubicBezTo>
                  <a:cubicBezTo>
                    <a:pt x="201722" y="-6667"/>
                    <a:pt x="246973" y="-5506"/>
                    <a:pt x="302424" y="0"/>
                  </a:cubicBezTo>
                  <a:lnTo>
                    <a:pt x="302424" y="0"/>
                  </a:lnTo>
                  <a:cubicBezTo>
                    <a:pt x="517020" y="-21514"/>
                    <a:pt x="600361" y="1464"/>
                    <a:pt x="756060" y="0"/>
                  </a:cubicBezTo>
                  <a:cubicBezTo>
                    <a:pt x="884373" y="17725"/>
                    <a:pt x="1098725" y="-18444"/>
                    <a:pt x="1210485" y="0"/>
                  </a:cubicBezTo>
                  <a:cubicBezTo>
                    <a:pt x="1322246" y="18444"/>
                    <a:pt x="1463738" y="9386"/>
                    <a:pt x="1647090" y="0"/>
                  </a:cubicBezTo>
                  <a:cubicBezTo>
                    <a:pt x="1726692" y="11510"/>
                    <a:pt x="1810126" y="77738"/>
                    <a:pt x="1814545" y="167455"/>
                  </a:cubicBezTo>
                  <a:lnTo>
                    <a:pt x="1814545" y="167452"/>
                  </a:lnTo>
                  <a:lnTo>
                    <a:pt x="1814545" y="167452"/>
                  </a:lnTo>
                  <a:cubicBezTo>
                    <a:pt x="1813291" y="261512"/>
                    <a:pt x="1825658" y="344240"/>
                    <a:pt x="1814545" y="418630"/>
                  </a:cubicBezTo>
                  <a:cubicBezTo>
                    <a:pt x="1826738" y="576692"/>
                    <a:pt x="1804380" y="637078"/>
                    <a:pt x="1814545" y="837257"/>
                  </a:cubicBezTo>
                  <a:cubicBezTo>
                    <a:pt x="1822576" y="920936"/>
                    <a:pt x="1729342" y="1025316"/>
                    <a:pt x="1647090" y="1004712"/>
                  </a:cubicBezTo>
                  <a:cubicBezTo>
                    <a:pt x="1522744" y="1009236"/>
                    <a:pt x="1378288" y="983709"/>
                    <a:pt x="1201575" y="1004712"/>
                  </a:cubicBezTo>
                  <a:cubicBezTo>
                    <a:pt x="1024863" y="1025715"/>
                    <a:pt x="908518" y="996629"/>
                    <a:pt x="756060" y="1004712"/>
                  </a:cubicBezTo>
                  <a:cubicBezTo>
                    <a:pt x="581814" y="1012105"/>
                    <a:pt x="500460" y="1023956"/>
                    <a:pt x="302424" y="1004712"/>
                  </a:cubicBezTo>
                  <a:lnTo>
                    <a:pt x="302424" y="1004712"/>
                  </a:lnTo>
                  <a:cubicBezTo>
                    <a:pt x="242479" y="1003283"/>
                    <a:pt x="207933" y="1004186"/>
                    <a:pt x="167455" y="1004712"/>
                  </a:cubicBezTo>
                  <a:cubicBezTo>
                    <a:pt x="65036" y="1003968"/>
                    <a:pt x="-17766" y="927247"/>
                    <a:pt x="0" y="837257"/>
                  </a:cubicBezTo>
                  <a:cubicBezTo>
                    <a:pt x="3028" y="709711"/>
                    <a:pt x="-15984" y="596621"/>
                    <a:pt x="0" y="418630"/>
                  </a:cubicBezTo>
                  <a:cubicBezTo>
                    <a:pt x="-90229" y="392033"/>
                    <a:pt x="-190906" y="357798"/>
                    <a:pt x="-351024" y="287748"/>
                  </a:cubicBezTo>
                  <a:cubicBezTo>
                    <a:pt x="-511142" y="217698"/>
                    <a:pt x="-542387" y="216405"/>
                    <a:pt x="-702047" y="156866"/>
                  </a:cubicBezTo>
                  <a:cubicBezTo>
                    <a:pt x="-538245" y="151967"/>
                    <a:pt x="-451529" y="146288"/>
                    <a:pt x="-344003" y="162265"/>
                  </a:cubicBezTo>
                  <a:cubicBezTo>
                    <a:pt x="-236477" y="178242"/>
                    <a:pt x="-81359" y="181157"/>
                    <a:pt x="0" y="167452"/>
                  </a:cubicBezTo>
                  <a:lnTo>
                    <a:pt x="0" y="167455"/>
                  </a:lnTo>
                  <a:close/>
                </a:path>
                <a:path w="1814545" h="1004712" stroke="0" extrusionOk="0">
                  <a:moveTo>
                    <a:pt x="0" y="167455"/>
                  </a:moveTo>
                  <a:cubicBezTo>
                    <a:pt x="247" y="77691"/>
                    <a:pt x="60562" y="-8739"/>
                    <a:pt x="167455" y="0"/>
                  </a:cubicBezTo>
                  <a:cubicBezTo>
                    <a:pt x="219317" y="-5220"/>
                    <a:pt x="236006" y="605"/>
                    <a:pt x="302424" y="0"/>
                  </a:cubicBezTo>
                  <a:lnTo>
                    <a:pt x="302424" y="0"/>
                  </a:lnTo>
                  <a:cubicBezTo>
                    <a:pt x="443097" y="21999"/>
                    <a:pt x="565055" y="19207"/>
                    <a:pt x="756060" y="0"/>
                  </a:cubicBezTo>
                  <a:cubicBezTo>
                    <a:pt x="882182" y="-4490"/>
                    <a:pt x="1017369" y="19702"/>
                    <a:pt x="1210485" y="0"/>
                  </a:cubicBezTo>
                  <a:cubicBezTo>
                    <a:pt x="1403601" y="-19702"/>
                    <a:pt x="1440670" y="15359"/>
                    <a:pt x="1647090" y="0"/>
                  </a:cubicBezTo>
                  <a:cubicBezTo>
                    <a:pt x="1720677" y="10801"/>
                    <a:pt x="1823122" y="68937"/>
                    <a:pt x="1814545" y="167455"/>
                  </a:cubicBezTo>
                  <a:lnTo>
                    <a:pt x="1814545" y="167452"/>
                  </a:lnTo>
                  <a:lnTo>
                    <a:pt x="1814545" y="167452"/>
                  </a:lnTo>
                  <a:cubicBezTo>
                    <a:pt x="1819283" y="242343"/>
                    <a:pt x="1820038" y="307664"/>
                    <a:pt x="1814545" y="418630"/>
                  </a:cubicBezTo>
                  <a:cubicBezTo>
                    <a:pt x="1823721" y="557954"/>
                    <a:pt x="1801329" y="698956"/>
                    <a:pt x="1814545" y="837257"/>
                  </a:cubicBezTo>
                  <a:cubicBezTo>
                    <a:pt x="1809705" y="908669"/>
                    <a:pt x="1725730" y="1000730"/>
                    <a:pt x="1647090" y="1004712"/>
                  </a:cubicBezTo>
                  <a:cubicBezTo>
                    <a:pt x="1445111" y="1025680"/>
                    <a:pt x="1318824" y="992279"/>
                    <a:pt x="1201575" y="1004712"/>
                  </a:cubicBezTo>
                  <a:cubicBezTo>
                    <a:pt x="1084326" y="1017145"/>
                    <a:pt x="948509" y="993362"/>
                    <a:pt x="756060" y="1004712"/>
                  </a:cubicBezTo>
                  <a:cubicBezTo>
                    <a:pt x="601955" y="1004237"/>
                    <a:pt x="510225" y="1001061"/>
                    <a:pt x="302424" y="1004712"/>
                  </a:cubicBezTo>
                  <a:lnTo>
                    <a:pt x="302424" y="1004712"/>
                  </a:lnTo>
                  <a:cubicBezTo>
                    <a:pt x="267451" y="998364"/>
                    <a:pt x="209715" y="1002960"/>
                    <a:pt x="167455" y="1004712"/>
                  </a:cubicBezTo>
                  <a:cubicBezTo>
                    <a:pt x="57382" y="1018185"/>
                    <a:pt x="-8697" y="915251"/>
                    <a:pt x="0" y="837257"/>
                  </a:cubicBezTo>
                  <a:cubicBezTo>
                    <a:pt x="249" y="644153"/>
                    <a:pt x="-3601" y="522424"/>
                    <a:pt x="0" y="418630"/>
                  </a:cubicBezTo>
                  <a:cubicBezTo>
                    <a:pt x="-153919" y="344300"/>
                    <a:pt x="-238452" y="319716"/>
                    <a:pt x="-365064" y="282513"/>
                  </a:cubicBezTo>
                  <a:cubicBezTo>
                    <a:pt x="-491676" y="245310"/>
                    <a:pt x="-625729" y="174071"/>
                    <a:pt x="-702047" y="156866"/>
                  </a:cubicBezTo>
                  <a:cubicBezTo>
                    <a:pt x="-560904" y="153376"/>
                    <a:pt x="-535971" y="147608"/>
                    <a:pt x="-372085" y="161841"/>
                  </a:cubicBezTo>
                  <a:cubicBezTo>
                    <a:pt x="-208199" y="176074"/>
                    <a:pt x="-130902" y="155939"/>
                    <a:pt x="0" y="167452"/>
                  </a:cubicBezTo>
                  <a:lnTo>
                    <a:pt x="0" y="167455"/>
                  </a:lnTo>
                  <a:close/>
                </a:path>
              </a:pathLst>
            </a:custGeom>
            <a:solidFill>
              <a:srgbClr val="ACFCE8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20775181">
                    <a:prstGeom prst="wedgeRoundRectCallout">
                      <a:avLst>
                        <a:gd name="adj1" fmla="val -88690"/>
                        <a:gd name="adj2" fmla="val -34387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80" name="หัวข้อ">
              <a:extLst>
                <a:ext uri="{FF2B5EF4-FFF2-40B4-BE49-F238E27FC236}">
                  <a16:creationId xmlns:a16="http://schemas.microsoft.com/office/drawing/2014/main" id="{D6333013-E988-4901-BA68-49B944A21876}"/>
                </a:ext>
              </a:extLst>
            </p:cNvPr>
            <p:cNvSpPr txBox="1"/>
            <p:nvPr/>
          </p:nvSpPr>
          <p:spPr>
            <a:xfrm>
              <a:off x="8003265" y="3590455"/>
              <a:ext cx="1826544" cy="86177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1,000 ก. </a:t>
              </a:r>
              <a:endParaRPr lang="en-US" sz="2500" dirty="0">
                <a:latin typeface="Itim" panose="00000500000000000000" pitchFamily="2" charset="-34"/>
                <a:cs typeface="Itim" panose="00000500000000000000" pitchFamily="2" charset="-34"/>
              </a:endParaRPr>
            </a:p>
            <a:p>
              <a:pPr algn="ctr"/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เท่ากับ</a:t>
              </a:r>
              <a:r>
                <a:rPr lang="en-US" sz="2500" dirty="0">
                  <a:latin typeface="Itim" panose="00000500000000000000" pitchFamily="2" charset="-34"/>
                  <a:cs typeface="Itim" panose="00000500000000000000" pitchFamily="2" charset="-34"/>
                </a:rPr>
                <a:t> 1</a:t>
              </a: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 กก.</a:t>
              </a:r>
              <a:endParaRPr lang="th-TH" sz="25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BCF3646-9927-4DB8-A2D3-AE5406B2C8A5}"/>
              </a:ext>
            </a:extLst>
          </p:cNvPr>
          <p:cNvGrpSpPr/>
          <p:nvPr/>
        </p:nvGrpSpPr>
        <p:grpSpPr>
          <a:xfrm>
            <a:off x="6119636" y="3571505"/>
            <a:ext cx="3731705" cy="523220"/>
            <a:chOff x="6353316" y="3571505"/>
            <a:chExt cx="3731705" cy="523220"/>
          </a:xfrm>
        </p:grpSpPr>
        <p:sp>
          <p:nvSpPr>
            <p:cNvPr id="70" name="หัวข้อ">
              <a:extLst>
                <a:ext uri="{FF2B5EF4-FFF2-40B4-BE49-F238E27FC236}">
                  <a16:creationId xmlns:a16="http://schemas.microsoft.com/office/drawing/2014/main" id="{094580DC-0309-442C-B02C-0E349667E504}"/>
                </a:ext>
              </a:extLst>
            </p:cNvPr>
            <p:cNvSpPr txBox="1"/>
            <p:nvPr/>
          </p:nvSpPr>
          <p:spPr>
            <a:xfrm>
              <a:off x="8116965" y="3571505"/>
              <a:ext cx="72073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8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D2D4E4-C0BA-402E-9BC5-D1B48D64DD83}"/>
                </a:ext>
              </a:extLst>
            </p:cNvPr>
            <p:cNvCxnSpPr>
              <a:cxnSpLocks/>
            </p:cNvCxnSpPr>
            <p:nvPr/>
          </p:nvCxnSpPr>
          <p:spPr>
            <a:xfrm>
              <a:off x="6353316" y="4042652"/>
              <a:ext cx="252887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หัวข้อ">
              <a:extLst>
                <a:ext uri="{FF2B5EF4-FFF2-40B4-BE49-F238E27FC236}">
                  <a16:creationId xmlns:a16="http://schemas.microsoft.com/office/drawing/2014/main" id="{C2BB6DE0-502B-4EA2-AE05-67743BC18D96}"/>
                </a:ext>
              </a:extLst>
            </p:cNvPr>
            <p:cNvSpPr txBox="1"/>
            <p:nvPr/>
          </p:nvSpPr>
          <p:spPr>
            <a:xfrm>
              <a:off x="9012604" y="3571505"/>
              <a:ext cx="1072417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เข่ง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CFD3D66-6DB0-4D24-BEBF-2DB1ED2771E2}"/>
              </a:ext>
            </a:extLst>
          </p:cNvPr>
          <p:cNvGrpSpPr/>
          <p:nvPr/>
        </p:nvGrpSpPr>
        <p:grpSpPr>
          <a:xfrm>
            <a:off x="253658" y="135711"/>
            <a:ext cx="11370721" cy="1373049"/>
            <a:chOff x="253658" y="135711"/>
            <a:chExt cx="11370721" cy="137304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4B1F778-BD16-4E3F-A4BA-19D61680F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032" y="251246"/>
              <a:ext cx="10127324" cy="1257514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65183D7-142D-42DF-B9EA-F61CDC319845}"/>
                </a:ext>
              </a:extLst>
            </p:cNvPr>
            <p:cNvGrpSpPr/>
            <p:nvPr/>
          </p:nvGrpSpPr>
          <p:grpSpPr>
            <a:xfrm>
              <a:off x="253658" y="135711"/>
              <a:ext cx="1146415" cy="1164882"/>
              <a:chOff x="678134" y="2484634"/>
              <a:chExt cx="1146415" cy="1164882"/>
            </a:xfrm>
          </p:grpSpPr>
          <p:pic>
            <p:nvPicPr>
              <p:cNvPr id="57" name="Graphic 56">
                <a:extLst>
                  <a:ext uri="{FF2B5EF4-FFF2-40B4-BE49-F238E27FC236}">
                    <a16:creationId xmlns:a16="http://schemas.microsoft.com/office/drawing/2014/main" id="{3069475B-9EE7-4465-9C0D-3202F0D447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58" name="หัวข้อ">
                <a:extLst>
                  <a:ext uri="{FF2B5EF4-FFF2-40B4-BE49-F238E27FC236}">
                    <a16:creationId xmlns:a16="http://schemas.microsoft.com/office/drawing/2014/main" id="{1E93E078-99A7-4C8B-AF78-BE3D420EE9AC}"/>
                  </a:ext>
                </a:extLst>
              </p:cNvPr>
              <p:cNvSpPr txBox="1"/>
              <p:nvPr/>
            </p:nvSpPr>
            <p:spPr>
              <a:xfrm>
                <a:off x="992097" y="248463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3</a:t>
                </a:r>
              </a:p>
            </p:txBody>
          </p:sp>
        </p:grpSp>
        <p:sp>
          <p:nvSpPr>
            <p:cNvPr id="52" name="หัวข้อ">
              <a:extLst>
                <a:ext uri="{FF2B5EF4-FFF2-40B4-BE49-F238E27FC236}">
                  <a16:creationId xmlns:a16="http://schemas.microsoft.com/office/drawing/2014/main" id="{AA0B9709-D85F-41F8-8B42-F31858C7B7FD}"/>
                </a:ext>
              </a:extLst>
            </p:cNvPr>
            <p:cNvSpPr txBox="1"/>
            <p:nvPr/>
          </p:nvSpPr>
          <p:spPr>
            <a:xfrm>
              <a:off x="1497055" y="406779"/>
              <a:ext cx="10127324" cy="101822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สวนผักขายพริกได้ 8 เข่ง แต่ละเข่งหนัก 20 กิโลกรัม 335 กรัม</a:t>
              </a:r>
            </a:p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สวนผักขายพริกได้ทั้งหมดเท่าไร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570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40" grpId="0"/>
      <p:bldP spid="42" grpId="0"/>
      <p:bldP spid="32" grpId="0"/>
      <p:bldP spid="33" grpId="0"/>
      <p:bldP spid="43" grpId="0"/>
      <p:bldP spid="67" grpId="0"/>
      <p:bldP spid="68" grpId="0"/>
      <p:bldP spid="69" grpId="0"/>
      <p:bldP spid="74" grpId="0"/>
      <p:bldP spid="7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4555DD-2422-4C6D-A3A0-FA90571C31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2" r="484" b="2029"/>
          <a:stretch/>
        </p:blipFill>
        <p:spPr>
          <a:xfrm>
            <a:off x="-14339" y="0"/>
            <a:ext cx="121920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2825158" y="1832043"/>
            <a:ext cx="7107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0BA83B-73CC-455C-AED9-111E40657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0852" y="2864346"/>
            <a:ext cx="2146754" cy="38832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96DAE7-549A-4AF2-836F-D2A8E9DF9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13" y="4485340"/>
            <a:ext cx="2701590" cy="22513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A106B7-A363-48AD-9667-C80540837C1A}"/>
              </a:ext>
            </a:extLst>
          </p:cNvPr>
          <p:cNvSpPr txBox="1"/>
          <p:nvPr/>
        </p:nvSpPr>
        <p:spPr>
          <a:xfrm>
            <a:off x="2568385" y="2655217"/>
            <a:ext cx="7165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        การบอกน้ำหนักของสิ่งต่าง ๆ อาจบอก</a:t>
            </a:r>
          </a:p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เป็นกิโลกรัมและขีด กิโลกรัมและกรัม</a:t>
            </a:r>
            <a:endParaRPr lang="th-TH" sz="32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758817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77858"/>
            <a:ext cx="11493661" cy="2082942"/>
          </a:xfrm>
          <a:prstGeom prst="roundRect">
            <a:avLst>
              <a:gd name="adj" fmla="val 10850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91B9C5-B140-4A49-9B24-01C8839128BE}"/>
              </a:ext>
            </a:extLst>
          </p:cNvPr>
          <p:cNvGrpSpPr/>
          <p:nvPr/>
        </p:nvGrpSpPr>
        <p:grpSpPr>
          <a:xfrm>
            <a:off x="1086765" y="1988715"/>
            <a:ext cx="1804792" cy="574379"/>
            <a:chOff x="699796" y="3227654"/>
            <a:chExt cx="1865603" cy="5743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6CE278-1348-4DF9-9757-50DA47C7A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CC1D1C-36FF-4967-8228-2144562053B7}"/>
                </a:ext>
              </a:extLst>
            </p:cNvPr>
            <p:cNvSpPr txBox="1"/>
            <p:nvPr/>
          </p:nvSpPr>
          <p:spPr>
            <a:xfrm>
              <a:off x="735354" y="3278813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CBACD38-6415-4DF8-83F2-AEB6ADB3B1D3}"/>
              </a:ext>
            </a:extLst>
          </p:cNvPr>
          <p:cNvSpPr txBox="1"/>
          <p:nvPr/>
        </p:nvSpPr>
        <p:spPr>
          <a:xfrm>
            <a:off x="2914759" y="2044233"/>
            <a:ext cx="625972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มะนาวแต่ละกล่องหนักเท่าไร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19532A-8154-4DCB-9ABC-7B55AEF955C8}"/>
              </a:ext>
            </a:extLst>
          </p:cNvPr>
          <p:cNvGrpSpPr/>
          <p:nvPr/>
        </p:nvGrpSpPr>
        <p:grpSpPr>
          <a:xfrm>
            <a:off x="1086765" y="2657623"/>
            <a:ext cx="1804792" cy="571331"/>
            <a:chOff x="699796" y="3227654"/>
            <a:chExt cx="1865603" cy="5713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2D2869-CE18-4BF3-80AD-69349B671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CB8FF1-9832-4CF6-8ED4-A308314CC1C2}"/>
                </a:ext>
              </a:extLst>
            </p:cNvPr>
            <p:cNvSpPr txBox="1"/>
            <p:nvPr/>
          </p:nvSpPr>
          <p:spPr>
            <a:xfrm>
              <a:off x="735354" y="3275765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EAD788-618C-4BDE-A5DB-349AA9F6A596}"/>
              </a:ext>
            </a:extLst>
          </p:cNvPr>
          <p:cNvSpPr txBox="1"/>
          <p:nvPr/>
        </p:nvSpPr>
        <p:spPr>
          <a:xfrm>
            <a:off x="2914759" y="2705521"/>
            <a:ext cx="7783722" cy="10182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พ่อค้ามีมะนาว 4 ตัน 280 กิโลกรัม จัดใส่กล่อง 4 กล่อง </a:t>
            </a:r>
          </a:p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หนักกล่องละเท่า ๆ กัน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81B7CF-9B74-43FA-991D-35D5C1DD297A}"/>
              </a:ext>
            </a:extLst>
          </p:cNvPr>
          <p:cNvGrpSpPr/>
          <p:nvPr/>
        </p:nvGrpSpPr>
        <p:grpSpPr>
          <a:xfrm>
            <a:off x="253658" y="153201"/>
            <a:ext cx="9134182" cy="1355559"/>
            <a:chOff x="253658" y="153201"/>
            <a:chExt cx="9134182" cy="135555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631C8A2-52C1-40C8-BA2D-E147D8AB3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031" y="251246"/>
              <a:ext cx="8676049" cy="1257514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7EB91AB-B55A-41E8-9D39-32D4DD3515C4}"/>
                </a:ext>
              </a:extLst>
            </p:cNvPr>
            <p:cNvGrpSpPr/>
            <p:nvPr/>
          </p:nvGrpSpPr>
          <p:grpSpPr>
            <a:xfrm>
              <a:off x="253658" y="153201"/>
              <a:ext cx="1146415" cy="1147392"/>
              <a:chOff x="678134" y="2502124"/>
              <a:chExt cx="1146415" cy="1147392"/>
            </a:xfrm>
          </p:grpSpPr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A0E129B3-4942-433F-9D17-98F8942C63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40" name="หัวข้อ">
                <a:extLst>
                  <a:ext uri="{FF2B5EF4-FFF2-40B4-BE49-F238E27FC236}">
                    <a16:creationId xmlns:a16="http://schemas.microsoft.com/office/drawing/2014/main" id="{CCF9C83B-3143-4548-95CD-09CF7EDA75C6}"/>
                  </a:ext>
                </a:extLst>
              </p:cNvPr>
              <p:cNvSpPr txBox="1"/>
              <p:nvPr/>
            </p:nvSpPr>
            <p:spPr>
              <a:xfrm>
                <a:off x="974075" y="250212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4</a:t>
                </a:r>
              </a:p>
            </p:txBody>
          </p:sp>
        </p:grpSp>
        <p:sp>
          <p:nvSpPr>
            <p:cNvPr id="38" name="หัวข้อ">
              <a:extLst>
                <a:ext uri="{FF2B5EF4-FFF2-40B4-BE49-F238E27FC236}">
                  <a16:creationId xmlns:a16="http://schemas.microsoft.com/office/drawing/2014/main" id="{76450763-71B9-49D6-88DA-A373D2AEA127}"/>
                </a:ext>
              </a:extLst>
            </p:cNvPr>
            <p:cNvSpPr txBox="1"/>
            <p:nvPr/>
          </p:nvSpPr>
          <p:spPr>
            <a:xfrm>
              <a:off x="1464645" y="373680"/>
              <a:ext cx="7923195" cy="101822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พ่อค้ามีมะนาว 4 ตัน 280 กิโลกรัม จัดใส่กล่อง 4 กล่อง </a:t>
              </a:r>
            </a:p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หนักกล่องละเท่า ๆ กัน มะนาวแต่ละกล่องหนักเท่าไร</a:t>
              </a:r>
            </a:p>
          </p:txBody>
        </p:sp>
      </p:grp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5DF5C132-AADD-451E-B65B-B36E1D26A85D}"/>
              </a:ext>
            </a:extLst>
          </p:cNvPr>
          <p:cNvSpPr/>
          <p:nvPr/>
        </p:nvSpPr>
        <p:spPr>
          <a:xfrm>
            <a:off x="347317" y="4071658"/>
            <a:ext cx="11493661" cy="2412662"/>
          </a:xfrm>
          <a:prstGeom prst="roundRect">
            <a:avLst>
              <a:gd name="adj" fmla="val 8759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53E62C79-85A4-4136-B001-469B803A7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850730"/>
              </p:ext>
            </p:extLst>
          </p:nvPr>
        </p:nvGraphicFramePr>
        <p:xfrm>
          <a:off x="1400073" y="5271466"/>
          <a:ext cx="9440648" cy="631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162">
                  <a:extLst>
                    <a:ext uri="{9D8B030D-6E8A-4147-A177-3AD203B41FA5}">
                      <a16:colId xmlns:a16="http://schemas.microsoft.com/office/drawing/2014/main" val="1404974434"/>
                    </a:ext>
                  </a:extLst>
                </a:gridCol>
                <a:gridCol w="2360162">
                  <a:extLst>
                    <a:ext uri="{9D8B030D-6E8A-4147-A177-3AD203B41FA5}">
                      <a16:colId xmlns:a16="http://schemas.microsoft.com/office/drawing/2014/main" val="4183538194"/>
                    </a:ext>
                  </a:extLst>
                </a:gridCol>
                <a:gridCol w="2360162">
                  <a:extLst>
                    <a:ext uri="{9D8B030D-6E8A-4147-A177-3AD203B41FA5}">
                      <a16:colId xmlns:a16="http://schemas.microsoft.com/office/drawing/2014/main" val="2624430364"/>
                    </a:ext>
                  </a:extLst>
                </a:gridCol>
                <a:gridCol w="2360162">
                  <a:extLst>
                    <a:ext uri="{9D8B030D-6E8A-4147-A177-3AD203B41FA5}">
                      <a16:colId xmlns:a16="http://schemas.microsoft.com/office/drawing/2014/main" val="370047084"/>
                    </a:ext>
                  </a:extLst>
                </a:gridCol>
              </a:tblGrid>
              <a:tr h="631789"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มะนาว 1 กล่อง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มะนาว 1 กล่อง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มะนาว 1 กล่อง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มะนาว 1 กล่อง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263489"/>
                  </a:ext>
                </a:extLst>
              </a:tr>
            </a:tbl>
          </a:graphicData>
        </a:graphic>
      </p:graphicFrame>
      <p:grpSp>
        <p:nvGrpSpPr>
          <p:cNvPr id="181" name="Group 180">
            <a:extLst>
              <a:ext uri="{FF2B5EF4-FFF2-40B4-BE49-F238E27FC236}">
                <a16:creationId xmlns:a16="http://schemas.microsoft.com/office/drawing/2014/main" id="{96A71ACD-DD75-48B0-A5E4-E3180BDB4F22}"/>
              </a:ext>
            </a:extLst>
          </p:cNvPr>
          <p:cNvGrpSpPr/>
          <p:nvPr/>
        </p:nvGrpSpPr>
        <p:grpSpPr>
          <a:xfrm>
            <a:off x="1400065" y="4544848"/>
            <a:ext cx="9440656" cy="745588"/>
            <a:chOff x="6838168" y="4807948"/>
            <a:chExt cx="4078638" cy="1326522"/>
          </a:xfrm>
        </p:grpSpPr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BC8F3E6B-FB5A-4F9E-8964-D9FC9BBAFE99}"/>
                </a:ext>
              </a:extLst>
            </p:cNvPr>
            <p:cNvSpPr txBox="1"/>
            <p:nvPr/>
          </p:nvSpPr>
          <p:spPr>
            <a:xfrm>
              <a:off x="6838168" y="4807948"/>
              <a:ext cx="4078635" cy="8213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 ตัน 280 กิโลกรัม</a:t>
              </a:r>
            </a:p>
          </p:txBody>
        </p: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8936712E-8073-466B-B27D-3434560EF335}"/>
                </a:ext>
              </a:extLst>
            </p:cNvPr>
            <p:cNvGrpSpPr/>
            <p:nvPr/>
          </p:nvGrpSpPr>
          <p:grpSpPr>
            <a:xfrm>
              <a:off x="6838171" y="4947503"/>
              <a:ext cx="4078635" cy="1186967"/>
              <a:chOff x="6838171" y="4947503"/>
              <a:chExt cx="4078635" cy="1186967"/>
            </a:xfrm>
          </p:grpSpPr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E02EFE70-7C8F-497C-B7F6-C572966606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38171" y="5650728"/>
                <a:ext cx="407863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33A77A2F-4FC8-4B8D-8506-C3D15C6E91C9}"/>
                  </a:ext>
                </a:extLst>
              </p:cNvPr>
              <p:cNvGrpSpPr/>
              <p:nvPr/>
            </p:nvGrpSpPr>
            <p:grpSpPr>
              <a:xfrm>
                <a:off x="6839937" y="4947503"/>
                <a:ext cx="4076868" cy="1186967"/>
                <a:chOff x="6839937" y="4947503"/>
                <a:chExt cx="4076868" cy="1186967"/>
              </a:xfrm>
            </p:grpSpPr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03EE2745-3A1A-4529-976C-25F1B28D8E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916805" y="4947503"/>
                  <a:ext cx="0" cy="1186967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>
                  <a:extLst>
                    <a:ext uri="{FF2B5EF4-FFF2-40B4-BE49-F238E27FC236}">
                      <a16:creationId xmlns:a16="http://schemas.microsoft.com/office/drawing/2014/main" id="{D3F8B090-76F0-4E53-ABC7-F0A3DAC415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39937" y="4947503"/>
                  <a:ext cx="0" cy="1186967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317703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108" grpId="0" animBg="1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77858"/>
            <a:ext cx="11493661" cy="4889856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หัวข้อ">
            <a:extLst>
              <a:ext uri="{FF2B5EF4-FFF2-40B4-BE49-F238E27FC236}">
                <a16:creationId xmlns:a16="http://schemas.microsoft.com/office/drawing/2014/main" id="{3F4BA188-1C90-457F-9801-BCD3A7420D85}"/>
              </a:ext>
            </a:extLst>
          </p:cNvPr>
          <p:cNvSpPr txBox="1"/>
          <p:nvPr/>
        </p:nvSpPr>
        <p:spPr>
          <a:xfrm>
            <a:off x="2093403" y="1995428"/>
            <a:ext cx="896373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มะนาว 1 ตัน 280 กิโลกรัม จัดใส่กล่อง 4 กล่อง หนักกล่องละเท่า ๆ กัน</a:t>
            </a:r>
          </a:p>
        </p:txBody>
      </p:sp>
      <p:pic>
        <p:nvPicPr>
          <p:cNvPr id="158" name="Picture 15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E0CF9F7-23EE-45A2-83A1-ECEC8366C6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6"/>
          <a:stretch/>
        </p:blipFill>
        <p:spPr>
          <a:xfrm>
            <a:off x="2439439" y="3431274"/>
            <a:ext cx="2852964" cy="576146"/>
          </a:xfrm>
          <a:prstGeom prst="rect">
            <a:avLst/>
          </a:prstGeom>
        </p:spPr>
      </p:pic>
      <p:sp>
        <p:nvSpPr>
          <p:cNvPr id="159" name="สีเขียว">
            <a:extLst>
              <a:ext uri="{FF2B5EF4-FFF2-40B4-BE49-F238E27FC236}">
                <a16:creationId xmlns:a16="http://schemas.microsoft.com/office/drawing/2014/main" id="{C054D6FD-5975-42EA-8216-C479BF8CE82C}"/>
              </a:ext>
            </a:extLst>
          </p:cNvPr>
          <p:cNvSpPr/>
          <p:nvPr/>
        </p:nvSpPr>
        <p:spPr>
          <a:xfrm>
            <a:off x="2776509" y="3452159"/>
            <a:ext cx="504000" cy="504000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60" name="สีเขียว">
            <a:extLst>
              <a:ext uri="{FF2B5EF4-FFF2-40B4-BE49-F238E27FC236}">
                <a16:creationId xmlns:a16="http://schemas.microsoft.com/office/drawing/2014/main" id="{A8F2385A-0E83-434A-985B-8354C1F8DA14}"/>
              </a:ext>
            </a:extLst>
          </p:cNvPr>
          <p:cNvSpPr/>
          <p:nvPr/>
        </p:nvSpPr>
        <p:spPr>
          <a:xfrm>
            <a:off x="1978663" y="3523355"/>
            <a:ext cx="384048" cy="384048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61" name="สีม่วง">
            <a:extLst>
              <a:ext uri="{FF2B5EF4-FFF2-40B4-BE49-F238E27FC236}">
                <a16:creationId xmlns:a16="http://schemas.microsoft.com/office/drawing/2014/main" id="{128B0159-0220-49DB-9AFB-970CA164CB48}"/>
              </a:ext>
            </a:extLst>
          </p:cNvPr>
          <p:cNvSpPr/>
          <p:nvPr/>
        </p:nvSpPr>
        <p:spPr>
          <a:xfrm>
            <a:off x="4201715" y="3436367"/>
            <a:ext cx="793234" cy="540000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62" name="สีม่วง">
            <a:extLst>
              <a:ext uri="{FF2B5EF4-FFF2-40B4-BE49-F238E27FC236}">
                <a16:creationId xmlns:a16="http://schemas.microsoft.com/office/drawing/2014/main" id="{84ED204A-24B7-422E-A08A-FC67925D4FC4}"/>
              </a:ext>
            </a:extLst>
          </p:cNvPr>
          <p:cNvSpPr/>
          <p:nvPr/>
        </p:nvSpPr>
        <p:spPr>
          <a:xfrm>
            <a:off x="1985229" y="3527532"/>
            <a:ext cx="384048" cy="384048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63" name="หัวข้อ">
            <a:extLst>
              <a:ext uri="{FF2B5EF4-FFF2-40B4-BE49-F238E27FC236}">
                <a16:creationId xmlns:a16="http://schemas.microsoft.com/office/drawing/2014/main" id="{E29E06DC-993E-4124-9265-F99D8F0791E9}"/>
              </a:ext>
            </a:extLst>
          </p:cNvPr>
          <p:cNvSpPr txBox="1"/>
          <p:nvPr/>
        </p:nvSpPr>
        <p:spPr>
          <a:xfrm>
            <a:off x="858181" y="4591171"/>
            <a:ext cx="114641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u="sng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ตอบ</a:t>
            </a:r>
          </a:p>
        </p:txBody>
      </p:sp>
      <p:sp>
        <p:nvSpPr>
          <p:cNvPr id="164" name="หัวข้อ">
            <a:extLst>
              <a:ext uri="{FF2B5EF4-FFF2-40B4-BE49-F238E27FC236}">
                <a16:creationId xmlns:a16="http://schemas.microsoft.com/office/drawing/2014/main" id="{398F3ACD-5455-4F86-897A-A779D7484848}"/>
              </a:ext>
            </a:extLst>
          </p:cNvPr>
          <p:cNvSpPr txBox="1"/>
          <p:nvPr/>
        </p:nvSpPr>
        <p:spPr>
          <a:xfrm>
            <a:off x="1723320" y="4762621"/>
            <a:ext cx="4382638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มะนาวแต่ละกล่องหนัก</a:t>
            </a:r>
          </a:p>
          <a:p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 ตัน 70 กิโลกรัม</a:t>
            </a:r>
            <a:endParaRPr lang="th-TH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EB12A2B5-730C-4CBB-A89E-073248649B8F}"/>
              </a:ext>
            </a:extLst>
          </p:cNvPr>
          <p:cNvGrpSpPr/>
          <p:nvPr/>
        </p:nvGrpSpPr>
        <p:grpSpPr>
          <a:xfrm>
            <a:off x="1469622" y="3309248"/>
            <a:ext cx="3555784" cy="666850"/>
            <a:chOff x="3994571" y="2815707"/>
            <a:chExt cx="3555784" cy="666850"/>
          </a:xfrm>
        </p:grpSpPr>
        <p:sp>
          <p:nvSpPr>
            <p:cNvPr id="166" name="หัวข้อ">
              <a:extLst>
                <a:ext uri="{FF2B5EF4-FFF2-40B4-BE49-F238E27FC236}">
                  <a16:creationId xmlns:a16="http://schemas.microsoft.com/office/drawing/2014/main" id="{236C358B-D21C-4DEE-9E27-37DCC440C84B}"/>
                </a:ext>
              </a:extLst>
            </p:cNvPr>
            <p:cNvSpPr txBox="1"/>
            <p:nvPr/>
          </p:nvSpPr>
          <p:spPr>
            <a:xfrm>
              <a:off x="3994571" y="2815708"/>
              <a:ext cx="1739027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</a:p>
          </p:txBody>
        </p:sp>
        <p:sp>
          <p:nvSpPr>
            <p:cNvPr id="167" name="หัวข้อ">
              <a:extLst>
                <a:ext uri="{FF2B5EF4-FFF2-40B4-BE49-F238E27FC236}">
                  <a16:creationId xmlns:a16="http://schemas.microsoft.com/office/drawing/2014/main" id="{DC992BA6-CB3F-4D33-ADEB-534542C5AC10}"/>
                </a:ext>
              </a:extLst>
            </p:cNvPr>
            <p:cNvSpPr txBox="1"/>
            <p:nvPr/>
          </p:nvSpPr>
          <p:spPr>
            <a:xfrm>
              <a:off x="6406794" y="2815707"/>
              <a:ext cx="114356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280</a:t>
              </a: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59C590F4-7312-4806-A802-D250125F87C9}"/>
              </a:ext>
            </a:extLst>
          </p:cNvPr>
          <p:cNvGrpSpPr/>
          <p:nvPr/>
        </p:nvGrpSpPr>
        <p:grpSpPr>
          <a:xfrm>
            <a:off x="2473098" y="2728225"/>
            <a:ext cx="3060519" cy="666849"/>
            <a:chOff x="4998047" y="2171141"/>
            <a:chExt cx="3060519" cy="666849"/>
          </a:xfrm>
        </p:grpSpPr>
        <p:sp>
          <p:nvSpPr>
            <p:cNvPr id="169" name="หัวข้อ">
              <a:extLst>
                <a:ext uri="{FF2B5EF4-FFF2-40B4-BE49-F238E27FC236}">
                  <a16:creationId xmlns:a16="http://schemas.microsoft.com/office/drawing/2014/main" id="{4EEB7179-8F3C-4482-9F4E-A877E534555E}"/>
                </a:ext>
              </a:extLst>
            </p:cNvPr>
            <p:cNvSpPr txBox="1"/>
            <p:nvPr/>
          </p:nvSpPr>
          <p:spPr>
            <a:xfrm>
              <a:off x="4998047" y="2171141"/>
              <a:ext cx="105899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ตัน</a:t>
              </a:r>
            </a:p>
          </p:txBody>
        </p:sp>
        <p:sp>
          <p:nvSpPr>
            <p:cNvPr id="170" name="หัวข้อ">
              <a:extLst>
                <a:ext uri="{FF2B5EF4-FFF2-40B4-BE49-F238E27FC236}">
                  <a16:creationId xmlns:a16="http://schemas.microsoft.com/office/drawing/2014/main" id="{2106B0A2-4A89-432B-B27D-38DC9DDF1D5A}"/>
                </a:ext>
              </a:extLst>
            </p:cNvPr>
            <p:cNvSpPr txBox="1"/>
            <p:nvPr/>
          </p:nvSpPr>
          <p:spPr>
            <a:xfrm>
              <a:off x="6165335" y="2171141"/>
              <a:ext cx="189323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กิโลกรัม</a:t>
              </a:r>
            </a:p>
          </p:txBody>
        </p:sp>
      </p:grpSp>
      <p:sp>
        <p:nvSpPr>
          <p:cNvPr id="171" name="หัวข้อ">
            <a:extLst>
              <a:ext uri="{FF2B5EF4-FFF2-40B4-BE49-F238E27FC236}">
                <a16:creationId xmlns:a16="http://schemas.microsoft.com/office/drawing/2014/main" id="{EB9103DF-E94F-4FA0-9AEA-2AA572260DFB}"/>
              </a:ext>
            </a:extLst>
          </p:cNvPr>
          <p:cNvSpPr txBox="1"/>
          <p:nvPr/>
        </p:nvSpPr>
        <p:spPr>
          <a:xfrm>
            <a:off x="1792639" y="3309249"/>
            <a:ext cx="76917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E55C714C-42C5-4858-B567-A9528F61E6F4}"/>
              </a:ext>
            </a:extLst>
          </p:cNvPr>
          <p:cNvGrpSpPr/>
          <p:nvPr/>
        </p:nvGrpSpPr>
        <p:grpSpPr>
          <a:xfrm>
            <a:off x="1568083" y="3945650"/>
            <a:ext cx="3724321" cy="688641"/>
            <a:chOff x="1097616" y="3886356"/>
            <a:chExt cx="3724321" cy="688641"/>
          </a:xfrm>
        </p:grpSpPr>
        <p:sp>
          <p:nvSpPr>
            <p:cNvPr id="173" name="หัวข้อ">
              <a:extLst>
                <a:ext uri="{FF2B5EF4-FFF2-40B4-BE49-F238E27FC236}">
                  <a16:creationId xmlns:a16="http://schemas.microsoft.com/office/drawing/2014/main" id="{E62938C7-5A7D-4849-8329-FBF6A3BF6161}"/>
                </a:ext>
              </a:extLst>
            </p:cNvPr>
            <p:cNvSpPr txBox="1"/>
            <p:nvPr/>
          </p:nvSpPr>
          <p:spPr>
            <a:xfrm>
              <a:off x="1097616" y="3886356"/>
              <a:ext cx="1640566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5C17D5E7-24C0-4B53-9A2C-15D61DD2AD35}"/>
                </a:ext>
              </a:extLst>
            </p:cNvPr>
            <p:cNvGrpSpPr/>
            <p:nvPr/>
          </p:nvGrpSpPr>
          <p:grpSpPr>
            <a:xfrm>
              <a:off x="2229843" y="4501628"/>
              <a:ext cx="2592094" cy="73369"/>
              <a:chOff x="4893120" y="5509722"/>
              <a:chExt cx="2723421" cy="76985"/>
            </a:xfrm>
          </p:grpSpPr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1A9AB341-3323-4DAD-ADA6-987749370F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93120" y="5509722"/>
                <a:ext cx="272342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8D60AAE0-F8E6-4218-BB6D-209497DE2E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93120" y="5586707"/>
                <a:ext cx="272342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7" name="หัวข้อ">
            <a:extLst>
              <a:ext uri="{FF2B5EF4-FFF2-40B4-BE49-F238E27FC236}">
                <a16:creationId xmlns:a16="http://schemas.microsoft.com/office/drawing/2014/main" id="{93F0CA83-D10A-4D35-8438-40645FF817DE}"/>
              </a:ext>
            </a:extLst>
          </p:cNvPr>
          <p:cNvSpPr txBox="1"/>
          <p:nvPr/>
        </p:nvSpPr>
        <p:spPr>
          <a:xfrm>
            <a:off x="3832039" y="3948474"/>
            <a:ext cx="1190922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70</a:t>
            </a:r>
          </a:p>
        </p:txBody>
      </p:sp>
      <p:sp>
        <p:nvSpPr>
          <p:cNvPr id="178" name="หัวข้อ">
            <a:extLst>
              <a:ext uri="{FF2B5EF4-FFF2-40B4-BE49-F238E27FC236}">
                <a16:creationId xmlns:a16="http://schemas.microsoft.com/office/drawing/2014/main" id="{6FF3D816-67F7-4B04-B0B5-8E9AF26C88DB}"/>
              </a:ext>
            </a:extLst>
          </p:cNvPr>
          <p:cNvSpPr txBox="1"/>
          <p:nvPr/>
        </p:nvSpPr>
        <p:spPr>
          <a:xfrm>
            <a:off x="6222060" y="3171645"/>
            <a:ext cx="544251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1) หาผลหารในหน่วยตัน</a:t>
            </a:r>
          </a:p>
        </p:txBody>
      </p:sp>
      <p:sp>
        <p:nvSpPr>
          <p:cNvPr id="179" name="หัวข้อ">
            <a:extLst>
              <a:ext uri="{FF2B5EF4-FFF2-40B4-BE49-F238E27FC236}">
                <a16:creationId xmlns:a16="http://schemas.microsoft.com/office/drawing/2014/main" id="{B696EF1D-E679-480F-9750-D99C51867D69}"/>
              </a:ext>
            </a:extLst>
          </p:cNvPr>
          <p:cNvSpPr txBox="1"/>
          <p:nvPr/>
        </p:nvSpPr>
        <p:spPr>
          <a:xfrm>
            <a:off x="6222060" y="4352300"/>
            <a:ext cx="544251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) หาผลหารในหน่วยกิโลกรัม</a:t>
            </a:r>
          </a:p>
        </p:txBody>
      </p:sp>
      <p:sp>
        <p:nvSpPr>
          <p:cNvPr id="180" name="หัวข้อ">
            <a:extLst>
              <a:ext uri="{FF2B5EF4-FFF2-40B4-BE49-F238E27FC236}">
                <a16:creationId xmlns:a16="http://schemas.microsoft.com/office/drawing/2014/main" id="{34AAA458-AC9F-47AE-9A74-BFF656D93096}"/>
              </a:ext>
            </a:extLst>
          </p:cNvPr>
          <p:cNvSpPr txBox="1"/>
          <p:nvPr/>
        </p:nvSpPr>
        <p:spPr>
          <a:xfrm>
            <a:off x="6575270" y="3670414"/>
            <a:ext cx="219417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4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ได้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81" name="หัวข้อ">
            <a:extLst>
              <a:ext uri="{FF2B5EF4-FFF2-40B4-BE49-F238E27FC236}">
                <a16:creationId xmlns:a16="http://schemas.microsoft.com/office/drawing/2014/main" id="{C723971F-8E59-476B-B5B0-35FD8C6939D0}"/>
              </a:ext>
            </a:extLst>
          </p:cNvPr>
          <p:cNvSpPr txBox="1"/>
          <p:nvPr/>
        </p:nvSpPr>
        <p:spPr>
          <a:xfrm>
            <a:off x="7849578" y="3670414"/>
            <a:ext cx="2277478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 ตัน</a:t>
            </a:r>
          </a:p>
        </p:txBody>
      </p:sp>
      <p:sp>
        <p:nvSpPr>
          <p:cNvPr id="182" name="หัวข้อ">
            <a:extLst>
              <a:ext uri="{FF2B5EF4-FFF2-40B4-BE49-F238E27FC236}">
                <a16:creationId xmlns:a16="http://schemas.microsoft.com/office/drawing/2014/main" id="{68D805FB-2866-4560-99AA-DF8F9C2AB40C}"/>
              </a:ext>
            </a:extLst>
          </p:cNvPr>
          <p:cNvSpPr txBox="1"/>
          <p:nvPr/>
        </p:nvSpPr>
        <p:spPr>
          <a:xfrm>
            <a:off x="6575270" y="4825033"/>
            <a:ext cx="2490247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FF5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280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83" name="หัวข้อ">
            <a:extLst>
              <a:ext uri="{FF2B5EF4-FFF2-40B4-BE49-F238E27FC236}">
                <a16:creationId xmlns:a16="http://schemas.microsoft.com/office/drawing/2014/main" id="{F20087E2-E29B-4C10-A7D5-77ECBB5E5CE9}"/>
              </a:ext>
            </a:extLst>
          </p:cNvPr>
          <p:cNvSpPr txBox="1"/>
          <p:nvPr/>
        </p:nvSpPr>
        <p:spPr>
          <a:xfrm>
            <a:off x="7979239" y="4825033"/>
            <a:ext cx="2230749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70 กิโลกรัม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3E45FDD7-794D-4DCD-83F7-5EF48BAD9F94}"/>
              </a:ext>
            </a:extLst>
          </p:cNvPr>
          <p:cNvGrpSpPr/>
          <p:nvPr/>
        </p:nvGrpSpPr>
        <p:grpSpPr>
          <a:xfrm>
            <a:off x="528645" y="1920869"/>
            <a:ext cx="936000" cy="523220"/>
            <a:chOff x="1071532" y="3038331"/>
            <a:chExt cx="1056082" cy="523220"/>
          </a:xfrm>
        </p:grpSpPr>
        <p:sp>
          <p:nvSpPr>
            <p:cNvPr id="197" name="หัวข้อ">
              <a:extLst>
                <a:ext uri="{FF2B5EF4-FFF2-40B4-BE49-F238E27FC236}">
                  <a16:creationId xmlns:a16="http://schemas.microsoft.com/office/drawing/2014/main" id="{1DE27191-DBB4-467A-BEBD-3833AF749992}"/>
                </a:ext>
              </a:extLst>
            </p:cNvPr>
            <p:cNvSpPr txBox="1"/>
            <p:nvPr/>
          </p:nvSpPr>
          <p:spPr>
            <a:xfrm>
              <a:off x="1071532" y="3038331"/>
              <a:ext cx="105608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D5C1906D-AAF7-4EFF-AD7A-1E2476D98C76}"/>
                </a:ext>
              </a:extLst>
            </p:cNvPr>
            <p:cNvGrpSpPr/>
            <p:nvPr/>
          </p:nvGrpSpPr>
          <p:grpSpPr>
            <a:xfrm>
              <a:off x="1140174" y="3488205"/>
              <a:ext cx="864000" cy="54000"/>
              <a:chOff x="7144755" y="5591532"/>
              <a:chExt cx="2700000" cy="76985"/>
            </a:xfrm>
          </p:grpSpPr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4C60BD68-49AA-4688-9F8B-735D7DCD70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5261225F-69FE-427B-AA30-4E495F063C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A439DC0-428C-439F-AAEA-2C3CCAFA063B}"/>
              </a:ext>
            </a:extLst>
          </p:cNvPr>
          <p:cNvGrpSpPr/>
          <p:nvPr/>
        </p:nvGrpSpPr>
        <p:grpSpPr>
          <a:xfrm>
            <a:off x="253658" y="153201"/>
            <a:ext cx="9134182" cy="1355559"/>
            <a:chOff x="253658" y="153201"/>
            <a:chExt cx="9134182" cy="1355559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8B94ECF-E996-4455-B2EC-0F15E09C1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031" y="251246"/>
              <a:ext cx="8676049" cy="1257514"/>
            </a:xfrm>
            <a:prstGeom prst="rect">
              <a:avLst/>
            </a:prstGeom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BDD5A35-5A8F-4F98-AB11-054E6E4FCA29}"/>
                </a:ext>
              </a:extLst>
            </p:cNvPr>
            <p:cNvGrpSpPr/>
            <p:nvPr/>
          </p:nvGrpSpPr>
          <p:grpSpPr>
            <a:xfrm>
              <a:off x="253658" y="153201"/>
              <a:ext cx="1146415" cy="1147392"/>
              <a:chOff x="678134" y="2502124"/>
              <a:chExt cx="1146415" cy="1147392"/>
            </a:xfrm>
          </p:grpSpPr>
          <p:pic>
            <p:nvPicPr>
              <p:cNvPr id="58" name="Graphic 57">
                <a:extLst>
                  <a:ext uri="{FF2B5EF4-FFF2-40B4-BE49-F238E27FC236}">
                    <a16:creationId xmlns:a16="http://schemas.microsoft.com/office/drawing/2014/main" id="{D05C03B9-4694-490F-AEF4-EB8A8F1DC0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63" name="หัวข้อ">
                <a:extLst>
                  <a:ext uri="{FF2B5EF4-FFF2-40B4-BE49-F238E27FC236}">
                    <a16:creationId xmlns:a16="http://schemas.microsoft.com/office/drawing/2014/main" id="{564D81FB-1AF4-4AA3-987C-A3ED4BC2F9D4}"/>
                  </a:ext>
                </a:extLst>
              </p:cNvPr>
              <p:cNvSpPr txBox="1"/>
              <p:nvPr/>
            </p:nvSpPr>
            <p:spPr>
              <a:xfrm>
                <a:off x="974075" y="250212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4</a:t>
                </a:r>
              </a:p>
            </p:txBody>
          </p:sp>
        </p:grpSp>
        <p:sp>
          <p:nvSpPr>
            <p:cNvPr id="57" name="หัวข้อ">
              <a:extLst>
                <a:ext uri="{FF2B5EF4-FFF2-40B4-BE49-F238E27FC236}">
                  <a16:creationId xmlns:a16="http://schemas.microsoft.com/office/drawing/2014/main" id="{8F035F5E-F900-4739-8707-DBA178465018}"/>
                </a:ext>
              </a:extLst>
            </p:cNvPr>
            <p:cNvSpPr txBox="1"/>
            <p:nvPr/>
          </p:nvSpPr>
          <p:spPr>
            <a:xfrm>
              <a:off x="1464645" y="373680"/>
              <a:ext cx="7923195" cy="101822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พ่อค้ามีมะนาว 4 ตัน 280 กิโลกรัม จัดใส่กล่อง 4 กล่อง </a:t>
              </a:r>
            </a:p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หนักกล่องละเท่า ๆ กัน มะนาวแต่ละกล่องหนักเท่าไร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200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159" grpId="0" animBg="1"/>
      <p:bldP spid="159" grpId="1" animBg="1"/>
      <p:bldP spid="160" grpId="0" animBg="1"/>
      <p:bldP spid="160" grpId="1" animBg="1"/>
      <p:bldP spid="161" grpId="0" animBg="1"/>
      <p:bldP spid="162" grpId="0" animBg="1"/>
      <p:bldP spid="163" grpId="0"/>
      <p:bldP spid="164" grpId="0"/>
      <p:bldP spid="171" grpId="0"/>
      <p:bldP spid="177" grpId="0"/>
      <p:bldP spid="178" grpId="0"/>
      <p:bldP spid="179" grpId="0"/>
      <p:bldP spid="180" grpId="0"/>
      <p:bldP spid="181" grpId="0"/>
      <p:bldP spid="182" grpId="0"/>
      <p:bldP spid="183" grpId="0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77858"/>
            <a:ext cx="11493661" cy="1680981"/>
          </a:xfrm>
          <a:prstGeom prst="roundRect">
            <a:avLst>
              <a:gd name="adj" fmla="val 10850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91B9C5-B140-4A49-9B24-01C8839128BE}"/>
              </a:ext>
            </a:extLst>
          </p:cNvPr>
          <p:cNvGrpSpPr/>
          <p:nvPr/>
        </p:nvGrpSpPr>
        <p:grpSpPr>
          <a:xfrm>
            <a:off x="1086765" y="1988715"/>
            <a:ext cx="1804792" cy="574379"/>
            <a:chOff x="699796" y="3227654"/>
            <a:chExt cx="1865603" cy="5743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6CE278-1348-4DF9-9757-50DA47C7A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CC1D1C-36FF-4967-8228-2144562053B7}"/>
                </a:ext>
              </a:extLst>
            </p:cNvPr>
            <p:cNvSpPr txBox="1"/>
            <p:nvPr/>
          </p:nvSpPr>
          <p:spPr>
            <a:xfrm>
              <a:off x="735354" y="3278813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CBACD38-6415-4DF8-83F2-AEB6ADB3B1D3}"/>
              </a:ext>
            </a:extLst>
          </p:cNvPr>
          <p:cNvSpPr txBox="1"/>
          <p:nvPr/>
        </p:nvSpPr>
        <p:spPr>
          <a:xfrm>
            <a:off x="2914759" y="2044233"/>
            <a:ext cx="625972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ป่านแบ่งเกลือถุงละเท่าไร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19532A-8154-4DCB-9ABC-7B55AEF955C8}"/>
              </a:ext>
            </a:extLst>
          </p:cNvPr>
          <p:cNvGrpSpPr/>
          <p:nvPr/>
        </p:nvGrpSpPr>
        <p:grpSpPr>
          <a:xfrm>
            <a:off x="1086765" y="2657623"/>
            <a:ext cx="1804792" cy="571331"/>
            <a:chOff x="699796" y="3227654"/>
            <a:chExt cx="1865603" cy="5713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2D2869-CE18-4BF3-80AD-69349B671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CB8FF1-9832-4CF6-8ED4-A308314CC1C2}"/>
                </a:ext>
              </a:extLst>
            </p:cNvPr>
            <p:cNvSpPr txBox="1"/>
            <p:nvPr/>
          </p:nvSpPr>
          <p:spPr>
            <a:xfrm>
              <a:off x="735354" y="3275765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EAD788-618C-4BDE-A5DB-349AA9F6A596}"/>
              </a:ext>
            </a:extLst>
          </p:cNvPr>
          <p:cNvSpPr txBox="1"/>
          <p:nvPr/>
        </p:nvSpPr>
        <p:spPr>
          <a:xfrm>
            <a:off x="2914758" y="2705521"/>
            <a:ext cx="892621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ป่านมีเกลือ 28 กิโลกรัม 80 กรัม แบ่งใส่ถุง 9 ถุง ถุงละเท่า ๆ กัน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81B7CF-9B74-43FA-991D-35D5C1DD297A}"/>
              </a:ext>
            </a:extLst>
          </p:cNvPr>
          <p:cNvGrpSpPr/>
          <p:nvPr/>
        </p:nvGrpSpPr>
        <p:grpSpPr>
          <a:xfrm>
            <a:off x="253658" y="153201"/>
            <a:ext cx="10360327" cy="1355559"/>
            <a:chOff x="253658" y="153201"/>
            <a:chExt cx="10360327" cy="135555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631C8A2-52C1-40C8-BA2D-E147D8AB3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031" y="251246"/>
              <a:ext cx="9782460" cy="1257514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7EB91AB-B55A-41E8-9D39-32D4DD3515C4}"/>
                </a:ext>
              </a:extLst>
            </p:cNvPr>
            <p:cNvGrpSpPr/>
            <p:nvPr/>
          </p:nvGrpSpPr>
          <p:grpSpPr>
            <a:xfrm>
              <a:off x="253658" y="153201"/>
              <a:ext cx="1146415" cy="1147392"/>
              <a:chOff x="678134" y="2502124"/>
              <a:chExt cx="1146415" cy="1147392"/>
            </a:xfrm>
          </p:grpSpPr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A0E129B3-4942-433F-9D17-98F8942C63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40" name="หัวข้อ">
                <a:extLst>
                  <a:ext uri="{FF2B5EF4-FFF2-40B4-BE49-F238E27FC236}">
                    <a16:creationId xmlns:a16="http://schemas.microsoft.com/office/drawing/2014/main" id="{CCF9C83B-3143-4548-95CD-09CF7EDA75C6}"/>
                  </a:ext>
                </a:extLst>
              </p:cNvPr>
              <p:cNvSpPr txBox="1"/>
              <p:nvPr/>
            </p:nvSpPr>
            <p:spPr>
              <a:xfrm>
                <a:off x="974075" y="250212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5</a:t>
                </a:r>
              </a:p>
            </p:txBody>
          </p:sp>
        </p:grpSp>
        <p:sp>
          <p:nvSpPr>
            <p:cNvPr id="38" name="หัวข้อ">
              <a:extLst>
                <a:ext uri="{FF2B5EF4-FFF2-40B4-BE49-F238E27FC236}">
                  <a16:creationId xmlns:a16="http://schemas.microsoft.com/office/drawing/2014/main" id="{76450763-71B9-49D6-88DA-A373D2AEA127}"/>
                </a:ext>
              </a:extLst>
            </p:cNvPr>
            <p:cNvSpPr txBox="1"/>
            <p:nvPr/>
          </p:nvSpPr>
          <p:spPr>
            <a:xfrm>
              <a:off x="1464645" y="373680"/>
              <a:ext cx="9149340" cy="101822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ป่านมีเกลือ 28 กิโลกรัม 80 กรัม แบ่งใส่ถุง 9 ถุง ถุงละเท่า ๆ กัน</a:t>
              </a:r>
            </a:p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ป่านแบ่งเกลือถุงละเท่าไร </a:t>
              </a:r>
            </a:p>
          </p:txBody>
        </p:sp>
      </p:grp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5DF5C132-AADD-451E-B65B-B36E1D26A85D}"/>
              </a:ext>
            </a:extLst>
          </p:cNvPr>
          <p:cNvSpPr/>
          <p:nvPr/>
        </p:nvSpPr>
        <p:spPr>
          <a:xfrm>
            <a:off x="347317" y="3727937"/>
            <a:ext cx="11493661" cy="2756383"/>
          </a:xfrm>
          <a:prstGeom prst="roundRect">
            <a:avLst>
              <a:gd name="adj" fmla="val 8759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53E62C79-85A4-4136-B001-469B803A7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580190"/>
              </p:ext>
            </p:extLst>
          </p:nvPr>
        </p:nvGraphicFramePr>
        <p:xfrm>
          <a:off x="833377" y="4843201"/>
          <a:ext cx="10486665" cy="11127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5185">
                  <a:extLst>
                    <a:ext uri="{9D8B030D-6E8A-4147-A177-3AD203B41FA5}">
                      <a16:colId xmlns:a16="http://schemas.microsoft.com/office/drawing/2014/main" val="1061984814"/>
                    </a:ext>
                  </a:extLst>
                </a:gridCol>
                <a:gridCol w="1165185">
                  <a:extLst>
                    <a:ext uri="{9D8B030D-6E8A-4147-A177-3AD203B41FA5}">
                      <a16:colId xmlns:a16="http://schemas.microsoft.com/office/drawing/2014/main" val="2824406025"/>
                    </a:ext>
                  </a:extLst>
                </a:gridCol>
                <a:gridCol w="1165185">
                  <a:extLst>
                    <a:ext uri="{9D8B030D-6E8A-4147-A177-3AD203B41FA5}">
                      <a16:colId xmlns:a16="http://schemas.microsoft.com/office/drawing/2014/main" val="1212907182"/>
                    </a:ext>
                  </a:extLst>
                </a:gridCol>
                <a:gridCol w="1165185">
                  <a:extLst>
                    <a:ext uri="{9D8B030D-6E8A-4147-A177-3AD203B41FA5}">
                      <a16:colId xmlns:a16="http://schemas.microsoft.com/office/drawing/2014/main" val="4257957251"/>
                    </a:ext>
                  </a:extLst>
                </a:gridCol>
                <a:gridCol w="1165185">
                  <a:extLst>
                    <a:ext uri="{9D8B030D-6E8A-4147-A177-3AD203B41FA5}">
                      <a16:colId xmlns:a16="http://schemas.microsoft.com/office/drawing/2014/main" val="835227173"/>
                    </a:ext>
                  </a:extLst>
                </a:gridCol>
                <a:gridCol w="1165185">
                  <a:extLst>
                    <a:ext uri="{9D8B030D-6E8A-4147-A177-3AD203B41FA5}">
                      <a16:colId xmlns:a16="http://schemas.microsoft.com/office/drawing/2014/main" val="1404974434"/>
                    </a:ext>
                  </a:extLst>
                </a:gridCol>
                <a:gridCol w="1165185">
                  <a:extLst>
                    <a:ext uri="{9D8B030D-6E8A-4147-A177-3AD203B41FA5}">
                      <a16:colId xmlns:a16="http://schemas.microsoft.com/office/drawing/2014/main" val="4183538194"/>
                    </a:ext>
                  </a:extLst>
                </a:gridCol>
                <a:gridCol w="1165185">
                  <a:extLst>
                    <a:ext uri="{9D8B030D-6E8A-4147-A177-3AD203B41FA5}">
                      <a16:colId xmlns:a16="http://schemas.microsoft.com/office/drawing/2014/main" val="2624430364"/>
                    </a:ext>
                  </a:extLst>
                </a:gridCol>
                <a:gridCol w="1165185">
                  <a:extLst>
                    <a:ext uri="{9D8B030D-6E8A-4147-A177-3AD203B41FA5}">
                      <a16:colId xmlns:a16="http://schemas.microsoft.com/office/drawing/2014/main" val="370047084"/>
                    </a:ext>
                  </a:extLst>
                </a:gridCol>
              </a:tblGrid>
              <a:tr h="1112793"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เกลือ</a:t>
                      </a:r>
                    </a:p>
                    <a:p>
                      <a:pPr algn="ctr"/>
                      <a:r>
                        <a:rPr lang="th-TH" sz="24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1 ถุง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เกลือ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1 ถุง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เกลือ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1 ถุง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เกลือ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1 ถุง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เกลือ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1 ถุง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เกลือ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1 ถุง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เกลือ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1 ถุง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เกลือ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1 ถุง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เกลือ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1 ถุง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263489"/>
                  </a:ext>
                </a:extLst>
              </a:tr>
            </a:tbl>
          </a:graphicData>
        </a:graphic>
      </p:graphicFrame>
      <p:grpSp>
        <p:nvGrpSpPr>
          <p:cNvPr id="181" name="Group 180">
            <a:extLst>
              <a:ext uri="{FF2B5EF4-FFF2-40B4-BE49-F238E27FC236}">
                <a16:creationId xmlns:a16="http://schemas.microsoft.com/office/drawing/2014/main" id="{96A71ACD-DD75-48B0-A5E4-E3180BDB4F22}"/>
              </a:ext>
            </a:extLst>
          </p:cNvPr>
          <p:cNvGrpSpPr/>
          <p:nvPr/>
        </p:nvGrpSpPr>
        <p:grpSpPr>
          <a:xfrm>
            <a:off x="833376" y="4023985"/>
            <a:ext cx="10486665" cy="745588"/>
            <a:chOff x="6838168" y="4807948"/>
            <a:chExt cx="4078638" cy="1326522"/>
          </a:xfrm>
        </p:grpSpPr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BC8F3E6B-FB5A-4F9E-8964-D9FC9BBAFE99}"/>
                </a:ext>
              </a:extLst>
            </p:cNvPr>
            <p:cNvSpPr txBox="1"/>
            <p:nvPr/>
          </p:nvSpPr>
          <p:spPr>
            <a:xfrm>
              <a:off x="6838168" y="4807948"/>
              <a:ext cx="4078635" cy="8213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28 กิโลกรัม 80 กรัม</a:t>
              </a:r>
            </a:p>
          </p:txBody>
        </p: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8936712E-8073-466B-B27D-3434560EF335}"/>
                </a:ext>
              </a:extLst>
            </p:cNvPr>
            <p:cNvGrpSpPr/>
            <p:nvPr/>
          </p:nvGrpSpPr>
          <p:grpSpPr>
            <a:xfrm>
              <a:off x="6838171" y="4947503"/>
              <a:ext cx="4078635" cy="1186967"/>
              <a:chOff x="6838171" y="4947503"/>
              <a:chExt cx="4078635" cy="1186967"/>
            </a:xfrm>
          </p:grpSpPr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E02EFE70-7C8F-497C-B7F6-C572966606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38171" y="5650728"/>
                <a:ext cx="407863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33A77A2F-4FC8-4B8D-8506-C3D15C6E91C9}"/>
                  </a:ext>
                </a:extLst>
              </p:cNvPr>
              <p:cNvGrpSpPr/>
              <p:nvPr/>
            </p:nvGrpSpPr>
            <p:grpSpPr>
              <a:xfrm>
                <a:off x="6839937" y="4947503"/>
                <a:ext cx="4076868" cy="1186967"/>
                <a:chOff x="6839937" y="4947503"/>
                <a:chExt cx="4076868" cy="1186967"/>
              </a:xfrm>
            </p:grpSpPr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03EE2745-3A1A-4529-976C-25F1B28D8E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916805" y="4947503"/>
                  <a:ext cx="0" cy="1186967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>
                  <a:extLst>
                    <a:ext uri="{FF2B5EF4-FFF2-40B4-BE49-F238E27FC236}">
                      <a16:creationId xmlns:a16="http://schemas.microsoft.com/office/drawing/2014/main" id="{D3F8B090-76F0-4E53-ABC7-F0A3DAC415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39937" y="4947503"/>
                  <a:ext cx="0" cy="1186967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291611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108" grpId="0" animBg="1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77858"/>
            <a:ext cx="11493661" cy="4889856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หัวข้อ">
            <a:extLst>
              <a:ext uri="{FF2B5EF4-FFF2-40B4-BE49-F238E27FC236}">
                <a16:creationId xmlns:a16="http://schemas.microsoft.com/office/drawing/2014/main" id="{3F4BA188-1C90-457F-9801-BCD3A7420D85}"/>
              </a:ext>
            </a:extLst>
          </p:cNvPr>
          <p:cNvSpPr txBox="1"/>
          <p:nvPr/>
        </p:nvSpPr>
        <p:spPr>
          <a:xfrm>
            <a:off x="1450266" y="1954503"/>
            <a:ext cx="4593547" cy="101822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เกลือ 28 กิโลกรัม 80 กรัม </a:t>
            </a:r>
          </a:p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แบ่งใส่ถุง 9 ถุง ถุงละเท่า ๆ กัน</a:t>
            </a:r>
          </a:p>
        </p:txBody>
      </p:sp>
      <p:pic>
        <p:nvPicPr>
          <p:cNvPr id="158" name="Picture 15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E0CF9F7-23EE-45A2-83A1-ECEC8366C6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6"/>
          <a:stretch/>
        </p:blipFill>
        <p:spPr>
          <a:xfrm>
            <a:off x="2108684" y="4108264"/>
            <a:ext cx="2852964" cy="576146"/>
          </a:xfrm>
          <a:prstGeom prst="rect">
            <a:avLst/>
          </a:prstGeom>
        </p:spPr>
      </p:pic>
      <p:sp>
        <p:nvSpPr>
          <p:cNvPr id="159" name="สีเขียว">
            <a:extLst>
              <a:ext uri="{FF2B5EF4-FFF2-40B4-BE49-F238E27FC236}">
                <a16:creationId xmlns:a16="http://schemas.microsoft.com/office/drawing/2014/main" id="{C054D6FD-5975-42EA-8216-C479BF8CE82C}"/>
              </a:ext>
            </a:extLst>
          </p:cNvPr>
          <p:cNvSpPr/>
          <p:nvPr/>
        </p:nvSpPr>
        <p:spPr>
          <a:xfrm>
            <a:off x="2445754" y="4129149"/>
            <a:ext cx="504000" cy="504000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60" name="สีเขียว">
            <a:extLst>
              <a:ext uri="{FF2B5EF4-FFF2-40B4-BE49-F238E27FC236}">
                <a16:creationId xmlns:a16="http://schemas.microsoft.com/office/drawing/2014/main" id="{A8F2385A-0E83-434A-985B-8354C1F8DA14}"/>
              </a:ext>
            </a:extLst>
          </p:cNvPr>
          <p:cNvSpPr/>
          <p:nvPr/>
        </p:nvSpPr>
        <p:spPr>
          <a:xfrm>
            <a:off x="1647908" y="4200345"/>
            <a:ext cx="384048" cy="384048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61" name="สีม่วง">
            <a:extLst>
              <a:ext uri="{FF2B5EF4-FFF2-40B4-BE49-F238E27FC236}">
                <a16:creationId xmlns:a16="http://schemas.microsoft.com/office/drawing/2014/main" id="{128B0159-0220-49DB-9AFB-970CA164CB48}"/>
              </a:ext>
            </a:extLst>
          </p:cNvPr>
          <p:cNvSpPr/>
          <p:nvPr/>
        </p:nvSpPr>
        <p:spPr>
          <a:xfrm>
            <a:off x="3858344" y="3632014"/>
            <a:ext cx="972000" cy="612000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62" name="สีม่วง">
            <a:extLst>
              <a:ext uri="{FF2B5EF4-FFF2-40B4-BE49-F238E27FC236}">
                <a16:creationId xmlns:a16="http://schemas.microsoft.com/office/drawing/2014/main" id="{84ED204A-24B7-422E-A08A-FC67925D4FC4}"/>
              </a:ext>
            </a:extLst>
          </p:cNvPr>
          <p:cNvSpPr/>
          <p:nvPr/>
        </p:nvSpPr>
        <p:spPr>
          <a:xfrm>
            <a:off x="1654474" y="4204522"/>
            <a:ext cx="384048" cy="384048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63" name="หัวข้อ">
            <a:extLst>
              <a:ext uri="{FF2B5EF4-FFF2-40B4-BE49-F238E27FC236}">
                <a16:creationId xmlns:a16="http://schemas.microsoft.com/office/drawing/2014/main" id="{E29E06DC-993E-4124-9265-F99D8F0791E9}"/>
              </a:ext>
            </a:extLst>
          </p:cNvPr>
          <p:cNvSpPr txBox="1"/>
          <p:nvPr/>
        </p:nvSpPr>
        <p:spPr>
          <a:xfrm>
            <a:off x="527426" y="5379921"/>
            <a:ext cx="114641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u="sng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ตอบ</a:t>
            </a:r>
          </a:p>
        </p:txBody>
      </p:sp>
      <p:sp>
        <p:nvSpPr>
          <p:cNvPr id="164" name="หัวข้อ">
            <a:extLst>
              <a:ext uri="{FF2B5EF4-FFF2-40B4-BE49-F238E27FC236}">
                <a16:creationId xmlns:a16="http://schemas.microsoft.com/office/drawing/2014/main" id="{398F3ACD-5455-4F86-897A-A779D7484848}"/>
              </a:ext>
            </a:extLst>
          </p:cNvPr>
          <p:cNvSpPr txBox="1"/>
          <p:nvPr/>
        </p:nvSpPr>
        <p:spPr>
          <a:xfrm>
            <a:off x="1392565" y="5551371"/>
            <a:ext cx="4382638" cy="101822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ป่านแบ่งเกลือถุงละ</a:t>
            </a:r>
          </a:p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 กิโลกรัม 120 กรัม</a:t>
            </a:r>
            <a:endParaRPr lang="th-TH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EB12A2B5-730C-4CBB-A89E-073248649B8F}"/>
              </a:ext>
            </a:extLst>
          </p:cNvPr>
          <p:cNvGrpSpPr/>
          <p:nvPr/>
        </p:nvGrpSpPr>
        <p:grpSpPr>
          <a:xfrm>
            <a:off x="1248595" y="3986238"/>
            <a:ext cx="3446056" cy="666850"/>
            <a:chOff x="4104299" y="2815707"/>
            <a:chExt cx="3446056" cy="666850"/>
          </a:xfrm>
        </p:grpSpPr>
        <p:sp>
          <p:nvSpPr>
            <p:cNvPr id="166" name="หัวข้อ">
              <a:extLst>
                <a:ext uri="{FF2B5EF4-FFF2-40B4-BE49-F238E27FC236}">
                  <a16:creationId xmlns:a16="http://schemas.microsoft.com/office/drawing/2014/main" id="{236C358B-D21C-4DEE-9E27-37DCC440C84B}"/>
                </a:ext>
              </a:extLst>
            </p:cNvPr>
            <p:cNvSpPr txBox="1"/>
            <p:nvPr/>
          </p:nvSpPr>
          <p:spPr>
            <a:xfrm>
              <a:off x="4104299" y="2815708"/>
              <a:ext cx="1739027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28</a:t>
              </a:r>
            </a:p>
          </p:txBody>
        </p:sp>
        <p:sp>
          <p:nvSpPr>
            <p:cNvPr id="167" name="หัวข้อ">
              <a:extLst>
                <a:ext uri="{FF2B5EF4-FFF2-40B4-BE49-F238E27FC236}">
                  <a16:creationId xmlns:a16="http://schemas.microsoft.com/office/drawing/2014/main" id="{DC992BA6-CB3F-4D33-ADEB-534542C5AC10}"/>
                </a:ext>
              </a:extLst>
            </p:cNvPr>
            <p:cNvSpPr txBox="1"/>
            <p:nvPr/>
          </p:nvSpPr>
          <p:spPr>
            <a:xfrm>
              <a:off x="6406794" y="2815707"/>
              <a:ext cx="114356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80</a:t>
              </a: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59C590F4-7312-4806-A802-D250125F87C9}"/>
              </a:ext>
            </a:extLst>
          </p:cNvPr>
          <p:cNvGrpSpPr/>
          <p:nvPr/>
        </p:nvGrpSpPr>
        <p:grpSpPr>
          <a:xfrm>
            <a:off x="1951520" y="2992351"/>
            <a:ext cx="3380650" cy="666849"/>
            <a:chOff x="4807224" y="2171141"/>
            <a:chExt cx="3380650" cy="666849"/>
          </a:xfrm>
        </p:grpSpPr>
        <p:sp>
          <p:nvSpPr>
            <p:cNvPr id="169" name="หัวข้อ">
              <a:extLst>
                <a:ext uri="{FF2B5EF4-FFF2-40B4-BE49-F238E27FC236}">
                  <a16:creationId xmlns:a16="http://schemas.microsoft.com/office/drawing/2014/main" id="{4EEB7179-8F3C-4482-9F4E-A877E534555E}"/>
                </a:ext>
              </a:extLst>
            </p:cNvPr>
            <p:cNvSpPr txBox="1"/>
            <p:nvPr/>
          </p:nvSpPr>
          <p:spPr>
            <a:xfrm>
              <a:off x="4807224" y="2171141"/>
              <a:ext cx="1640314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กิโลกรัม</a:t>
              </a:r>
            </a:p>
          </p:txBody>
        </p:sp>
        <p:sp>
          <p:nvSpPr>
            <p:cNvPr id="170" name="หัวข้อ">
              <a:extLst>
                <a:ext uri="{FF2B5EF4-FFF2-40B4-BE49-F238E27FC236}">
                  <a16:creationId xmlns:a16="http://schemas.microsoft.com/office/drawing/2014/main" id="{2106B0A2-4A89-432B-B27D-38DC9DDF1D5A}"/>
                </a:ext>
              </a:extLst>
            </p:cNvPr>
            <p:cNvSpPr txBox="1"/>
            <p:nvPr/>
          </p:nvSpPr>
          <p:spPr>
            <a:xfrm>
              <a:off x="6294643" y="2171141"/>
              <a:ext cx="189323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กรัม</a:t>
              </a:r>
            </a:p>
          </p:txBody>
        </p:sp>
      </p:grpSp>
      <p:sp>
        <p:nvSpPr>
          <p:cNvPr id="171" name="หัวข้อ">
            <a:extLst>
              <a:ext uri="{FF2B5EF4-FFF2-40B4-BE49-F238E27FC236}">
                <a16:creationId xmlns:a16="http://schemas.microsoft.com/office/drawing/2014/main" id="{EB9103DF-E94F-4FA0-9AEA-2AA572260DFB}"/>
              </a:ext>
            </a:extLst>
          </p:cNvPr>
          <p:cNvSpPr txBox="1"/>
          <p:nvPr/>
        </p:nvSpPr>
        <p:spPr>
          <a:xfrm>
            <a:off x="1461884" y="3986239"/>
            <a:ext cx="76917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E55C714C-42C5-4858-B567-A9528F61E6F4}"/>
              </a:ext>
            </a:extLst>
          </p:cNvPr>
          <p:cNvGrpSpPr/>
          <p:nvPr/>
        </p:nvGrpSpPr>
        <p:grpSpPr>
          <a:xfrm>
            <a:off x="1249520" y="4622640"/>
            <a:ext cx="3712129" cy="688641"/>
            <a:chOff x="1109808" y="3886356"/>
            <a:chExt cx="3712129" cy="688641"/>
          </a:xfrm>
        </p:grpSpPr>
        <p:sp>
          <p:nvSpPr>
            <p:cNvPr id="173" name="หัวข้อ">
              <a:extLst>
                <a:ext uri="{FF2B5EF4-FFF2-40B4-BE49-F238E27FC236}">
                  <a16:creationId xmlns:a16="http://schemas.microsoft.com/office/drawing/2014/main" id="{E62938C7-5A7D-4849-8329-FBF6A3BF6161}"/>
                </a:ext>
              </a:extLst>
            </p:cNvPr>
            <p:cNvSpPr txBox="1"/>
            <p:nvPr/>
          </p:nvSpPr>
          <p:spPr>
            <a:xfrm>
              <a:off x="1109808" y="3886356"/>
              <a:ext cx="1712426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5C17D5E7-24C0-4B53-9A2C-15D61DD2AD35}"/>
                </a:ext>
              </a:extLst>
            </p:cNvPr>
            <p:cNvGrpSpPr/>
            <p:nvPr/>
          </p:nvGrpSpPr>
          <p:grpSpPr>
            <a:xfrm>
              <a:off x="2229843" y="4501628"/>
              <a:ext cx="2592094" cy="73369"/>
              <a:chOff x="4893120" y="5509722"/>
              <a:chExt cx="2723421" cy="76985"/>
            </a:xfrm>
          </p:grpSpPr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1A9AB341-3323-4DAD-ADA6-987749370F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93120" y="5509722"/>
                <a:ext cx="272342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8D60AAE0-F8E6-4218-BB6D-209497DE2E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93120" y="5586707"/>
                <a:ext cx="272342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7" name="หัวข้อ">
            <a:extLst>
              <a:ext uri="{FF2B5EF4-FFF2-40B4-BE49-F238E27FC236}">
                <a16:creationId xmlns:a16="http://schemas.microsoft.com/office/drawing/2014/main" id="{93F0CA83-D10A-4D35-8438-40645FF817DE}"/>
              </a:ext>
            </a:extLst>
          </p:cNvPr>
          <p:cNvSpPr txBox="1"/>
          <p:nvPr/>
        </p:nvSpPr>
        <p:spPr>
          <a:xfrm>
            <a:off x="3513476" y="4625464"/>
            <a:ext cx="1190922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120</a:t>
            </a:r>
          </a:p>
        </p:txBody>
      </p:sp>
      <p:sp>
        <p:nvSpPr>
          <p:cNvPr id="178" name="หัวข้อ">
            <a:extLst>
              <a:ext uri="{FF2B5EF4-FFF2-40B4-BE49-F238E27FC236}">
                <a16:creationId xmlns:a16="http://schemas.microsoft.com/office/drawing/2014/main" id="{6FF3D816-67F7-4B04-B0B5-8E9AF26C88DB}"/>
              </a:ext>
            </a:extLst>
          </p:cNvPr>
          <p:cNvSpPr txBox="1"/>
          <p:nvPr/>
        </p:nvSpPr>
        <p:spPr>
          <a:xfrm>
            <a:off x="6391141" y="2064148"/>
            <a:ext cx="544251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1) หาผลหารในหน่วยกิโลกรัม</a:t>
            </a:r>
          </a:p>
        </p:txBody>
      </p:sp>
      <p:sp>
        <p:nvSpPr>
          <p:cNvPr id="179" name="หัวข้อ">
            <a:extLst>
              <a:ext uri="{FF2B5EF4-FFF2-40B4-BE49-F238E27FC236}">
                <a16:creationId xmlns:a16="http://schemas.microsoft.com/office/drawing/2014/main" id="{B696EF1D-E679-480F-9750-D99C51867D69}"/>
              </a:ext>
            </a:extLst>
          </p:cNvPr>
          <p:cNvSpPr txBox="1"/>
          <p:nvPr/>
        </p:nvSpPr>
        <p:spPr>
          <a:xfrm>
            <a:off x="6391141" y="5513271"/>
            <a:ext cx="544251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) หาผลหารในหน่วยกรัม</a:t>
            </a:r>
          </a:p>
        </p:txBody>
      </p:sp>
      <p:sp>
        <p:nvSpPr>
          <p:cNvPr id="180" name="หัวข้อ">
            <a:extLst>
              <a:ext uri="{FF2B5EF4-FFF2-40B4-BE49-F238E27FC236}">
                <a16:creationId xmlns:a16="http://schemas.microsoft.com/office/drawing/2014/main" id="{34AAA458-AC9F-47AE-9A74-BFF656D93096}"/>
              </a:ext>
            </a:extLst>
          </p:cNvPr>
          <p:cNvSpPr txBox="1"/>
          <p:nvPr/>
        </p:nvSpPr>
        <p:spPr>
          <a:xfrm>
            <a:off x="6744351" y="2562917"/>
            <a:ext cx="219417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28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ได้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81" name="หัวข้อ">
            <a:extLst>
              <a:ext uri="{FF2B5EF4-FFF2-40B4-BE49-F238E27FC236}">
                <a16:creationId xmlns:a16="http://schemas.microsoft.com/office/drawing/2014/main" id="{C723971F-8E59-476B-B5B0-35FD8C6939D0}"/>
              </a:ext>
            </a:extLst>
          </p:cNvPr>
          <p:cNvSpPr txBox="1"/>
          <p:nvPr/>
        </p:nvSpPr>
        <p:spPr>
          <a:xfrm>
            <a:off x="8122103" y="2562917"/>
            <a:ext cx="3118551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r>
              <a:rPr lang="en-US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เศษ 1 กิโลกรัม</a:t>
            </a:r>
          </a:p>
        </p:txBody>
      </p:sp>
      <p:sp>
        <p:nvSpPr>
          <p:cNvPr id="182" name="หัวข้อ">
            <a:extLst>
              <a:ext uri="{FF2B5EF4-FFF2-40B4-BE49-F238E27FC236}">
                <a16:creationId xmlns:a16="http://schemas.microsoft.com/office/drawing/2014/main" id="{68D805FB-2866-4560-99AA-DF8F9C2AB40C}"/>
              </a:ext>
            </a:extLst>
          </p:cNvPr>
          <p:cNvSpPr txBox="1"/>
          <p:nvPr/>
        </p:nvSpPr>
        <p:spPr>
          <a:xfrm>
            <a:off x="6744351" y="5986004"/>
            <a:ext cx="2490247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FF5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1,080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83" name="หัวข้อ">
            <a:extLst>
              <a:ext uri="{FF2B5EF4-FFF2-40B4-BE49-F238E27FC236}">
                <a16:creationId xmlns:a16="http://schemas.microsoft.com/office/drawing/2014/main" id="{F20087E2-E29B-4C10-A7D5-77ECBB5E5CE9}"/>
              </a:ext>
            </a:extLst>
          </p:cNvPr>
          <p:cNvSpPr txBox="1"/>
          <p:nvPr/>
        </p:nvSpPr>
        <p:spPr>
          <a:xfrm>
            <a:off x="8449321" y="5986004"/>
            <a:ext cx="2490246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120 กรัม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C2EE58DA-A228-4213-9280-9AB53FBCAA90}"/>
              </a:ext>
            </a:extLst>
          </p:cNvPr>
          <p:cNvGrpSpPr/>
          <p:nvPr/>
        </p:nvGrpSpPr>
        <p:grpSpPr>
          <a:xfrm>
            <a:off x="6320014" y="3107738"/>
            <a:ext cx="6502541" cy="1254777"/>
            <a:chOff x="5568815" y="3107738"/>
            <a:chExt cx="6502541" cy="1254777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B4D0EEFA-36D3-47C1-8DA6-57C740F165A8}"/>
                </a:ext>
              </a:extLst>
            </p:cNvPr>
            <p:cNvGrpSpPr/>
            <p:nvPr/>
          </p:nvGrpSpPr>
          <p:grpSpPr>
            <a:xfrm>
              <a:off x="5568815" y="3116036"/>
              <a:ext cx="5342650" cy="1246479"/>
              <a:chOff x="5568815" y="3116036"/>
              <a:chExt cx="5342650" cy="1246479"/>
            </a:xfrm>
          </p:grpSpPr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F6F0205C-FE88-49AC-9E5F-41D245046D41}"/>
                  </a:ext>
                </a:extLst>
              </p:cNvPr>
              <p:cNvSpPr/>
              <p:nvPr/>
            </p:nvSpPr>
            <p:spPr>
              <a:xfrm>
                <a:off x="5635491" y="3192236"/>
                <a:ext cx="5275974" cy="1170279"/>
              </a:xfrm>
              <a:custGeom>
                <a:avLst/>
                <a:gdLst>
                  <a:gd name="connsiteX0" fmla="*/ 0 w 5275974"/>
                  <a:gd name="connsiteY0" fmla="*/ 166472 h 1170279"/>
                  <a:gd name="connsiteX1" fmla="*/ 166472 w 5275974"/>
                  <a:gd name="connsiteY1" fmla="*/ 0 h 1170279"/>
                  <a:gd name="connsiteX2" fmla="*/ 685490 w 5275974"/>
                  <a:gd name="connsiteY2" fmla="*/ 0 h 1170279"/>
                  <a:gd name="connsiteX3" fmla="*/ 1253939 w 5275974"/>
                  <a:gd name="connsiteY3" fmla="*/ 0 h 1170279"/>
                  <a:gd name="connsiteX4" fmla="*/ 1921248 w 5275974"/>
                  <a:gd name="connsiteY4" fmla="*/ 0 h 1170279"/>
                  <a:gd name="connsiteX5" fmla="*/ 2588557 w 5275974"/>
                  <a:gd name="connsiteY5" fmla="*/ 0 h 1170279"/>
                  <a:gd name="connsiteX6" fmla="*/ 3255866 w 5275974"/>
                  <a:gd name="connsiteY6" fmla="*/ 0 h 1170279"/>
                  <a:gd name="connsiteX7" fmla="*/ 3923175 w 5275974"/>
                  <a:gd name="connsiteY7" fmla="*/ 0 h 1170279"/>
                  <a:gd name="connsiteX8" fmla="*/ 4442193 w 5275974"/>
                  <a:gd name="connsiteY8" fmla="*/ 0 h 1170279"/>
                  <a:gd name="connsiteX9" fmla="*/ 5109502 w 5275974"/>
                  <a:gd name="connsiteY9" fmla="*/ 0 h 1170279"/>
                  <a:gd name="connsiteX10" fmla="*/ 5275974 w 5275974"/>
                  <a:gd name="connsiteY10" fmla="*/ 166472 h 1170279"/>
                  <a:gd name="connsiteX11" fmla="*/ 5275974 w 5275974"/>
                  <a:gd name="connsiteY11" fmla="*/ 585140 h 1170279"/>
                  <a:gd name="connsiteX12" fmla="*/ 5275974 w 5275974"/>
                  <a:gd name="connsiteY12" fmla="*/ 1003807 h 1170279"/>
                  <a:gd name="connsiteX13" fmla="*/ 5109502 w 5275974"/>
                  <a:gd name="connsiteY13" fmla="*/ 1170279 h 1170279"/>
                  <a:gd name="connsiteX14" fmla="*/ 4541054 w 5275974"/>
                  <a:gd name="connsiteY14" fmla="*/ 1170279 h 1170279"/>
                  <a:gd name="connsiteX15" fmla="*/ 4022035 w 5275974"/>
                  <a:gd name="connsiteY15" fmla="*/ 1170279 h 1170279"/>
                  <a:gd name="connsiteX16" fmla="*/ 3503017 w 5275974"/>
                  <a:gd name="connsiteY16" fmla="*/ 1170279 h 1170279"/>
                  <a:gd name="connsiteX17" fmla="*/ 3033429 w 5275974"/>
                  <a:gd name="connsiteY17" fmla="*/ 1170279 h 1170279"/>
                  <a:gd name="connsiteX18" fmla="*/ 2366120 w 5275974"/>
                  <a:gd name="connsiteY18" fmla="*/ 1170279 h 1170279"/>
                  <a:gd name="connsiteX19" fmla="*/ 1847102 w 5275974"/>
                  <a:gd name="connsiteY19" fmla="*/ 1170279 h 1170279"/>
                  <a:gd name="connsiteX20" fmla="*/ 1278654 w 5275974"/>
                  <a:gd name="connsiteY20" fmla="*/ 1170279 h 1170279"/>
                  <a:gd name="connsiteX21" fmla="*/ 710205 w 5275974"/>
                  <a:gd name="connsiteY21" fmla="*/ 1170279 h 1170279"/>
                  <a:gd name="connsiteX22" fmla="*/ 166472 w 5275974"/>
                  <a:gd name="connsiteY22" fmla="*/ 1170279 h 1170279"/>
                  <a:gd name="connsiteX23" fmla="*/ 0 w 5275974"/>
                  <a:gd name="connsiteY23" fmla="*/ 1003807 h 1170279"/>
                  <a:gd name="connsiteX24" fmla="*/ 0 w 5275974"/>
                  <a:gd name="connsiteY24" fmla="*/ 576766 h 1170279"/>
                  <a:gd name="connsiteX25" fmla="*/ 0 w 5275974"/>
                  <a:gd name="connsiteY25" fmla="*/ 166472 h 1170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275974" h="1170279" fill="none" extrusionOk="0">
                    <a:moveTo>
                      <a:pt x="0" y="166472"/>
                    </a:moveTo>
                    <a:cubicBezTo>
                      <a:pt x="2995" y="62047"/>
                      <a:pt x="73250" y="21288"/>
                      <a:pt x="166472" y="0"/>
                    </a:cubicBezTo>
                    <a:cubicBezTo>
                      <a:pt x="337410" y="-23840"/>
                      <a:pt x="518018" y="-23983"/>
                      <a:pt x="685490" y="0"/>
                    </a:cubicBezTo>
                    <a:cubicBezTo>
                      <a:pt x="852962" y="23983"/>
                      <a:pt x="1082188" y="-8047"/>
                      <a:pt x="1253939" y="0"/>
                    </a:cubicBezTo>
                    <a:cubicBezTo>
                      <a:pt x="1425690" y="8047"/>
                      <a:pt x="1744084" y="17873"/>
                      <a:pt x="1921248" y="0"/>
                    </a:cubicBezTo>
                    <a:cubicBezTo>
                      <a:pt x="2098412" y="-17873"/>
                      <a:pt x="2263934" y="-32803"/>
                      <a:pt x="2588557" y="0"/>
                    </a:cubicBezTo>
                    <a:cubicBezTo>
                      <a:pt x="2913180" y="32803"/>
                      <a:pt x="3107015" y="-13234"/>
                      <a:pt x="3255866" y="0"/>
                    </a:cubicBezTo>
                    <a:cubicBezTo>
                      <a:pt x="3404717" y="13234"/>
                      <a:pt x="3642938" y="32699"/>
                      <a:pt x="3923175" y="0"/>
                    </a:cubicBezTo>
                    <a:cubicBezTo>
                      <a:pt x="4203412" y="-32699"/>
                      <a:pt x="4261125" y="-19738"/>
                      <a:pt x="4442193" y="0"/>
                    </a:cubicBezTo>
                    <a:cubicBezTo>
                      <a:pt x="4623261" y="19738"/>
                      <a:pt x="4818438" y="27985"/>
                      <a:pt x="5109502" y="0"/>
                    </a:cubicBezTo>
                    <a:cubicBezTo>
                      <a:pt x="5207490" y="14766"/>
                      <a:pt x="5274845" y="82159"/>
                      <a:pt x="5275974" y="166472"/>
                    </a:cubicBezTo>
                    <a:cubicBezTo>
                      <a:pt x="5280340" y="285690"/>
                      <a:pt x="5257505" y="416340"/>
                      <a:pt x="5275974" y="585140"/>
                    </a:cubicBezTo>
                    <a:cubicBezTo>
                      <a:pt x="5294443" y="753940"/>
                      <a:pt x="5293758" y="805414"/>
                      <a:pt x="5275974" y="1003807"/>
                    </a:cubicBezTo>
                    <a:cubicBezTo>
                      <a:pt x="5271738" y="1093222"/>
                      <a:pt x="5200768" y="1154492"/>
                      <a:pt x="5109502" y="1170279"/>
                    </a:cubicBezTo>
                    <a:cubicBezTo>
                      <a:pt x="4953246" y="1177470"/>
                      <a:pt x="4686207" y="1196958"/>
                      <a:pt x="4541054" y="1170279"/>
                    </a:cubicBezTo>
                    <a:cubicBezTo>
                      <a:pt x="4395901" y="1143600"/>
                      <a:pt x="4177826" y="1150746"/>
                      <a:pt x="4022035" y="1170279"/>
                    </a:cubicBezTo>
                    <a:cubicBezTo>
                      <a:pt x="3866244" y="1189812"/>
                      <a:pt x="3742102" y="1157399"/>
                      <a:pt x="3503017" y="1170279"/>
                    </a:cubicBezTo>
                    <a:cubicBezTo>
                      <a:pt x="3263932" y="1183159"/>
                      <a:pt x="3231941" y="1180145"/>
                      <a:pt x="3033429" y="1170279"/>
                    </a:cubicBezTo>
                    <a:cubicBezTo>
                      <a:pt x="2834917" y="1160413"/>
                      <a:pt x="2591334" y="1149362"/>
                      <a:pt x="2366120" y="1170279"/>
                    </a:cubicBezTo>
                    <a:cubicBezTo>
                      <a:pt x="2140906" y="1191196"/>
                      <a:pt x="2072350" y="1187451"/>
                      <a:pt x="1847102" y="1170279"/>
                    </a:cubicBezTo>
                    <a:cubicBezTo>
                      <a:pt x="1621854" y="1153107"/>
                      <a:pt x="1482093" y="1162643"/>
                      <a:pt x="1278654" y="1170279"/>
                    </a:cubicBezTo>
                    <a:cubicBezTo>
                      <a:pt x="1075215" y="1177915"/>
                      <a:pt x="957239" y="1161555"/>
                      <a:pt x="710205" y="1170279"/>
                    </a:cubicBezTo>
                    <a:cubicBezTo>
                      <a:pt x="463171" y="1179003"/>
                      <a:pt x="362949" y="1190870"/>
                      <a:pt x="166472" y="1170279"/>
                    </a:cubicBezTo>
                    <a:cubicBezTo>
                      <a:pt x="83300" y="1152439"/>
                      <a:pt x="-13656" y="1081113"/>
                      <a:pt x="0" y="1003807"/>
                    </a:cubicBezTo>
                    <a:cubicBezTo>
                      <a:pt x="-20089" y="808835"/>
                      <a:pt x="5138" y="720143"/>
                      <a:pt x="0" y="576766"/>
                    </a:cubicBezTo>
                    <a:cubicBezTo>
                      <a:pt x="-5138" y="433389"/>
                      <a:pt x="-12383" y="251804"/>
                      <a:pt x="0" y="166472"/>
                    </a:cubicBezTo>
                    <a:close/>
                  </a:path>
                  <a:path w="5275974" h="1170279" stroke="0" extrusionOk="0">
                    <a:moveTo>
                      <a:pt x="0" y="166472"/>
                    </a:moveTo>
                    <a:cubicBezTo>
                      <a:pt x="-11789" y="91872"/>
                      <a:pt x="83632" y="11658"/>
                      <a:pt x="166472" y="0"/>
                    </a:cubicBezTo>
                    <a:cubicBezTo>
                      <a:pt x="346640" y="2989"/>
                      <a:pt x="441771" y="10589"/>
                      <a:pt x="636060" y="0"/>
                    </a:cubicBezTo>
                    <a:cubicBezTo>
                      <a:pt x="830349" y="-10589"/>
                      <a:pt x="1120073" y="-16724"/>
                      <a:pt x="1253939" y="0"/>
                    </a:cubicBezTo>
                    <a:cubicBezTo>
                      <a:pt x="1387805" y="16724"/>
                      <a:pt x="1568609" y="-16062"/>
                      <a:pt x="1822387" y="0"/>
                    </a:cubicBezTo>
                    <a:cubicBezTo>
                      <a:pt x="2076165" y="16062"/>
                      <a:pt x="2277564" y="-32533"/>
                      <a:pt x="2539126" y="0"/>
                    </a:cubicBezTo>
                    <a:cubicBezTo>
                      <a:pt x="2800688" y="32533"/>
                      <a:pt x="2895872" y="-2975"/>
                      <a:pt x="3157005" y="0"/>
                    </a:cubicBezTo>
                    <a:cubicBezTo>
                      <a:pt x="3418138" y="2975"/>
                      <a:pt x="3719868" y="-33797"/>
                      <a:pt x="3873745" y="0"/>
                    </a:cubicBezTo>
                    <a:cubicBezTo>
                      <a:pt x="4027622" y="33797"/>
                      <a:pt x="4135737" y="411"/>
                      <a:pt x="4343332" y="0"/>
                    </a:cubicBezTo>
                    <a:cubicBezTo>
                      <a:pt x="4550927" y="-411"/>
                      <a:pt x="4952483" y="-33719"/>
                      <a:pt x="5109502" y="0"/>
                    </a:cubicBezTo>
                    <a:cubicBezTo>
                      <a:pt x="5205929" y="8051"/>
                      <a:pt x="5268018" y="95022"/>
                      <a:pt x="5275974" y="166472"/>
                    </a:cubicBezTo>
                    <a:cubicBezTo>
                      <a:pt x="5284567" y="362039"/>
                      <a:pt x="5262770" y="427150"/>
                      <a:pt x="5275974" y="560019"/>
                    </a:cubicBezTo>
                    <a:cubicBezTo>
                      <a:pt x="5289178" y="692888"/>
                      <a:pt x="5260857" y="848574"/>
                      <a:pt x="5275974" y="1003807"/>
                    </a:cubicBezTo>
                    <a:cubicBezTo>
                      <a:pt x="5265840" y="1077616"/>
                      <a:pt x="5205846" y="1164464"/>
                      <a:pt x="5109502" y="1170279"/>
                    </a:cubicBezTo>
                    <a:cubicBezTo>
                      <a:pt x="4982545" y="1163474"/>
                      <a:pt x="4664505" y="1176537"/>
                      <a:pt x="4541054" y="1170279"/>
                    </a:cubicBezTo>
                    <a:cubicBezTo>
                      <a:pt x="4417603" y="1164021"/>
                      <a:pt x="4062369" y="1156080"/>
                      <a:pt x="3824314" y="1170279"/>
                    </a:cubicBezTo>
                    <a:cubicBezTo>
                      <a:pt x="3586259" y="1184478"/>
                      <a:pt x="3460079" y="1192566"/>
                      <a:pt x="3107575" y="1170279"/>
                    </a:cubicBezTo>
                    <a:cubicBezTo>
                      <a:pt x="2755071" y="1147992"/>
                      <a:pt x="2706853" y="1189299"/>
                      <a:pt x="2588557" y="1170279"/>
                    </a:cubicBezTo>
                    <a:cubicBezTo>
                      <a:pt x="2470261" y="1151259"/>
                      <a:pt x="2251825" y="1177735"/>
                      <a:pt x="2020108" y="1170279"/>
                    </a:cubicBezTo>
                    <a:cubicBezTo>
                      <a:pt x="1788391" y="1162823"/>
                      <a:pt x="1762704" y="1160501"/>
                      <a:pt x="1550520" y="1170279"/>
                    </a:cubicBezTo>
                    <a:cubicBezTo>
                      <a:pt x="1338336" y="1180057"/>
                      <a:pt x="1224447" y="1155235"/>
                      <a:pt x="1031502" y="1170279"/>
                    </a:cubicBezTo>
                    <a:cubicBezTo>
                      <a:pt x="838557" y="1185323"/>
                      <a:pt x="371848" y="1212064"/>
                      <a:pt x="166472" y="1170279"/>
                    </a:cubicBezTo>
                    <a:cubicBezTo>
                      <a:pt x="80218" y="1180956"/>
                      <a:pt x="35" y="1093050"/>
                      <a:pt x="0" y="1003807"/>
                    </a:cubicBezTo>
                    <a:cubicBezTo>
                      <a:pt x="4466" y="815596"/>
                      <a:pt x="-16496" y="726600"/>
                      <a:pt x="0" y="585140"/>
                    </a:cubicBezTo>
                    <a:cubicBezTo>
                      <a:pt x="16496" y="443680"/>
                      <a:pt x="-15902" y="253208"/>
                      <a:pt x="0" y="16647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  <a:extLst>
                  <a:ext uri="{C807C97D-BFC1-408E-A445-0C87EB9F89A2}">
                    <ask:lineSketchStyleProps xmlns:ask="http://schemas.microsoft.com/office/drawing/2018/sketchyshapes" sd="736960117">
                      <a:prstGeom prst="roundRect">
                        <a:avLst>
                          <a:gd name="adj" fmla="val 1422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188" name="Rectangle: Rounded Corners 187">
                <a:extLst>
                  <a:ext uri="{FF2B5EF4-FFF2-40B4-BE49-F238E27FC236}">
                    <a16:creationId xmlns:a16="http://schemas.microsoft.com/office/drawing/2014/main" id="{F3DAB843-3866-4BAB-992C-EE268979EF9B}"/>
                  </a:ext>
                </a:extLst>
              </p:cNvPr>
              <p:cNvSpPr/>
              <p:nvPr/>
            </p:nvSpPr>
            <p:spPr>
              <a:xfrm>
                <a:off x="5568815" y="3116036"/>
                <a:ext cx="5275973" cy="1170279"/>
              </a:xfrm>
              <a:custGeom>
                <a:avLst/>
                <a:gdLst>
                  <a:gd name="connsiteX0" fmla="*/ 0 w 5275973"/>
                  <a:gd name="connsiteY0" fmla="*/ 195050 h 1170279"/>
                  <a:gd name="connsiteX1" fmla="*/ 195050 w 5275973"/>
                  <a:gd name="connsiteY1" fmla="*/ 0 h 1170279"/>
                  <a:gd name="connsiteX2" fmla="*/ 990749 w 5275973"/>
                  <a:gd name="connsiteY2" fmla="*/ 0 h 1170279"/>
                  <a:gd name="connsiteX3" fmla="*/ 1786449 w 5275973"/>
                  <a:gd name="connsiteY3" fmla="*/ 0 h 1170279"/>
                  <a:gd name="connsiteX4" fmla="*/ 2386713 w 5275973"/>
                  <a:gd name="connsiteY4" fmla="*/ 0 h 1170279"/>
                  <a:gd name="connsiteX5" fmla="*/ 3035836 w 5275973"/>
                  <a:gd name="connsiteY5" fmla="*/ 0 h 1170279"/>
                  <a:gd name="connsiteX6" fmla="*/ 3782677 w 5275973"/>
                  <a:gd name="connsiteY6" fmla="*/ 0 h 1170279"/>
                  <a:gd name="connsiteX7" fmla="*/ 5080923 w 5275973"/>
                  <a:gd name="connsiteY7" fmla="*/ 0 h 1170279"/>
                  <a:gd name="connsiteX8" fmla="*/ 5275973 w 5275973"/>
                  <a:gd name="connsiteY8" fmla="*/ 195050 h 1170279"/>
                  <a:gd name="connsiteX9" fmla="*/ 5275973 w 5275973"/>
                  <a:gd name="connsiteY9" fmla="*/ 561734 h 1170279"/>
                  <a:gd name="connsiteX10" fmla="*/ 5275973 w 5275973"/>
                  <a:gd name="connsiteY10" fmla="*/ 975229 h 1170279"/>
                  <a:gd name="connsiteX11" fmla="*/ 5080923 w 5275973"/>
                  <a:gd name="connsiteY11" fmla="*/ 1170279 h 1170279"/>
                  <a:gd name="connsiteX12" fmla="*/ 4382941 w 5275973"/>
                  <a:gd name="connsiteY12" fmla="*/ 1170279 h 1170279"/>
                  <a:gd name="connsiteX13" fmla="*/ 3636101 w 5275973"/>
                  <a:gd name="connsiteY13" fmla="*/ 1170279 h 1170279"/>
                  <a:gd name="connsiteX14" fmla="*/ 2889260 w 5275973"/>
                  <a:gd name="connsiteY14" fmla="*/ 1170279 h 1170279"/>
                  <a:gd name="connsiteX15" fmla="*/ 2337854 w 5275973"/>
                  <a:gd name="connsiteY15" fmla="*/ 1170279 h 1170279"/>
                  <a:gd name="connsiteX16" fmla="*/ 1737590 w 5275973"/>
                  <a:gd name="connsiteY16" fmla="*/ 1170279 h 1170279"/>
                  <a:gd name="connsiteX17" fmla="*/ 1137326 w 5275973"/>
                  <a:gd name="connsiteY17" fmla="*/ 1170279 h 1170279"/>
                  <a:gd name="connsiteX18" fmla="*/ 195050 w 5275973"/>
                  <a:gd name="connsiteY18" fmla="*/ 1170279 h 1170279"/>
                  <a:gd name="connsiteX19" fmla="*/ 0 w 5275973"/>
                  <a:gd name="connsiteY19" fmla="*/ 975229 h 1170279"/>
                  <a:gd name="connsiteX20" fmla="*/ 0 w 5275973"/>
                  <a:gd name="connsiteY20" fmla="*/ 585140 h 1170279"/>
                  <a:gd name="connsiteX21" fmla="*/ 0 w 5275973"/>
                  <a:gd name="connsiteY21" fmla="*/ 195050 h 1170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275973" h="1170279" fill="none" extrusionOk="0">
                    <a:moveTo>
                      <a:pt x="0" y="195050"/>
                    </a:moveTo>
                    <a:cubicBezTo>
                      <a:pt x="-5007" y="88854"/>
                      <a:pt x="107041" y="2308"/>
                      <a:pt x="195050" y="0"/>
                    </a:cubicBezTo>
                    <a:cubicBezTo>
                      <a:pt x="437187" y="31260"/>
                      <a:pt x="719611" y="-17445"/>
                      <a:pt x="990749" y="0"/>
                    </a:cubicBezTo>
                    <a:cubicBezTo>
                      <a:pt x="1261887" y="17445"/>
                      <a:pt x="1607265" y="-8429"/>
                      <a:pt x="1786449" y="0"/>
                    </a:cubicBezTo>
                    <a:cubicBezTo>
                      <a:pt x="1965633" y="8429"/>
                      <a:pt x="2103767" y="28871"/>
                      <a:pt x="2386713" y="0"/>
                    </a:cubicBezTo>
                    <a:cubicBezTo>
                      <a:pt x="2669659" y="-28871"/>
                      <a:pt x="2870985" y="-8665"/>
                      <a:pt x="3035836" y="0"/>
                    </a:cubicBezTo>
                    <a:cubicBezTo>
                      <a:pt x="3200687" y="8665"/>
                      <a:pt x="3410008" y="-9954"/>
                      <a:pt x="3782677" y="0"/>
                    </a:cubicBezTo>
                    <a:cubicBezTo>
                      <a:pt x="4155346" y="9954"/>
                      <a:pt x="4789305" y="32904"/>
                      <a:pt x="5080923" y="0"/>
                    </a:cubicBezTo>
                    <a:cubicBezTo>
                      <a:pt x="5188956" y="10967"/>
                      <a:pt x="5263212" y="102673"/>
                      <a:pt x="5275973" y="195050"/>
                    </a:cubicBezTo>
                    <a:cubicBezTo>
                      <a:pt x="5274209" y="280399"/>
                      <a:pt x="5292805" y="380667"/>
                      <a:pt x="5275973" y="561734"/>
                    </a:cubicBezTo>
                    <a:cubicBezTo>
                      <a:pt x="5259141" y="742801"/>
                      <a:pt x="5293656" y="884680"/>
                      <a:pt x="5275973" y="975229"/>
                    </a:cubicBezTo>
                    <a:cubicBezTo>
                      <a:pt x="5285261" y="1105630"/>
                      <a:pt x="5187100" y="1180725"/>
                      <a:pt x="5080923" y="1170279"/>
                    </a:cubicBezTo>
                    <a:cubicBezTo>
                      <a:pt x="4799090" y="1176256"/>
                      <a:pt x="4540341" y="1168356"/>
                      <a:pt x="4382941" y="1170279"/>
                    </a:cubicBezTo>
                    <a:cubicBezTo>
                      <a:pt x="4225541" y="1172202"/>
                      <a:pt x="3963237" y="1179895"/>
                      <a:pt x="3636101" y="1170279"/>
                    </a:cubicBezTo>
                    <a:cubicBezTo>
                      <a:pt x="3308965" y="1160663"/>
                      <a:pt x="3199976" y="1139363"/>
                      <a:pt x="2889260" y="1170279"/>
                    </a:cubicBezTo>
                    <a:cubicBezTo>
                      <a:pt x="2578544" y="1201195"/>
                      <a:pt x="2571729" y="1161178"/>
                      <a:pt x="2337854" y="1170279"/>
                    </a:cubicBezTo>
                    <a:cubicBezTo>
                      <a:pt x="2103979" y="1179380"/>
                      <a:pt x="2024668" y="1164054"/>
                      <a:pt x="1737590" y="1170279"/>
                    </a:cubicBezTo>
                    <a:cubicBezTo>
                      <a:pt x="1450512" y="1176504"/>
                      <a:pt x="1343880" y="1193841"/>
                      <a:pt x="1137326" y="1170279"/>
                    </a:cubicBezTo>
                    <a:cubicBezTo>
                      <a:pt x="930772" y="1146717"/>
                      <a:pt x="605001" y="1152251"/>
                      <a:pt x="195050" y="1170279"/>
                    </a:cubicBezTo>
                    <a:cubicBezTo>
                      <a:pt x="100668" y="1163959"/>
                      <a:pt x="-1360" y="1094128"/>
                      <a:pt x="0" y="975229"/>
                    </a:cubicBezTo>
                    <a:cubicBezTo>
                      <a:pt x="-12984" y="781896"/>
                      <a:pt x="1585" y="695918"/>
                      <a:pt x="0" y="585140"/>
                    </a:cubicBezTo>
                    <a:cubicBezTo>
                      <a:pt x="-1585" y="474362"/>
                      <a:pt x="8534" y="325069"/>
                      <a:pt x="0" y="195050"/>
                    </a:cubicBezTo>
                    <a:close/>
                  </a:path>
                  <a:path w="5275973" h="1170279" stroke="0" extrusionOk="0">
                    <a:moveTo>
                      <a:pt x="0" y="195050"/>
                    </a:moveTo>
                    <a:cubicBezTo>
                      <a:pt x="-8396" y="99677"/>
                      <a:pt x="103807" y="21112"/>
                      <a:pt x="195050" y="0"/>
                    </a:cubicBezTo>
                    <a:cubicBezTo>
                      <a:pt x="418817" y="4403"/>
                      <a:pt x="485865" y="8028"/>
                      <a:pt x="746456" y="0"/>
                    </a:cubicBezTo>
                    <a:cubicBezTo>
                      <a:pt x="1007047" y="-8028"/>
                      <a:pt x="1231595" y="14335"/>
                      <a:pt x="1444438" y="0"/>
                    </a:cubicBezTo>
                    <a:cubicBezTo>
                      <a:pt x="1657281" y="-14335"/>
                      <a:pt x="1947735" y="-16004"/>
                      <a:pt x="2093561" y="0"/>
                    </a:cubicBezTo>
                    <a:cubicBezTo>
                      <a:pt x="2239387" y="16004"/>
                      <a:pt x="2597492" y="-23282"/>
                      <a:pt x="2889260" y="0"/>
                    </a:cubicBezTo>
                    <a:cubicBezTo>
                      <a:pt x="3181028" y="23282"/>
                      <a:pt x="3278071" y="-13448"/>
                      <a:pt x="3587242" y="0"/>
                    </a:cubicBezTo>
                    <a:cubicBezTo>
                      <a:pt x="3896413" y="13448"/>
                      <a:pt x="3992158" y="-33643"/>
                      <a:pt x="4382941" y="0"/>
                    </a:cubicBezTo>
                    <a:cubicBezTo>
                      <a:pt x="4773724" y="33643"/>
                      <a:pt x="4792119" y="-14832"/>
                      <a:pt x="5080923" y="0"/>
                    </a:cubicBezTo>
                    <a:cubicBezTo>
                      <a:pt x="5189165" y="-10255"/>
                      <a:pt x="5276260" y="70068"/>
                      <a:pt x="5275973" y="195050"/>
                    </a:cubicBezTo>
                    <a:cubicBezTo>
                      <a:pt x="5273868" y="375445"/>
                      <a:pt x="5265022" y="483427"/>
                      <a:pt x="5275973" y="569536"/>
                    </a:cubicBezTo>
                    <a:cubicBezTo>
                      <a:pt x="5286924" y="655645"/>
                      <a:pt x="5282468" y="822788"/>
                      <a:pt x="5275973" y="975229"/>
                    </a:cubicBezTo>
                    <a:cubicBezTo>
                      <a:pt x="5274758" y="1097078"/>
                      <a:pt x="5197219" y="1170449"/>
                      <a:pt x="5080923" y="1170279"/>
                    </a:cubicBezTo>
                    <a:cubicBezTo>
                      <a:pt x="4921821" y="1178489"/>
                      <a:pt x="4578407" y="1199122"/>
                      <a:pt x="4431800" y="1170279"/>
                    </a:cubicBezTo>
                    <a:cubicBezTo>
                      <a:pt x="4285193" y="1141436"/>
                      <a:pt x="4143806" y="1169331"/>
                      <a:pt x="3880394" y="1170279"/>
                    </a:cubicBezTo>
                    <a:cubicBezTo>
                      <a:pt x="3616982" y="1171227"/>
                      <a:pt x="3377437" y="1207178"/>
                      <a:pt x="3084695" y="1170279"/>
                    </a:cubicBezTo>
                    <a:cubicBezTo>
                      <a:pt x="2791953" y="1133380"/>
                      <a:pt x="2684125" y="1146101"/>
                      <a:pt x="2288996" y="1170279"/>
                    </a:cubicBezTo>
                    <a:cubicBezTo>
                      <a:pt x="1893867" y="1194457"/>
                      <a:pt x="1839544" y="1196753"/>
                      <a:pt x="1688731" y="1170279"/>
                    </a:cubicBezTo>
                    <a:cubicBezTo>
                      <a:pt x="1537918" y="1143805"/>
                      <a:pt x="1284840" y="1148407"/>
                      <a:pt x="1039608" y="1170279"/>
                    </a:cubicBezTo>
                    <a:cubicBezTo>
                      <a:pt x="794376" y="1192151"/>
                      <a:pt x="430031" y="1204615"/>
                      <a:pt x="195050" y="1170279"/>
                    </a:cubicBezTo>
                    <a:cubicBezTo>
                      <a:pt x="97707" y="1171761"/>
                      <a:pt x="-16499" y="1069529"/>
                      <a:pt x="0" y="975229"/>
                    </a:cubicBezTo>
                    <a:cubicBezTo>
                      <a:pt x="16755" y="847910"/>
                      <a:pt x="9758" y="669428"/>
                      <a:pt x="0" y="569536"/>
                    </a:cubicBezTo>
                    <a:cubicBezTo>
                      <a:pt x="-9758" y="469644"/>
                      <a:pt x="7719" y="345834"/>
                      <a:pt x="0" y="195050"/>
                    </a:cubicBezTo>
                    <a:close/>
                  </a:path>
                </a:pathLst>
              </a:custGeom>
              <a:solidFill>
                <a:srgbClr val="FAB4A1"/>
              </a:solidFill>
              <a:ln>
                <a:noFill/>
                <a:extLst>
                  <a:ext uri="{C807C97D-BFC1-408E-A445-0C87EB9F89A2}">
                    <ask:lineSketchStyleProps xmlns:ask="http://schemas.microsoft.com/office/drawing/2018/sketchyshapes" sd="736960117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186" name="หัวข้อ">
              <a:extLst>
                <a:ext uri="{FF2B5EF4-FFF2-40B4-BE49-F238E27FC236}">
                  <a16:creationId xmlns:a16="http://schemas.microsoft.com/office/drawing/2014/main" id="{439C4FDC-5258-4634-A2E7-791EDE50C4DE}"/>
                </a:ext>
              </a:extLst>
            </p:cNvPr>
            <p:cNvSpPr txBox="1"/>
            <p:nvPr/>
          </p:nvSpPr>
          <p:spPr>
            <a:xfrm>
              <a:off x="5747450" y="3107738"/>
              <a:ext cx="6323906" cy="109260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เศษที่ได้จากการหารในหน่วยกิโลกรัม </a:t>
              </a:r>
            </a:p>
            <a:p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คือ 1 กิโลกรัม หรือ ............. กรัม</a:t>
              </a:r>
            </a:p>
          </p:txBody>
        </p:sp>
      </p:grpSp>
      <p:sp>
        <p:nvSpPr>
          <p:cNvPr id="189" name="หัวข้อ">
            <a:extLst>
              <a:ext uri="{FF2B5EF4-FFF2-40B4-BE49-F238E27FC236}">
                <a16:creationId xmlns:a16="http://schemas.microsoft.com/office/drawing/2014/main" id="{82DB4CFB-AB42-469E-8D54-D414C6858AC6}"/>
              </a:ext>
            </a:extLst>
          </p:cNvPr>
          <p:cNvSpPr txBox="1"/>
          <p:nvPr/>
        </p:nvSpPr>
        <p:spPr>
          <a:xfrm>
            <a:off x="8938523" y="3604599"/>
            <a:ext cx="1301957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1,000</a:t>
            </a:r>
          </a:p>
        </p:txBody>
      </p:sp>
      <p:sp>
        <p:nvSpPr>
          <p:cNvPr id="190" name="หัวข้อ">
            <a:extLst>
              <a:ext uri="{FF2B5EF4-FFF2-40B4-BE49-F238E27FC236}">
                <a16:creationId xmlns:a16="http://schemas.microsoft.com/office/drawing/2014/main" id="{66574D70-C79C-433F-80B4-FB4977073B5A}"/>
              </a:ext>
            </a:extLst>
          </p:cNvPr>
          <p:cNvSpPr txBox="1"/>
          <p:nvPr/>
        </p:nvSpPr>
        <p:spPr>
          <a:xfrm>
            <a:off x="6744351" y="4280939"/>
            <a:ext cx="5420045" cy="62581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นำไปรวมกับตัวตั้งในหน่วยกรัม</a:t>
            </a:r>
          </a:p>
        </p:txBody>
      </p:sp>
      <p:sp>
        <p:nvSpPr>
          <p:cNvPr id="191" name="หัวข้อ">
            <a:extLst>
              <a:ext uri="{FF2B5EF4-FFF2-40B4-BE49-F238E27FC236}">
                <a16:creationId xmlns:a16="http://schemas.microsoft.com/office/drawing/2014/main" id="{935A3962-E566-4BA3-8BEE-27348D694608}"/>
              </a:ext>
            </a:extLst>
          </p:cNvPr>
          <p:cNvSpPr txBox="1"/>
          <p:nvPr/>
        </p:nvSpPr>
        <p:spPr>
          <a:xfrm>
            <a:off x="6744351" y="4897624"/>
            <a:ext cx="125333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จะได้ </a:t>
            </a:r>
          </a:p>
        </p:txBody>
      </p:sp>
      <p:sp>
        <p:nvSpPr>
          <p:cNvPr id="192" name="หัวข้อ">
            <a:extLst>
              <a:ext uri="{FF2B5EF4-FFF2-40B4-BE49-F238E27FC236}">
                <a16:creationId xmlns:a16="http://schemas.microsoft.com/office/drawing/2014/main" id="{6A09E534-5BEE-410C-8E93-621675F8FA8E}"/>
              </a:ext>
            </a:extLst>
          </p:cNvPr>
          <p:cNvSpPr txBox="1"/>
          <p:nvPr/>
        </p:nvSpPr>
        <p:spPr>
          <a:xfrm>
            <a:off x="7580199" y="4897624"/>
            <a:ext cx="298132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1,000 + 80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93" name="หัวข้อ">
            <a:extLst>
              <a:ext uri="{FF2B5EF4-FFF2-40B4-BE49-F238E27FC236}">
                <a16:creationId xmlns:a16="http://schemas.microsoft.com/office/drawing/2014/main" id="{EDCDC8B4-A3BE-44DB-911A-C92A35FE58C7}"/>
              </a:ext>
            </a:extLst>
          </p:cNvPr>
          <p:cNvSpPr txBox="1"/>
          <p:nvPr/>
        </p:nvSpPr>
        <p:spPr>
          <a:xfrm>
            <a:off x="9485748" y="4897624"/>
            <a:ext cx="228836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1,080 กรัม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7245834D-FF3C-426E-805C-CD39F9E9882D}"/>
              </a:ext>
            </a:extLst>
          </p:cNvPr>
          <p:cNvCxnSpPr>
            <a:cxnSpLocks/>
            <a:endCxn id="167" idx="3"/>
          </p:cNvCxnSpPr>
          <p:nvPr/>
        </p:nvCxnSpPr>
        <p:spPr>
          <a:xfrm flipV="1">
            <a:off x="4122870" y="4319663"/>
            <a:ext cx="571781" cy="1528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5" name="หัวข้อ">
            <a:extLst>
              <a:ext uri="{FF2B5EF4-FFF2-40B4-BE49-F238E27FC236}">
                <a16:creationId xmlns:a16="http://schemas.microsoft.com/office/drawing/2014/main" id="{CA55DD5E-B0F3-4170-9114-7FF8DC58F2B0}"/>
              </a:ext>
            </a:extLst>
          </p:cNvPr>
          <p:cNvSpPr txBox="1"/>
          <p:nvPr/>
        </p:nvSpPr>
        <p:spPr>
          <a:xfrm>
            <a:off x="3670572" y="3669114"/>
            <a:ext cx="130568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125</a:t>
            </a:r>
          </a:p>
        </p:txBody>
      </p: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3E45FDD7-794D-4DCD-83F7-5EF48BAD9F94}"/>
              </a:ext>
            </a:extLst>
          </p:cNvPr>
          <p:cNvGrpSpPr/>
          <p:nvPr/>
        </p:nvGrpSpPr>
        <p:grpSpPr>
          <a:xfrm>
            <a:off x="528645" y="1920869"/>
            <a:ext cx="936000" cy="523220"/>
            <a:chOff x="1071532" y="3038331"/>
            <a:chExt cx="1056082" cy="523220"/>
          </a:xfrm>
        </p:grpSpPr>
        <p:sp>
          <p:nvSpPr>
            <p:cNvPr id="197" name="หัวข้อ">
              <a:extLst>
                <a:ext uri="{FF2B5EF4-FFF2-40B4-BE49-F238E27FC236}">
                  <a16:creationId xmlns:a16="http://schemas.microsoft.com/office/drawing/2014/main" id="{1DE27191-DBB4-467A-BEBD-3833AF749992}"/>
                </a:ext>
              </a:extLst>
            </p:cNvPr>
            <p:cNvSpPr txBox="1"/>
            <p:nvPr/>
          </p:nvSpPr>
          <p:spPr>
            <a:xfrm>
              <a:off x="1071532" y="3038331"/>
              <a:ext cx="105608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D5C1906D-AAF7-4EFF-AD7A-1E2476D98C76}"/>
                </a:ext>
              </a:extLst>
            </p:cNvPr>
            <p:cNvGrpSpPr/>
            <p:nvPr/>
          </p:nvGrpSpPr>
          <p:grpSpPr>
            <a:xfrm>
              <a:off x="1140174" y="3488205"/>
              <a:ext cx="864000" cy="54000"/>
              <a:chOff x="7144755" y="5591532"/>
              <a:chExt cx="2700000" cy="76985"/>
            </a:xfrm>
          </p:grpSpPr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4C60BD68-49AA-4688-9F8B-735D7DCD70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5261225F-69FE-427B-AA30-4E495F063C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03B6595-63C5-449C-8C52-616BFE82D711}"/>
              </a:ext>
            </a:extLst>
          </p:cNvPr>
          <p:cNvGrpSpPr/>
          <p:nvPr/>
        </p:nvGrpSpPr>
        <p:grpSpPr>
          <a:xfrm>
            <a:off x="253658" y="153201"/>
            <a:ext cx="10360327" cy="1355559"/>
            <a:chOff x="253658" y="153201"/>
            <a:chExt cx="10360327" cy="1355559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0BCEBBE-F9DD-47A4-9FE2-48B661364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031" y="251246"/>
              <a:ext cx="9782460" cy="1257514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9A449FAA-5285-4B21-83B7-073BA578E7E2}"/>
                </a:ext>
              </a:extLst>
            </p:cNvPr>
            <p:cNvGrpSpPr/>
            <p:nvPr/>
          </p:nvGrpSpPr>
          <p:grpSpPr>
            <a:xfrm>
              <a:off x="253658" y="153201"/>
              <a:ext cx="1146415" cy="1147392"/>
              <a:chOff x="678134" y="2502124"/>
              <a:chExt cx="1146415" cy="1147392"/>
            </a:xfrm>
          </p:grpSpPr>
          <p:pic>
            <p:nvPicPr>
              <p:cNvPr id="68" name="Graphic 67">
                <a:extLst>
                  <a:ext uri="{FF2B5EF4-FFF2-40B4-BE49-F238E27FC236}">
                    <a16:creationId xmlns:a16="http://schemas.microsoft.com/office/drawing/2014/main" id="{C77B2E6F-B9D7-4B6A-A358-08C1F9B8A2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69" name="หัวข้อ">
                <a:extLst>
                  <a:ext uri="{FF2B5EF4-FFF2-40B4-BE49-F238E27FC236}">
                    <a16:creationId xmlns:a16="http://schemas.microsoft.com/office/drawing/2014/main" id="{EA43CBA1-0AC0-48F9-98D4-3C99426046CF}"/>
                  </a:ext>
                </a:extLst>
              </p:cNvPr>
              <p:cNvSpPr txBox="1"/>
              <p:nvPr/>
            </p:nvSpPr>
            <p:spPr>
              <a:xfrm>
                <a:off x="974075" y="250212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5</a:t>
                </a:r>
              </a:p>
            </p:txBody>
          </p:sp>
        </p:grpSp>
        <p:sp>
          <p:nvSpPr>
            <p:cNvPr id="67" name="หัวข้อ">
              <a:extLst>
                <a:ext uri="{FF2B5EF4-FFF2-40B4-BE49-F238E27FC236}">
                  <a16:creationId xmlns:a16="http://schemas.microsoft.com/office/drawing/2014/main" id="{F377A1F1-77B8-45F3-BDF7-C4C16FB9A7FF}"/>
                </a:ext>
              </a:extLst>
            </p:cNvPr>
            <p:cNvSpPr txBox="1"/>
            <p:nvPr/>
          </p:nvSpPr>
          <p:spPr>
            <a:xfrm>
              <a:off x="1464645" y="373680"/>
              <a:ext cx="9149340" cy="101822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ป่านมีเกลือ 28 กิโลกรัม 80 กรัม แบ่งใส่ถุง 9 ถุง ถุงละเท่า ๆ กัน</a:t>
              </a:r>
            </a:p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ป่านแบ่งเกลือถุงละเท่าไร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400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7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159" grpId="0" animBg="1"/>
      <p:bldP spid="159" grpId="1" animBg="1"/>
      <p:bldP spid="160" grpId="0" animBg="1"/>
      <p:bldP spid="160" grpId="1" animBg="1"/>
      <p:bldP spid="161" grpId="0" animBg="1"/>
      <p:bldP spid="162" grpId="0" animBg="1"/>
      <p:bldP spid="163" grpId="0"/>
      <p:bldP spid="164" grpId="0"/>
      <p:bldP spid="171" grpId="0"/>
      <p:bldP spid="177" grpId="0"/>
      <p:bldP spid="178" grpId="0"/>
      <p:bldP spid="179" grpId="0"/>
      <p:bldP spid="180" grpId="0"/>
      <p:bldP spid="181" grpId="0"/>
      <p:bldP spid="182" grpId="0"/>
      <p:bldP spid="183" grpId="0"/>
      <p:bldP spid="189" grpId="0"/>
      <p:bldP spid="190" grpId="0"/>
      <p:bldP spid="191" grpId="0"/>
      <p:bldP spid="192" grpId="0"/>
      <p:bldP spid="193" grpId="0"/>
      <p:bldP spid="195" grpId="0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77858"/>
            <a:ext cx="11493661" cy="2038078"/>
          </a:xfrm>
          <a:prstGeom prst="roundRect">
            <a:avLst>
              <a:gd name="adj" fmla="val 10850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91B9C5-B140-4A49-9B24-01C8839128BE}"/>
              </a:ext>
            </a:extLst>
          </p:cNvPr>
          <p:cNvGrpSpPr/>
          <p:nvPr/>
        </p:nvGrpSpPr>
        <p:grpSpPr>
          <a:xfrm>
            <a:off x="1086765" y="1937915"/>
            <a:ext cx="1804792" cy="574379"/>
            <a:chOff x="699796" y="3227654"/>
            <a:chExt cx="1865603" cy="5743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6CE278-1348-4DF9-9757-50DA47C7A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CC1D1C-36FF-4967-8228-2144562053B7}"/>
                </a:ext>
              </a:extLst>
            </p:cNvPr>
            <p:cNvSpPr txBox="1"/>
            <p:nvPr/>
          </p:nvSpPr>
          <p:spPr>
            <a:xfrm>
              <a:off x="735354" y="3278813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CBACD38-6415-4DF8-83F2-AEB6ADB3B1D3}"/>
              </a:ext>
            </a:extLst>
          </p:cNvPr>
          <p:cNvSpPr txBox="1"/>
          <p:nvPr/>
        </p:nvSpPr>
        <p:spPr>
          <a:xfrm>
            <a:off x="2914759" y="1993433"/>
            <a:ext cx="6960761" cy="10182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ซื้อปลาจากชาวประมง 5 ครั้ง ครั้งละเท่า ๆ กัน</a:t>
            </a:r>
          </a:p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รวมเป็นทั้งหมด 16 ตัน 100 กิโลกรัม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19532A-8154-4DCB-9ABC-7B55AEF955C8}"/>
              </a:ext>
            </a:extLst>
          </p:cNvPr>
          <p:cNvGrpSpPr/>
          <p:nvPr/>
        </p:nvGrpSpPr>
        <p:grpSpPr>
          <a:xfrm>
            <a:off x="1086765" y="3064023"/>
            <a:ext cx="1804792" cy="571331"/>
            <a:chOff x="699796" y="3227654"/>
            <a:chExt cx="1865603" cy="5713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2D2869-CE18-4BF3-80AD-69349B671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CB8FF1-9832-4CF6-8ED4-A308314CC1C2}"/>
                </a:ext>
              </a:extLst>
            </p:cNvPr>
            <p:cNvSpPr txBox="1"/>
            <p:nvPr/>
          </p:nvSpPr>
          <p:spPr>
            <a:xfrm>
              <a:off x="735354" y="3275765"/>
              <a:ext cx="18300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  <a:endParaRPr lang="en-US" sz="2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EAD788-618C-4BDE-A5DB-349AA9F6A596}"/>
              </a:ext>
            </a:extLst>
          </p:cNvPr>
          <p:cNvSpPr txBox="1"/>
          <p:nvPr/>
        </p:nvSpPr>
        <p:spPr>
          <a:xfrm>
            <a:off x="2914758" y="3111921"/>
            <a:ext cx="892621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โรงงานซื้อปลาครั้งละเท่าไร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5DF5C132-AADD-451E-B65B-B36E1D26A85D}"/>
              </a:ext>
            </a:extLst>
          </p:cNvPr>
          <p:cNvSpPr/>
          <p:nvPr/>
        </p:nvSpPr>
        <p:spPr>
          <a:xfrm>
            <a:off x="347317" y="4087828"/>
            <a:ext cx="11493661" cy="2434892"/>
          </a:xfrm>
          <a:prstGeom prst="roundRect">
            <a:avLst>
              <a:gd name="adj" fmla="val 8759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53E62C79-85A4-4136-B001-469B803A7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555549"/>
              </p:ext>
            </p:extLst>
          </p:nvPr>
        </p:nvGraphicFramePr>
        <p:xfrm>
          <a:off x="833377" y="5046401"/>
          <a:ext cx="10486655" cy="11127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7331">
                  <a:extLst>
                    <a:ext uri="{9D8B030D-6E8A-4147-A177-3AD203B41FA5}">
                      <a16:colId xmlns:a16="http://schemas.microsoft.com/office/drawing/2014/main" val="1061984814"/>
                    </a:ext>
                  </a:extLst>
                </a:gridCol>
                <a:gridCol w="2097331">
                  <a:extLst>
                    <a:ext uri="{9D8B030D-6E8A-4147-A177-3AD203B41FA5}">
                      <a16:colId xmlns:a16="http://schemas.microsoft.com/office/drawing/2014/main" val="2824406025"/>
                    </a:ext>
                  </a:extLst>
                </a:gridCol>
                <a:gridCol w="2097331">
                  <a:extLst>
                    <a:ext uri="{9D8B030D-6E8A-4147-A177-3AD203B41FA5}">
                      <a16:colId xmlns:a16="http://schemas.microsoft.com/office/drawing/2014/main" val="1212907182"/>
                    </a:ext>
                  </a:extLst>
                </a:gridCol>
                <a:gridCol w="2097331">
                  <a:extLst>
                    <a:ext uri="{9D8B030D-6E8A-4147-A177-3AD203B41FA5}">
                      <a16:colId xmlns:a16="http://schemas.microsoft.com/office/drawing/2014/main" val="4257957251"/>
                    </a:ext>
                  </a:extLst>
                </a:gridCol>
                <a:gridCol w="2097331">
                  <a:extLst>
                    <a:ext uri="{9D8B030D-6E8A-4147-A177-3AD203B41FA5}">
                      <a16:colId xmlns:a16="http://schemas.microsoft.com/office/drawing/2014/main" val="1404974434"/>
                    </a:ext>
                  </a:extLst>
                </a:gridCol>
              </a:tblGrid>
              <a:tr h="1112793"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ซื้อปลา</a:t>
                      </a:r>
                    </a:p>
                    <a:p>
                      <a:pPr algn="ctr"/>
                      <a:r>
                        <a:rPr lang="th-TH" sz="24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1 ครั้ง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FF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ซื้อปลา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1 ครั้ง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FF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ซื้อปลา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1 ครั้ง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FF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ซื้อปลา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1 ครั้ง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FF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ซื้อปลา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1 ครั้ง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Itim" panose="00000500000000000000" pitchFamily="2" charset="-34"/>
                        <a:ea typeface="+mn-ea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FF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263489"/>
                  </a:ext>
                </a:extLst>
              </a:tr>
            </a:tbl>
          </a:graphicData>
        </a:graphic>
      </p:graphicFrame>
      <p:grpSp>
        <p:nvGrpSpPr>
          <p:cNvPr id="181" name="Group 180">
            <a:extLst>
              <a:ext uri="{FF2B5EF4-FFF2-40B4-BE49-F238E27FC236}">
                <a16:creationId xmlns:a16="http://schemas.microsoft.com/office/drawing/2014/main" id="{96A71ACD-DD75-48B0-A5E4-E3180BDB4F22}"/>
              </a:ext>
            </a:extLst>
          </p:cNvPr>
          <p:cNvGrpSpPr/>
          <p:nvPr/>
        </p:nvGrpSpPr>
        <p:grpSpPr>
          <a:xfrm>
            <a:off x="833376" y="4227185"/>
            <a:ext cx="10486665" cy="745588"/>
            <a:chOff x="6838168" y="4807948"/>
            <a:chExt cx="4078638" cy="1326522"/>
          </a:xfrm>
        </p:grpSpPr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BC8F3E6B-FB5A-4F9E-8964-D9FC9BBAFE99}"/>
                </a:ext>
              </a:extLst>
            </p:cNvPr>
            <p:cNvSpPr txBox="1"/>
            <p:nvPr/>
          </p:nvSpPr>
          <p:spPr>
            <a:xfrm>
              <a:off x="6838168" y="4807948"/>
              <a:ext cx="4078635" cy="8213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16 ตัน 100 กิโลกรัม</a:t>
              </a:r>
            </a:p>
          </p:txBody>
        </p: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8936712E-8073-466B-B27D-3434560EF335}"/>
                </a:ext>
              </a:extLst>
            </p:cNvPr>
            <p:cNvGrpSpPr/>
            <p:nvPr/>
          </p:nvGrpSpPr>
          <p:grpSpPr>
            <a:xfrm>
              <a:off x="6838171" y="4947503"/>
              <a:ext cx="4078635" cy="1186967"/>
              <a:chOff x="6838171" y="4947503"/>
              <a:chExt cx="4078635" cy="1186967"/>
            </a:xfrm>
          </p:grpSpPr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E02EFE70-7C8F-497C-B7F6-C572966606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38171" y="5650728"/>
                <a:ext cx="407863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33A77A2F-4FC8-4B8D-8506-C3D15C6E91C9}"/>
                  </a:ext>
                </a:extLst>
              </p:cNvPr>
              <p:cNvGrpSpPr/>
              <p:nvPr/>
            </p:nvGrpSpPr>
            <p:grpSpPr>
              <a:xfrm>
                <a:off x="6839937" y="4947503"/>
                <a:ext cx="4076868" cy="1186967"/>
                <a:chOff x="6839937" y="4947503"/>
                <a:chExt cx="4076868" cy="1186967"/>
              </a:xfrm>
            </p:grpSpPr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03EE2745-3A1A-4529-976C-25F1B28D8E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916805" y="4947503"/>
                  <a:ext cx="0" cy="1186967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>
                  <a:extLst>
                    <a:ext uri="{FF2B5EF4-FFF2-40B4-BE49-F238E27FC236}">
                      <a16:creationId xmlns:a16="http://schemas.microsoft.com/office/drawing/2014/main" id="{D3F8B090-76F0-4E53-ABC7-F0A3DAC415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39937" y="4947503"/>
                  <a:ext cx="0" cy="1186967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DB2A56C-FDDC-4CE9-896B-E2CFA6710095}"/>
              </a:ext>
            </a:extLst>
          </p:cNvPr>
          <p:cNvGrpSpPr/>
          <p:nvPr/>
        </p:nvGrpSpPr>
        <p:grpSpPr>
          <a:xfrm>
            <a:off x="253658" y="153201"/>
            <a:ext cx="11051651" cy="1355559"/>
            <a:chOff x="253658" y="153201"/>
            <a:chExt cx="11051651" cy="135555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143A755-6E86-49C5-902D-5BE900300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031" y="251246"/>
              <a:ext cx="10705278" cy="1257514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FACDE0F-8BE6-4782-8D47-330C83E8E13C}"/>
                </a:ext>
              </a:extLst>
            </p:cNvPr>
            <p:cNvGrpSpPr/>
            <p:nvPr/>
          </p:nvGrpSpPr>
          <p:grpSpPr>
            <a:xfrm>
              <a:off x="253658" y="153201"/>
              <a:ext cx="1146415" cy="1147392"/>
              <a:chOff x="678134" y="2502124"/>
              <a:chExt cx="1146415" cy="1147392"/>
            </a:xfrm>
          </p:grpSpPr>
          <p:pic>
            <p:nvPicPr>
              <p:cNvPr id="33" name="Graphic 32">
                <a:extLst>
                  <a:ext uri="{FF2B5EF4-FFF2-40B4-BE49-F238E27FC236}">
                    <a16:creationId xmlns:a16="http://schemas.microsoft.com/office/drawing/2014/main" id="{5F596385-568D-4513-AB81-EDC4265356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34" name="หัวข้อ">
                <a:extLst>
                  <a:ext uri="{FF2B5EF4-FFF2-40B4-BE49-F238E27FC236}">
                    <a16:creationId xmlns:a16="http://schemas.microsoft.com/office/drawing/2014/main" id="{318B8F46-0DE6-425B-B581-2A533F6754DB}"/>
                  </a:ext>
                </a:extLst>
              </p:cNvPr>
              <p:cNvSpPr txBox="1"/>
              <p:nvPr/>
            </p:nvSpPr>
            <p:spPr>
              <a:xfrm>
                <a:off x="974075" y="250212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6</a:t>
                </a:r>
              </a:p>
            </p:txBody>
          </p:sp>
        </p:grpSp>
        <p:sp>
          <p:nvSpPr>
            <p:cNvPr id="30" name="หัวข้อ">
              <a:extLst>
                <a:ext uri="{FF2B5EF4-FFF2-40B4-BE49-F238E27FC236}">
                  <a16:creationId xmlns:a16="http://schemas.microsoft.com/office/drawing/2014/main" id="{8544E51D-5DD4-4217-B2C7-58A81E27A210}"/>
                </a:ext>
              </a:extLst>
            </p:cNvPr>
            <p:cNvSpPr txBox="1"/>
            <p:nvPr/>
          </p:nvSpPr>
          <p:spPr>
            <a:xfrm>
              <a:off x="1464645" y="373680"/>
              <a:ext cx="9628228" cy="101822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โรงงานผลิตปลากระป๋อง ซื้อปลาจากชาวประมง 5 ครั้ง ครั้งละเท่า ๆ กัน</a:t>
              </a:r>
            </a:p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รวมเป็นทั้งหมด 16 ตัน 100 กิโลกรัม โรงงานซื้อปลาครั้งละเท่าไร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42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108" grpId="0" animBg="1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5AF633-A0D5-4286-B1C7-6DC681565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9089-FB61-4D0B-B0B6-12AE9554036D}"/>
              </a:ext>
            </a:extLst>
          </p:cNvPr>
          <p:cNvSpPr/>
          <p:nvPr/>
        </p:nvSpPr>
        <p:spPr>
          <a:xfrm>
            <a:off x="347317" y="1777858"/>
            <a:ext cx="11493661" cy="4889856"/>
          </a:xfrm>
          <a:prstGeom prst="roundRect">
            <a:avLst>
              <a:gd name="adj" fmla="val 5342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หัวข้อ">
            <a:extLst>
              <a:ext uri="{FF2B5EF4-FFF2-40B4-BE49-F238E27FC236}">
                <a16:creationId xmlns:a16="http://schemas.microsoft.com/office/drawing/2014/main" id="{3F4BA188-1C90-457F-9801-BCD3A7420D85}"/>
              </a:ext>
            </a:extLst>
          </p:cNvPr>
          <p:cNvSpPr txBox="1"/>
          <p:nvPr/>
        </p:nvSpPr>
        <p:spPr>
          <a:xfrm>
            <a:off x="1450266" y="1873223"/>
            <a:ext cx="4929101" cy="142090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ซื้อปลาจากชาวประมง 5 ครั้ง </a:t>
            </a:r>
          </a:p>
          <a:p>
            <a:pPr>
              <a:spcBef>
                <a:spcPts val="500"/>
              </a:spcBef>
            </a:pPr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ครั้งละเท่า ๆ กัน รวมเป็นทั้งหมด</a:t>
            </a:r>
          </a:p>
          <a:p>
            <a:pPr>
              <a:spcBef>
                <a:spcPts val="500"/>
              </a:spcBef>
            </a:pPr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16 ตัน 100 กิโลกรัม </a:t>
            </a:r>
          </a:p>
        </p:txBody>
      </p:sp>
      <p:pic>
        <p:nvPicPr>
          <p:cNvPr id="158" name="Picture 15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E0CF9F7-23EE-45A2-83A1-ECEC8366C6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6"/>
          <a:stretch/>
        </p:blipFill>
        <p:spPr>
          <a:xfrm>
            <a:off x="2108684" y="4220024"/>
            <a:ext cx="2852964" cy="576146"/>
          </a:xfrm>
          <a:prstGeom prst="rect">
            <a:avLst/>
          </a:prstGeom>
        </p:spPr>
      </p:pic>
      <p:sp>
        <p:nvSpPr>
          <p:cNvPr id="159" name="สีเขียว">
            <a:extLst>
              <a:ext uri="{FF2B5EF4-FFF2-40B4-BE49-F238E27FC236}">
                <a16:creationId xmlns:a16="http://schemas.microsoft.com/office/drawing/2014/main" id="{C054D6FD-5975-42EA-8216-C479BF8CE82C}"/>
              </a:ext>
            </a:extLst>
          </p:cNvPr>
          <p:cNvSpPr/>
          <p:nvPr/>
        </p:nvSpPr>
        <p:spPr>
          <a:xfrm>
            <a:off x="2445754" y="4240909"/>
            <a:ext cx="504000" cy="504000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60" name="สีเขียว">
            <a:extLst>
              <a:ext uri="{FF2B5EF4-FFF2-40B4-BE49-F238E27FC236}">
                <a16:creationId xmlns:a16="http://schemas.microsoft.com/office/drawing/2014/main" id="{A8F2385A-0E83-434A-985B-8354C1F8DA14}"/>
              </a:ext>
            </a:extLst>
          </p:cNvPr>
          <p:cNvSpPr/>
          <p:nvPr/>
        </p:nvSpPr>
        <p:spPr>
          <a:xfrm>
            <a:off x="1647908" y="4312105"/>
            <a:ext cx="384048" cy="384048"/>
          </a:xfrm>
          <a:prstGeom prst="ellipse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61" name="สีม่วง">
            <a:extLst>
              <a:ext uri="{FF2B5EF4-FFF2-40B4-BE49-F238E27FC236}">
                <a16:creationId xmlns:a16="http://schemas.microsoft.com/office/drawing/2014/main" id="{128B0159-0220-49DB-9AFB-970CA164CB48}"/>
              </a:ext>
            </a:extLst>
          </p:cNvPr>
          <p:cNvSpPr/>
          <p:nvPr/>
        </p:nvSpPr>
        <p:spPr>
          <a:xfrm>
            <a:off x="3858344" y="3743774"/>
            <a:ext cx="972000" cy="612000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62" name="สีม่วง">
            <a:extLst>
              <a:ext uri="{FF2B5EF4-FFF2-40B4-BE49-F238E27FC236}">
                <a16:creationId xmlns:a16="http://schemas.microsoft.com/office/drawing/2014/main" id="{84ED204A-24B7-422E-A08A-FC67925D4FC4}"/>
              </a:ext>
            </a:extLst>
          </p:cNvPr>
          <p:cNvSpPr/>
          <p:nvPr/>
        </p:nvSpPr>
        <p:spPr>
          <a:xfrm>
            <a:off x="1654474" y="4316282"/>
            <a:ext cx="384048" cy="384048"/>
          </a:xfrm>
          <a:prstGeom prst="ellipse">
            <a:avLst/>
          </a:prstGeom>
          <a:solidFill>
            <a:srgbClr val="D8B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63" name="หัวข้อ">
            <a:extLst>
              <a:ext uri="{FF2B5EF4-FFF2-40B4-BE49-F238E27FC236}">
                <a16:creationId xmlns:a16="http://schemas.microsoft.com/office/drawing/2014/main" id="{E29E06DC-993E-4124-9265-F99D8F0791E9}"/>
              </a:ext>
            </a:extLst>
          </p:cNvPr>
          <p:cNvSpPr txBox="1"/>
          <p:nvPr/>
        </p:nvSpPr>
        <p:spPr>
          <a:xfrm>
            <a:off x="527426" y="5379921"/>
            <a:ext cx="1146415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u="sng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ตอบ</a:t>
            </a:r>
          </a:p>
        </p:txBody>
      </p:sp>
      <p:sp>
        <p:nvSpPr>
          <p:cNvPr id="164" name="หัวข้อ">
            <a:extLst>
              <a:ext uri="{FF2B5EF4-FFF2-40B4-BE49-F238E27FC236}">
                <a16:creationId xmlns:a16="http://schemas.microsoft.com/office/drawing/2014/main" id="{398F3ACD-5455-4F86-897A-A779D7484848}"/>
              </a:ext>
            </a:extLst>
          </p:cNvPr>
          <p:cNvSpPr txBox="1"/>
          <p:nvPr/>
        </p:nvSpPr>
        <p:spPr>
          <a:xfrm>
            <a:off x="1392565" y="5551371"/>
            <a:ext cx="4382638" cy="101822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โรงงานซื้อปลาครั้งละ </a:t>
            </a:r>
          </a:p>
          <a:p>
            <a:pPr>
              <a:spcBef>
                <a:spcPts val="500"/>
              </a:spcBef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 ตัน 220 กิโลกรัม</a:t>
            </a:r>
            <a:endParaRPr lang="th-TH" sz="2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EB12A2B5-730C-4CBB-A89E-073248649B8F}"/>
              </a:ext>
            </a:extLst>
          </p:cNvPr>
          <p:cNvGrpSpPr/>
          <p:nvPr/>
        </p:nvGrpSpPr>
        <p:grpSpPr>
          <a:xfrm>
            <a:off x="1248595" y="4097998"/>
            <a:ext cx="3446056" cy="666850"/>
            <a:chOff x="4104299" y="2815707"/>
            <a:chExt cx="3446056" cy="666850"/>
          </a:xfrm>
        </p:grpSpPr>
        <p:sp>
          <p:nvSpPr>
            <p:cNvPr id="166" name="หัวข้อ">
              <a:extLst>
                <a:ext uri="{FF2B5EF4-FFF2-40B4-BE49-F238E27FC236}">
                  <a16:creationId xmlns:a16="http://schemas.microsoft.com/office/drawing/2014/main" id="{236C358B-D21C-4DEE-9E27-37DCC440C84B}"/>
                </a:ext>
              </a:extLst>
            </p:cNvPr>
            <p:cNvSpPr txBox="1"/>
            <p:nvPr/>
          </p:nvSpPr>
          <p:spPr>
            <a:xfrm>
              <a:off x="4104299" y="2815708"/>
              <a:ext cx="1739027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16</a:t>
              </a:r>
            </a:p>
          </p:txBody>
        </p:sp>
        <p:sp>
          <p:nvSpPr>
            <p:cNvPr id="167" name="หัวข้อ">
              <a:extLst>
                <a:ext uri="{FF2B5EF4-FFF2-40B4-BE49-F238E27FC236}">
                  <a16:creationId xmlns:a16="http://schemas.microsoft.com/office/drawing/2014/main" id="{DC992BA6-CB3F-4D33-ADEB-534542C5AC10}"/>
                </a:ext>
              </a:extLst>
            </p:cNvPr>
            <p:cNvSpPr txBox="1"/>
            <p:nvPr/>
          </p:nvSpPr>
          <p:spPr>
            <a:xfrm>
              <a:off x="6406794" y="2815707"/>
              <a:ext cx="1143561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100</a:t>
              </a: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59C590F4-7312-4806-A802-D250125F87C9}"/>
              </a:ext>
            </a:extLst>
          </p:cNvPr>
          <p:cNvGrpSpPr/>
          <p:nvPr/>
        </p:nvGrpSpPr>
        <p:grpSpPr>
          <a:xfrm>
            <a:off x="1951520" y="3337791"/>
            <a:ext cx="3380650" cy="523220"/>
            <a:chOff x="4807224" y="2171141"/>
            <a:chExt cx="3380650" cy="523220"/>
          </a:xfrm>
        </p:grpSpPr>
        <p:sp>
          <p:nvSpPr>
            <p:cNvPr id="169" name="หัวข้อ">
              <a:extLst>
                <a:ext uri="{FF2B5EF4-FFF2-40B4-BE49-F238E27FC236}">
                  <a16:creationId xmlns:a16="http://schemas.microsoft.com/office/drawing/2014/main" id="{4EEB7179-8F3C-4482-9F4E-A877E534555E}"/>
                </a:ext>
              </a:extLst>
            </p:cNvPr>
            <p:cNvSpPr txBox="1"/>
            <p:nvPr/>
          </p:nvSpPr>
          <p:spPr>
            <a:xfrm>
              <a:off x="4807224" y="2171141"/>
              <a:ext cx="1640314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ตัน</a:t>
              </a:r>
            </a:p>
          </p:txBody>
        </p:sp>
        <p:sp>
          <p:nvSpPr>
            <p:cNvPr id="170" name="หัวข้อ">
              <a:extLst>
                <a:ext uri="{FF2B5EF4-FFF2-40B4-BE49-F238E27FC236}">
                  <a16:creationId xmlns:a16="http://schemas.microsoft.com/office/drawing/2014/main" id="{2106B0A2-4A89-432B-B27D-38DC9DDF1D5A}"/>
                </a:ext>
              </a:extLst>
            </p:cNvPr>
            <p:cNvSpPr txBox="1"/>
            <p:nvPr/>
          </p:nvSpPr>
          <p:spPr>
            <a:xfrm>
              <a:off x="6294643" y="2171141"/>
              <a:ext cx="189323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กิโลกรัม</a:t>
              </a:r>
            </a:p>
          </p:txBody>
        </p:sp>
      </p:grpSp>
      <p:sp>
        <p:nvSpPr>
          <p:cNvPr id="171" name="หัวข้อ">
            <a:extLst>
              <a:ext uri="{FF2B5EF4-FFF2-40B4-BE49-F238E27FC236}">
                <a16:creationId xmlns:a16="http://schemas.microsoft.com/office/drawing/2014/main" id="{EB9103DF-E94F-4FA0-9AEA-2AA572260DFB}"/>
              </a:ext>
            </a:extLst>
          </p:cNvPr>
          <p:cNvSpPr txBox="1"/>
          <p:nvPr/>
        </p:nvSpPr>
        <p:spPr>
          <a:xfrm>
            <a:off x="1461884" y="4097999"/>
            <a:ext cx="769170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E55C714C-42C5-4858-B567-A9528F61E6F4}"/>
              </a:ext>
            </a:extLst>
          </p:cNvPr>
          <p:cNvGrpSpPr/>
          <p:nvPr/>
        </p:nvGrpSpPr>
        <p:grpSpPr>
          <a:xfrm>
            <a:off x="1249520" y="4729780"/>
            <a:ext cx="3712129" cy="688641"/>
            <a:chOff x="1109808" y="3886356"/>
            <a:chExt cx="3712129" cy="688641"/>
          </a:xfrm>
        </p:grpSpPr>
        <p:sp>
          <p:nvSpPr>
            <p:cNvPr id="173" name="หัวข้อ">
              <a:extLst>
                <a:ext uri="{FF2B5EF4-FFF2-40B4-BE49-F238E27FC236}">
                  <a16:creationId xmlns:a16="http://schemas.microsoft.com/office/drawing/2014/main" id="{E62938C7-5A7D-4849-8329-FBF6A3BF6161}"/>
                </a:ext>
              </a:extLst>
            </p:cNvPr>
            <p:cNvSpPr txBox="1"/>
            <p:nvPr/>
          </p:nvSpPr>
          <p:spPr>
            <a:xfrm>
              <a:off x="1109808" y="3886356"/>
              <a:ext cx="1712426" cy="6668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h-TH" sz="2800" dirty="0">
                  <a:solidFill>
                    <a:srgbClr val="00B05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5C17D5E7-24C0-4B53-9A2C-15D61DD2AD35}"/>
                </a:ext>
              </a:extLst>
            </p:cNvPr>
            <p:cNvGrpSpPr/>
            <p:nvPr/>
          </p:nvGrpSpPr>
          <p:grpSpPr>
            <a:xfrm>
              <a:off x="2229843" y="4501628"/>
              <a:ext cx="2592094" cy="73369"/>
              <a:chOff x="4893120" y="5509722"/>
              <a:chExt cx="2723421" cy="76985"/>
            </a:xfrm>
          </p:grpSpPr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1A9AB341-3323-4DAD-ADA6-987749370F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93120" y="5509722"/>
                <a:ext cx="272342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8D60AAE0-F8E6-4218-BB6D-209497DE2E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93120" y="5586707"/>
                <a:ext cx="272342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7" name="หัวข้อ">
            <a:extLst>
              <a:ext uri="{FF2B5EF4-FFF2-40B4-BE49-F238E27FC236}">
                <a16:creationId xmlns:a16="http://schemas.microsoft.com/office/drawing/2014/main" id="{93F0CA83-D10A-4D35-8438-40645FF817DE}"/>
              </a:ext>
            </a:extLst>
          </p:cNvPr>
          <p:cNvSpPr txBox="1"/>
          <p:nvPr/>
        </p:nvSpPr>
        <p:spPr>
          <a:xfrm>
            <a:off x="3513476" y="4714132"/>
            <a:ext cx="1190922" cy="66684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220</a:t>
            </a:r>
          </a:p>
        </p:txBody>
      </p:sp>
      <p:sp>
        <p:nvSpPr>
          <p:cNvPr id="178" name="หัวข้อ">
            <a:extLst>
              <a:ext uri="{FF2B5EF4-FFF2-40B4-BE49-F238E27FC236}">
                <a16:creationId xmlns:a16="http://schemas.microsoft.com/office/drawing/2014/main" id="{6FF3D816-67F7-4B04-B0B5-8E9AF26C88DB}"/>
              </a:ext>
            </a:extLst>
          </p:cNvPr>
          <p:cNvSpPr txBox="1"/>
          <p:nvPr/>
        </p:nvSpPr>
        <p:spPr>
          <a:xfrm>
            <a:off x="6391141" y="2064148"/>
            <a:ext cx="544251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1) หาผลหารในหน่วยตัน</a:t>
            </a:r>
          </a:p>
        </p:txBody>
      </p:sp>
      <p:sp>
        <p:nvSpPr>
          <p:cNvPr id="179" name="หัวข้อ">
            <a:extLst>
              <a:ext uri="{FF2B5EF4-FFF2-40B4-BE49-F238E27FC236}">
                <a16:creationId xmlns:a16="http://schemas.microsoft.com/office/drawing/2014/main" id="{B696EF1D-E679-480F-9750-D99C51867D69}"/>
              </a:ext>
            </a:extLst>
          </p:cNvPr>
          <p:cNvSpPr txBox="1"/>
          <p:nvPr/>
        </p:nvSpPr>
        <p:spPr>
          <a:xfrm>
            <a:off x="6391141" y="5513271"/>
            <a:ext cx="544251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600" dirty="0">
                <a:solidFill>
                  <a:sysClr val="windowText" lastClr="00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) หาผลหารในหน่วยกิโลกรัม</a:t>
            </a:r>
          </a:p>
        </p:txBody>
      </p:sp>
      <p:sp>
        <p:nvSpPr>
          <p:cNvPr id="180" name="หัวข้อ">
            <a:extLst>
              <a:ext uri="{FF2B5EF4-FFF2-40B4-BE49-F238E27FC236}">
                <a16:creationId xmlns:a16="http://schemas.microsoft.com/office/drawing/2014/main" id="{34AAA458-AC9F-47AE-9A74-BFF656D93096}"/>
              </a:ext>
            </a:extLst>
          </p:cNvPr>
          <p:cNvSpPr txBox="1"/>
          <p:nvPr/>
        </p:nvSpPr>
        <p:spPr>
          <a:xfrm>
            <a:off x="6744351" y="2562917"/>
            <a:ext cx="219417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16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ได้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81" name="หัวข้อ">
            <a:extLst>
              <a:ext uri="{FF2B5EF4-FFF2-40B4-BE49-F238E27FC236}">
                <a16:creationId xmlns:a16="http://schemas.microsoft.com/office/drawing/2014/main" id="{C723971F-8E59-476B-B5B0-35FD8C6939D0}"/>
              </a:ext>
            </a:extLst>
          </p:cNvPr>
          <p:cNvSpPr txBox="1"/>
          <p:nvPr/>
        </p:nvSpPr>
        <p:spPr>
          <a:xfrm>
            <a:off x="8122103" y="2562917"/>
            <a:ext cx="3118551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r>
              <a:rPr lang="en-US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600" dirty="0">
                <a:solidFill>
                  <a:srgbClr val="00B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เศษ 1 ตัน</a:t>
            </a:r>
          </a:p>
        </p:txBody>
      </p:sp>
      <p:sp>
        <p:nvSpPr>
          <p:cNvPr id="182" name="หัวข้อ">
            <a:extLst>
              <a:ext uri="{FF2B5EF4-FFF2-40B4-BE49-F238E27FC236}">
                <a16:creationId xmlns:a16="http://schemas.microsoft.com/office/drawing/2014/main" id="{68D805FB-2866-4560-99AA-DF8F9C2AB40C}"/>
              </a:ext>
            </a:extLst>
          </p:cNvPr>
          <p:cNvSpPr txBox="1"/>
          <p:nvPr/>
        </p:nvSpPr>
        <p:spPr>
          <a:xfrm>
            <a:off x="6744351" y="5986004"/>
            <a:ext cx="2490247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FF505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1,100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÷ </a:t>
            </a:r>
            <a:r>
              <a:rPr lang="th-TH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en-US" sz="2600" b="0" i="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83" name="หัวข้อ">
            <a:extLst>
              <a:ext uri="{FF2B5EF4-FFF2-40B4-BE49-F238E27FC236}">
                <a16:creationId xmlns:a16="http://schemas.microsoft.com/office/drawing/2014/main" id="{F20087E2-E29B-4C10-A7D5-77ECBB5E5CE9}"/>
              </a:ext>
            </a:extLst>
          </p:cNvPr>
          <p:cNvSpPr txBox="1"/>
          <p:nvPr/>
        </p:nvSpPr>
        <p:spPr>
          <a:xfrm>
            <a:off x="8495621" y="5986004"/>
            <a:ext cx="2490246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th-TH" sz="2600" dirty="0">
                <a:solidFill>
                  <a:srgbClr val="7030A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220 กิโลกรัม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C2EE58DA-A228-4213-9280-9AB53FBCAA90}"/>
              </a:ext>
            </a:extLst>
          </p:cNvPr>
          <p:cNvGrpSpPr/>
          <p:nvPr/>
        </p:nvGrpSpPr>
        <p:grpSpPr>
          <a:xfrm>
            <a:off x="6320014" y="3107738"/>
            <a:ext cx="6502541" cy="1254777"/>
            <a:chOff x="5568815" y="3107738"/>
            <a:chExt cx="6502541" cy="1254777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B4D0EEFA-36D3-47C1-8DA6-57C740F165A8}"/>
                </a:ext>
              </a:extLst>
            </p:cNvPr>
            <p:cNvGrpSpPr/>
            <p:nvPr/>
          </p:nvGrpSpPr>
          <p:grpSpPr>
            <a:xfrm>
              <a:off x="5568815" y="3116036"/>
              <a:ext cx="5342650" cy="1246479"/>
              <a:chOff x="5568815" y="3116036"/>
              <a:chExt cx="5342650" cy="1246479"/>
            </a:xfrm>
          </p:grpSpPr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F6F0205C-FE88-49AC-9E5F-41D245046D41}"/>
                  </a:ext>
                </a:extLst>
              </p:cNvPr>
              <p:cNvSpPr/>
              <p:nvPr/>
            </p:nvSpPr>
            <p:spPr>
              <a:xfrm>
                <a:off x="5635491" y="3192236"/>
                <a:ext cx="5275974" cy="1170279"/>
              </a:xfrm>
              <a:custGeom>
                <a:avLst/>
                <a:gdLst>
                  <a:gd name="connsiteX0" fmla="*/ 0 w 5275974"/>
                  <a:gd name="connsiteY0" fmla="*/ 166472 h 1170279"/>
                  <a:gd name="connsiteX1" fmla="*/ 166472 w 5275974"/>
                  <a:gd name="connsiteY1" fmla="*/ 0 h 1170279"/>
                  <a:gd name="connsiteX2" fmla="*/ 685490 w 5275974"/>
                  <a:gd name="connsiteY2" fmla="*/ 0 h 1170279"/>
                  <a:gd name="connsiteX3" fmla="*/ 1253939 w 5275974"/>
                  <a:gd name="connsiteY3" fmla="*/ 0 h 1170279"/>
                  <a:gd name="connsiteX4" fmla="*/ 1921248 w 5275974"/>
                  <a:gd name="connsiteY4" fmla="*/ 0 h 1170279"/>
                  <a:gd name="connsiteX5" fmla="*/ 2588557 w 5275974"/>
                  <a:gd name="connsiteY5" fmla="*/ 0 h 1170279"/>
                  <a:gd name="connsiteX6" fmla="*/ 3255866 w 5275974"/>
                  <a:gd name="connsiteY6" fmla="*/ 0 h 1170279"/>
                  <a:gd name="connsiteX7" fmla="*/ 3923175 w 5275974"/>
                  <a:gd name="connsiteY7" fmla="*/ 0 h 1170279"/>
                  <a:gd name="connsiteX8" fmla="*/ 4442193 w 5275974"/>
                  <a:gd name="connsiteY8" fmla="*/ 0 h 1170279"/>
                  <a:gd name="connsiteX9" fmla="*/ 5109502 w 5275974"/>
                  <a:gd name="connsiteY9" fmla="*/ 0 h 1170279"/>
                  <a:gd name="connsiteX10" fmla="*/ 5275974 w 5275974"/>
                  <a:gd name="connsiteY10" fmla="*/ 166472 h 1170279"/>
                  <a:gd name="connsiteX11" fmla="*/ 5275974 w 5275974"/>
                  <a:gd name="connsiteY11" fmla="*/ 585140 h 1170279"/>
                  <a:gd name="connsiteX12" fmla="*/ 5275974 w 5275974"/>
                  <a:gd name="connsiteY12" fmla="*/ 1003807 h 1170279"/>
                  <a:gd name="connsiteX13" fmla="*/ 5109502 w 5275974"/>
                  <a:gd name="connsiteY13" fmla="*/ 1170279 h 1170279"/>
                  <a:gd name="connsiteX14" fmla="*/ 4541054 w 5275974"/>
                  <a:gd name="connsiteY14" fmla="*/ 1170279 h 1170279"/>
                  <a:gd name="connsiteX15" fmla="*/ 4022035 w 5275974"/>
                  <a:gd name="connsiteY15" fmla="*/ 1170279 h 1170279"/>
                  <a:gd name="connsiteX16" fmla="*/ 3503017 w 5275974"/>
                  <a:gd name="connsiteY16" fmla="*/ 1170279 h 1170279"/>
                  <a:gd name="connsiteX17" fmla="*/ 3033429 w 5275974"/>
                  <a:gd name="connsiteY17" fmla="*/ 1170279 h 1170279"/>
                  <a:gd name="connsiteX18" fmla="*/ 2366120 w 5275974"/>
                  <a:gd name="connsiteY18" fmla="*/ 1170279 h 1170279"/>
                  <a:gd name="connsiteX19" fmla="*/ 1847102 w 5275974"/>
                  <a:gd name="connsiteY19" fmla="*/ 1170279 h 1170279"/>
                  <a:gd name="connsiteX20" fmla="*/ 1278654 w 5275974"/>
                  <a:gd name="connsiteY20" fmla="*/ 1170279 h 1170279"/>
                  <a:gd name="connsiteX21" fmla="*/ 710205 w 5275974"/>
                  <a:gd name="connsiteY21" fmla="*/ 1170279 h 1170279"/>
                  <a:gd name="connsiteX22" fmla="*/ 166472 w 5275974"/>
                  <a:gd name="connsiteY22" fmla="*/ 1170279 h 1170279"/>
                  <a:gd name="connsiteX23" fmla="*/ 0 w 5275974"/>
                  <a:gd name="connsiteY23" fmla="*/ 1003807 h 1170279"/>
                  <a:gd name="connsiteX24" fmla="*/ 0 w 5275974"/>
                  <a:gd name="connsiteY24" fmla="*/ 576766 h 1170279"/>
                  <a:gd name="connsiteX25" fmla="*/ 0 w 5275974"/>
                  <a:gd name="connsiteY25" fmla="*/ 166472 h 1170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275974" h="1170279" fill="none" extrusionOk="0">
                    <a:moveTo>
                      <a:pt x="0" y="166472"/>
                    </a:moveTo>
                    <a:cubicBezTo>
                      <a:pt x="2995" y="62047"/>
                      <a:pt x="73250" y="21288"/>
                      <a:pt x="166472" y="0"/>
                    </a:cubicBezTo>
                    <a:cubicBezTo>
                      <a:pt x="337410" y="-23840"/>
                      <a:pt x="518018" y="-23983"/>
                      <a:pt x="685490" y="0"/>
                    </a:cubicBezTo>
                    <a:cubicBezTo>
                      <a:pt x="852962" y="23983"/>
                      <a:pt x="1082188" y="-8047"/>
                      <a:pt x="1253939" y="0"/>
                    </a:cubicBezTo>
                    <a:cubicBezTo>
                      <a:pt x="1425690" y="8047"/>
                      <a:pt x="1744084" y="17873"/>
                      <a:pt x="1921248" y="0"/>
                    </a:cubicBezTo>
                    <a:cubicBezTo>
                      <a:pt x="2098412" y="-17873"/>
                      <a:pt x="2263934" y="-32803"/>
                      <a:pt x="2588557" y="0"/>
                    </a:cubicBezTo>
                    <a:cubicBezTo>
                      <a:pt x="2913180" y="32803"/>
                      <a:pt x="3107015" y="-13234"/>
                      <a:pt x="3255866" y="0"/>
                    </a:cubicBezTo>
                    <a:cubicBezTo>
                      <a:pt x="3404717" y="13234"/>
                      <a:pt x="3642938" y="32699"/>
                      <a:pt x="3923175" y="0"/>
                    </a:cubicBezTo>
                    <a:cubicBezTo>
                      <a:pt x="4203412" y="-32699"/>
                      <a:pt x="4261125" y="-19738"/>
                      <a:pt x="4442193" y="0"/>
                    </a:cubicBezTo>
                    <a:cubicBezTo>
                      <a:pt x="4623261" y="19738"/>
                      <a:pt x="4818438" y="27985"/>
                      <a:pt x="5109502" y="0"/>
                    </a:cubicBezTo>
                    <a:cubicBezTo>
                      <a:pt x="5207490" y="14766"/>
                      <a:pt x="5274845" y="82159"/>
                      <a:pt x="5275974" y="166472"/>
                    </a:cubicBezTo>
                    <a:cubicBezTo>
                      <a:pt x="5280340" y="285690"/>
                      <a:pt x="5257505" y="416340"/>
                      <a:pt x="5275974" y="585140"/>
                    </a:cubicBezTo>
                    <a:cubicBezTo>
                      <a:pt x="5294443" y="753940"/>
                      <a:pt x="5293758" y="805414"/>
                      <a:pt x="5275974" y="1003807"/>
                    </a:cubicBezTo>
                    <a:cubicBezTo>
                      <a:pt x="5271738" y="1093222"/>
                      <a:pt x="5200768" y="1154492"/>
                      <a:pt x="5109502" y="1170279"/>
                    </a:cubicBezTo>
                    <a:cubicBezTo>
                      <a:pt x="4953246" y="1177470"/>
                      <a:pt x="4686207" y="1196958"/>
                      <a:pt x="4541054" y="1170279"/>
                    </a:cubicBezTo>
                    <a:cubicBezTo>
                      <a:pt x="4395901" y="1143600"/>
                      <a:pt x="4177826" y="1150746"/>
                      <a:pt x="4022035" y="1170279"/>
                    </a:cubicBezTo>
                    <a:cubicBezTo>
                      <a:pt x="3866244" y="1189812"/>
                      <a:pt x="3742102" y="1157399"/>
                      <a:pt x="3503017" y="1170279"/>
                    </a:cubicBezTo>
                    <a:cubicBezTo>
                      <a:pt x="3263932" y="1183159"/>
                      <a:pt x="3231941" y="1180145"/>
                      <a:pt x="3033429" y="1170279"/>
                    </a:cubicBezTo>
                    <a:cubicBezTo>
                      <a:pt x="2834917" y="1160413"/>
                      <a:pt x="2591334" y="1149362"/>
                      <a:pt x="2366120" y="1170279"/>
                    </a:cubicBezTo>
                    <a:cubicBezTo>
                      <a:pt x="2140906" y="1191196"/>
                      <a:pt x="2072350" y="1187451"/>
                      <a:pt x="1847102" y="1170279"/>
                    </a:cubicBezTo>
                    <a:cubicBezTo>
                      <a:pt x="1621854" y="1153107"/>
                      <a:pt x="1482093" y="1162643"/>
                      <a:pt x="1278654" y="1170279"/>
                    </a:cubicBezTo>
                    <a:cubicBezTo>
                      <a:pt x="1075215" y="1177915"/>
                      <a:pt x="957239" y="1161555"/>
                      <a:pt x="710205" y="1170279"/>
                    </a:cubicBezTo>
                    <a:cubicBezTo>
                      <a:pt x="463171" y="1179003"/>
                      <a:pt x="362949" y="1190870"/>
                      <a:pt x="166472" y="1170279"/>
                    </a:cubicBezTo>
                    <a:cubicBezTo>
                      <a:pt x="83300" y="1152439"/>
                      <a:pt x="-13656" y="1081113"/>
                      <a:pt x="0" y="1003807"/>
                    </a:cubicBezTo>
                    <a:cubicBezTo>
                      <a:pt x="-20089" y="808835"/>
                      <a:pt x="5138" y="720143"/>
                      <a:pt x="0" y="576766"/>
                    </a:cubicBezTo>
                    <a:cubicBezTo>
                      <a:pt x="-5138" y="433389"/>
                      <a:pt x="-12383" y="251804"/>
                      <a:pt x="0" y="166472"/>
                    </a:cubicBezTo>
                    <a:close/>
                  </a:path>
                  <a:path w="5275974" h="1170279" stroke="0" extrusionOk="0">
                    <a:moveTo>
                      <a:pt x="0" y="166472"/>
                    </a:moveTo>
                    <a:cubicBezTo>
                      <a:pt x="-11789" y="91872"/>
                      <a:pt x="83632" y="11658"/>
                      <a:pt x="166472" y="0"/>
                    </a:cubicBezTo>
                    <a:cubicBezTo>
                      <a:pt x="346640" y="2989"/>
                      <a:pt x="441771" y="10589"/>
                      <a:pt x="636060" y="0"/>
                    </a:cubicBezTo>
                    <a:cubicBezTo>
                      <a:pt x="830349" y="-10589"/>
                      <a:pt x="1120073" y="-16724"/>
                      <a:pt x="1253939" y="0"/>
                    </a:cubicBezTo>
                    <a:cubicBezTo>
                      <a:pt x="1387805" y="16724"/>
                      <a:pt x="1568609" y="-16062"/>
                      <a:pt x="1822387" y="0"/>
                    </a:cubicBezTo>
                    <a:cubicBezTo>
                      <a:pt x="2076165" y="16062"/>
                      <a:pt x="2277564" y="-32533"/>
                      <a:pt x="2539126" y="0"/>
                    </a:cubicBezTo>
                    <a:cubicBezTo>
                      <a:pt x="2800688" y="32533"/>
                      <a:pt x="2895872" y="-2975"/>
                      <a:pt x="3157005" y="0"/>
                    </a:cubicBezTo>
                    <a:cubicBezTo>
                      <a:pt x="3418138" y="2975"/>
                      <a:pt x="3719868" y="-33797"/>
                      <a:pt x="3873745" y="0"/>
                    </a:cubicBezTo>
                    <a:cubicBezTo>
                      <a:pt x="4027622" y="33797"/>
                      <a:pt x="4135737" y="411"/>
                      <a:pt x="4343332" y="0"/>
                    </a:cubicBezTo>
                    <a:cubicBezTo>
                      <a:pt x="4550927" y="-411"/>
                      <a:pt x="4952483" y="-33719"/>
                      <a:pt x="5109502" y="0"/>
                    </a:cubicBezTo>
                    <a:cubicBezTo>
                      <a:pt x="5205929" y="8051"/>
                      <a:pt x="5268018" y="95022"/>
                      <a:pt x="5275974" y="166472"/>
                    </a:cubicBezTo>
                    <a:cubicBezTo>
                      <a:pt x="5284567" y="362039"/>
                      <a:pt x="5262770" y="427150"/>
                      <a:pt x="5275974" y="560019"/>
                    </a:cubicBezTo>
                    <a:cubicBezTo>
                      <a:pt x="5289178" y="692888"/>
                      <a:pt x="5260857" y="848574"/>
                      <a:pt x="5275974" y="1003807"/>
                    </a:cubicBezTo>
                    <a:cubicBezTo>
                      <a:pt x="5265840" y="1077616"/>
                      <a:pt x="5205846" y="1164464"/>
                      <a:pt x="5109502" y="1170279"/>
                    </a:cubicBezTo>
                    <a:cubicBezTo>
                      <a:pt x="4982545" y="1163474"/>
                      <a:pt x="4664505" y="1176537"/>
                      <a:pt x="4541054" y="1170279"/>
                    </a:cubicBezTo>
                    <a:cubicBezTo>
                      <a:pt x="4417603" y="1164021"/>
                      <a:pt x="4062369" y="1156080"/>
                      <a:pt x="3824314" y="1170279"/>
                    </a:cubicBezTo>
                    <a:cubicBezTo>
                      <a:pt x="3586259" y="1184478"/>
                      <a:pt x="3460079" y="1192566"/>
                      <a:pt x="3107575" y="1170279"/>
                    </a:cubicBezTo>
                    <a:cubicBezTo>
                      <a:pt x="2755071" y="1147992"/>
                      <a:pt x="2706853" y="1189299"/>
                      <a:pt x="2588557" y="1170279"/>
                    </a:cubicBezTo>
                    <a:cubicBezTo>
                      <a:pt x="2470261" y="1151259"/>
                      <a:pt x="2251825" y="1177735"/>
                      <a:pt x="2020108" y="1170279"/>
                    </a:cubicBezTo>
                    <a:cubicBezTo>
                      <a:pt x="1788391" y="1162823"/>
                      <a:pt x="1762704" y="1160501"/>
                      <a:pt x="1550520" y="1170279"/>
                    </a:cubicBezTo>
                    <a:cubicBezTo>
                      <a:pt x="1338336" y="1180057"/>
                      <a:pt x="1224447" y="1155235"/>
                      <a:pt x="1031502" y="1170279"/>
                    </a:cubicBezTo>
                    <a:cubicBezTo>
                      <a:pt x="838557" y="1185323"/>
                      <a:pt x="371848" y="1212064"/>
                      <a:pt x="166472" y="1170279"/>
                    </a:cubicBezTo>
                    <a:cubicBezTo>
                      <a:pt x="80218" y="1180956"/>
                      <a:pt x="35" y="1093050"/>
                      <a:pt x="0" y="1003807"/>
                    </a:cubicBezTo>
                    <a:cubicBezTo>
                      <a:pt x="4466" y="815596"/>
                      <a:pt x="-16496" y="726600"/>
                      <a:pt x="0" y="585140"/>
                    </a:cubicBezTo>
                    <a:cubicBezTo>
                      <a:pt x="16496" y="443680"/>
                      <a:pt x="-15902" y="253208"/>
                      <a:pt x="0" y="16647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  <a:extLst>
                  <a:ext uri="{C807C97D-BFC1-408E-A445-0C87EB9F89A2}">
                    <ask:lineSketchStyleProps xmlns:ask="http://schemas.microsoft.com/office/drawing/2018/sketchyshapes" sd="736960117">
                      <a:prstGeom prst="roundRect">
                        <a:avLst>
                          <a:gd name="adj" fmla="val 1422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188" name="Rectangle: Rounded Corners 187">
                <a:extLst>
                  <a:ext uri="{FF2B5EF4-FFF2-40B4-BE49-F238E27FC236}">
                    <a16:creationId xmlns:a16="http://schemas.microsoft.com/office/drawing/2014/main" id="{F3DAB843-3866-4BAB-992C-EE268979EF9B}"/>
                  </a:ext>
                </a:extLst>
              </p:cNvPr>
              <p:cNvSpPr/>
              <p:nvPr/>
            </p:nvSpPr>
            <p:spPr>
              <a:xfrm>
                <a:off x="5568815" y="3116036"/>
                <a:ext cx="5275973" cy="1170279"/>
              </a:xfrm>
              <a:custGeom>
                <a:avLst/>
                <a:gdLst>
                  <a:gd name="connsiteX0" fmla="*/ 0 w 5275973"/>
                  <a:gd name="connsiteY0" fmla="*/ 195050 h 1170279"/>
                  <a:gd name="connsiteX1" fmla="*/ 195050 w 5275973"/>
                  <a:gd name="connsiteY1" fmla="*/ 0 h 1170279"/>
                  <a:gd name="connsiteX2" fmla="*/ 990749 w 5275973"/>
                  <a:gd name="connsiteY2" fmla="*/ 0 h 1170279"/>
                  <a:gd name="connsiteX3" fmla="*/ 1786449 w 5275973"/>
                  <a:gd name="connsiteY3" fmla="*/ 0 h 1170279"/>
                  <a:gd name="connsiteX4" fmla="*/ 2386713 w 5275973"/>
                  <a:gd name="connsiteY4" fmla="*/ 0 h 1170279"/>
                  <a:gd name="connsiteX5" fmla="*/ 3035836 w 5275973"/>
                  <a:gd name="connsiteY5" fmla="*/ 0 h 1170279"/>
                  <a:gd name="connsiteX6" fmla="*/ 3782677 w 5275973"/>
                  <a:gd name="connsiteY6" fmla="*/ 0 h 1170279"/>
                  <a:gd name="connsiteX7" fmla="*/ 5080923 w 5275973"/>
                  <a:gd name="connsiteY7" fmla="*/ 0 h 1170279"/>
                  <a:gd name="connsiteX8" fmla="*/ 5275973 w 5275973"/>
                  <a:gd name="connsiteY8" fmla="*/ 195050 h 1170279"/>
                  <a:gd name="connsiteX9" fmla="*/ 5275973 w 5275973"/>
                  <a:gd name="connsiteY9" fmla="*/ 561734 h 1170279"/>
                  <a:gd name="connsiteX10" fmla="*/ 5275973 w 5275973"/>
                  <a:gd name="connsiteY10" fmla="*/ 975229 h 1170279"/>
                  <a:gd name="connsiteX11" fmla="*/ 5080923 w 5275973"/>
                  <a:gd name="connsiteY11" fmla="*/ 1170279 h 1170279"/>
                  <a:gd name="connsiteX12" fmla="*/ 4382941 w 5275973"/>
                  <a:gd name="connsiteY12" fmla="*/ 1170279 h 1170279"/>
                  <a:gd name="connsiteX13" fmla="*/ 3636101 w 5275973"/>
                  <a:gd name="connsiteY13" fmla="*/ 1170279 h 1170279"/>
                  <a:gd name="connsiteX14" fmla="*/ 2889260 w 5275973"/>
                  <a:gd name="connsiteY14" fmla="*/ 1170279 h 1170279"/>
                  <a:gd name="connsiteX15" fmla="*/ 2337854 w 5275973"/>
                  <a:gd name="connsiteY15" fmla="*/ 1170279 h 1170279"/>
                  <a:gd name="connsiteX16" fmla="*/ 1737590 w 5275973"/>
                  <a:gd name="connsiteY16" fmla="*/ 1170279 h 1170279"/>
                  <a:gd name="connsiteX17" fmla="*/ 1137326 w 5275973"/>
                  <a:gd name="connsiteY17" fmla="*/ 1170279 h 1170279"/>
                  <a:gd name="connsiteX18" fmla="*/ 195050 w 5275973"/>
                  <a:gd name="connsiteY18" fmla="*/ 1170279 h 1170279"/>
                  <a:gd name="connsiteX19" fmla="*/ 0 w 5275973"/>
                  <a:gd name="connsiteY19" fmla="*/ 975229 h 1170279"/>
                  <a:gd name="connsiteX20" fmla="*/ 0 w 5275973"/>
                  <a:gd name="connsiteY20" fmla="*/ 585140 h 1170279"/>
                  <a:gd name="connsiteX21" fmla="*/ 0 w 5275973"/>
                  <a:gd name="connsiteY21" fmla="*/ 195050 h 1170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275973" h="1170279" fill="none" extrusionOk="0">
                    <a:moveTo>
                      <a:pt x="0" y="195050"/>
                    </a:moveTo>
                    <a:cubicBezTo>
                      <a:pt x="-5007" y="88854"/>
                      <a:pt x="107041" y="2308"/>
                      <a:pt x="195050" y="0"/>
                    </a:cubicBezTo>
                    <a:cubicBezTo>
                      <a:pt x="437187" y="31260"/>
                      <a:pt x="719611" y="-17445"/>
                      <a:pt x="990749" y="0"/>
                    </a:cubicBezTo>
                    <a:cubicBezTo>
                      <a:pt x="1261887" y="17445"/>
                      <a:pt x="1607265" y="-8429"/>
                      <a:pt x="1786449" y="0"/>
                    </a:cubicBezTo>
                    <a:cubicBezTo>
                      <a:pt x="1965633" y="8429"/>
                      <a:pt x="2103767" y="28871"/>
                      <a:pt x="2386713" y="0"/>
                    </a:cubicBezTo>
                    <a:cubicBezTo>
                      <a:pt x="2669659" y="-28871"/>
                      <a:pt x="2870985" y="-8665"/>
                      <a:pt x="3035836" y="0"/>
                    </a:cubicBezTo>
                    <a:cubicBezTo>
                      <a:pt x="3200687" y="8665"/>
                      <a:pt x="3410008" y="-9954"/>
                      <a:pt x="3782677" y="0"/>
                    </a:cubicBezTo>
                    <a:cubicBezTo>
                      <a:pt x="4155346" y="9954"/>
                      <a:pt x="4789305" y="32904"/>
                      <a:pt x="5080923" y="0"/>
                    </a:cubicBezTo>
                    <a:cubicBezTo>
                      <a:pt x="5188956" y="10967"/>
                      <a:pt x="5263212" y="102673"/>
                      <a:pt x="5275973" y="195050"/>
                    </a:cubicBezTo>
                    <a:cubicBezTo>
                      <a:pt x="5274209" y="280399"/>
                      <a:pt x="5292805" y="380667"/>
                      <a:pt x="5275973" y="561734"/>
                    </a:cubicBezTo>
                    <a:cubicBezTo>
                      <a:pt x="5259141" y="742801"/>
                      <a:pt x="5293656" y="884680"/>
                      <a:pt x="5275973" y="975229"/>
                    </a:cubicBezTo>
                    <a:cubicBezTo>
                      <a:pt x="5285261" y="1105630"/>
                      <a:pt x="5187100" y="1180725"/>
                      <a:pt x="5080923" y="1170279"/>
                    </a:cubicBezTo>
                    <a:cubicBezTo>
                      <a:pt x="4799090" y="1176256"/>
                      <a:pt x="4540341" y="1168356"/>
                      <a:pt x="4382941" y="1170279"/>
                    </a:cubicBezTo>
                    <a:cubicBezTo>
                      <a:pt x="4225541" y="1172202"/>
                      <a:pt x="3963237" y="1179895"/>
                      <a:pt x="3636101" y="1170279"/>
                    </a:cubicBezTo>
                    <a:cubicBezTo>
                      <a:pt x="3308965" y="1160663"/>
                      <a:pt x="3199976" y="1139363"/>
                      <a:pt x="2889260" y="1170279"/>
                    </a:cubicBezTo>
                    <a:cubicBezTo>
                      <a:pt x="2578544" y="1201195"/>
                      <a:pt x="2571729" y="1161178"/>
                      <a:pt x="2337854" y="1170279"/>
                    </a:cubicBezTo>
                    <a:cubicBezTo>
                      <a:pt x="2103979" y="1179380"/>
                      <a:pt x="2024668" y="1164054"/>
                      <a:pt x="1737590" y="1170279"/>
                    </a:cubicBezTo>
                    <a:cubicBezTo>
                      <a:pt x="1450512" y="1176504"/>
                      <a:pt x="1343880" y="1193841"/>
                      <a:pt x="1137326" y="1170279"/>
                    </a:cubicBezTo>
                    <a:cubicBezTo>
                      <a:pt x="930772" y="1146717"/>
                      <a:pt x="605001" y="1152251"/>
                      <a:pt x="195050" y="1170279"/>
                    </a:cubicBezTo>
                    <a:cubicBezTo>
                      <a:pt x="100668" y="1163959"/>
                      <a:pt x="-1360" y="1094128"/>
                      <a:pt x="0" y="975229"/>
                    </a:cubicBezTo>
                    <a:cubicBezTo>
                      <a:pt x="-12984" y="781896"/>
                      <a:pt x="1585" y="695918"/>
                      <a:pt x="0" y="585140"/>
                    </a:cubicBezTo>
                    <a:cubicBezTo>
                      <a:pt x="-1585" y="474362"/>
                      <a:pt x="8534" y="325069"/>
                      <a:pt x="0" y="195050"/>
                    </a:cubicBezTo>
                    <a:close/>
                  </a:path>
                  <a:path w="5275973" h="1170279" stroke="0" extrusionOk="0">
                    <a:moveTo>
                      <a:pt x="0" y="195050"/>
                    </a:moveTo>
                    <a:cubicBezTo>
                      <a:pt x="-8396" y="99677"/>
                      <a:pt x="103807" y="21112"/>
                      <a:pt x="195050" y="0"/>
                    </a:cubicBezTo>
                    <a:cubicBezTo>
                      <a:pt x="418817" y="4403"/>
                      <a:pt x="485865" y="8028"/>
                      <a:pt x="746456" y="0"/>
                    </a:cubicBezTo>
                    <a:cubicBezTo>
                      <a:pt x="1007047" y="-8028"/>
                      <a:pt x="1231595" y="14335"/>
                      <a:pt x="1444438" y="0"/>
                    </a:cubicBezTo>
                    <a:cubicBezTo>
                      <a:pt x="1657281" y="-14335"/>
                      <a:pt x="1947735" y="-16004"/>
                      <a:pt x="2093561" y="0"/>
                    </a:cubicBezTo>
                    <a:cubicBezTo>
                      <a:pt x="2239387" y="16004"/>
                      <a:pt x="2597492" y="-23282"/>
                      <a:pt x="2889260" y="0"/>
                    </a:cubicBezTo>
                    <a:cubicBezTo>
                      <a:pt x="3181028" y="23282"/>
                      <a:pt x="3278071" y="-13448"/>
                      <a:pt x="3587242" y="0"/>
                    </a:cubicBezTo>
                    <a:cubicBezTo>
                      <a:pt x="3896413" y="13448"/>
                      <a:pt x="3992158" y="-33643"/>
                      <a:pt x="4382941" y="0"/>
                    </a:cubicBezTo>
                    <a:cubicBezTo>
                      <a:pt x="4773724" y="33643"/>
                      <a:pt x="4792119" y="-14832"/>
                      <a:pt x="5080923" y="0"/>
                    </a:cubicBezTo>
                    <a:cubicBezTo>
                      <a:pt x="5189165" y="-10255"/>
                      <a:pt x="5276260" y="70068"/>
                      <a:pt x="5275973" y="195050"/>
                    </a:cubicBezTo>
                    <a:cubicBezTo>
                      <a:pt x="5273868" y="375445"/>
                      <a:pt x="5265022" y="483427"/>
                      <a:pt x="5275973" y="569536"/>
                    </a:cubicBezTo>
                    <a:cubicBezTo>
                      <a:pt x="5286924" y="655645"/>
                      <a:pt x="5282468" y="822788"/>
                      <a:pt x="5275973" y="975229"/>
                    </a:cubicBezTo>
                    <a:cubicBezTo>
                      <a:pt x="5274758" y="1097078"/>
                      <a:pt x="5197219" y="1170449"/>
                      <a:pt x="5080923" y="1170279"/>
                    </a:cubicBezTo>
                    <a:cubicBezTo>
                      <a:pt x="4921821" y="1178489"/>
                      <a:pt x="4578407" y="1199122"/>
                      <a:pt x="4431800" y="1170279"/>
                    </a:cubicBezTo>
                    <a:cubicBezTo>
                      <a:pt x="4285193" y="1141436"/>
                      <a:pt x="4143806" y="1169331"/>
                      <a:pt x="3880394" y="1170279"/>
                    </a:cubicBezTo>
                    <a:cubicBezTo>
                      <a:pt x="3616982" y="1171227"/>
                      <a:pt x="3377437" y="1207178"/>
                      <a:pt x="3084695" y="1170279"/>
                    </a:cubicBezTo>
                    <a:cubicBezTo>
                      <a:pt x="2791953" y="1133380"/>
                      <a:pt x="2684125" y="1146101"/>
                      <a:pt x="2288996" y="1170279"/>
                    </a:cubicBezTo>
                    <a:cubicBezTo>
                      <a:pt x="1893867" y="1194457"/>
                      <a:pt x="1839544" y="1196753"/>
                      <a:pt x="1688731" y="1170279"/>
                    </a:cubicBezTo>
                    <a:cubicBezTo>
                      <a:pt x="1537918" y="1143805"/>
                      <a:pt x="1284840" y="1148407"/>
                      <a:pt x="1039608" y="1170279"/>
                    </a:cubicBezTo>
                    <a:cubicBezTo>
                      <a:pt x="794376" y="1192151"/>
                      <a:pt x="430031" y="1204615"/>
                      <a:pt x="195050" y="1170279"/>
                    </a:cubicBezTo>
                    <a:cubicBezTo>
                      <a:pt x="97707" y="1171761"/>
                      <a:pt x="-16499" y="1069529"/>
                      <a:pt x="0" y="975229"/>
                    </a:cubicBezTo>
                    <a:cubicBezTo>
                      <a:pt x="16755" y="847910"/>
                      <a:pt x="9758" y="669428"/>
                      <a:pt x="0" y="569536"/>
                    </a:cubicBezTo>
                    <a:cubicBezTo>
                      <a:pt x="-9758" y="469644"/>
                      <a:pt x="7719" y="345834"/>
                      <a:pt x="0" y="195050"/>
                    </a:cubicBezTo>
                    <a:close/>
                  </a:path>
                </a:pathLst>
              </a:custGeom>
              <a:solidFill>
                <a:srgbClr val="FAB4A1"/>
              </a:solidFill>
              <a:ln>
                <a:noFill/>
                <a:extLst>
                  <a:ext uri="{C807C97D-BFC1-408E-A445-0C87EB9F89A2}">
                    <ask:lineSketchStyleProps xmlns:ask="http://schemas.microsoft.com/office/drawing/2018/sketchyshapes" sd="736960117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186" name="หัวข้อ">
              <a:extLst>
                <a:ext uri="{FF2B5EF4-FFF2-40B4-BE49-F238E27FC236}">
                  <a16:creationId xmlns:a16="http://schemas.microsoft.com/office/drawing/2014/main" id="{439C4FDC-5258-4634-A2E7-791EDE50C4DE}"/>
                </a:ext>
              </a:extLst>
            </p:cNvPr>
            <p:cNvSpPr txBox="1"/>
            <p:nvPr/>
          </p:nvSpPr>
          <p:spPr>
            <a:xfrm>
              <a:off x="5747450" y="3107738"/>
              <a:ext cx="6323906" cy="109260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5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เศษที่ได้จากการหารในหน่วยตัน </a:t>
              </a:r>
            </a:p>
            <a:p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คือ 1 ตัน หรือ ............. กิโลกรัม</a:t>
              </a:r>
            </a:p>
          </p:txBody>
        </p:sp>
      </p:grpSp>
      <p:sp>
        <p:nvSpPr>
          <p:cNvPr id="189" name="หัวข้อ">
            <a:extLst>
              <a:ext uri="{FF2B5EF4-FFF2-40B4-BE49-F238E27FC236}">
                <a16:creationId xmlns:a16="http://schemas.microsoft.com/office/drawing/2014/main" id="{82DB4CFB-AB42-469E-8D54-D414C6858AC6}"/>
              </a:ext>
            </a:extLst>
          </p:cNvPr>
          <p:cNvSpPr txBox="1"/>
          <p:nvPr/>
        </p:nvSpPr>
        <p:spPr>
          <a:xfrm>
            <a:off x="8299509" y="3604599"/>
            <a:ext cx="1264890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1,000</a:t>
            </a:r>
          </a:p>
        </p:txBody>
      </p:sp>
      <p:sp>
        <p:nvSpPr>
          <p:cNvPr id="190" name="หัวข้อ">
            <a:extLst>
              <a:ext uri="{FF2B5EF4-FFF2-40B4-BE49-F238E27FC236}">
                <a16:creationId xmlns:a16="http://schemas.microsoft.com/office/drawing/2014/main" id="{66574D70-C79C-433F-80B4-FB4977073B5A}"/>
              </a:ext>
            </a:extLst>
          </p:cNvPr>
          <p:cNvSpPr txBox="1"/>
          <p:nvPr/>
        </p:nvSpPr>
        <p:spPr>
          <a:xfrm>
            <a:off x="6744351" y="4280939"/>
            <a:ext cx="5420045" cy="62581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นำไปรวมกับตัวตั้งในหน่วยกิโลกรัม</a:t>
            </a:r>
          </a:p>
        </p:txBody>
      </p:sp>
      <p:sp>
        <p:nvSpPr>
          <p:cNvPr id="191" name="หัวข้อ">
            <a:extLst>
              <a:ext uri="{FF2B5EF4-FFF2-40B4-BE49-F238E27FC236}">
                <a16:creationId xmlns:a16="http://schemas.microsoft.com/office/drawing/2014/main" id="{935A3962-E566-4BA3-8BEE-27348D694608}"/>
              </a:ext>
            </a:extLst>
          </p:cNvPr>
          <p:cNvSpPr txBox="1"/>
          <p:nvPr/>
        </p:nvSpPr>
        <p:spPr>
          <a:xfrm>
            <a:off x="6744351" y="4897624"/>
            <a:ext cx="125333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จะได้ </a:t>
            </a:r>
          </a:p>
        </p:txBody>
      </p:sp>
      <p:sp>
        <p:nvSpPr>
          <p:cNvPr id="192" name="หัวข้อ">
            <a:extLst>
              <a:ext uri="{FF2B5EF4-FFF2-40B4-BE49-F238E27FC236}">
                <a16:creationId xmlns:a16="http://schemas.microsoft.com/office/drawing/2014/main" id="{6A09E534-5BEE-410C-8E93-621675F8FA8E}"/>
              </a:ext>
            </a:extLst>
          </p:cNvPr>
          <p:cNvSpPr txBox="1"/>
          <p:nvPr/>
        </p:nvSpPr>
        <p:spPr>
          <a:xfrm>
            <a:off x="7580199" y="4897624"/>
            <a:ext cx="298132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1,000 + 100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93" name="หัวข้อ">
            <a:extLst>
              <a:ext uri="{FF2B5EF4-FFF2-40B4-BE49-F238E27FC236}">
                <a16:creationId xmlns:a16="http://schemas.microsoft.com/office/drawing/2014/main" id="{EDCDC8B4-A3BE-44DB-911A-C92A35FE58C7}"/>
              </a:ext>
            </a:extLst>
          </p:cNvPr>
          <p:cNvSpPr txBox="1"/>
          <p:nvPr/>
        </p:nvSpPr>
        <p:spPr>
          <a:xfrm>
            <a:off x="9688944" y="4897624"/>
            <a:ext cx="2475451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1,100 กิโลกรัม</a:t>
            </a:r>
            <a:endParaRPr lang="th-TH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7245834D-FF3C-426E-805C-CD39F9E9882D}"/>
              </a:ext>
            </a:extLst>
          </p:cNvPr>
          <p:cNvCxnSpPr>
            <a:cxnSpLocks/>
            <a:endCxn id="167" idx="3"/>
          </p:cNvCxnSpPr>
          <p:nvPr/>
        </p:nvCxnSpPr>
        <p:spPr>
          <a:xfrm flipV="1">
            <a:off x="3846786" y="4431423"/>
            <a:ext cx="847865" cy="1710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5" name="หัวข้อ">
            <a:extLst>
              <a:ext uri="{FF2B5EF4-FFF2-40B4-BE49-F238E27FC236}">
                <a16:creationId xmlns:a16="http://schemas.microsoft.com/office/drawing/2014/main" id="{CA55DD5E-B0F3-4170-9114-7FF8DC58F2B0}"/>
              </a:ext>
            </a:extLst>
          </p:cNvPr>
          <p:cNvSpPr txBox="1"/>
          <p:nvPr/>
        </p:nvSpPr>
        <p:spPr>
          <a:xfrm>
            <a:off x="3670572" y="3780874"/>
            <a:ext cx="130568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th-TH" sz="2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1,100</a:t>
            </a:r>
          </a:p>
        </p:txBody>
      </p: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3E45FDD7-794D-4DCD-83F7-5EF48BAD9F94}"/>
              </a:ext>
            </a:extLst>
          </p:cNvPr>
          <p:cNvGrpSpPr/>
          <p:nvPr/>
        </p:nvGrpSpPr>
        <p:grpSpPr>
          <a:xfrm>
            <a:off x="528645" y="1839589"/>
            <a:ext cx="936000" cy="523220"/>
            <a:chOff x="1071532" y="3038331"/>
            <a:chExt cx="1056082" cy="523220"/>
          </a:xfrm>
        </p:grpSpPr>
        <p:sp>
          <p:nvSpPr>
            <p:cNvPr id="197" name="หัวข้อ">
              <a:extLst>
                <a:ext uri="{FF2B5EF4-FFF2-40B4-BE49-F238E27FC236}">
                  <a16:creationId xmlns:a16="http://schemas.microsoft.com/office/drawing/2014/main" id="{1DE27191-DBB4-467A-BEBD-3833AF749992}"/>
                </a:ext>
              </a:extLst>
            </p:cNvPr>
            <p:cNvSpPr txBox="1"/>
            <p:nvPr/>
          </p:nvSpPr>
          <p:spPr>
            <a:xfrm>
              <a:off x="1071532" y="3038331"/>
              <a:ext cx="1056082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D5C1906D-AAF7-4EFF-AD7A-1E2476D98C76}"/>
                </a:ext>
              </a:extLst>
            </p:cNvPr>
            <p:cNvGrpSpPr/>
            <p:nvPr/>
          </p:nvGrpSpPr>
          <p:grpSpPr>
            <a:xfrm>
              <a:off x="1140174" y="3488205"/>
              <a:ext cx="864000" cy="54000"/>
              <a:chOff x="7144755" y="5591532"/>
              <a:chExt cx="2700000" cy="76985"/>
            </a:xfrm>
          </p:grpSpPr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4C60BD68-49AA-4688-9F8B-735D7DCD70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591532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5261225F-69FE-427B-AA30-4E495F063C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4755" y="5668517"/>
                <a:ext cx="270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03B6595-63C5-449C-8C52-616BFE82D711}"/>
              </a:ext>
            </a:extLst>
          </p:cNvPr>
          <p:cNvGrpSpPr/>
          <p:nvPr/>
        </p:nvGrpSpPr>
        <p:grpSpPr>
          <a:xfrm>
            <a:off x="253658" y="153201"/>
            <a:ext cx="11051651" cy="1355559"/>
            <a:chOff x="253658" y="153201"/>
            <a:chExt cx="11051651" cy="1355559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0BCEBBE-F9DD-47A4-9FE2-48B661364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031" y="251246"/>
              <a:ext cx="10705278" cy="1257514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9A449FAA-5285-4B21-83B7-073BA578E7E2}"/>
                </a:ext>
              </a:extLst>
            </p:cNvPr>
            <p:cNvGrpSpPr/>
            <p:nvPr/>
          </p:nvGrpSpPr>
          <p:grpSpPr>
            <a:xfrm>
              <a:off x="253658" y="153201"/>
              <a:ext cx="1146415" cy="1147392"/>
              <a:chOff x="678134" y="2502124"/>
              <a:chExt cx="1146415" cy="1147392"/>
            </a:xfrm>
          </p:grpSpPr>
          <p:pic>
            <p:nvPicPr>
              <p:cNvPr id="68" name="Graphic 67">
                <a:extLst>
                  <a:ext uri="{FF2B5EF4-FFF2-40B4-BE49-F238E27FC236}">
                    <a16:creationId xmlns:a16="http://schemas.microsoft.com/office/drawing/2014/main" id="{C77B2E6F-B9D7-4B6A-A358-08C1F9B8A2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78134" y="2584160"/>
                <a:ext cx="1146415" cy="1065356"/>
              </a:xfrm>
              <a:prstGeom prst="rect">
                <a:avLst/>
              </a:prstGeom>
            </p:spPr>
          </p:pic>
          <p:sp>
            <p:nvSpPr>
              <p:cNvPr id="69" name="หัวข้อ">
                <a:extLst>
                  <a:ext uri="{FF2B5EF4-FFF2-40B4-BE49-F238E27FC236}">
                    <a16:creationId xmlns:a16="http://schemas.microsoft.com/office/drawing/2014/main" id="{EA43CBA1-0AC0-48F9-98D4-3C99426046CF}"/>
                  </a:ext>
                </a:extLst>
              </p:cNvPr>
              <p:cNvSpPr txBox="1"/>
              <p:nvPr/>
            </p:nvSpPr>
            <p:spPr>
              <a:xfrm>
                <a:off x="974075" y="2502124"/>
                <a:ext cx="534119" cy="10653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4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6</a:t>
                </a:r>
              </a:p>
            </p:txBody>
          </p:sp>
        </p:grpSp>
        <p:sp>
          <p:nvSpPr>
            <p:cNvPr id="67" name="หัวข้อ">
              <a:extLst>
                <a:ext uri="{FF2B5EF4-FFF2-40B4-BE49-F238E27FC236}">
                  <a16:creationId xmlns:a16="http://schemas.microsoft.com/office/drawing/2014/main" id="{F377A1F1-77B8-45F3-BDF7-C4C16FB9A7FF}"/>
                </a:ext>
              </a:extLst>
            </p:cNvPr>
            <p:cNvSpPr txBox="1"/>
            <p:nvPr/>
          </p:nvSpPr>
          <p:spPr>
            <a:xfrm>
              <a:off x="1464645" y="373680"/>
              <a:ext cx="9628228" cy="101822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โรงงานผลิตปลากระป๋อง ซื้อปลาจากชาวประมง 5 ครั้ง ครั้งละเท่า ๆ กัน</a:t>
              </a:r>
            </a:p>
            <a:p>
              <a:pPr>
                <a:spcBef>
                  <a:spcPts val="500"/>
                </a:spcBef>
              </a:pPr>
              <a:r>
                <a:rPr lang="th-TH" sz="2800" dirty="0">
                  <a:solidFill>
                    <a:sysClr val="windowText" lastClr="00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รวมเป็นทั้งหมด 16 ตัน 100 กิโลกรัม โรงงานซื้อปลาครั้งละเท่าไร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172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159" grpId="0" animBg="1"/>
      <p:bldP spid="159" grpId="1" animBg="1"/>
      <p:bldP spid="160" grpId="0" animBg="1"/>
      <p:bldP spid="160" grpId="1" animBg="1"/>
      <p:bldP spid="161" grpId="0" animBg="1"/>
      <p:bldP spid="162" grpId="0" animBg="1"/>
      <p:bldP spid="163" grpId="0"/>
      <p:bldP spid="164" grpId="0"/>
      <p:bldP spid="171" grpId="0"/>
      <p:bldP spid="177" grpId="0"/>
      <p:bldP spid="178" grpId="0"/>
      <p:bldP spid="179" grpId="0"/>
      <p:bldP spid="180" grpId="0"/>
      <p:bldP spid="181" grpId="0"/>
      <p:bldP spid="182" grpId="0"/>
      <p:bldP spid="183" grpId="0"/>
      <p:bldP spid="189" grpId="0"/>
      <p:bldP spid="190" grpId="0"/>
      <p:bldP spid="191" grpId="0"/>
      <p:bldP spid="192" grpId="0"/>
      <p:bldP spid="193" grpId="0"/>
      <p:bldP spid="195" grpId="0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4555DD-2422-4C6D-A3A0-FA90571C31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2" r="484" b="2029"/>
          <a:stretch/>
        </p:blipFill>
        <p:spPr>
          <a:xfrm>
            <a:off x="-14340" y="0"/>
            <a:ext cx="12206339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2825158" y="1762581"/>
            <a:ext cx="71073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0BA83B-73CC-455C-AED9-111E40657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924" y="3001052"/>
            <a:ext cx="2008858" cy="3633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96DAE7-549A-4AF2-836F-D2A8E9DF9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866" y="4578423"/>
            <a:ext cx="2589890" cy="21582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A106B7-A363-48AD-9667-C80540837C1A}"/>
              </a:ext>
            </a:extLst>
          </p:cNvPr>
          <p:cNvSpPr txBox="1"/>
          <p:nvPr/>
        </p:nvSpPr>
        <p:spPr>
          <a:xfrm>
            <a:off x="2346960" y="2573831"/>
            <a:ext cx="814832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       การแก้โจทย์ปัญหาทำได้โดย อ่านทำความเข้าใจ</a:t>
            </a:r>
          </a:p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ปัญหา วางแผนแก้ปัญหาหาคำตอบ</a:t>
            </a:r>
          </a:p>
          <a:p>
            <a:pPr>
              <a:spcBef>
                <a:spcPts val="3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และตรวจสอบความสมเหตุสมผลของคำตอบ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860353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F72F6C4-279B-4072-ABA4-8015091A6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DBD35AB-B219-4B8A-AABA-680E0237E2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3541" y="407383"/>
            <a:ext cx="1574156" cy="1500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F2C2DD-6420-4EC8-BFBE-A7A33860C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41" y="3888299"/>
            <a:ext cx="948267" cy="948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60B92C-1096-47FF-B293-8666383462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25" y="4539536"/>
            <a:ext cx="694963" cy="6949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2B3C2F-FDFE-48BD-916F-326D90B2C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89" y="4270682"/>
            <a:ext cx="845679" cy="8456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1C6DD9-0ADF-4D2A-A520-B5C90A4D1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337" y="4379347"/>
            <a:ext cx="1005187" cy="10051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AB2C0A-76DB-4103-8DE2-3C307D9FD7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016" y="3841878"/>
            <a:ext cx="1005187" cy="10051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62CB68-A2C0-4B9A-844C-D114FCC5D2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917" y="4568574"/>
            <a:ext cx="815960" cy="8159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2542309" y="2320472"/>
            <a:ext cx="71073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การเลือกเครื่องชั่งที่เหมาะสม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4B79D5-3374-4107-8A4A-72F52BA9F270}"/>
              </a:ext>
            </a:extLst>
          </p:cNvPr>
          <p:cNvSpPr txBox="1"/>
          <p:nvPr/>
        </p:nvSpPr>
        <p:spPr>
          <a:xfrm>
            <a:off x="2976268" y="3679010"/>
            <a:ext cx="7165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       เลือกใช้เครื่องชั่งที่เหมาะสมกับสิ่งที่</a:t>
            </a:r>
          </a:p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ต้องการชั่งและบอกน้ำหนักโดยใช้หน่วยน้ำหนักที่เหมาะสม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4A6806-4BBB-4B7B-9D32-7F954BBB7C3C}"/>
              </a:ext>
            </a:extLst>
          </p:cNvPr>
          <p:cNvSpPr txBox="1"/>
          <p:nvPr/>
        </p:nvSpPr>
        <p:spPr>
          <a:xfrm>
            <a:off x="4898021" y="3027770"/>
            <a:ext cx="2395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endParaRPr lang="th-TH" sz="32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0220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C201E0-BF52-46BF-9CFE-27B6D5F34B11}"/>
              </a:ext>
            </a:extLst>
          </p:cNvPr>
          <p:cNvSpPr/>
          <p:nvPr/>
        </p:nvSpPr>
        <p:spPr>
          <a:xfrm>
            <a:off x="-10160" y="-25727"/>
            <a:ext cx="12192000" cy="6858000"/>
          </a:xfrm>
          <a:prstGeom prst="rect">
            <a:avLst/>
          </a:prstGeom>
          <a:solidFill>
            <a:srgbClr val="B6F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189C0B-C349-4A7E-BC30-908E13C1A6B1}"/>
              </a:ext>
            </a:extLst>
          </p:cNvPr>
          <p:cNvSpPr txBox="1"/>
          <p:nvPr/>
        </p:nvSpPr>
        <p:spPr>
          <a:xfrm>
            <a:off x="320040" y="983969"/>
            <a:ext cx="1119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effectLst>
                  <a:glow rad="2413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เครื่องชั่งน้ำหนักตัวมีทั้งแบบมีเข็มและแบบใช้ตัวเลข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13E2FC-83D6-44C3-B1E6-79623C4F8666}"/>
              </a:ext>
            </a:extLst>
          </p:cNvPr>
          <p:cNvSpPr txBox="1"/>
          <p:nvPr/>
        </p:nvSpPr>
        <p:spPr>
          <a:xfrm>
            <a:off x="492760" y="331689"/>
            <a:ext cx="1119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effectLst>
                  <a:glow rad="2413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เครื่องชั่งมีหลากหลายประเภท เช่น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ECE5C60-016E-4C5B-ABA5-5A4CFC21EEE1}"/>
              </a:ext>
            </a:extLst>
          </p:cNvPr>
          <p:cNvGrpSpPr/>
          <p:nvPr/>
        </p:nvGrpSpPr>
        <p:grpSpPr>
          <a:xfrm>
            <a:off x="6233054" y="1926160"/>
            <a:ext cx="5472727" cy="4508202"/>
            <a:chOff x="6233054" y="1926160"/>
            <a:chExt cx="5472727" cy="4508202"/>
          </a:xfrm>
        </p:grpSpPr>
        <p:sp>
          <p:nvSpPr>
            <p:cNvPr id="19" name="Rectangle: Rounded Corners 17">
              <a:extLst>
                <a:ext uri="{FF2B5EF4-FFF2-40B4-BE49-F238E27FC236}">
                  <a16:creationId xmlns:a16="http://schemas.microsoft.com/office/drawing/2014/main" id="{C5A0E366-F171-4C6F-8DD3-9B3AA98FF6B1}"/>
                </a:ext>
              </a:extLst>
            </p:cNvPr>
            <p:cNvSpPr/>
            <p:nvPr/>
          </p:nvSpPr>
          <p:spPr>
            <a:xfrm>
              <a:off x="6233054" y="1926160"/>
              <a:ext cx="5456026" cy="4508202"/>
            </a:xfrm>
            <a:custGeom>
              <a:avLst/>
              <a:gdLst>
                <a:gd name="connsiteX0" fmla="*/ 61261 w 5456026"/>
                <a:gd name="connsiteY0" fmla="*/ 389397 h 4508202"/>
                <a:gd name="connsiteX1" fmla="*/ 417693 w 5456026"/>
                <a:gd name="connsiteY1" fmla="*/ 46582 h 4508202"/>
                <a:gd name="connsiteX2" fmla="*/ 5008349 w 5456026"/>
                <a:gd name="connsiteY2" fmla="*/ 46582 h 4508202"/>
                <a:gd name="connsiteX3" fmla="*/ 5364781 w 5456026"/>
                <a:gd name="connsiteY3" fmla="*/ 389397 h 4508202"/>
                <a:gd name="connsiteX4" fmla="*/ 5364781 w 5456026"/>
                <a:gd name="connsiteY4" fmla="*/ 4112960 h 4508202"/>
                <a:gd name="connsiteX5" fmla="*/ 5008349 w 5456026"/>
                <a:gd name="connsiteY5" fmla="*/ 4455775 h 4508202"/>
                <a:gd name="connsiteX6" fmla="*/ 417693 w 5456026"/>
                <a:gd name="connsiteY6" fmla="*/ 4455775 h 4508202"/>
                <a:gd name="connsiteX7" fmla="*/ 61261 w 5456026"/>
                <a:gd name="connsiteY7" fmla="*/ 4112960 h 4508202"/>
                <a:gd name="connsiteX8" fmla="*/ 61261 w 5456026"/>
                <a:gd name="connsiteY8" fmla="*/ 389397 h 4508202"/>
                <a:gd name="connsiteX0" fmla="*/ 61261 w 5456026"/>
                <a:gd name="connsiteY0" fmla="*/ 389397 h 4508202"/>
                <a:gd name="connsiteX1" fmla="*/ 533440 w 5456026"/>
                <a:gd name="connsiteY1" fmla="*/ 57715 h 4508202"/>
                <a:gd name="connsiteX2" fmla="*/ 5008349 w 5456026"/>
                <a:gd name="connsiteY2" fmla="*/ 46582 h 4508202"/>
                <a:gd name="connsiteX3" fmla="*/ 5364781 w 5456026"/>
                <a:gd name="connsiteY3" fmla="*/ 389397 h 4508202"/>
                <a:gd name="connsiteX4" fmla="*/ 5364781 w 5456026"/>
                <a:gd name="connsiteY4" fmla="*/ 4112960 h 4508202"/>
                <a:gd name="connsiteX5" fmla="*/ 5008349 w 5456026"/>
                <a:gd name="connsiteY5" fmla="*/ 4455775 h 4508202"/>
                <a:gd name="connsiteX6" fmla="*/ 417693 w 5456026"/>
                <a:gd name="connsiteY6" fmla="*/ 4455775 h 4508202"/>
                <a:gd name="connsiteX7" fmla="*/ 61261 w 5456026"/>
                <a:gd name="connsiteY7" fmla="*/ 4112960 h 4508202"/>
                <a:gd name="connsiteX8" fmla="*/ 61261 w 5456026"/>
                <a:gd name="connsiteY8" fmla="*/ 389397 h 450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56026" h="4508202" fill="none" extrusionOk="0">
                  <a:moveTo>
                    <a:pt x="61261" y="389397"/>
                  </a:moveTo>
                  <a:cubicBezTo>
                    <a:pt x="86832" y="143563"/>
                    <a:pt x="232521" y="27852"/>
                    <a:pt x="417693" y="46582"/>
                  </a:cubicBezTo>
                  <a:cubicBezTo>
                    <a:pt x="1183730" y="-304387"/>
                    <a:pt x="2880894" y="121334"/>
                    <a:pt x="5008349" y="46582"/>
                  </a:cubicBezTo>
                  <a:cubicBezTo>
                    <a:pt x="5190167" y="80959"/>
                    <a:pt x="5389102" y="159789"/>
                    <a:pt x="5364781" y="389397"/>
                  </a:cubicBezTo>
                  <a:cubicBezTo>
                    <a:pt x="5610722" y="900854"/>
                    <a:pt x="5478314" y="2938797"/>
                    <a:pt x="5364781" y="4112960"/>
                  </a:cubicBezTo>
                  <a:cubicBezTo>
                    <a:pt x="5329042" y="4323066"/>
                    <a:pt x="5192989" y="4501962"/>
                    <a:pt x="5008349" y="4455775"/>
                  </a:cubicBezTo>
                  <a:cubicBezTo>
                    <a:pt x="4009252" y="4279556"/>
                    <a:pt x="2575669" y="4605892"/>
                    <a:pt x="417693" y="4455775"/>
                  </a:cubicBezTo>
                  <a:cubicBezTo>
                    <a:pt x="166141" y="4435699"/>
                    <a:pt x="18165" y="4278439"/>
                    <a:pt x="61261" y="4112960"/>
                  </a:cubicBezTo>
                  <a:cubicBezTo>
                    <a:pt x="-98852" y="3315906"/>
                    <a:pt x="-60485" y="1993440"/>
                    <a:pt x="61261" y="389397"/>
                  </a:cubicBezTo>
                  <a:close/>
                </a:path>
                <a:path w="5456026" h="4508202" stroke="0" extrusionOk="0">
                  <a:moveTo>
                    <a:pt x="61261" y="389397"/>
                  </a:moveTo>
                  <a:cubicBezTo>
                    <a:pt x="49824" y="223195"/>
                    <a:pt x="331227" y="84562"/>
                    <a:pt x="533440" y="57715"/>
                  </a:cubicBezTo>
                  <a:cubicBezTo>
                    <a:pt x="1415309" y="20745"/>
                    <a:pt x="4020800" y="14960"/>
                    <a:pt x="5008349" y="46582"/>
                  </a:cubicBezTo>
                  <a:cubicBezTo>
                    <a:pt x="5196479" y="21051"/>
                    <a:pt x="5404151" y="209830"/>
                    <a:pt x="5364781" y="389397"/>
                  </a:cubicBezTo>
                  <a:cubicBezTo>
                    <a:pt x="5368001" y="1749507"/>
                    <a:pt x="5237601" y="2789726"/>
                    <a:pt x="5364781" y="4112960"/>
                  </a:cubicBezTo>
                  <a:cubicBezTo>
                    <a:pt x="5340396" y="4328641"/>
                    <a:pt x="5187086" y="4452535"/>
                    <a:pt x="5008349" y="4455775"/>
                  </a:cubicBezTo>
                  <a:cubicBezTo>
                    <a:pt x="2665456" y="4422368"/>
                    <a:pt x="1814405" y="4526233"/>
                    <a:pt x="417693" y="4455775"/>
                  </a:cubicBezTo>
                  <a:cubicBezTo>
                    <a:pt x="201561" y="4459514"/>
                    <a:pt x="81531" y="4313601"/>
                    <a:pt x="61261" y="4112960"/>
                  </a:cubicBezTo>
                  <a:cubicBezTo>
                    <a:pt x="9232" y="2721656"/>
                    <a:pt x="-217317" y="1475948"/>
                    <a:pt x="61261" y="389397"/>
                  </a:cubicBezTo>
                  <a:close/>
                </a:path>
                <a:path w="5456026" h="4508202" fill="none" stroke="0" extrusionOk="0">
                  <a:moveTo>
                    <a:pt x="61261" y="389397"/>
                  </a:moveTo>
                  <a:cubicBezTo>
                    <a:pt x="62226" y="206092"/>
                    <a:pt x="228014" y="46307"/>
                    <a:pt x="417693" y="46582"/>
                  </a:cubicBezTo>
                  <a:cubicBezTo>
                    <a:pt x="767562" y="-45095"/>
                    <a:pt x="2897268" y="195864"/>
                    <a:pt x="5008349" y="46582"/>
                  </a:cubicBezTo>
                  <a:cubicBezTo>
                    <a:pt x="5191747" y="37040"/>
                    <a:pt x="5392394" y="193131"/>
                    <a:pt x="5364781" y="389397"/>
                  </a:cubicBezTo>
                  <a:cubicBezTo>
                    <a:pt x="5374451" y="1058282"/>
                    <a:pt x="5656391" y="3001443"/>
                    <a:pt x="5364781" y="4112960"/>
                  </a:cubicBezTo>
                  <a:cubicBezTo>
                    <a:pt x="5359382" y="4308549"/>
                    <a:pt x="5188884" y="4477305"/>
                    <a:pt x="5008349" y="4455775"/>
                  </a:cubicBezTo>
                  <a:cubicBezTo>
                    <a:pt x="4182687" y="4480260"/>
                    <a:pt x="2618191" y="4828869"/>
                    <a:pt x="417693" y="4455775"/>
                  </a:cubicBezTo>
                  <a:cubicBezTo>
                    <a:pt x="166526" y="4449288"/>
                    <a:pt x="54036" y="4293895"/>
                    <a:pt x="61261" y="4112960"/>
                  </a:cubicBezTo>
                  <a:cubicBezTo>
                    <a:pt x="-22180" y="3271998"/>
                    <a:pt x="-203721" y="1986477"/>
                    <a:pt x="61261" y="38939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07267445">
                    <a:custGeom>
                      <a:avLst/>
                      <a:gdLst>
                        <a:gd name="connsiteX0" fmla="*/ 0 w 5303520"/>
                        <a:gd name="connsiteY0" fmla="*/ 356432 h 4584336"/>
                        <a:gd name="connsiteX1" fmla="*/ 356432 w 5303520"/>
                        <a:gd name="connsiteY1" fmla="*/ 0 h 4584336"/>
                        <a:gd name="connsiteX2" fmla="*/ 4947088 w 5303520"/>
                        <a:gd name="connsiteY2" fmla="*/ 0 h 4584336"/>
                        <a:gd name="connsiteX3" fmla="*/ 5303520 w 5303520"/>
                        <a:gd name="connsiteY3" fmla="*/ 356432 h 4584336"/>
                        <a:gd name="connsiteX4" fmla="*/ 5303520 w 5303520"/>
                        <a:gd name="connsiteY4" fmla="*/ 4227904 h 4584336"/>
                        <a:gd name="connsiteX5" fmla="*/ 4947088 w 5303520"/>
                        <a:gd name="connsiteY5" fmla="*/ 4584336 h 4584336"/>
                        <a:gd name="connsiteX6" fmla="*/ 356432 w 5303520"/>
                        <a:gd name="connsiteY6" fmla="*/ 4584336 h 4584336"/>
                        <a:gd name="connsiteX7" fmla="*/ 0 w 5303520"/>
                        <a:gd name="connsiteY7" fmla="*/ 4227904 h 4584336"/>
                        <a:gd name="connsiteX8" fmla="*/ 0 w 5303520"/>
                        <a:gd name="connsiteY8" fmla="*/ 356432 h 4584336"/>
                        <a:gd name="connsiteX0" fmla="*/ 61261 w 5456026"/>
                        <a:gd name="connsiteY0" fmla="*/ 404865 h 4687278"/>
                        <a:gd name="connsiteX1" fmla="*/ 417693 w 5456026"/>
                        <a:gd name="connsiteY1" fmla="*/ 48433 h 4687278"/>
                        <a:gd name="connsiteX2" fmla="*/ 5008349 w 5456026"/>
                        <a:gd name="connsiteY2" fmla="*/ 48433 h 4687278"/>
                        <a:gd name="connsiteX3" fmla="*/ 5364781 w 5456026"/>
                        <a:gd name="connsiteY3" fmla="*/ 404865 h 4687278"/>
                        <a:gd name="connsiteX4" fmla="*/ 5364781 w 5456026"/>
                        <a:gd name="connsiteY4" fmla="*/ 4276337 h 4687278"/>
                        <a:gd name="connsiteX5" fmla="*/ 5008349 w 5456026"/>
                        <a:gd name="connsiteY5" fmla="*/ 4632769 h 4687278"/>
                        <a:gd name="connsiteX6" fmla="*/ 417693 w 5456026"/>
                        <a:gd name="connsiteY6" fmla="*/ 4632769 h 4687278"/>
                        <a:gd name="connsiteX7" fmla="*/ 61261 w 5456026"/>
                        <a:gd name="connsiteY7" fmla="*/ 4276337 h 4687278"/>
                        <a:gd name="connsiteX8" fmla="*/ 61261 w 5456026"/>
                        <a:gd name="connsiteY8" fmla="*/ 404865 h 4687278"/>
                        <a:gd name="connsiteX0" fmla="*/ 61261 w 5456026"/>
                        <a:gd name="connsiteY0" fmla="*/ 404865 h 4687278"/>
                        <a:gd name="connsiteX1" fmla="*/ 533440 w 5456026"/>
                        <a:gd name="connsiteY1" fmla="*/ 60008 h 4687278"/>
                        <a:gd name="connsiteX2" fmla="*/ 5008349 w 5456026"/>
                        <a:gd name="connsiteY2" fmla="*/ 48433 h 4687278"/>
                        <a:gd name="connsiteX3" fmla="*/ 5364781 w 5456026"/>
                        <a:gd name="connsiteY3" fmla="*/ 404865 h 4687278"/>
                        <a:gd name="connsiteX4" fmla="*/ 5364781 w 5456026"/>
                        <a:gd name="connsiteY4" fmla="*/ 4276337 h 4687278"/>
                        <a:gd name="connsiteX5" fmla="*/ 5008349 w 5456026"/>
                        <a:gd name="connsiteY5" fmla="*/ 4632769 h 4687278"/>
                        <a:gd name="connsiteX6" fmla="*/ 417693 w 5456026"/>
                        <a:gd name="connsiteY6" fmla="*/ 4632769 h 4687278"/>
                        <a:gd name="connsiteX7" fmla="*/ 61261 w 5456026"/>
                        <a:gd name="connsiteY7" fmla="*/ 4276337 h 4687278"/>
                        <a:gd name="connsiteX8" fmla="*/ 61261 w 5456026"/>
                        <a:gd name="connsiteY8" fmla="*/ 404865 h 46872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456026" h="4687278" fill="none" extrusionOk="0">
                          <a:moveTo>
                            <a:pt x="61261" y="404865"/>
                          </a:moveTo>
                          <a:cubicBezTo>
                            <a:pt x="71399" y="185268"/>
                            <a:pt x="224217" y="42959"/>
                            <a:pt x="417693" y="48433"/>
                          </a:cubicBezTo>
                          <a:cubicBezTo>
                            <a:pt x="1080569" y="-89113"/>
                            <a:pt x="2903373" y="117187"/>
                            <a:pt x="5008349" y="48433"/>
                          </a:cubicBezTo>
                          <a:cubicBezTo>
                            <a:pt x="5199937" y="60633"/>
                            <a:pt x="5379551" y="182972"/>
                            <a:pt x="5364781" y="404865"/>
                          </a:cubicBezTo>
                          <a:cubicBezTo>
                            <a:pt x="5498370" y="1151426"/>
                            <a:pt x="5473900" y="2998101"/>
                            <a:pt x="5364781" y="4276337"/>
                          </a:cubicBezTo>
                          <a:cubicBezTo>
                            <a:pt x="5358656" y="4476773"/>
                            <a:pt x="5196236" y="4667654"/>
                            <a:pt x="5008349" y="4632769"/>
                          </a:cubicBezTo>
                          <a:cubicBezTo>
                            <a:pt x="4020441" y="4523382"/>
                            <a:pt x="2688860" y="4798364"/>
                            <a:pt x="417693" y="4632769"/>
                          </a:cubicBezTo>
                          <a:cubicBezTo>
                            <a:pt x="196924" y="4623842"/>
                            <a:pt x="39667" y="4461004"/>
                            <a:pt x="61261" y="4276337"/>
                          </a:cubicBezTo>
                          <a:cubicBezTo>
                            <a:pt x="57069" y="3395349"/>
                            <a:pt x="-74457" y="2121967"/>
                            <a:pt x="61261" y="404865"/>
                          </a:cubicBezTo>
                          <a:close/>
                        </a:path>
                        <a:path w="5456026" h="4687278" stroke="0" extrusionOk="0">
                          <a:moveTo>
                            <a:pt x="61261" y="404865"/>
                          </a:moveTo>
                          <a:cubicBezTo>
                            <a:pt x="52238" y="235461"/>
                            <a:pt x="338166" y="62081"/>
                            <a:pt x="533440" y="60008"/>
                          </a:cubicBezTo>
                          <a:cubicBezTo>
                            <a:pt x="1409369" y="49112"/>
                            <a:pt x="3905791" y="-25321"/>
                            <a:pt x="5008349" y="48433"/>
                          </a:cubicBezTo>
                          <a:cubicBezTo>
                            <a:pt x="5193726" y="18623"/>
                            <a:pt x="5376516" y="223683"/>
                            <a:pt x="5364781" y="404865"/>
                          </a:cubicBezTo>
                          <a:cubicBezTo>
                            <a:pt x="5427455" y="1613838"/>
                            <a:pt x="5302556" y="2802993"/>
                            <a:pt x="5364781" y="4276337"/>
                          </a:cubicBezTo>
                          <a:cubicBezTo>
                            <a:pt x="5365684" y="4476684"/>
                            <a:pt x="5196559" y="4618638"/>
                            <a:pt x="5008349" y="4632769"/>
                          </a:cubicBezTo>
                          <a:cubicBezTo>
                            <a:pt x="2802985" y="4540430"/>
                            <a:pt x="1930178" y="4606721"/>
                            <a:pt x="417693" y="4632769"/>
                          </a:cubicBezTo>
                          <a:cubicBezTo>
                            <a:pt x="205884" y="4633802"/>
                            <a:pt x="94385" y="4480850"/>
                            <a:pt x="61261" y="4276337"/>
                          </a:cubicBezTo>
                          <a:cubicBezTo>
                            <a:pt x="148025" y="2944286"/>
                            <a:pt x="-92713" y="1602839"/>
                            <a:pt x="61261" y="40486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8913622-BBB2-4D06-A684-90E721B0C9BB}"/>
                </a:ext>
              </a:extLst>
            </p:cNvPr>
            <p:cNvGrpSpPr/>
            <p:nvPr/>
          </p:nvGrpSpPr>
          <p:grpSpPr>
            <a:xfrm>
              <a:off x="6249755" y="2085368"/>
              <a:ext cx="5456026" cy="3767694"/>
              <a:chOff x="6249755" y="2085368"/>
              <a:chExt cx="5456026" cy="376769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B68E423-2708-43F9-9667-591E1CA4B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42928" y="3261361"/>
                <a:ext cx="3276985" cy="2591701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D008595-56C5-428C-9075-8232EDE50874}"/>
                  </a:ext>
                </a:extLst>
              </p:cNvPr>
              <p:cNvSpPr txBox="1"/>
              <p:nvPr/>
            </p:nvSpPr>
            <p:spPr>
              <a:xfrm>
                <a:off x="6249755" y="2085368"/>
                <a:ext cx="54560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แบบใช้ตัวเลข</a:t>
                </a:r>
              </a:p>
            </p:txBody>
          </p:sp>
          <p:pic>
            <p:nvPicPr>
              <p:cNvPr id="29" name="Picture 28" descr="Shape, rectangle&#10;&#10;Description automatically generated">
                <a:extLst>
                  <a:ext uri="{FF2B5EF4-FFF2-40B4-BE49-F238E27FC236}">
                    <a16:creationId xmlns:a16="http://schemas.microsoft.com/office/drawing/2014/main" id="{119F82E2-D7BC-407C-931D-8C9F6F5C59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54601" y="3048103"/>
                <a:ext cx="2124905" cy="2124905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21160CD-8F0F-41C9-A5BE-2D2B8AF39632}"/>
              </a:ext>
            </a:extLst>
          </p:cNvPr>
          <p:cNvGrpSpPr/>
          <p:nvPr/>
        </p:nvGrpSpPr>
        <p:grpSpPr>
          <a:xfrm>
            <a:off x="468715" y="1926160"/>
            <a:ext cx="5473530" cy="4508202"/>
            <a:chOff x="468715" y="1926160"/>
            <a:chExt cx="5473530" cy="450820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109439A-EB08-4F5E-9F31-B15E6A64E89A}"/>
                </a:ext>
              </a:extLst>
            </p:cNvPr>
            <p:cNvSpPr/>
            <p:nvPr/>
          </p:nvSpPr>
          <p:spPr>
            <a:xfrm>
              <a:off x="486219" y="1926160"/>
              <a:ext cx="5456026" cy="4508202"/>
            </a:xfrm>
            <a:custGeom>
              <a:avLst/>
              <a:gdLst>
                <a:gd name="connsiteX0" fmla="*/ 61261 w 5456026"/>
                <a:gd name="connsiteY0" fmla="*/ 389397 h 4508202"/>
                <a:gd name="connsiteX1" fmla="*/ 417693 w 5456026"/>
                <a:gd name="connsiteY1" fmla="*/ 46582 h 4508202"/>
                <a:gd name="connsiteX2" fmla="*/ 5008349 w 5456026"/>
                <a:gd name="connsiteY2" fmla="*/ 46582 h 4508202"/>
                <a:gd name="connsiteX3" fmla="*/ 5364781 w 5456026"/>
                <a:gd name="connsiteY3" fmla="*/ 389397 h 4508202"/>
                <a:gd name="connsiteX4" fmla="*/ 5364781 w 5456026"/>
                <a:gd name="connsiteY4" fmla="*/ 4112960 h 4508202"/>
                <a:gd name="connsiteX5" fmla="*/ 5008349 w 5456026"/>
                <a:gd name="connsiteY5" fmla="*/ 4455775 h 4508202"/>
                <a:gd name="connsiteX6" fmla="*/ 417693 w 5456026"/>
                <a:gd name="connsiteY6" fmla="*/ 4455775 h 4508202"/>
                <a:gd name="connsiteX7" fmla="*/ 61261 w 5456026"/>
                <a:gd name="connsiteY7" fmla="*/ 4112960 h 4508202"/>
                <a:gd name="connsiteX8" fmla="*/ 61261 w 5456026"/>
                <a:gd name="connsiteY8" fmla="*/ 389397 h 4508202"/>
                <a:gd name="connsiteX0" fmla="*/ 61261 w 5456026"/>
                <a:gd name="connsiteY0" fmla="*/ 389397 h 4508202"/>
                <a:gd name="connsiteX1" fmla="*/ 533440 w 5456026"/>
                <a:gd name="connsiteY1" fmla="*/ 57715 h 4508202"/>
                <a:gd name="connsiteX2" fmla="*/ 5008349 w 5456026"/>
                <a:gd name="connsiteY2" fmla="*/ 46582 h 4508202"/>
                <a:gd name="connsiteX3" fmla="*/ 5364781 w 5456026"/>
                <a:gd name="connsiteY3" fmla="*/ 389397 h 4508202"/>
                <a:gd name="connsiteX4" fmla="*/ 5364781 w 5456026"/>
                <a:gd name="connsiteY4" fmla="*/ 4112960 h 4508202"/>
                <a:gd name="connsiteX5" fmla="*/ 5008349 w 5456026"/>
                <a:gd name="connsiteY5" fmla="*/ 4455775 h 4508202"/>
                <a:gd name="connsiteX6" fmla="*/ 417693 w 5456026"/>
                <a:gd name="connsiteY6" fmla="*/ 4455775 h 4508202"/>
                <a:gd name="connsiteX7" fmla="*/ 61261 w 5456026"/>
                <a:gd name="connsiteY7" fmla="*/ 4112960 h 4508202"/>
                <a:gd name="connsiteX8" fmla="*/ 61261 w 5456026"/>
                <a:gd name="connsiteY8" fmla="*/ 389397 h 450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56026" h="4508202" fill="none" extrusionOk="0">
                  <a:moveTo>
                    <a:pt x="61261" y="389397"/>
                  </a:moveTo>
                  <a:cubicBezTo>
                    <a:pt x="86832" y="143563"/>
                    <a:pt x="232521" y="27852"/>
                    <a:pt x="417693" y="46582"/>
                  </a:cubicBezTo>
                  <a:cubicBezTo>
                    <a:pt x="1183730" y="-304387"/>
                    <a:pt x="2880894" y="121334"/>
                    <a:pt x="5008349" y="46582"/>
                  </a:cubicBezTo>
                  <a:cubicBezTo>
                    <a:pt x="5190167" y="80959"/>
                    <a:pt x="5389102" y="159789"/>
                    <a:pt x="5364781" y="389397"/>
                  </a:cubicBezTo>
                  <a:cubicBezTo>
                    <a:pt x="5610722" y="900854"/>
                    <a:pt x="5478314" y="2938797"/>
                    <a:pt x="5364781" y="4112960"/>
                  </a:cubicBezTo>
                  <a:cubicBezTo>
                    <a:pt x="5329042" y="4323066"/>
                    <a:pt x="5192989" y="4501962"/>
                    <a:pt x="5008349" y="4455775"/>
                  </a:cubicBezTo>
                  <a:cubicBezTo>
                    <a:pt x="4009252" y="4279556"/>
                    <a:pt x="2575669" y="4605892"/>
                    <a:pt x="417693" y="4455775"/>
                  </a:cubicBezTo>
                  <a:cubicBezTo>
                    <a:pt x="166141" y="4435699"/>
                    <a:pt x="18165" y="4278439"/>
                    <a:pt x="61261" y="4112960"/>
                  </a:cubicBezTo>
                  <a:cubicBezTo>
                    <a:pt x="-98852" y="3315906"/>
                    <a:pt x="-60485" y="1993440"/>
                    <a:pt x="61261" y="389397"/>
                  </a:cubicBezTo>
                  <a:close/>
                </a:path>
                <a:path w="5456026" h="4508202" stroke="0" extrusionOk="0">
                  <a:moveTo>
                    <a:pt x="61261" y="389397"/>
                  </a:moveTo>
                  <a:cubicBezTo>
                    <a:pt x="49824" y="223195"/>
                    <a:pt x="331227" y="84562"/>
                    <a:pt x="533440" y="57715"/>
                  </a:cubicBezTo>
                  <a:cubicBezTo>
                    <a:pt x="1415309" y="20745"/>
                    <a:pt x="4020800" y="14960"/>
                    <a:pt x="5008349" y="46582"/>
                  </a:cubicBezTo>
                  <a:cubicBezTo>
                    <a:pt x="5196479" y="21051"/>
                    <a:pt x="5404151" y="209830"/>
                    <a:pt x="5364781" y="389397"/>
                  </a:cubicBezTo>
                  <a:cubicBezTo>
                    <a:pt x="5368001" y="1749507"/>
                    <a:pt x="5237601" y="2789726"/>
                    <a:pt x="5364781" y="4112960"/>
                  </a:cubicBezTo>
                  <a:cubicBezTo>
                    <a:pt x="5340396" y="4328641"/>
                    <a:pt x="5187086" y="4452535"/>
                    <a:pt x="5008349" y="4455775"/>
                  </a:cubicBezTo>
                  <a:cubicBezTo>
                    <a:pt x="2665456" y="4422368"/>
                    <a:pt x="1814405" y="4526233"/>
                    <a:pt x="417693" y="4455775"/>
                  </a:cubicBezTo>
                  <a:cubicBezTo>
                    <a:pt x="201561" y="4459514"/>
                    <a:pt x="81531" y="4313601"/>
                    <a:pt x="61261" y="4112960"/>
                  </a:cubicBezTo>
                  <a:cubicBezTo>
                    <a:pt x="9232" y="2721656"/>
                    <a:pt x="-217317" y="1475948"/>
                    <a:pt x="61261" y="389397"/>
                  </a:cubicBezTo>
                  <a:close/>
                </a:path>
                <a:path w="5456026" h="4508202" fill="none" stroke="0" extrusionOk="0">
                  <a:moveTo>
                    <a:pt x="61261" y="389397"/>
                  </a:moveTo>
                  <a:cubicBezTo>
                    <a:pt x="62226" y="206092"/>
                    <a:pt x="228014" y="46307"/>
                    <a:pt x="417693" y="46582"/>
                  </a:cubicBezTo>
                  <a:cubicBezTo>
                    <a:pt x="767562" y="-45095"/>
                    <a:pt x="2897268" y="195864"/>
                    <a:pt x="5008349" y="46582"/>
                  </a:cubicBezTo>
                  <a:cubicBezTo>
                    <a:pt x="5191747" y="37040"/>
                    <a:pt x="5392394" y="193131"/>
                    <a:pt x="5364781" y="389397"/>
                  </a:cubicBezTo>
                  <a:cubicBezTo>
                    <a:pt x="5374451" y="1058282"/>
                    <a:pt x="5656391" y="3001443"/>
                    <a:pt x="5364781" y="4112960"/>
                  </a:cubicBezTo>
                  <a:cubicBezTo>
                    <a:pt x="5359382" y="4308549"/>
                    <a:pt x="5188884" y="4477305"/>
                    <a:pt x="5008349" y="4455775"/>
                  </a:cubicBezTo>
                  <a:cubicBezTo>
                    <a:pt x="4182687" y="4480260"/>
                    <a:pt x="2618191" y="4828869"/>
                    <a:pt x="417693" y="4455775"/>
                  </a:cubicBezTo>
                  <a:cubicBezTo>
                    <a:pt x="166526" y="4449288"/>
                    <a:pt x="54036" y="4293895"/>
                    <a:pt x="61261" y="4112960"/>
                  </a:cubicBezTo>
                  <a:cubicBezTo>
                    <a:pt x="-22180" y="3271998"/>
                    <a:pt x="-203721" y="1986477"/>
                    <a:pt x="61261" y="38939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07267445">
                    <a:custGeom>
                      <a:avLst/>
                      <a:gdLst>
                        <a:gd name="connsiteX0" fmla="*/ 0 w 5303520"/>
                        <a:gd name="connsiteY0" fmla="*/ 356432 h 4584336"/>
                        <a:gd name="connsiteX1" fmla="*/ 356432 w 5303520"/>
                        <a:gd name="connsiteY1" fmla="*/ 0 h 4584336"/>
                        <a:gd name="connsiteX2" fmla="*/ 4947088 w 5303520"/>
                        <a:gd name="connsiteY2" fmla="*/ 0 h 4584336"/>
                        <a:gd name="connsiteX3" fmla="*/ 5303520 w 5303520"/>
                        <a:gd name="connsiteY3" fmla="*/ 356432 h 4584336"/>
                        <a:gd name="connsiteX4" fmla="*/ 5303520 w 5303520"/>
                        <a:gd name="connsiteY4" fmla="*/ 4227904 h 4584336"/>
                        <a:gd name="connsiteX5" fmla="*/ 4947088 w 5303520"/>
                        <a:gd name="connsiteY5" fmla="*/ 4584336 h 4584336"/>
                        <a:gd name="connsiteX6" fmla="*/ 356432 w 5303520"/>
                        <a:gd name="connsiteY6" fmla="*/ 4584336 h 4584336"/>
                        <a:gd name="connsiteX7" fmla="*/ 0 w 5303520"/>
                        <a:gd name="connsiteY7" fmla="*/ 4227904 h 4584336"/>
                        <a:gd name="connsiteX8" fmla="*/ 0 w 5303520"/>
                        <a:gd name="connsiteY8" fmla="*/ 356432 h 4584336"/>
                        <a:gd name="connsiteX0" fmla="*/ 61261 w 5456026"/>
                        <a:gd name="connsiteY0" fmla="*/ 404865 h 4687278"/>
                        <a:gd name="connsiteX1" fmla="*/ 417693 w 5456026"/>
                        <a:gd name="connsiteY1" fmla="*/ 48433 h 4687278"/>
                        <a:gd name="connsiteX2" fmla="*/ 5008349 w 5456026"/>
                        <a:gd name="connsiteY2" fmla="*/ 48433 h 4687278"/>
                        <a:gd name="connsiteX3" fmla="*/ 5364781 w 5456026"/>
                        <a:gd name="connsiteY3" fmla="*/ 404865 h 4687278"/>
                        <a:gd name="connsiteX4" fmla="*/ 5364781 w 5456026"/>
                        <a:gd name="connsiteY4" fmla="*/ 4276337 h 4687278"/>
                        <a:gd name="connsiteX5" fmla="*/ 5008349 w 5456026"/>
                        <a:gd name="connsiteY5" fmla="*/ 4632769 h 4687278"/>
                        <a:gd name="connsiteX6" fmla="*/ 417693 w 5456026"/>
                        <a:gd name="connsiteY6" fmla="*/ 4632769 h 4687278"/>
                        <a:gd name="connsiteX7" fmla="*/ 61261 w 5456026"/>
                        <a:gd name="connsiteY7" fmla="*/ 4276337 h 4687278"/>
                        <a:gd name="connsiteX8" fmla="*/ 61261 w 5456026"/>
                        <a:gd name="connsiteY8" fmla="*/ 404865 h 4687278"/>
                        <a:gd name="connsiteX0" fmla="*/ 61261 w 5456026"/>
                        <a:gd name="connsiteY0" fmla="*/ 404865 h 4687278"/>
                        <a:gd name="connsiteX1" fmla="*/ 533440 w 5456026"/>
                        <a:gd name="connsiteY1" fmla="*/ 60008 h 4687278"/>
                        <a:gd name="connsiteX2" fmla="*/ 5008349 w 5456026"/>
                        <a:gd name="connsiteY2" fmla="*/ 48433 h 4687278"/>
                        <a:gd name="connsiteX3" fmla="*/ 5364781 w 5456026"/>
                        <a:gd name="connsiteY3" fmla="*/ 404865 h 4687278"/>
                        <a:gd name="connsiteX4" fmla="*/ 5364781 w 5456026"/>
                        <a:gd name="connsiteY4" fmla="*/ 4276337 h 4687278"/>
                        <a:gd name="connsiteX5" fmla="*/ 5008349 w 5456026"/>
                        <a:gd name="connsiteY5" fmla="*/ 4632769 h 4687278"/>
                        <a:gd name="connsiteX6" fmla="*/ 417693 w 5456026"/>
                        <a:gd name="connsiteY6" fmla="*/ 4632769 h 4687278"/>
                        <a:gd name="connsiteX7" fmla="*/ 61261 w 5456026"/>
                        <a:gd name="connsiteY7" fmla="*/ 4276337 h 4687278"/>
                        <a:gd name="connsiteX8" fmla="*/ 61261 w 5456026"/>
                        <a:gd name="connsiteY8" fmla="*/ 404865 h 46872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456026" h="4687278" fill="none" extrusionOk="0">
                          <a:moveTo>
                            <a:pt x="61261" y="404865"/>
                          </a:moveTo>
                          <a:cubicBezTo>
                            <a:pt x="71399" y="185268"/>
                            <a:pt x="224217" y="42959"/>
                            <a:pt x="417693" y="48433"/>
                          </a:cubicBezTo>
                          <a:cubicBezTo>
                            <a:pt x="1080569" y="-89113"/>
                            <a:pt x="2903373" y="117187"/>
                            <a:pt x="5008349" y="48433"/>
                          </a:cubicBezTo>
                          <a:cubicBezTo>
                            <a:pt x="5199937" y="60633"/>
                            <a:pt x="5379551" y="182972"/>
                            <a:pt x="5364781" y="404865"/>
                          </a:cubicBezTo>
                          <a:cubicBezTo>
                            <a:pt x="5498370" y="1151426"/>
                            <a:pt x="5473900" y="2998101"/>
                            <a:pt x="5364781" y="4276337"/>
                          </a:cubicBezTo>
                          <a:cubicBezTo>
                            <a:pt x="5358656" y="4476773"/>
                            <a:pt x="5196236" y="4667654"/>
                            <a:pt x="5008349" y="4632769"/>
                          </a:cubicBezTo>
                          <a:cubicBezTo>
                            <a:pt x="4020441" y="4523382"/>
                            <a:pt x="2688860" y="4798364"/>
                            <a:pt x="417693" y="4632769"/>
                          </a:cubicBezTo>
                          <a:cubicBezTo>
                            <a:pt x="196924" y="4623842"/>
                            <a:pt x="39667" y="4461004"/>
                            <a:pt x="61261" y="4276337"/>
                          </a:cubicBezTo>
                          <a:cubicBezTo>
                            <a:pt x="57069" y="3395349"/>
                            <a:pt x="-74457" y="2121967"/>
                            <a:pt x="61261" y="404865"/>
                          </a:cubicBezTo>
                          <a:close/>
                        </a:path>
                        <a:path w="5456026" h="4687278" stroke="0" extrusionOk="0">
                          <a:moveTo>
                            <a:pt x="61261" y="404865"/>
                          </a:moveTo>
                          <a:cubicBezTo>
                            <a:pt x="52238" y="235461"/>
                            <a:pt x="338166" y="62081"/>
                            <a:pt x="533440" y="60008"/>
                          </a:cubicBezTo>
                          <a:cubicBezTo>
                            <a:pt x="1409369" y="49112"/>
                            <a:pt x="3905791" y="-25321"/>
                            <a:pt x="5008349" y="48433"/>
                          </a:cubicBezTo>
                          <a:cubicBezTo>
                            <a:pt x="5193726" y="18623"/>
                            <a:pt x="5376516" y="223683"/>
                            <a:pt x="5364781" y="404865"/>
                          </a:cubicBezTo>
                          <a:cubicBezTo>
                            <a:pt x="5427455" y="1613838"/>
                            <a:pt x="5302556" y="2802993"/>
                            <a:pt x="5364781" y="4276337"/>
                          </a:cubicBezTo>
                          <a:cubicBezTo>
                            <a:pt x="5365684" y="4476684"/>
                            <a:pt x="5196559" y="4618638"/>
                            <a:pt x="5008349" y="4632769"/>
                          </a:cubicBezTo>
                          <a:cubicBezTo>
                            <a:pt x="2802985" y="4540430"/>
                            <a:pt x="1930178" y="4606721"/>
                            <a:pt x="417693" y="4632769"/>
                          </a:cubicBezTo>
                          <a:cubicBezTo>
                            <a:pt x="205884" y="4633802"/>
                            <a:pt x="94385" y="4480850"/>
                            <a:pt x="61261" y="4276337"/>
                          </a:cubicBezTo>
                          <a:cubicBezTo>
                            <a:pt x="148025" y="2944286"/>
                            <a:pt x="-92713" y="1602839"/>
                            <a:pt x="61261" y="40486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393A318-6521-4FF5-8E78-635699EACD0C}"/>
                </a:ext>
              </a:extLst>
            </p:cNvPr>
            <p:cNvSpPr txBox="1"/>
            <p:nvPr/>
          </p:nvSpPr>
          <p:spPr>
            <a:xfrm>
              <a:off x="468715" y="2085368"/>
              <a:ext cx="54494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แบบมีเข็ม</a:t>
              </a:r>
            </a:p>
          </p:txBody>
        </p:sp>
        <p:pic>
          <p:nvPicPr>
            <p:cNvPr id="27" name="Picture 26" descr="Icon&#10;&#10;Description automatically generated">
              <a:extLst>
                <a:ext uri="{FF2B5EF4-FFF2-40B4-BE49-F238E27FC236}">
                  <a16:creationId xmlns:a16="http://schemas.microsoft.com/office/drawing/2014/main" id="{73F73A2F-A942-4539-9249-4D6048D98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962" y="3094758"/>
              <a:ext cx="2031914" cy="174653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AA1B503-DCDE-42CE-8C7F-9DC9CDB80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89869" y="3880073"/>
              <a:ext cx="2316384" cy="194062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54FBE9E-BAAD-4E03-9978-2F10F5B64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6000565"/>
            <a:ext cx="12202160" cy="86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1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C201E0-BF52-46BF-9CFE-27B6D5F34B11}"/>
              </a:ext>
            </a:extLst>
          </p:cNvPr>
          <p:cNvSpPr/>
          <p:nvPr/>
        </p:nvSpPr>
        <p:spPr>
          <a:xfrm>
            <a:off x="-10160" y="-25728"/>
            <a:ext cx="12192000" cy="6883727"/>
          </a:xfrm>
          <a:prstGeom prst="rect">
            <a:avLst/>
          </a:prstGeom>
          <a:solidFill>
            <a:srgbClr val="B6F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189C0B-C349-4A7E-BC30-908E13C1A6B1}"/>
              </a:ext>
            </a:extLst>
          </p:cNvPr>
          <p:cNvSpPr txBox="1"/>
          <p:nvPr/>
        </p:nvSpPr>
        <p:spPr>
          <a:xfrm>
            <a:off x="320040" y="983969"/>
            <a:ext cx="1119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effectLst>
                  <a:glow rad="2413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พิกัดน้ำหนัก คือ ค่าที่บอกน้ำหนักสูงสุดที่เครื่องชั่งนั้นสามารถชั่งได้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13E2FC-83D6-44C3-B1E6-79623C4F8666}"/>
              </a:ext>
            </a:extLst>
          </p:cNvPr>
          <p:cNvSpPr txBox="1"/>
          <p:nvPr/>
        </p:nvSpPr>
        <p:spPr>
          <a:xfrm>
            <a:off x="492760" y="331689"/>
            <a:ext cx="1119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effectLst>
                  <a:glow rad="2413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เครื่องชั่งมีพิกัดน้ำหนักสูงสุดที่แตกต่างกัน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3F683C-CA75-4A16-8750-4F891AEF45D7}"/>
              </a:ext>
            </a:extLst>
          </p:cNvPr>
          <p:cNvGrpSpPr/>
          <p:nvPr/>
        </p:nvGrpSpPr>
        <p:grpSpPr>
          <a:xfrm>
            <a:off x="486218" y="1817225"/>
            <a:ext cx="11202861" cy="4736411"/>
            <a:chOff x="486218" y="1817225"/>
            <a:chExt cx="11202861" cy="473641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109439A-EB08-4F5E-9F31-B15E6A64E89A}"/>
                </a:ext>
              </a:extLst>
            </p:cNvPr>
            <p:cNvSpPr/>
            <p:nvPr/>
          </p:nvSpPr>
          <p:spPr>
            <a:xfrm>
              <a:off x="486218" y="1817225"/>
              <a:ext cx="11202861" cy="4736411"/>
            </a:xfrm>
            <a:custGeom>
              <a:avLst/>
              <a:gdLst>
                <a:gd name="connsiteX0" fmla="*/ 125787 w 11202861"/>
                <a:gd name="connsiteY0" fmla="*/ 409108 h 4736411"/>
                <a:gd name="connsiteX1" fmla="*/ 857649 w 11202861"/>
                <a:gd name="connsiteY1" fmla="*/ 48940 h 4736411"/>
                <a:gd name="connsiteX2" fmla="*/ 10283645 w 11202861"/>
                <a:gd name="connsiteY2" fmla="*/ 48940 h 4736411"/>
                <a:gd name="connsiteX3" fmla="*/ 11015507 w 11202861"/>
                <a:gd name="connsiteY3" fmla="*/ 409108 h 4736411"/>
                <a:gd name="connsiteX4" fmla="*/ 11015507 w 11202861"/>
                <a:gd name="connsiteY4" fmla="*/ 4321162 h 4736411"/>
                <a:gd name="connsiteX5" fmla="*/ 10283645 w 11202861"/>
                <a:gd name="connsiteY5" fmla="*/ 4681330 h 4736411"/>
                <a:gd name="connsiteX6" fmla="*/ 857649 w 11202861"/>
                <a:gd name="connsiteY6" fmla="*/ 4681330 h 4736411"/>
                <a:gd name="connsiteX7" fmla="*/ 125787 w 11202861"/>
                <a:gd name="connsiteY7" fmla="*/ 4321162 h 4736411"/>
                <a:gd name="connsiteX8" fmla="*/ 125787 w 11202861"/>
                <a:gd name="connsiteY8" fmla="*/ 409108 h 4736411"/>
                <a:gd name="connsiteX0" fmla="*/ 125787 w 11202861"/>
                <a:gd name="connsiteY0" fmla="*/ 409108 h 4736411"/>
                <a:gd name="connsiteX1" fmla="*/ 1095312 w 11202861"/>
                <a:gd name="connsiteY1" fmla="*/ 60637 h 4736411"/>
                <a:gd name="connsiteX2" fmla="*/ 10283645 w 11202861"/>
                <a:gd name="connsiteY2" fmla="*/ 48940 h 4736411"/>
                <a:gd name="connsiteX3" fmla="*/ 11015507 w 11202861"/>
                <a:gd name="connsiteY3" fmla="*/ 409108 h 4736411"/>
                <a:gd name="connsiteX4" fmla="*/ 11015507 w 11202861"/>
                <a:gd name="connsiteY4" fmla="*/ 4321162 h 4736411"/>
                <a:gd name="connsiteX5" fmla="*/ 10283645 w 11202861"/>
                <a:gd name="connsiteY5" fmla="*/ 4681330 h 4736411"/>
                <a:gd name="connsiteX6" fmla="*/ 857649 w 11202861"/>
                <a:gd name="connsiteY6" fmla="*/ 4681330 h 4736411"/>
                <a:gd name="connsiteX7" fmla="*/ 125787 w 11202861"/>
                <a:gd name="connsiteY7" fmla="*/ 4321162 h 4736411"/>
                <a:gd name="connsiteX8" fmla="*/ 125787 w 11202861"/>
                <a:gd name="connsiteY8" fmla="*/ 409108 h 4736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02861" h="4736411" fill="none" extrusionOk="0">
                  <a:moveTo>
                    <a:pt x="125787" y="409108"/>
                  </a:moveTo>
                  <a:cubicBezTo>
                    <a:pt x="149966" y="179664"/>
                    <a:pt x="473882" y="21522"/>
                    <a:pt x="857649" y="48940"/>
                  </a:cubicBezTo>
                  <a:cubicBezTo>
                    <a:pt x="2376159" y="-423758"/>
                    <a:pt x="5662728" y="233050"/>
                    <a:pt x="10283645" y="48940"/>
                  </a:cubicBezTo>
                  <a:cubicBezTo>
                    <a:pt x="10660421" y="99768"/>
                    <a:pt x="11056650" y="166552"/>
                    <a:pt x="11015507" y="409108"/>
                  </a:cubicBezTo>
                  <a:cubicBezTo>
                    <a:pt x="11402162" y="956905"/>
                    <a:pt x="11250858" y="3170904"/>
                    <a:pt x="11015507" y="4321162"/>
                  </a:cubicBezTo>
                  <a:cubicBezTo>
                    <a:pt x="10959251" y="4549257"/>
                    <a:pt x="10657983" y="4761140"/>
                    <a:pt x="10283645" y="4681330"/>
                  </a:cubicBezTo>
                  <a:cubicBezTo>
                    <a:pt x="8243919" y="4499375"/>
                    <a:pt x="5392758" y="4838291"/>
                    <a:pt x="857649" y="4681330"/>
                  </a:cubicBezTo>
                  <a:cubicBezTo>
                    <a:pt x="395966" y="4669183"/>
                    <a:pt x="53769" y="4492146"/>
                    <a:pt x="125787" y="4321162"/>
                  </a:cubicBezTo>
                  <a:cubicBezTo>
                    <a:pt x="-116090" y="3506156"/>
                    <a:pt x="-131557" y="2071774"/>
                    <a:pt x="125787" y="409108"/>
                  </a:cubicBezTo>
                  <a:close/>
                </a:path>
                <a:path w="11202861" h="4736411" stroke="0" extrusionOk="0">
                  <a:moveTo>
                    <a:pt x="125787" y="409108"/>
                  </a:moveTo>
                  <a:cubicBezTo>
                    <a:pt x="83747" y="206082"/>
                    <a:pt x="680424" y="112632"/>
                    <a:pt x="1095312" y="60637"/>
                  </a:cubicBezTo>
                  <a:cubicBezTo>
                    <a:pt x="2959938" y="-245084"/>
                    <a:pt x="8187046" y="31596"/>
                    <a:pt x="10283645" y="48940"/>
                  </a:cubicBezTo>
                  <a:cubicBezTo>
                    <a:pt x="10685206" y="42683"/>
                    <a:pt x="11049902" y="224049"/>
                    <a:pt x="11015507" y="409108"/>
                  </a:cubicBezTo>
                  <a:cubicBezTo>
                    <a:pt x="11096216" y="1789998"/>
                    <a:pt x="10748919" y="3032889"/>
                    <a:pt x="11015507" y="4321162"/>
                  </a:cubicBezTo>
                  <a:cubicBezTo>
                    <a:pt x="11010746" y="4529623"/>
                    <a:pt x="10619504" y="4722331"/>
                    <a:pt x="10283645" y="4681330"/>
                  </a:cubicBezTo>
                  <a:cubicBezTo>
                    <a:pt x="5683622" y="4616927"/>
                    <a:pt x="3819880" y="4773276"/>
                    <a:pt x="857649" y="4681330"/>
                  </a:cubicBezTo>
                  <a:cubicBezTo>
                    <a:pt x="415267" y="4687121"/>
                    <a:pt x="154895" y="4539747"/>
                    <a:pt x="125787" y="4321162"/>
                  </a:cubicBezTo>
                  <a:cubicBezTo>
                    <a:pt x="187579" y="2882807"/>
                    <a:pt x="-244714" y="1591005"/>
                    <a:pt x="125787" y="409108"/>
                  </a:cubicBezTo>
                  <a:close/>
                </a:path>
                <a:path w="11202861" h="4736411" fill="none" stroke="0" extrusionOk="0">
                  <a:moveTo>
                    <a:pt x="125787" y="409108"/>
                  </a:moveTo>
                  <a:cubicBezTo>
                    <a:pt x="142728" y="198999"/>
                    <a:pt x="488811" y="80763"/>
                    <a:pt x="857649" y="48940"/>
                  </a:cubicBezTo>
                  <a:cubicBezTo>
                    <a:pt x="1653497" y="-16707"/>
                    <a:pt x="5937190" y="449468"/>
                    <a:pt x="10283645" y="48940"/>
                  </a:cubicBezTo>
                  <a:cubicBezTo>
                    <a:pt x="10668297" y="38574"/>
                    <a:pt x="11051903" y="192994"/>
                    <a:pt x="11015507" y="409108"/>
                  </a:cubicBezTo>
                  <a:cubicBezTo>
                    <a:pt x="11119537" y="1095957"/>
                    <a:pt x="11281414" y="3056562"/>
                    <a:pt x="11015507" y="4321162"/>
                  </a:cubicBezTo>
                  <a:cubicBezTo>
                    <a:pt x="11014857" y="4569854"/>
                    <a:pt x="10655164" y="4693247"/>
                    <a:pt x="10283645" y="4681330"/>
                  </a:cubicBezTo>
                  <a:cubicBezTo>
                    <a:pt x="8610193" y="4854587"/>
                    <a:pt x="5509699" y="4882968"/>
                    <a:pt x="857649" y="4681330"/>
                  </a:cubicBezTo>
                  <a:cubicBezTo>
                    <a:pt x="387980" y="4673440"/>
                    <a:pt x="116535" y="4515880"/>
                    <a:pt x="125787" y="4321162"/>
                  </a:cubicBezTo>
                  <a:cubicBezTo>
                    <a:pt x="-46771" y="3444112"/>
                    <a:pt x="-171120" y="2136531"/>
                    <a:pt x="125787" y="40910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07267445">
                    <a:custGeom>
                      <a:avLst/>
                      <a:gdLst>
                        <a:gd name="connsiteX0" fmla="*/ 0 w 5303520"/>
                        <a:gd name="connsiteY0" fmla="*/ 356432 h 4584336"/>
                        <a:gd name="connsiteX1" fmla="*/ 356432 w 5303520"/>
                        <a:gd name="connsiteY1" fmla="*/ 0 h 4584336"/>
                        <a:gd name="connsiteX2" fmla="*/ 4947088 w 5303520"/>
                        <a:gd name="connsiteY2" fmla="*/ 0 h 4584336"/>
                        <a:gd name="connsiteX3" fmla="*/ 5303520 w 5303520"/>
                        <a:gd name="connsiteY3" fmla="*/ 356432 h 4584336"/>
                        <a:gd name="connsiteX4" fmla="*/ 5303520 w 5303520"/>
                        <a:gd name="connsiteY4" fmla="*/ 4227904 h 4584336"/>
                        <a:gd name="connsiteX5" fmla="*/ 4947088 w 5303520"/>
                        <a:gd name="connsiteY5" fmla="*/ 4584336 h 4584336"/>
                        <a:gd name="connsiteX6" fmla="*/ 356432 w 5303520"/>
                        <a:gd name="connsiteY6" fmla="*/ 4584336 h 4584336"/>
                        <a:gd name="connsiteX7" fmla="*/ 0 w 5303520"/>
                        <a:gd name="connsiteY7" fmla="*/ 4227904 h 4584336"/>
                        <a:gd name="connsiteX8" fmla="*/ 0 w 5303520"/>
                        <a:gd name="connsiteY8" fmla="*/ 356432 h 4584336"/>
                        <a:gd name="connsiteX0" fmla="*/ 61261 w 5456026"/>
                        <a:gd name="connsiteY0" fmla="*/ 404865 h 4687278"/>
                        <a:gd name="connsiteX1" fmla="*/ 417693 w 5456026"/>
                        <a:gd name="connsiteY1" fmla="*/ 48433 h 4687278"/>
                        <a:gd name="connsiteX2" fmla="*/ 5008349 w 5456026"/>
                        <a:gd name="connsiteY2" fmla="*/ 48433 h 4687278"/>
                        <a:gd name="connsiteX3" fmla="*/ 5364781 w 5456026"/>
                        <a:gd name="connsiteY3" fmla="*/ 404865 h 4687278"/>
                        <a:gd name="connsiteX4" fmla="*/ 5364781 w 5456026"/>
                        <a:gd name="connsiteY4" fmla="*/ 4276337 h 4687278"/>
                        <a:gd name="connsiteX5" fmla="*/ 5008349 w 5456026"/>
                        <a:gd name="connsiteY5" fmla="*/ 4632769 h 4687278"/>
                        <a:gd name="connsiteX6" fmla="*/ 417693 w 5456026"/>
                        <a:gd name="connsiteY6" fmla="*/ 4632769 h 4687278"/>
                        <a:gd name="connsiteX7" fmla="*/ 61261 w 5456026"/>
                        <a:gd name="connsiteY7" fmla="*/ 4276337 h 4687278"/>
                        <a:gd name="connsiteX8" fmla="*/ 61261 w 5456026"/>
                        <a:gd name="connsiteY8" fmla="*/ 404865 h 4687278"/>
                        <a:gd name="connsiteX0" fmla="*/ 61261 w 5456026"/>
                        <a:gd name="connsiteY0" fmla="*/ 404865 h 4687278"/>
                        <a:gd name="connsiteX1" fmla="*/ 533440 w 5456026"/>
                        <a:gd name="connsiteY1" fmla="*/ 60008 h 4687278"/>
                        <a:gd name="connsiteX2" fmla="*/ 5008349 w 5456026"/>
                        <a:gd name="connsiteY2" fmla="*/ 48433 h 4687278"/>
                        <a:gd name="connsiteX3" fmla="*/ 5364781 w 5456026"/>
                        <a:gd name="connsiteY3" fmla="*/ 404865 h 4687278"/>
                        <a:gd name="connsiteX4" fmla="*/ 5364781 w 5456026"/>
                        <a:gd name="connsiteY4" fmla="*/ 4276337 h 4687278"/>
                        <a:gd name="connsiteX5" fmla="*/ 5008349 w 5456026"/>
                        <a:gd name="connsiteY5" fmla="*/ 4632769 h 4687278"/>
                        <a:gd name="connsiteX6" fmla="*/ 417693 w 5456026"/>
                        <a:gd name="connsiteY6" fmla="*/ 4632769 h 4687278"/>
                        <a:gd name="connsiteX7" fmla="*/ 61261 w 5456026"/>
                        <a:gd name="connsiteY7" fmla="*/ 4276337 h 4687278"/>
                        <a:gd name="connsiteX8" fmla="*/ 61261 w 5456026"/>
                        <a:gd name="connsiteY8" fmla="*/ 404865 h 46872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456026" h="4687278" fill="none" extrusionOk="0">
                          <a:moveTo>
                            <a:pt x="61261" y="404865"/>
                          </a:moveTo>
                          <a:cubicBezTo>
                            <a:pt x="71399" y="185268"/>
                            <a:pt x="224217" y="42959"/>
                            <a:pt x="417693" y="48433"/>
                          </a:cubicBezTo>
                          <a:cubicBezTo>
                            <a:pt x="1080569" y="-89113"/>
                            <a:pt x="2903373" y="117187"/>
                            <a:pt x="5008349" y="48433"/>
                          </a:cubicBezTo>
                          <a:cubicBezTo>
                            <a:pt x="5199937" y="60633"/>
                            <a:pt x="5379551" y="182972"/>
                            <a:pt x="5364781" y="404865"/>
                          </a:cubicBezTo>
                          <a:cubicBezTo>
                            <a:pt x="5498370" y="1151426"/>
                            <a:pt x="5473900" y="2998101"/>
                            <a:pt x="5364781" y="4276337"/>
                          </a:cubicBezTo>
                          <a:cubicBezTo>
                            <a:pt x="5358656" y="4476773"/>
                            <a:pt x="5196236" y="4667654"/>
                            <a:pt x="5008349" y="4632769"/>
                          </a:cubicBezTo>
                          <a:cubicBezTo>
                            <a:pt x="4020441" y="4523382"/>
                            <a:pt x="2688860" y="4798364"/>
                            <a:pt x="417693" y="4632769"/>
                          </a:cubicBezTo>
                          <a:cubicBezTo>
                            <a:pt x="196924" y="4623842"/>
                            <a:pt x="39667" y="4461004"/>
                            <a:pt x="61261" y="4276337"/>
                          </a:cubicBezTo>
                          <a:cubicBezTo>
                            <a:pt x="57069" y="3395349"/>
                            <a:pt x="-74457" y="2121967"/>
                            <a:pt x="61261" y="404865"/>
                          </a:cubicBezTo>
                          <a:close/>
                        </a:path>
                        <a:path w="5456026" h="4687278" stroke="0" extrusionOk="0">
                          <a:moveTo>
                            <a:pt x="61261" y="404865"/>
                          </a:moveTo>
                          <a:cubicBezTo>
                            <a:pt x="52238" y="235461"/>
                            <a:pt x="338166" y="62081"/>
                            <a:pt x="533440" y="60008"/>
                          </a:cubicBezTo>
                          <a:cubicBezTo>
                            <a:pt x="1409369" y="49112"/>
                            <a:pt x="3905791" y="-25321"/>
                            <a:pt x="5008349" y="48433"/>
                          </a:cubicBezTo>
                          <a:cubicBezTo>
                            <a:pt x="5193726" y="18623"/>
                            <a:pt x="5376516" y="223683"/>
                            <a:pt x="5364781" y="404865"/>
                          </a:cubicBezTo>
                          <a:cubicBezTo>
                            <a:pt x="5427455" y="1613838"/>
                            <a:pt x="5302556" y="2802993"/>
                            <a:pt x="5364781" y="4276337"/>
                          </a:cubicBezTo>
                          <a:cubicBezTo>
                            <a:pt x="5365684" y="4476684"/>
                            <a:pt x="5196559" y="4618638"/>
                            <a:pt x="5008349" y="4632769"/>
                          </a:cubicBezTo>
                          <a:cubicBezTo>
                            <a:pt x="2802985" y="4540430"/>
                            <a:pt x="1930178" y="4606721"/>
                            <a:pt x="417693" y="4632769"/>
                          </a:cubicBezTo>
                          <a:cubicBezTo>
                            <a:pt x="205884" y="4633802"/>
                            <a:pt x="94385" y="4480850"/>
                            <a:pt x="61261" y="4276337"/>
                          </a:cubicBezTo>
                          <a:cubicBezTo>
                            <a:pt x="148025" y="2944286"/>
                            <a:pt x="-92713" y="1602839"/>
                            <a:pt x="61261" y="40486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490EE9-26A0-4320-9051-477795F6D0BE}"/>
                </a:ext>
              </a:extLst>
            </p:cNvPr>
            <p:cNvGrpSpPr/>
            <p:nvPr/>
          </p:nvGrpSpPr>
          <p:grpSpPr>
            <a:xfrm>
              <a:off x="947325" y="2044182"/>
              <a:ext cx="10395583" cy="4338378"/>
              <a:chOff x="947325" y="2044182"/>
              <a:chExt cx="10395583" cy="4338378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14ABA2-3885-419F-88EC-8295D400CA5A}"/>
                  </a:ext>
                </a:extLst>
              </p:cNvPr>
              <p:cNvSpPr txBox="1"/>
              <p:nvPr/>
            </p:nvSpPr>
            <p:spPr>
              <a:xfrm>
                <a:off x="947325" y="3208878"/>
                <a:ext cx="7203504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เช่น เครื่องชั่งสปริงพิกัด 5 กิโลกรัม </a:t>
                </a:r>
              </a:p>
              <a:p>
                <a:r>
                  <a:rPr lang="th-TH" sz="32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แสดงว่าเครื่องชั่งสปริงนี้สามารถชั่งน้ำหนัก</a:t>
                </a:r>
              </a:p>
              <a:p>
                <a:r>
                  <a:rPr lang="th-TH" sz="32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ได้สูงสุด 5 กิโลกรัม</a:t>
                </a: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7DF4BA2D-8643-44DC-9C2D-498C2DA602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5466" b="96398" l="7134" r="98217">
                            <a14:foregroundMark x1="19236" y1="49689" x2="12357" y2="92919"/>
                            <a14:foregroundMark x1="12357" y1="92919" x2="58344" y2="96398"/>
                            <a14:foregroundMark x1="58344" y1="96398" x2="81656" y2="96398"/>
                            <a14:foregroundMark x1="81656" y1="96398" x2="84586" y2="73043"/>
                            <a14:foregroundMark x1="84586" y1="73043" x2="63312" y2="51677"/>
                            <a14:foregroundMark x1="63312" y1="51677" x2="28280" y2="46087"/>
                            <a14:foregroundMark x1="28280" y1="46087" x2="18854" y2="51429"/>
                            <a14:foregroundMark x1="38854" y1="16398" x2="18981" y2="9565"/>
                            <a14:foregroundMark x1="18981" y1="9565" x2="51975" y2="5714"/>
                            <a14:foregroundMark x1="51975" y1="5714" x2="59236" y2="15404"/>
                            <a14:foregroundMark x1="10828" y1="8075" x2="11592" y2="13416"/>
                            <a14:foregroundMark x1="18981" y1="13168" x2="9936" y2="8075"/>
                            <a14:foregroundMark x1="92994" y1="8075" x2="89554" y2="13168"/>
                            <a14:foregroundMark x1="7134" y1="11801" x2="9809" y2="9068"/>
                            <a14:foregroundMark x1="92102" y1="7329" x2="92994" y2="11180"/>
                            <a14:foregroundMark x1="95414" y1="10186" x2="98217" y2="10062"/>
                            <a14:foregroundMark x1="50701" y1="31553" x2="46115" y2="30683"/>
                            <a14:foregroundMark x1="49936" y1="14037" x2="54013" y2="1689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112315" y="2044182"/>
                <a:ext cx="4230593" cy="433837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5656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C201E0-BF52-46BF-9CFE-27B6D5F34B11}"/>
              </a:ext>
            </a:extLst>
          </p:cNvPr>
          <p:cNvSpPr/>
          <p:nvPr/>
        </p:nvSpPr>
        <p:spPr>
          <a:xfrm>
            <a:off x="-10160" y="-25728"/>
            <a:ext cx="12192000" cy="6883727"/>
          </a:xfrm>
          <a:prstGeom prst="rect">
            <a:avLst/>
          </a:prstGeom>
          <a:solidFill>
            <a:srgbClr val="B6F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189C0B-C349-4A7E-BC30-908E13C1A6B1}"/>
              </a:ext>
            </a:extLst>
          </p:cNvPr>
          <p:cNvSpPr txBox="1"/>
          <p:nvPr/>
        </p:nvSpPr>
        <p:spPr>
          <a:xfrm>
            <a:off x="320040" y="983969"/>
            <a:ext cx="1119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effectLst>
                  <a:glow rad="2413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พิกัดน้ำหนัก คือ ค่าที่บอกน้ำหนักสูงสุดที่เครื่องชั่งนั้นสามารถชั่งได้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13E2FC-83D6-44C3-B1E6-79623C4F8666}"/>
              </a:ext>
            </a:extLst>
          </p:cNvPr>
          <p:cNvSpPr txBox="1"/>
          <p:nvPr/>
        </p:nvSpPr>
        <p:spPr>
          <a:xfrm>
            <a:off x="492760" y="331689"/>
            <a:ext cx="1119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effectLst>
                  <a:glow rad="2413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เครื่องชั่งมีพิกัดน้ำหนักสูงสุดที่แตกต่างกัน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D0F8FFE-DB15-4168-A5F4-32AEEC67F0F5}"/>
              </a:ext>
            </a:extLst>
          </p:cNvPr>
          <p:cNvGrpSpPr/>
          <p:nvPr/>
        </p:nvGrpSpPr>
        <p:grpSpPr>
          <a:xfrm>
            <a:off x="486218" y="1817225"/>
            <a:ext cx="11202861" cy="4845347"/>
            <a:chOff x="486218" y="1817225"/>
            <a:chExt cx="11202861" cy="484534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109439A-EB08-4F5E-9F31-B15E6A64E89A}"/>
                </a:ext>
              </a:extLst>
            </p:cNvPr>
            <p:cNvSpPr/>
            <p:nvPr/>
          </p:nvSpPr>
          <p:spPr>
            <a:xfrm>
              <a:off x="486218" y="1817225"/>
              <a:ext cx="11202861" cy="4736411"/>
            </a:xfrm>
            <a:custGeom>
              <a:avLst/>
              <a:gdLst>
                <a:gd name="connsiteX0" fmla="*/ 125787 w 11202861"/>
                <a:gd name="connsiteY0" fmla="*/ 409108 h 4736411"/>
                <a:gd name="connsiteX1" fmla="*/ 857649 w 11202861"/>
                <a:gd name="connsiteY1" fmla="*/ 48940 h 4736411"/>
                <a:gd name="connsiteX2" fmla="*/ 10283645 w 11202861"/>
                <a:gd name="connsiteY2" fmla="*/ 48940 h 4736411"/>
                <a:gd name="connsiteX3" fmla="*/ 11015507 w 11202861"/>
                <a:gd name="connsiteY3" fmla="*/ 409108 h 4736411"/>
                <a:gd name="connsiteX4" fmla="*/ 11015507 w 11202861"/>
                <a:gd name="connsiteY4" fmla="*/ 4321162 h 4736411"/>
                <a:gd name="connsiteX5" fmla="*/ 10283645 w 11202861"/>
                <a:gd name="connsiteY5" fmla="*/ 4681330 h 4736411"/>
                <a:gd name="connsiteX6" fmla="*/ 857649 w 11202861"/>
                <a:gd name="connsiteY6" fmla="*/ 4681330 h 4736411"/>
                <a:gd name="connsiteX7" fmla="*/ 125787 w 11202861"/>
                <a:gd name="connsiteY7" fmla="*/ 4321162 h 4736411"/>
                <a:gd name="connsiteX8" fmla="*/ 125787 w 11202861"/>
                <a:gd name="connsiteY8" fmla="*/ 409108 h 4736411"/>
                <a:gd name="connsiteX0" fmla="*/ 125787 w 11202861"/>
                <a:gd name="connsiteY0" fmla="*/ 409108 h 4736411"/>
                <a:gd name="connsiteX1" fmla="*/ 1095312 w 11202861"/>
                <a:gd name="connsiteY1" fmla="*/ 60637 h 4736411"/>
                <a:gd name="connsiteX2" fmla="*/ 10283645 w 11202861"/>
                <a:gd name="connsiteY2" fmla="*/ 48940 h 4736411"/>
                <a:gd name="connsiteX3" fmla="*/ 11015507 w 11202861"/>
                <a:gd name="connsiteY3" fmla="*/ 409108 h 4736411"/>
                <a:gd name="connsiteX4" fmla="*/ 11015507 w 11202861"/>
                <a:gd name="connsiteY4" fmla="*/ 4321162 h 4736411"/>
                <a:gd name="connsiteX5" fmla="*/ 10283645 w 11202861"/>
                <a:gd name="connsiteY5" fmla="*/ 4681330 h 4736411"/>
                <a:gd name="connsiteX6" fmla="*/ 857649 w 11202861"/>
                <a:gd name="connsiteY6" fmla="*/ 4681330 h 4736411"/>
                <a:gd name="connsiteX7" fmla="*/ 125787 w 11202861"/>
                <a:gd name="connsiteY7" fmla="*/ 4321162 h 4736411"/>
                <a:gd name="connsiteX8" fmla="*/ 125787 w 11202861"/>
                <a:gd name="connsiteY8" fmla="*/ 409108 h 4736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02861" h="4736411" fill="none" extrusionOk="0">
                  <a:moveTo>
                    <a:pt x="125787" y="409108"/>
                  </a:moveTo>
                  <a:cubicBezTo>
                    <a:pt x="149966" y="179664"/>
                    <a:pt x="473882" y="21522"/>
                    <a:pt x="857649" y="48940"/>
                  </a:cubicBezTo>
                  <a:cubicBezTo>
                    <a:pt x="2376159" y="-423758"/>
                    <a:pt x="5662728" y="233050"/>
                    <a:pt x="10283645" y="48940"/>
                  </a:cubicBezTo>
                  <a:cubicBezTo>
                    <a:pt x="10660421" y="99768"/>
                    <a:pt x="11056650" y="166552"/>
                    <a:pt x="11015507" y="409108"/>
                  </a:cubicBezTo>
                  <a:cubicBezTo>
                    <a:pt x="11402162" y="956905"/>
                    <a:pt x="11250858" y="3170904"/>
                    <a:pt x="11015507" y="4321162"/>
                  </a:cubicBezTo>
                  <a:cubicBezTo>
                    <a:pt x="10959251" y="4549257"/>
                    <a:pt x="10657983" y="4761140"/>
                    <a:pt x="10283645" y="4681330"/>
                  </a:cubicBezTo>
                  <a:cubicBezTo>
                    <a:pt x="8243919" y="4499375"/>
                    <a:pt x="5392758" y="4838291"/>
                    <a:pt x="857649" y="4681330"/>
                  </a:cubicBezTo>
                  <a:cubicBezTo>
                    <a:pt x="395966" y="4669183"/>
                    <a:pt x="53769" y="4492146"/>
                    <a:pt x="125787" y="4321162"/>
                  </a:cubicBezTo>
                  <a:cubicBezTo>
                    <a:pt x="-116090" y="3506156"/>
                    <a:pt x="-131557" y="2071774"/>
                    <a:pt x="125787" y="409108"/>
                  </a:cubicBezTo>
                  <a:close/>
                </a:path>
                <a:path w="11202861" h="4736411" stroke="0" extrusionOk="0">
                  <a:moveTo>
                    <a:pt x="125787" y="409108"/>
                  </a:moveTo>
                  <a:cubicBezTo>
                    <a:pt x="83747" y="206082"/>
                    <a:pt x="680424" y="112632"/>
                    <a:pt x="1095312" y="60637"/>
                  </a:cubicBezTo>
                  <a:cubicBezTo>
                    <a:pt x="2959938" y="-245084"/>
                    <a:pt x="8187046" y="31596"/>
                    <a:pt x="10283645" y="48940"/>
                  </a:cubicBezTo>
                  <a:cubicBezTo>
                    <a:pt x="10685206" y="42683"/>
                    <a:pt x="11049902" y="224049"/>
                    <a:pt x="11015507" y="409108"/>
                  </a:cubicBezTo>
                  <a:cubicBezTo>
                    <a:pt x="11096216" y="1789998"/>
                    <a:pt x="10748919" y="3032889"/>
                    <a:pt x="11015507" y="4321162"/>
                  </a:cubicBezTo>
                  <a:cubicBezTo>
                    <a:pt x="11010746" y="4529623"/>
                    <a:pt x="10619504" y="4722331"/>
                    <a:pt x="10283645" y="4681330"/>
                  </a:cubicBezTo>
                  <a:cubicBezTo>
                    <a:pt x="5683622" y="4616927"/>
                    <a:pt x="3819880" y="4773276"/>
                    <a:pt x="857649" y="4681330"/>
                  </a:cubicBezTo>
                  <a:cubicBezTo>
                    <a:pt x="415267" y="4687121"/>
                    <a:pt x="154895" y="4539747"/>
                    <a:pt x="125787" y="4321162"/>
                  </a:cubicBezTo>
                  <a:cubicBezTo>
                    <a:pt x="187579" y="2882807"/>
                    <a:pt x="-244714" y="1591005"/>
                    <a:pt x="125787" y="409108"/>
                  </a:cubicBezTo>
                  <a:close/>
                </a:path>
                <a:path w="11202861" h="4736411" fill="none" stroke="0" extrusionOk="0">
                  <a:moveTo>
                    <a:pt x="125787" y="409108"/>
                  </a:moveTo>
                  <a:cubicBezTo>
                    <a:pt x="142728" y="198999"/>
                    <a:pt x="488811" y="80763"/>
                    <a:pt x="857649" y="48940"/>
                  </a:cubicBezTo>
                  <a:cubicBezTo>
                    <a:pt x="1653497" y="-16707"/>
                    <a:pt x="5937190" y="449468"/>
                    <a:pt x="10283645" y="48940"/>
                  </a:cubicBezTo>
                  <a:cubicBezTo>
                    <a:pt x="10668297" y="38574"/>
                    <a:pt x="11051903" y="192994"/>
                    <a:pt x="11015507" y="409108"/>
                  </a:cubicBezTo>
                  <a:cubicBezTo>
                    <a:pt x="11119537" y="1095957"/>
                    <a:pt x="11281414" y="3056562"/>
                    <a:pt x="11015507" y="4321162"/>
                  </a:cubicBezTo>
                  <a:cubicBezTo>
                    <a:pt x="11014857" y="4569854"/>
                    <a:pt x="10655164" y="4693247"/>
                    <a:pt x="10283645" y="4681330"/>
                  </a:cubicBezTo>
                  <a:cubicBezTo>
                    <a:pt x="8610193" y="4854587"/>
                    <a:pt x="5509699" y="4882968"/>
                    <a:pt x="857649" y="4681330"/>
                  </a:cubicBezTo>
                  <a:cubicBezTo>
                    <a:pt x="387980" y="4673440"/>
                    <a:pt x="116535" y="4515880"/>
                    <a:pt x="125787" y="4321162"/>
                  </a:cubicBezTo>
                  <a:cubicBezTo>
                    <a:pt x="-46771" y="3444112"/>
                    <a:pt x="-171120" y="2136531"/>
                    <a:pt x="125787" y="40910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07267445">
                    <a:custGeom>
                      <a:avLst/>
                      <a:gdLst>
                        <a:gd name="connsiteX0" fmla="*/ 0 w 5303520"/>
                        <a:gd name="connsiteY0" fmla="*/ 356432 h 4584336"/>
                        <a:gd name="connsiteX1" fmla="*/ 356432 w 5303520"/>
                        <a:gd name="connsiteY1" fmla="*/ 0 h 4584336"/>
                        <a:gd name="connsiteX2" fmla="*/ 4947088 w 5303520"/>
                        <a:gd name="connsiteY2" fmla="*/ 0 h 4584336"/>
                        <a:gd name="connsiteX3" fmla="*/ 5303520 w 5303520"/>
                        <a:gd name="connsiteY3" fmla="*/ 356432 h 4584336"/>
                        <a:gd name="connsiteX4" fmla="*/ 5303520 w 5303520"/>
                        <a:gd name="connsiteY4" fmla="*/ 4227904 h 4584336"/>
                        <a:gd name="connsiteX5" fmla="*/ 4947088 w 5303520"/>
                        <a:gd name="connsiteY5" fmla="*/ 4584336 h 4584336"/>
                        <a:gd name="connsiteX6" fmla="*/ 356432 w 5303520"/>
                        <a:gd name="connsiteY6" fmla="*/ 4584336 h 4584336"/>
                        <a:gd name="connsiteX7" fmla="*/ 0 w 5303520"/>
                        <a:gd name="connsiteY7" fmla="*/ 4227904 h 4584336"/>
                        <a:gd name="connsiteX8" fmla="*/ 0 w 5303520"/>
                        <a:gd name="connsiteY8" fmla="*/ 356432 h 4584336"/>
                        <a:gd name="connsiteX0" fmla="*/ 61261 w 5456026"/>
                        <a:gd name="connsiteY0" fmla="*/ 404865 h 4687278"/>
                        <a:gd name="connsiteX1" fmla="*/ 417693 w 5456026"/>
                        <a:gd name="connsiteY1" fmla="*/ 48433 h 4687278"/>
                        <a:gd name="connsiteX2" fmla="*/ 5008349 w 5456026"/>
                        <a:gd name="connsiteY2" fmla="*/ 48433 h 4687278"/>
                        <a:gd name="connsiteX3" fmla="*/ 5364781 w 5456026"/>
                        <a:gd name="connsiteY3" fmla="*/ 404865 h 4687278"/>
                        <a:gd name="connsiteX4" fmla="*/ 5364781 w 5456026"/>
                        <a:gd name="connsiteY4" fmla="*/ 4276337 h 4687278"/>
                        <a:gd name="connsiteX5" fmla="*/ 5008349 w 5456026"/>
                        <a:gd name="connsiteY5" fmla="*/ 4632769 h 4687278"/>
                        <a:gd name="connsiteX6" fmla="*/ 417693 w 5456026"/>
                        <a:gd name="connsiteY6" fmla="*/ 4632769 h 4687278"/>
                        <a:gd name="connsiteX7" fmla="*/ 61261 w 5456026"/>
                        <a:gd name="connsiteY7" fmla="*/ 4276337 h 4687278"/>
                        <a:gd name="connsiteX8" fmla="*/ 61261 w 5456026"/>
                        <a:gd name="connsiteY8" fmla="*/ 404865 h 4687278"/>
                        <a:gd name="connsiteX0" fmla="*/ 61261 w 5456026"/>
                        <a:gd name="connsiteY0" fmla="*/ 404865 h 4687278"/>
                        <a:gd name="connsiteX1" fmla="*/ 533440 w 5456026"/>
                        <a:gd name="connsiteY1" fmla="*/ 60008 h 4687278"/>
                        <a:gd name="connsiteX2" fmla="*/ 5008349 w 5456026"/>
                        <a:gd name="connsiteY2" fmla="*/ 48433 h 4687278"/>
                        <a:gd name="connsiteX3" fmla="*/ 5364781 w 5456026"/>
                        <a:gd name="connsiteY3" fmla="*/ 404865 h 4687278"/>
                        <a:gd name="connsiteX4" fmla="*/ 5364781 w 5456026"/>
                        <a:gd name="connsiteY4" fmla="*/ 4276337 h 4687278"/>
                        <a:gd name="connsiteX5" fmla="*/ 5008349 w 5456026"/>
                        <a:gd name="connsiteY5" fmla="*/ 4632769 h 4687278"/>
                        <a:gd name="connsiteX6" fmla="*/ 417693 w 5456026"/>
                        <a:gd name="connsiteY6" fmla="*/ 4632769 h 4687278"/>
                        <a:gd name="connsiteX7" fmla="*/ 61261 w 5456026"/>
                        <a:gd name="connsiteY7" fmla="*/ 4276337 h 4687278"/>
                        <a:gd name="connsiteX8" fmla="*/ 61261 w 5456026"/>
                        <a:gd name="connsiteY8" fmla="*/ 404865 h 46872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456026" h="4687278" fill="none" extrusionOk="0">
                          <a:moveTo>
                            <a:pt x="61261" y="404865"/>
                          </a:moveTo>
                          <a:cubicBezTo>
                            <a:pt x="71399" y="185268"/>
                            <a:pt x="224217" y="42959"/>
                            <a:pt x="417693" y="48433"/>
                          </a:cubicBezTo>
                          <a:cubicBezTo>
                            <a:pt x="1080569" y="-89113"/>
                            <a:pt x="2903373" y="117187"/>
                            <a:pt x="5008349" y="48433"/>
                          </a:cubicBezTo>
                          <a:cubicBezTo>
                            <a:pt x="5199937" y="60633"/>
                            <a:pt x="5379551" y="182972"/>
                            <a:pt x="5364781" y="404865"/>
                          </a:cubicBezTo>
                          <a:cubicBezTo>
                            <a:pt x="5498370" y="1151426"/>
                            <a:pt x="5473900" y="2998101"/>
                            <a:pt x="5364781" y="4276337"/>
                          </a:cubicBezTo>
                          <a:cubicBezTo>
                            <a:pt x="5358656" y="4476773"/>
                            <a:pt x="5196236" y="4667654"/>
                            <a:pt x="5008349" y="4632769"/>
                          </a:cubicBezTo>
                          <a:cubicBezTo>
                            <a:pt x="4020441" y="4523382"/>
                            <a:pt x="2688860" y="4798364"/>
                            <a:pt x="417693" y="4632769"/>
                          </a:cubicBezTo>
                          <a:cubicBezTo>
                            <a:pt x="196924" y="4623842"/>
                            <a:pt x="39667" y="4461004"/>
                            <a:pt x="61261" y="4276337"/>
                          </a:cubicBezTo>
                          <a:cubicBezTo>
                            <a:pt x="57069" y="3395349"/>
                            <a:pt x="-74457" y="2121967"/>
                            <a:pt x="61261" y="404865"/>
                          </a:cubicBezTo>
                          <a:close/>
                        </a:path>
                        <a:path w="5456026" h="4687278" stroke="0" extrusionOk="0">
                          <a:moveTo>
                            <a:pt x="61261" y="404865"/>
                          </a:moveTo>
                          <a:cubicBezTo>
                            <a:pt x="52238" y="235461"/>
                            <a:pt x="338166" y="62081"/>
                            <a:pt x="533440" y="60008"/>
                          </a:cubicBezTo>
                          <a:cubicBezTo>
                            <a:pt x="1409369" y="49112"/>
                            <a:pt x="3905791" y="-25321"/>
                            <a:pt x="5008349" y="48433"/>
                          </a:cubicBezTo>
                          <a:cubicBezTo>
                            <a:pt x="5193726" y="18623"/>
                            <a:pt x="5376516" y="223683"/>
                            <a:pt x="5364781" y="404865"/>
                          </a:cubicBezTo>
                          <a:cubicBezTo>
                            <a:pt x="5427455" y="1613838"/>
                            <a:pt x="5302556" y="2802993"/>
                            <a:pt x="5364781" y="4276337"/>
                          </a:cubicBezTo>
                          <a:cubicBezTo>
                            <a:pt x="5365684" y="4476684"/>
                            <a:pt x="5196559" y="4618638"/>
                            <a:pt x="5008349" y="4632769"/>
                          </a:cubicBezTo>
                          <a:cubicBezTo>
                            <a:pt x="2802985" y="4540430"/>
                            <a:pt x="1930178" y="4606721"/>
                            <a:pt x="417693" y="4632769"/>
                          </a:cubicBezTo>
                          <a:cubicBezTo>
                            <a:pt x="205884" y="4633802"/>
                            <a:pt x="94385" y="4480850"/>
                            <a:pt x="61261" y="4276337"/>
                          </a:cubicBezTo>
                          <a:cubicBezTo>
                            <a:pt x="148025" y="2944286"/>
                            <a:pt x="-92713" y="1602839"/>
                            <a:pt x="61261" y="40486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2D5C19-99C7-4C71-952B-79580E0FC111}"/>
                </a:ext>
              </a:extLst>
            </p:cNvPr>
            <p:cNvGrpSpPr/>
            <p:nvPr/>
          </p:nvGrpSpPr>
          <p:grpSpPr>
            <a:xfrm>
              <a:off x="1702097" y="1926161"/>
              <a:ext cx="9430818" cy="4736411"/>
              <a:chOff x="1702097" y="1926161"/>
              <a:chExt cx="9430818" cy="4736411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14ABA2-3885-419F-88EC-8295D400CA5A}"/>
                  </a:ext>
                </a:extLst>
              </p:cNvPr>
              <p:cNvSpPr txBox="1"/>
              <p:nvPr/>
            </p:nvSpPr>
            <p:spPr>
              <a:xfrm>
                <a:off x="3929411" y="3102401"/>
                <a:ext cx="7203504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เครื่องชั่งสปริงพิกัด 100 กิโลกรัม </a:t>
                </a:r>
              </a:p>
              <a:p>
                <a:r>
                  <a:rPr lang="th-TH" sz="32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แสดงว่าเครื่องชั่งสปริงนี้สามารถชั่งน้ำหนัก</a:t>
                </a:r>
              </a:p>
              <a:p>
                <a:r>
                  <a:rPr lang="th-TH" sz="32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ได้สูงสุด 100 กิโลกรัม</a:t>
                </a:r>
              </a:p>
            </p:txBody>
          </p:sp>
          <p:pic>
            <p:nvPicPr>
              <p:cNvPr id="3" name="Picture 2" descr="A picture containing device, scale, gauge&#10;&#10;Description automatically generated">
                <a:extLst>
                  <a:ext uri="{FF2B5EF4-FFF2-40B4-BE49-F238E27FC236}">
                    <a16:creationId xmlns:a16="http://schemas.microsoft.com/office/drawing/2014/main" id="{CEB4A3B9-959A-4367-B061-E93926D5FE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3320" b="97718" l="6400" r="92400">
                            <a14:foregroundMark x1="26400" y1="18257" x2="28000" y2="6846"/>
                            <a14:foregroundMark x1="28000" y1="6846" x2="29200" y2="5187"/>
                            <a14:foregroundMark x1="49600" y1="89004" x2="76000" y2="89419"/>
                            <a14:foregroundMark x1="76000" y1="89419" x2="84000" y2="89004"/>
                            <a14:foregroundMark x1="84800" y1="82365" x2="92800" y2="81950"/>
                            <a14:foregroundMark x1="50000" y1="88797" x2="46800" y2="96473"/>
                            <a14:foregroundMark x1="8800" y1="11826" x2="25600" y2="3320"/>
                            <a14:foregroundMark x1="25600" y1="3320" x2="27600" y2="3320"/>
                            <a14:foregroundMark x1="30400" y1="4564" x2="34000" y2="21577"/>
                            <a14:foregroundMark x1="34000" y1="21577" x2="39200" y2="23859"/>
                            <a14:foregroundMark x1="39600" y1="26556" x2="48800" y2="18880"/>
                            <a14:foregroundMark x1="42000" y1="26763" x2="50400" y2="12448"/>
                            <a14:foregroundMark x1="50400" y1="12448" x2="34800" y2="3527"/>
                            <a14:foregroundMark x1="34800" y1="3527" x2="12800" y2="6224"/>
                            <a14:foregroundMark x1="12800" y1="6224" x2="6400" y2="15975"/>
                            <a14:foregroundMark x1="23200" y1="60373" x2="22400" y2="72407"/>
                            <a14:foregroundMark x1="22400" y1="72407" x2="22800" y2="73029"/>
                            <a14:foregroundMark x1="17600" y1="74481" x2="24800" y2="85477"/>
                            <a14:foregroundMark x1="24800" y1="85477" x2="38800" y2="91909"/>
                            <a14:foregroundMark x1="46800" y1="97718" x2="41600" y2="94606"/>
                            <a14:foregroundMark x1="92000" y1="84440" x2="89200" y2="91909"/>
                            <a14:foregroundMark x1="90400" y1="89212" x2="63200" y2="93983"/>
                            <a14:foregroundMark x1="63200" y1="93983" x2="40000" y2="94398"/>
                            <a14:foregroundMark x1="40000" y1="94398" x2="40000" y2="9356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2097" y="1926161"/>
                <a:ext cx="2456645" cy="473641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7002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C8C0A524-92F3-496A-8463-306400F159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13E2FC-83D6-44C3-B1E6-79623C4F8666}"/>
              </a:ext>
            </a:extLst>
          </p:cNvPr>
          <p:cNvSpPr txBox="1"/>
          <p:nvPr/>
        </p:nvSpPr>
        <p:spPr>
          <a:xfrm>
            <a:off x="386767" y="331689"/>
            <a:ext cx="11414760" cy="160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3000" dirty="0">
                <a:effectLst>
                  <a:glow rad="1397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     ถ้าต้องการชั่งสิ่งของที่มีน้ำหนักมาก เช่น กระสอบข้าว ลังผลไม้ขนาดใหญ่</a:t>
            </a:r>
          </a:p>
          <a:p>
            <a:pPr>
              <a:spcBef>
                <a:spcPts val="500"/>
              </a:spcBef>
            </a:pPr>
            <a:r>
              <a:rPr lang="th-TH" sz="3000" dirty="0">
                <a:effectLst>
                  <a:glow rad="1397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รถยนต์ หรือ แผ่นเหล็ก ต้องใช้เครื่องชั่งที่สามารถรับน้ำหนักของสิ่งนั้นได้ </a:t>
            </a:r>
          </a:p>
          <a:p>
            <a:pPr>
              <a:spcBef>
                <a:spcPts val="500"/>
              </a:spcBef>
            </a:pPr>
            <a:r>
              <a:rPr lang="th-TH" sz="3000" dirty="0">
                <a:effectLst>
                  <a:glow rad="1397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หรือเครื่องชั่งที่มีพิกัดสูง เช่น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67AB1-5B1A-4808-BD73-7D639824FCC3}"/>
              </a:ext>
            </a:extLst>
          </p:cNvPr>
          <p:cNvSpPr/>
          <p:nvPr/>
        </p:nvSpPr>
        <p:spPr>
          <a:xfrm>
            <a:off x="425211" y="2133600"/>
            <a:ext cx="11337873" cy="4470400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0B83D0-9C10-4A32-B653-F379C8E4D555}"/>
              </a:ext>
            </a:extLst>
          </p:cNvPr>
          <p:cNvGrpSpPr/>
          <p:nvPr/>
        </p:nvGrpSpPr>
        <p:grpSpPr>
          <a:xfrm>
            <a:off x="396261" y="2444674"/>
            <a:ext cx="3097554" cy="3754065"/>
            <a:chOff x="865790" y="2542072"/>
            <a:chExt cx="3097554" cy="37540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C3B0B25-66BD-4066-86CA-DB70A41FC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58548" y="3537317"/>
              <a:ext cx="2204594" cy="275882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DCAC012-88A0-462C-ABD1-7DE8C529EC22}"/>
                </a:ext>
              </a:extLst>
            </p:cNvPr>
            <p:cNvSpPr txBox="1"/>
            <p:nvPr/>
          </p:nvSpPr>
          <p:spPr>
            <a:xfrm>
              <a:off x="865790" y="2542072"/>
              <a:ext cx="30975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เครื่องชั่งสปริง</a:t>
              </a:r>
            </a:p>
            <a:p>
              <a:pPr algn="ctr"/>
              <a:r>
                <a:rPr lang="th-TH" sz="24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พิกัด 40 กิโลกรัม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3656CE3-BE5C-408B-9D55-BEADB2A46B49}"/>
              </a:ext>
            </a:extLst>
          </p:cNvPr>
          <p:cNvGrpSpPr/>
          <p:nvPr/>
        </p:nvGrpSpPr>
        <p:grpSpPr>
          <a:xfrm>
            <a:off x="2541781" y="2286797"/>
            <a:ext cx="3729859" cy="4075559"/>
            <a:chOff x="3297105" y="2286796"/>
            <a:chExt cx="3729859" cy="4075559"/>
          </a:xfrm>
        </p:grpSpPr>
        <p:pic>
          <p:nvPicPr>
            <p:cNvPr id="6" name="Picture 5" descr="A picture containing text, device, gauge&#10;&#10;Description automatically generated">
              <a:extLst>
                <a:ext uri="{FF2B5EF4-FFF2-40B4-BE49-F238E27FC236}">
                  <a16:creationId xmlns:a16="http://schemas.microsoft.com/office/drawing/2014/main" id="{A31458B4-53C1-4F07-840F-6AACD1FEF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4343" y="2286796"/>
              <a:ext cx="2952621" cy="407555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2A731C7-154D-42D9-A3F8-422F5186688F}"/>
                </a:ext>
              </a:extLst>
            </p:cNvPr>
            <p:cNvSpPr txBox="1"/>
            <p:nvPr/>
          </p:nvSpPr>
          <p:spPr>
            <a:xfrm>
              <a:off x="3297105" y="4839313"/>
              <a:ext cx="30975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เครื่องชั่งสปริง</a:t>
              </a:r>
            </a:p>
            <a:p>
              <a:pPr algn="ctr"/>
              <a:r>
                <a:rPr lang="th-TH" sz="24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พิกัด 300 กิโลกรัม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CF23000-098C-4EAB-950A-9549246EE94C}"/>
              </a:ext>
            </a:extLst>
          </p:cNvPr>
          <p:cNvGrpSpPr/>
          <p:nvPr/>
        </p:nvGrpSpPr>
        <p:grpSpPr>
          <a:xfrm>
            <a:off x="6936242" y="4705724"/>
            <a:ext cx="4694857" cy="1745447"/>
            <a:chOff x="6409890" y="2388219"/>
            <a:chExt cx="4694857" cy="1745447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CD3D3F75-C016-45AC-8E33-BC04D4A39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9890" y="2388219"/>
              <a:ext cx="750281" cy="1745447"/>
            </a:xfrm>
            <a:prstGeom prst="rect">
              <a:avLst/>
            </a:prstGeom>
          </p:spPr>
        </p:pic>
        <p:pic>
          <p:nvPicPr>
            <p:cNvPr id="23" name="Picture 2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AF87448-F1D9-488D-914F-7B2DBF8A4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1401" y="2388219"/>
              <a:ext cx="690461" cy="162784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588EEB8-7D8D-4D42-A020-747061811A15}"/>
                </a:ext>
              </a:extLst>
            </p:cNvPr>
            <p:cNvSpPr txBox="1"/>
            <p:nvPr/>
          </p:nvSpPr>
          <p:spPr>
            <a:xfrm>
              <a:off x="7850662" y="2917307"/>
              <a:ext cx="32540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เครื่องชั่งแบบแขวน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51B4369-78D8-4C05-AA98-D7E82D23C770}"/>
              </a:ext>
            </a:extLst>
          </p:cNvPr>
          <p:cNvGrpSpPr/>
          <p:nvPr/>
        </p:nvGrpSpPr>
        <p:grpSpPr>
          <a:xfrm>
            <a:off x="6271640" y="2364300"/>
            <a:ext cx="5359459" cy="2286367"/>
            <a:chOff x="5432757" y="2266173"/>
            <a:chExt cx="5359459" cy="228636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14DF6A2-EA3C-48AE-87B7-C3ADCE8F2486}"/>
                </a:ext>
              </a:extLst>
            </p:cNvPr>
            <p:cNvGrpSpPr/>
            <p:nvPr/>
          </p:nvGrpSpPr>
          <p:grpSpPr>
            <a:xfrm>
              <a:off x="5432757" y="3431984"/>
              <a:ext cx="5359459" cy="1120556"/>
              <a:chOff x="5471797" y="2612630"/>
              <a:chExt cx="5359459" cy="1120556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E3A6378-E20C-4CF1-9EF0-18AE627C60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1797" y="2612630"/>
                <a:ext cx="5359459" cy="651826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22D4F9F-8671-478B-A64C-9F89E324C1F9}"/>
                  </a:ext>
                </a:extLst>
              </p:cNvPr>
              <p:cNvSpPr txBox="1"/>
              <p:nvPr/>
            </p:nvSpPr>
            <p:spPr>
              <a:xfrm>
                <a:off x="6586466" y="3271521"/>
                <a:ext cx="32540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เครื่องชั่งน้ำหนักรถ</a:t>
                </a:r>
              </a:p>
            </p:txBody>
          </p:sp>
        </p:grpSp>
        <p:pic>
          <p:nvPicPr>
            <p:cNvPr id="38" name="Picture 37" descr="Icon&#10;&#10;Description automatically generated">
              <a:extLst>
                <a:ext uri="{FF2B5EF4-FFF2-40B4-BE49-F238E27FC236}">
                  <a16:creationId xmlns:a16="http://schemas.microsoft.com/office/drawing/2014/main" id="{EB588F4F-118F-4882-B343-ACB98BE1D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5365" y="2266173"/>
              <a:ext cx="2163278" cy="1129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288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athroom, indoor, toilet, shower&#10;&#10;Description automatically generated">
            <a:extLst>
              <a:ext uri="{FF2B5EF4-FFF2-40B4-BE49-F238E27FC236}">
                <a16:creationId xmlns:a16="http://schemas.microsoft.com/office/drawing/2014/main" id="{E5F43542-1EBF-4F7E-A22F-6B6F59CB1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99" y="0"/>
            <a:ext cx="1233996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DA34829-1FEE-4FA9-8886-1FEE5E095BCC}"/>
              </a:ext>
            </a:extLst>
          </p:cNvPr>
          <p:cNvGrpSpPr/>
          <p:nvPr/>
        </p:nvGrpSpPr>
        <p:grpSpPr>
          <a:xfrm>
            <a:off x="191101" y="1131232"/>
            <a:ext cx="8251859" cy="5564176"/>
            <a:chOff x="191101" y="1192191"/>
            <a:chExt cx="11698030" cy="3829679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52A8167-5E14-493D-B644-0BEA162CD2B5}"/>
                </a:ext>
              </a:extLst>
            </p:cNvPr>
            <p:cNvSpPr/>
            <p:nvPr/>
          </p:nvSpPr>
          <p:spPr>
            <a:xfrm>
              <a:off x="191101" y="1406469"/>
              <a:ext cx="11598100" cy="3615401"/>
            </a:xfrm>
            <a:prstGeom prst="roundRect">
              <a:avLst>
                <a:gd name="adj" fmla="val 7953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378613A-FC93-4063-8A35-59072FDB2AED}"/>
                </a:ext>
              </a:extLst>
            </p:cNvPr>
            <p:cNvSpPr/>
            <p:nvPr/>
          </p:nvSpPr>
          <p:spPr>
            <a:xfrm>
              <a:off x="291031" y="1192191"/>
              <a:ext cx="11598100" cy="3725249"/>
            </a:xfrm>
            <a:prstGeom prst="roundRect">
              <a:avLst>
                <a:gd name="adj" fmla="val 7953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A8A00C-DFF1-49E0-9B26-D225FB728058}"/>
              </a:ext>
            </a:extLst>
          </p:cNvPr>
          <p:cNvGrpSpPr/>
          <p:nvPr/>
        </p:nvGrpSpPr>
        <p:grpSpPr>
          <a:xfrm>
            <a:off x="578139" y="1291846"/>
            <a:ext cx="5467104" cy="1397621"/>
            <a:chOff x="832569" y="436154"/>
            <a:chExt cx="5467104" cy="139762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EE60DA2-6C9F-4A59-9FBB-25F1DE7FE43E}"/>
                </a:ext>
              </a:extLst>
            </p:cNvPr>
            <p:cNvGrpSpPr/>
            <p:nvPr/>
          </p:nvGrpSpPr>
          <p:grpSpPr>
            <a:xfrm>
              <a:off x="940214" y="713219"/>
              <a:ext cx="5359459" cy="1120556"/>
              <a:chOff x="5471797" y="2612630"/>
              <a:chExt cx="5359459" cy="1120556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6C3CCB6C-870A-4366-BED4-90578E8874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1797" y="2612630"/>
                <a:ext cx="5359459" cy="651826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A76FDB-6E7E-4C93-9EF2-C43F09CF193C}"/>
                  </a:ext>
                </a:extLst>
              </p:cNvPr>
              <p:cNvSpPr txBox="1"/>
              <p:nvPr/>
            </p:nvSpPr>
            <p:spPr>
              <a:xfrm>
                <a:off x="6586466" y="3271521"/>
                <a:ext cx="32540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เครื่องชั่งน้ำหนักรถ</a:t>
                </a: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CC68719-137D-41DE-89A0-003C54AA20BC}"/>
                </a:ext>
              </a:extLst>
            </p:cNvPr>
            <p:cNvSpPr/>
            <p:nvPr/>
          </p:nvSpPr>
          <p:spPr>
            <a:xfrm>
              <a:off x="832569" y="436154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4D3EA1-8DB1-4826-A1B6-DDE75B144BD5}"/>
              </a:ext>
            </a:extLst>
          </p:cNvPr>
          <p:cNvGrpSpPr/>
          <p:nvPr/>
        </p:nvGrpSpPr>
        <p:grpSpPr>
          <a:xfrm>
            <a:off x="2434335" y="2798292"/>
            <a:ext cx="3647114" cy="1745447"/>
            <a:chOff x="709429" y="1875861"/>
            <a:chExt cx="3647114" cy="174544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DD69434-822D-46A9-928B-05F06FE69BC0}"/>
                </a:ext>
              </a:extLst>
            </p:cNvPr>
            <p:cNvGrpSpPr/>
            <p:nvPr/>
          </p:nvGrpSpPr>
          <p:grpSpPr>
            <a:xfrm>
              <a:off x="709429" y="1875861"/>
              <a:ext cx="3647114" cy="1745447"/>
              <a:chOff x="709429" y="1875861"/>
              <a:chExt cx="3647114" cy="1745447"/>
            </a:xfrm>
          </p:grpSpPr>
          <p:pic>
            <p:nvPicPr>
              <p:cNvPr id="29" name="Picture 28" descr="Icon&#10;&#10;Description automatically generated">
                <a:extLst>
                  <a:ext uri="{FF2B5EF4-FFF2-40B4-BE49-F238E27FC236}">
                    <a16:creationId xmlns:a16="http://schemas.microsoft.com/office/drawing/2014/main" id="{0023C390-F15E-468B-A54E-BFBB37F5C6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429" y="1875861"/>
                <a:ext cx="750281" cy="1745447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9ABC8A6-05D6-4391-9571-74014A86AB04}"/>
                  </a:ext>
                </a:extLst>
              </p:cNvPr>
              <p:cNvSpPr txBox="1"/>
              <p:nvPr/>
            </p:nvSpPr>
            <p:spPr>
              <a:xfrm>
                <a:off x="1102458" y="2476009"/>
                <a:ext cx="325408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เครื่องชั่งแบบแขวน</a:t>
                </a:r>
              </a:p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1,000 กิโลกรัม</a:t>
                </a:r>
              </a:p>
            </p:txBody>
          </p: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2BA230B-895E-4293-A557-6F5B4A7DC0FB}"/>
                </a:ext>
              </a:extLst>
            </p:cNvPr>
            <p:cNvSpPr/>
            <p:nvPr/>
          </p:nvSpPr>
          <p:spPr>
            <a:xfrm>
              <a:off x="1500339" y="1940765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A2FC7B4-9329-4BB2-A2F0-41E0471C8E79}"/>
              </a:ext>
            </a:extLst>
          </p:cNvPr>
          <p:cNvGrpSpPr/>
          <p:nvPr/>
        </p:nvGrpSpPr>
        <p:grpSpPr>
          <a:xfrm>
            <a:off x="2203585" y="4329153"/>
            <a:ext cx="3578525" cy="1901891"/>
            <a:chOff x="2328811" y="2429361"/>
            <a:chExt cx="3578525" cy="190189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2CF058B-3DC9-4CAB-833B-323899984778}"/>
                </a:ext>
              </a:extLst>
            </p:cNvPr>
            <p:cNvGrpSpPr/>
            <p:nvPr/>
          </p:nvGrpSpPr>
          <p:grpSpPr>
            <a:xfrm>
              <a:off x="2328811" y="2429361"/>
              <a:ext cx="3578525" cy="1901891"/>
              <a:chOff x="2844452" y="2748585"/>
              <a:chExt cx="3062885" cy="1627842"/>
            </a:xfrm>
          </p:grpSpPr>
          <p:pic>
            <p:nvPicPr>
              <p:cNvPr id="30" name="Picture 29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EE07B7D0-31AE-4042-9261-51C84067BF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6876" y="2748585"/>
                <a:ext cx="690461" cy="1627842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2EE599C-4C0E-49CE-AC2E-76AEA8F75B95}"/>
                  </a:ext>
                </a:extLst>
              </p:cNvPr>
              <p:cNvSpPr txBox="1"/>
              <p:nvPr/>
            </p:nvSpPr>
            <p:spPr>
              <a:xfrm>
                <a:off x="2844452" y="3513210"/>
                <a:ext cx="25867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เครื่องชั่งแบบแขวน</a:t>
                </a:r>
              </a:p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50 กิโลกรัม</a:t>
                </a:r>
              </a:p>
            </p:txBody>
          </p:sp>
        </p:grp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4B293FD-E44F-4211-B217-483988A902D7}"/>
                </a:ext>
              </a:extLst>
            </p:cNvPr>
            <p:cNvSpPr/>
            <p:nvPr/>
          </p:nvSpPr>
          <p:spPr>
            <a:xfrm>
              <a:off x="4435308" y="2822522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CB0433F-D000-4CD4-AA5C-4FAA82FFEB85}"/>
              </a:ext>
            </a:extLst>
          </p:cNvPr>
          <p:cNvGrpSpPr/>
          <p:nvPr/>
        </p:nvGrpSpPr>
        <p:grpSpPr>
          <a:xfrm>
            <a:off x="45283" y="2943844"/>
            <a:ext cx="2706138" cy="3414375"/>
            <a:chOff x="5787197" y="739488"/>
            <a:chExt cx="2706138" cy="341437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FFF4A72-CDD4-4DD6-B13D-D6765A82C469}"/>
                </a:ext>
              </a:extLst>
            </p:cNvPr>
            <p:cNvGrpSpPr/>
            <p:nvPr/>
          </p:nvGrpSpPr>
          <p:grpSpPr>
            <a:xfrm>
              <a:off x="5787197" y="1343305"/>
              <a:ext cx="2706138" cy="2810558"/>
              <a:chOff x="4147888" y="1954520"/>
              <a:chExt cx="2483882" cy="2579726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3E44FE36-89CF-4ABC-8DF1-93678F157127}"/>
                  </a:ext>
                </a:extLst>
              </p:cNvPr>
              <p:cNvGrpSpPr/>
              <p:nvPr/>
            </p:nvGrpSpPr>
            <p:grpSpPr>
              <a:xfrm>
                <a:off x="4678664" y="1954520"/>
                <a:ext cx="1600555" cy="1690153"/>
                <a:chOff x="3157180" y="1298311"/>
                <a:chExt cx="4791871" cy="5060119"/>
              </a:xfrm>
            </p:grpSpPr>
            <p:pic>
              <p:nvPicPr>
                <p:cNvPr id="41" name="ตราชั่ง">
                  <a:extLst>
                    <a:ext uri="{FF2B5EF4-FFF2-40B4-BE49-F238E27FC236}">
                      <a16:creationId xmlns:a16="http://schemas.microsoft.com/office/drawing/2014/main" id="{69FFFE37-386C-49E5-AB53-2C69F02315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57180" y="1298311"/>
                  <a:ext cx="4791871" cy="5060119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3CC13EB3-3A3F-46D1-8AFA-0A3B6A8F07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7841" y="2449228"/>
                  <a:ext cx="3276000" cy="3290626"/>
                </a:xfrm>
                <a:prstGeom prst="rect">
                  <a:avLst/>
                </a:prstGeom>
              </p:spPr>
            </p:pic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715E378-3194-4EFB-B363-2007C4D6D6B2}"/>
                  </a:ext>
                </a:extLst>
              </p:cNvPr>
              <p:cNvSpPr txBox="1"/>
              <p:nvPr/>
            </p:nvSpPr>
            <p:spPr>
              <a:xfrm>
                <a:off x="4147888" y="3703249"/>
                <a:ext cx="248388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เครื่องชั่งสปริง</a:t>
                </a:r>
              </a:p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3 กิโลกรัม</a:t>
                </a:r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3966D1A-FE3B-47AD-B760-9071CD80FFC0}"/>
                </a:ext>
              </a:extLst>
            </p:cNvPr>
            <p:cNvSpPr/>
            <p:nvPr/>
          </p:nvSpPr>
          <p:spPr>
            <a:xfrm>
              <a:off x="6942339" y="739488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A63ECD2-FB82-474E-9836-A57B3075A526}"/>
              </a:ext>
            </a:extLst>
          </p:cNvPr>
          <p:cNvGrpSpPr/>
          <p:nvPr/>
        </p:nvGrpSpPr>
        <p:grpSpPr>
          <a:xfrm>
            <a:off x="5643973" y="1866791"/>
            <a:ext cx="2707505" cy="4077005"/>
            <a:chOff x="8960918" y="900669"/>
            <a:chExt cx="2707505" cy="407700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4D215A-F60C-4CC1-9C32-44B514304284}"/>
                </a:ext>
              </a:extLst>
            </p:cNvPr>
            <p:cNvGrpSpPr/>
            <p:nvPr/>
          </p:nvGrpSpPr>
          <p:grpSpPr>
            <a:xfrm>
              <a:off x="8960918" y="900669"/>
              <a:ext cx="2707505" cy="4077005"/>
              <a:chOff x="4046402" y="2575657"/>
              <a:chExt cx="3097554" cy="4664346"/>
            </a:xfrm>
          </p:grpSpPr>
          <p:pic>
            <p:nvPicPr>
              <p:cNvPr id="26" name="Picture 25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8C2B6A33-20F2-4A8F-836C-CAD8B1A98C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3615" y="2575657"/>
                <a:ext cx="2625762" cy="3624388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7E2E024-9C9F-4457-B928-45D4FE6E7504}"/>
                  </a:ext>
                </a:extLst>
              </p:cNvPr>
              <p:cNvSpPr txBox="1"/>
              <p:nvPr/>
            </p:nvSpPr>
            <p:spPr>
              <a:xfrm>
                <a:off x="4046402" y="6409006"/>
                <a:ext cx="309755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เครื่องชั่งสปริง</a:t>
                </a:r>
              </a:p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300 กิโลกรัม</a:t>
                </a: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3DE0252-E0AB-41AD-A6DC-A965B6D7AB37}"/>
                </a:ext>
              </a:extLst>
            </p:cNvPr>
            <p:cNvSpPr/>
            <p:nvPr/>
          </p:nvSpPr>
          <p:spPr>
            <a:xfrm>
              <a:off x="10137117" y="1802904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EDF030-7FAC-4765-8A09-CB34DB74A470}"/>
              </a:ext>
            </a:extLst>
          </p:cNvPr>
          <p:cNvGrpSpPr/>
          <p:nvPr/>
        </p:nvGrpSpPr>
        <p:grpSpPr>
          <a:xfrm>
            <a:off x="1107197" y="172650"/>
            <a:ext cx="6576629" cy="828000"/>
            <a:chOff x="2801767" y="162592"/>
            <a:chExt cx="6576629" cy="828000"/>
          </a:xfrm>
        </p:grpSpPr>
        <p:pic>
          <p:nvPicPr>
            <p:cNvPr id="18" name="Picture 17" descr="Shape, rectangle&#10;&#10;Description automatically generated">
              <a:extLst>
                <a:ext uri="{FF2B5EF4-FFF2-40B4-BE49-F238E27FC236}">
                  <a16:creationId xmlns:a16="http://schemas.microsoft.com/office/drawing/2014/main" id="{4F308AB4-46E5-4002-9812-E77722623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3210" y="162592"/>
              <a:ext cx="5151120" cy="8280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638DEB0-7872-4430-9891-05397C0E7621}"/>
                </a:ext>
              </a:extLst>
            </p:cNvPr>
            <p:cNvSpPr txBox="1"/>
            <p:nvPr/>
          </p:nvSpPr>
          <p:spPr>
            <a:xfrm>
              <a:off x="2801767" y="302205"/>
              <a:ext cx="65766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คลิก</a:t>
              </a:r>
              <a:r>
                <a:rPr lang="th-TH" sz="32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เลือกเครื่องชั่งที่เหมาะสม</a:t>
              </a:r>
            </a:p>
          </p:txBody>
        </p:sp>
      </p:grpSp>
      <p:pic>
        <p:nvPicPr>
          <p:cNvPr id="22" name="Picture 21" descr="A picture containing logo&#10;&#10;Description automatically generated">
            <a:extLst>
              <a:ext uri="{FF2B5EF4-FFF2-40B4-BE49-F238E27FC236}">
                <a16:creationId xmlns:a16="http://schemas.microsoft.com/office/drawing/2014/main" id="{1CE32698-3025-4CC7-8319-00FC0347C3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433" y="1660928"/>
            <a:ext cx="2226711" cy="2443739"/>
          </a:xfrm>
          <a:prstGeom prst="rect">
            <a:avLst/>
          </a:prstGeom>
        </p:spPr>
      </p:pic>
      <p:sp>
        <p:nvSpPr>
          <p:cNvPr id="45" name="A">
            <a:extLst>
              <a:ext uri="{FF2B5EF4-FFF2-40B4-BE49-F238E27FC236}">
                <a16:creationId xmlns:a16="http://schemas.microsoft.com/office/drawing/2014/main" id="{BC7E3156-ADF4-4BCE-849F-45EADC820E35}"/>
              </a:ext>
            </a:extLst>
          </p:cNvPr>
          <p:cNvSpPr/>
          <p:nvPr/>
        </p:nvSpPr>
        <p:spPr>
          <a:xfrm>
            <a:off x="8796199" y="4402217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A</a:t>
            </a:r>
          </a:p>
        </p:txBody>
      </p:sp>
      <p:sp>
        <p:nvSpPr>
          <p:cNvPr id="46" name="B">
            <a:extLst>
              <a:ext uri="{FF2B5EF4-FFF2-40B4-BE49-F238E27FC236}">
                <a16:creationId xmlns:a16="http://schemas.microsoft.com/office/drawing/2014/main" id="{905793AD-4AD9-4060-A914-6CEFD88BD35F}"/>
              </a:ext>
            </a:extLst>
          </p:cNvPr>
          <p:cNvSpPr/>
          <p:nvPr/>
        </p:nvSpPr>
        <p:spPr>
          <a:xfrm>
            <a:off x="9811746" y="4402217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B</a:t>
            </a:r>
          </a:p>
        </p:txBody>
      </p:sp>
      <p:sp>
        <p:nvSpPr>
          <p:cNvPr id="47" name="C">
            <a:extLst>
              <a:ext uri="{FF2B5EF4-FFF2-40B4-BE49-F238E27FC236}">
                <a16:creationId xmlns:a16="http://schemas.microsoft.com/office/drawing/2014/main" id="{1A44CD3C-7A82-4591-B6E8-4F598303C0CC}"/>
              </a:ext>
            </a:extLst>
          </p:cNvPr>
          <p:cNvSpPr/>
          <p:nvPr/>
        </p:nvSpPr>
        <p:spPr>
          <a:xfrm>
            <a:off x="10827293" y="4402217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C</a:t>
            </a:r>
          </a:p>
        </p:txBody>
      </p:sp>
      <p:sp>
        <p:nvSpPr>
          <p:cNvPr id="51" name="D">
            <a:extLst>
              <a:ext uri="{FF2B5EF4-FFF2-40B4-BE49-F238E27FC236}">
                <a16:creationId xmlns:a16="http://schemas.microsoft.com/office/drawing/2014/main" id="{216A4AE9-B6FB-401A-919A-B2DADB3EBCEF}"/>
              </a:ext>
            </a:extLst>
          </p:cNvPr>
          <p:cNvSpPr/>
          <p:nvPr/>
        </p:nvSpPr>
        <p:spPr>
          <a:xfrm>
            <a:off x="9322881" y="5404235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D</a:t>
            </a:r>
          </a:p>
        </p:txBody>
      </p:sp>
      <p:sp>
        <p:nvSpPr>
          <p:cNvPr id="53" name="E">
            <a:extLst>
              <a:ext uri="{FF2B5EF4-FFF2-40B4-BE49-F238E27FC236}">
                <a16:creationId xmlns:a16="http://schemas.microsoft.com/office/drawing/2014/main" id="{C1C83CBD-A801-4E58-B674-8EF3A131BCE6}"/>
              </a:ext>
            </a:extLst>
          </p:cNvPr>
          <p:cNvSpPr/>
          <p:nvPr/>
        </p:nvSpPr>
        <p:spPr>
          <a:xfrm>
            <a:off x="10355954" y="5404235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E</a:t>
            </a:r>
          </a:p>
        </p:txBody>
      </p:sp>
      <p:sp>
        <p:nvSpPr>
          <p:cNvPr id="54" name="ข้อ">
            <a:extLst>
              <a:ext uri="{FF2B5EF4-FFF2-40B4-BE49-F238E27FC236}">
                <a16:creationId xmlns:a16="http://schemas.microsoft.com/office/drawing/2014/main" id="{271631F4-B6EA-410D-AC1F-7DBC38F68B65}"/>
              </a:ext>
            </a:extLst>
          </p:cNvPr>
          <p:cNvSpPr/>
          <p:nvPr/>
        </p:nvSpPr>
        <p:spPr>
          <a:xfrm>
            <a:off x="8420004" y="345941"/>
            <a:ext cx="720000" cy="72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3C54FFC-16DF-4691-9AD9-26916767C40B}"/>
              </a:ext>
            </a:extLst>
          </p:cNvPr>
          <p:cNvGrpSpPr/>
          <p:nvPr/>
        </p:nvGrpSpPr>
        <p:grpSpPr>
          <a:xfrm>
            <a:off x="9318205" y="256405"/>
            <a:ext cx="2284127" cy="1125284"/>
            <a:chOff x="9695056" y="844680"/>
            <a:chExt cx="2284127" cy="1125284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C34052AB-370C-4905-A3FD-87B7DDCC78D7}"/>
                </a:ext>
              </a:extLst>
            </p:cNvPr>
            <p:cNvSpPr/>
            <p:nvPr/>
          </p:nvSpPr>
          <p:spPr>
            <a:xfrm>
              <a:off x="9695056" y="844680"/>
              <a:ext cx="2284127" cy="1125284"/>
            </a:xfrm>
            <a:prstGeom prst="roundRect">
              <a:avLst>
                <a:gd name="adj" fmla="val 21579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116BC97-B49A-4761-8183-C00E85C53A65}"/>
                </a:ext>
              </a:extLst>
            </p:cNvPr>
            <p:cNvSpPr txBox="1"/>
            <p:nvPr/>
          </p:nvSpPr>
          <p:spPr>
            <a:xfrm>
              <a:off x="9751400" y="880130"/>
              <a:ext cx="222778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ข้าวสาร</a:t>
              </a:r>
            </a:p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1 กระสอบ</a:t>
              </a:r>
              <a:endParaRPr lang="th-TH" sz="32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57" name="ถูก1">
            <a:extLst>
              <a:ext uri="{FF2B5EF4-FFF2-40B4-BE49-F238E27FC236}">
                <a16:creationId xmlns:a16="http://schemas.microsoft.com/office/drawing/2014/main" id="{CEEDEC0B-F957-4B13-974C-53127BA40BD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954" y="5475044"/>
            <a:ext cx="756000" cy="756000"/>
          </a:xfrm>
          <a:prstGeom prst="rect">
            <a:avLst/>
          </a:prstGeom>
        </p:spPr>
      </p:pic>
      <p:pic>
        <p:nvPicPr>
          <p:cNvPr id="58" name="ผิด2">
            <a:extLst>
              <a:ext uri="{FF2B5EF4-FFF2-40B4-BE49-F238E27FC236}">
                <a16:creationId xmlns:a16="http://schemas.microsoft.com/office/drawing/2014/main" id="{809464C6-C8F5-4BE1-95C1-929FC9281B0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610" y="4461392"/>
            <a:ext cx="756000" cy="756000"/>
          </a:xfrm>
          <a:prstGeom prst="rect">
            <a:avLst/>
          </a:prstGeom>
        </p:spPr>
      </p:pic>
      <p:pic>
        <p:nvPicPr>
          <p:cNvPr id="59" name="ผิด2">
            <a:extLst>
              <a:ext uri="{FF2B5EF4-FFF2-40B4-BE49-F238E27FC236}">
                <a16:creationId xmlns:a16="http://schemas.microsoft.com/office/drawing/2014/main" id="{818A81C3-E0A8-4DCD-94CC-B4804046BEE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019" y="4472470"/>
            <a:ext cx="756000" cy="756000"/>
          </a:xfrm>
          <a:prstGeom prst="rect">
            <a:avLst/>
          </a:prstGeom>
        </p:spPr>
      </p:pic>
      <p:pic>
        <p:nvPicPr>
          <p:cNvPr id="60" name="ผิด2">
            <a:extLst>
              <a:ext uri="{FF2B5EF4-FFF2-40B4-BE49-F238E27FC236}">
                <a16:creationId xmlns:a16="http://schemas.microsoft.com/office/drawing/2014/main" id="{2E5EC01F-5950-432E-BE66-60DEB0F034E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003" y="4472470"/>
            <a:ext cx="756000" cy="756000"/>
          </a:xfrm>
          <a:prstGeom prst="rect">
            <a:avLst/>
          </a:prstGeom>
        </p:spPr>
      </p:pic>
      <p:pic>
        <p:nvPicPr>
          <p:cNvPr id="61" name="ผิด2">
            <a:extLst>
              <a:ext uri="{FF2B5EF4-FFF2-40B4-BE49-F238E27FC236}">
                <a16:creationId xmlns:a16="http://schemas.microsoft.com/office/drawing/2014/main" id="{0204B568-1708-4BA1-B5FE-CEAD08D3E56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943" y="5476235"/>
            <a:ext cx="756000" cy="756000"/>
          </a:xfrm>
          <a:prstGeom prst="rect">
            <a:avLst/>
          </a:prstGeom>
        </p:spPr>
      </p:pic>
      <p:pic>
        <p:nvPicPr>
          <p:cNvPr id="65" name="Picture 64" descr="Logo, 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7ECFA5-43CE-4E83-8CC1-EDB78D50D91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916" y="6131854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96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crush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athroom, indoor, toilet, shower&#10;&#10;Description automatically generated">
            <a:extLst>
              <a:ext uri="{FF2B5EF4-FFF2-40B4-BE49-F238E27FC236}">
                <a16:creationId xmlns:a16="http://schemas.microsoft.com/office/drawing/2014/main" id="{E5F43542-1EBF-4F7E-A22F-6B6F59CB1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99" y="0"/>
            <a:ext cx="1233996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DA34829-1FEE-4FA9-8886-1FEE5E095BCC}"/>
              </a:ext>
            </a:extLst>
          </p:cNvPr>
          <p:cNvGrpSpPr/>
          <p:nvPr/>
        </p:nvGrpSpPr>
        <p:grpSpPr>
          <a:xfrm>
            <a:off x="191101" y="1131232"/>
            <a:ext cx="8251859" cy="5564176"/>
            <a:chOff x="191101" y="1192191"/>
            <a:chExt cx="11698030" cy="3829679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52A8167-5E14-493D-B644-0BEA162CD2B5}"/>
                </a:ext>
              </a:extLst>
            </p:cNvPr>
            <p:cNvSpPr/>
            <p:nvPr/>
          </p:nvSpPr>
          <p:spPr>
            <a:xfrm>
              <a:off x="191101" y="1406469"/>
              <a:ext cx="11598100" cy="3615401"/>
            </a:xfrm>
            <a:prstGeom prst="roundRect">
              <a:avLst>
                <a:gd name="adj" fmla="val 7953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378613A-FC93-4063-8A35-59072FDB2AED}"/>
                </a:ext>
              </a:extLst>
            </p:cNvPr>
            <p:cNvSpPr/>
            <p:nvPr/>
          </p:nvSpPr>
          <p:spPr>
            <a:xfrm>
              <a:off x="291031" y="1192191"/>
              <a:ext cx="11598100" cy="3725249"/>
            </a:xfrm>
            <a:prstGeom prst="roundRect">
              <a:avLst>
                <a:gd name="adj" fmla="val 7953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A8A00C-DFF1-49E0-9B26-D225FB728058}"/>
              </a:ext>
            </a:extLst>
          </p:cNvPr>
          <p:cNvGrpSpPr/>
          <p:nvPr/>
        </p:nvGrpSpPr>
        <p:grpSpPr>
          <a:xfrm>
            <a:off x="578139" y="1291846"/>
            <a:ext cx="5467104" cy="1397621"/>
            <a:chOff x="832569" y="436154"/>
            <a:chExt cx="5467104" cy="139762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EE60DA2-6C9F-4A59-9FBB-25F1DE7FE43E}"/>
                </a:ext>
              </a:extLst>
            </p:cNvPr>
            <p:cNvGrpSpPr/>
            <p:nvPr/>
          </p:nvGrpSpPr>
          <p:grpSpPr>
            <a:xfrm>
              <a:off x="940214" y="713219"/>
              <a:ext cx="5359459" cy="1120556"/>
              <a:chOff x="5471797" y="2612630"/>
              <a:chExt cx="5359459" cy="1120556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6C3CCB6C-870A-4366-BED4-90578E8874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1797" y="2612630"/>
                <a:ext cx="5359459" cy="651826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A76FDB-6E7E-4C93-9EF2-C43F09CF193C}"/>
                  </a:ext>
                </a:extLst>
              </p:cNvPr>
              <p:cNvSpPr txBox="1"/>
              <p:nvPr/>
            </p:nvSpPr>
            <p:spPr>
              <a:xfrm>
                <a:off x="6586466" y="3271521"/>
                <a:ext cx="32540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เครื่องชั่งน้ำหนักรถ</a:t>
                </a: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CC68719-137D-41DE-89A0-003C54AA20BC}"/>
                </a:ext>
              </a:extLst>
            </p:cNvPr>
            <p:cNvSpPr/>
            <p:nvPr/>
          </p:nvSpPr>
          <p:spPr>
            <a:xfrm>
              <a:off x="832569" y="436154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4D3EA1-8DB1-4826-A1B6-DDE75B144BD5}"/>
              </a:ext>
            </a:extLst>
          </p:cNvPr>
          <p:cNvGrpSpPr/>
          <p:nvPr/>
        </p:nvGrpSpPr>
        <p:grpSpPr>
          <a:xfrm>
            <a:off x="2434335" y="2798292"/>
            <a:ext cx="3647114" cy="1745447"/>
            <a:chOff x="709429" y="1875861"/>
            <a:chExt cx="3647114" cy="174544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DD69434-822D-46A9-928B-05F06FE69BC0}"/>
                </a:ext>
              </a:extLst>
            </p:cNvPr>
            <p:cNvGrpSpPr/>
            <p:nvPr/>
          </p:nvGrpSpPr>
          <p:grpSpPr>
            <a:xfrm>
              <a:off x="709429" y="1875861"/>
              <a:ext cx="3647114" cy="1745447"/>
              <a:chOff x="709429" y="1875861"/>
              <a:chExt cx="3647114" cy="1745447"/>
            </a:xfrm>
          </p:grpSpPr>
          <p:pic>
            <p:nvPicPr>
              <p:cNvPr id="29" name="Picture 28" descr="Icon&#10;&#10;Description automatically generated">
                <a:extLst>
                  <a:ext uri="{FF2B5EF4-FFF2-40B4-BE49-F238E27FC236}">
                    <a16:creationId xmlns:a16="http://schemas.microsoft.com/office/drawing/2014/main" id="{0023C390-F15E-468B-A54E-BFBB37F5C6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429" y="1875861"/>
                <a:ext cx="750281" cy="1745447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9ABC8A6-05D6-4391-9571-74014A86AB04}"/>
                  </a:ext>
                </a:extLst>
              </p:cNvPr>
              <p:cNvSpPr txBox="1"/>
              <p:nvPr/>
            </p:nvSpPr>
            <p:spPr>
              <a:xfrm>
                <a:off x="1102458" y="2476009"/>
                <a:ext cx="325408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เครื่องชั่งแบบแขวน</a:t>
                </a:r>
              </a:p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1,000 กิโลกรัม</a:t>
                </a:r>
              </a:p>
            </p:txBody>
          </p: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2BA230B-895E-4293-A557-6F5B4A7DC0FB}"/>
                </a:ext>
              </a:extLst>
            </p:cNvPr>
            <p:cNvSpPr/>
            <p:nvPr/>
          </p:nvSpPr>
          <p:spPr>
            <a:xfrm>
              <a:off x="1500339" y="1940765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A2FC7B4-9329-4BB2-A2F0-41E0471C8E79}"/>
              </a:ext>
            </a:extLst>
          </p:cNvPr>
          <p:cNvGrpSpPr/>
          <p:nvPr/>
        </p:nvGrpSpPr>
        <p:grpSpPr>
          <a:xfrm>
            <a:off x="2203585" y="4329153"/>
            <a:ext cx="3578525" cy="1901891"/>
            <a:chOff x="2328811" y="2429361"/>
            <a:chExt cx="3578525" cy="190189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2CF058B-3DC9-4CAB-833B-323899984778}"/>
                </a:ext>
              </a:extLst>
            </p:cNvPr>
            <p:cNvGrpSpPr/>
            <p:nvPr/>
          </p:nvGrpSpPr>
          <p:grpSpPr>
            <a:xfrm>
              <a:off x="2328811" y="2429361"/>
              <a:ext cx="3578525" cy="1901891"/>
              <a:chOff x="2844452" y="2748585"/>
              <a:chExt cx="3062885" cy="1627842"/>
            </a:xfrm>
          </p:grpSpPr>
          <p:pic>
            <p:nvPicPr>
              <p:cNvPr id="30" name="Picture 29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EE07B7D0-31AE-4042-9261-51C84067BF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6876" y="2748585"/>
                <a:ext cx="690461" cy="1627842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2EE599C-4C0E-49CE-AC2E-76AEA8F75B95}"/>
                  </a:ext>
                </a:extLst>
              </p:cNvPr>
              <p:cNvSpPr txBox="1"/>
              <p:nvPr/>
            </p:nvSpPr>
            <p:spPr>
              <a:xfrm>
                <a:off x="2844452" y="3513210"/>
                <a:ext cx="25867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เครื่องชั่งแบบแขวน</a:t>
                </a:r>
              </a:p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50 กิโลกรัม</a:t>
                </a:r>
              </a:p>
            </p:txBody>
          </p:sp>
        </p:grp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4B293FD-E44F-4211-B217-483988A902D7}"/>
                </a:ext>
              </a:extLst>
            </p:cNvPr>
            <p:cNvSpPr/>
            <p:nvPr/>
          </p:nvSpPr>
          <p:spPr>
            <a:xfrm>
              <a:off x="4435308" y="2822522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CB0433F-D000-4CD4-AA5C-4FAA82FFEB85}"/>
              </a:ext>
            </a:extLst>
          </p:cNvPr>
          <p:cNvGrpSpPr/>
          <p:nvPr/>
        </p:nvGrpSpPr>
        <p:grpSpPr>
          <a:xfrm>
            <a:off x="45283" y="2943844"/>
            <a:ext cx="2706138" cy="3414375"/>
            <a:chOff x="5787197" y="739488"/>
            <a:chExt cx="2706138" cy="341437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FFF4A72-CDD4-4DD6-B13D-D6765A82C469}"/>
                </a:ext>
              </a:extLst>
            </p:cNvPr>
            <p:cNvGrpSpPr/>
            <p:nvPr/>
          </p:nvGrpSpPr>
          <p:grpSpPr>
            <a:xfrm>
              <a:off x="5787197" y="1343305"/>
              <a:ext cx="2706138" cy="2810558"/>
              <a:chOff x="4147888" y="1954520"/>
              <a:chExt cx="2483882" cy="2579726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3E44FE36-89CF-4ABC-8DF1-93678F157127}"/>
                  </a:ext>
                </a:extLst>
              </p:cNvPr>
              <p:cNvGrpSpPr/>
              <p:nvPr/>
            </p:nvGrpSpPr>
            <p:grpSpPr>
              <a:xfrm>
                <a:off x="4678664" y="1954520"/>
                <a:ext cx="1600555" cy="1690153"/>
                <a:chOff x="3157180" y="1298311"/>
                <a:chExt cx="4791871" cy="5060119"/>
              </a:xfrm>
            </p:grpSpPr>
            <p:pic>
              <p:nvPicPr>
                <p:cNvPr id="41" name="ตราชั่ง">
                  <a:extLst>
                    <a:ext uri="{FF2B5EF4-FFF2-40B4-BE49-F238E27FC236}">
                      <a16:creationId xmlns:a16="http://schemas.microsoft.com/office/drawing/2014/main" id="{69FFFE37-386C-49E5-AB53-2C69F02315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57180" y="1298311"/>
                  <a:ext cx="4791871" cy="5060119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3CC13EB3-3A3F-46D1-8AFA-0A3B6A8F07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7841" y="2449228"/>
                  <a:ext cx="3276000" cy="3290626"/>
                </a:xfrm>
                <a:prstGeom prst="rect">
                  <a:avLst/>
                </a:prstGeom>
              </p:spPr>
            </p:pic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715E378-3194-4EFB-B363-2007C4D6D6B2}"/>
                  </a:ext>
                </a:extLst>
              </p:cNvPr>
              <p:cNvSpPr txBox="1"/>
              <p:nvPr/>
            </p:nvSpPr>
            <p:spPr>
              <a:xfrm>
                <a:off x="4147888" y="3703249"/>
                <a:ext cx="248388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เครื่องชั่งสปริง</a:t>
                </a:r>
              </a:p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3 กิโลกรัม</a:t>
                </a:r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3966D1A-FE3B-47AD-B760-9071CD80FFC0}"/>
                </a:ext>
              </a:extLst>
            </p:cNvPr>
            <p:cNvSpPr/>
            <p:nvPr/>
          </p:nvSpPr>
          <p:spPr>
            <a:xfrm>
              <a:off x="6942339" y="739488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A63ECD2-FB82-474E-9836-A57B3075A526}"/>
              </a:ext>
            </a:extLst>
          </p:cNvPr>
          <p:cNvGrpSpPr/>
          <p:nvPr/>
        </p:nvGrpSpPr>
        <p:grpSpPr>
          <a:xfrm>
            <a:off x="5643973" y="1866791"/>
            <a:ext cx="2707505" cy="4077005"/>
            <a:chOff x="8960918" y="900669"/>
            <a:chExt cx="2707505" cy="407700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4D215A-F60C-4CC1-9C32-44B514304284}"/>
                </a:ext>
              </a:extLst>
            </p:cNvPr>
            <p:cNvGrpSpPr/>
            <p:nvPr/>
          </p:nvGrpSpPr>
          <p:grpSpPr>
            <a:xfrm>
              <a:off x="8960918" y="900669"/>
              <a:ext cx="2707505" cy="4077005"/>
              <a:chOff x="4046402" y="2575657"/>
              <a:chExt cx="3097554" cy="4664346"/>
            </a:xfrm>
          </p:grpSpPr>
          <p:pic>
            <p:nvPicPr>
              <p:cNvPr id="26" name="Picture 25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8C2B6A33-20F2-4A8F-836C-CAD8B1A98C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3615" y="2575657"/>
                <a:ext cx="2625762" cy="3624388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7E2E024-9C9F-4457-B928-45D4FE6E7504}"/>
                  </a:ext>
                </a:extLst>
              </p:cNvPr>
              <p:cNvSpPr txBox="1"/>
              <p:nvPr/>
            </p:nvSpPr>
            <p:spPr>
              <a:xfrm>
                <a:off x="4046402" y="6409006"/>
                <a:ext cx="309755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เครื่องชั่งสปริง</a:t>
                </a:r>
              </a:p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300 กิโลกรัม</a:t>
                </a: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3DE0252-E0AB-41AD-A6DC-A965B6D7AB37}"/>
                </a:ext>
              </a:extLst>
            </p:cNvPr>
            <p:cNvSpPr/>
            <p:nvPr/>
          </p:nvSpPr>
          <p:spPr>
            <a:xfrm>
              <a:off x="10137117" y="1802904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EDF030-7FAC-4765-8A09-CB34DB74A470}"/>
              </a:ext>
            </a:extLst>
          </p:cNvPr>
          <p:cNvGrpSpPr/>
          <p:nvPr/>
        </p:nvGrpSpPr>
        <p:grpSpPr>
          <a:xfrm>
            <a:off x="1107197" y="172650"/>
            <a:ext cx="6576629" cy="828000"/>
            <a:chOff x="2801767" y="162592"/>
            <a:chExt cx="6576629" cy="828000"/>
          </a:xfrm>
        </p:grpSpPr>
        <p:pic>
          <p:nvPicPr>
            <p:cNvPr id="18" name="Picture 17" descr="Shape, rectangle&#10;&#10;Description automatically generated">
              <a:extLst>
                <a:ext uri="{FF2B5EF4-FFF2-40B4-BE49-F238E27FC236}">
                  <a16:creationId xmlns:a16="http://schemas.microsoft.com/office/drawing/2014/main" id="{4F308AB4-46E5-4002-9812-E77722623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3210" y="162592"/>
              <a:ext cx="5151120" cy="8280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638DEB0-7872-4430-9891-05397C0E7621}"/>
                </a:ext>
              </a:extLst>
            </p:cNvPr>
            <p:cNvSpPr txBox="1"/>
            <p:nvPr/>
          </p:nvSpPr>
          <p:spPr>
            <a:xfrm>
              <a:off x="2801767" y="302205"/>
              <a:ext cx="65766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คลิก</a:t>
              </a:r>
              <a:r>
                <a:rPr lang="th-TH" sz="32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เลือกเครื่องชั่งที่เหมาะสม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CE32698-3025-4CC7-8319-00FC0347C3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4340" y="1939619"/>
            <a:ext cx="3249540" cy="1647176"/>
          </a:xfrm>
          <a:prstGeom prst="rect">
            <a:avLst/>
          </a:prstGeom>
        </p:spPr>
      </p:pic>
      <p:sp>
        <p:nvSpPr>
          <p:cNvPr id="45" name="A">
            <a:extLst>
              <a:ext uri="{FF2B5EF4-FFF2-40B4-BE49-F238E27FC236}">
                <a16:creationId xmlns:a16="http://schemas.microsoft.com/office/drawing/2014/main" id="{BC7E3156-ADF4-4BCE-849F-45EADC820E35}"/>
              </a:ext>
            </a:extLst>
          </p:cNvPr>
          <p:cNvSpPr/>
          <p:nvPr/>
        </p:nvSpPr>
        <p:spPr>
          <a:xfrm>
            <a:off x="8796199" y="4402217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A</a:t>
            </a:r>
          </a:p>
        </p:txBody>
      </p:sp>
      <p:sp>
        <p:nvSpPr>
          <p:cNvPr id="46" name="B">
            <a:extLst>
              <a:ext uri="{FF2B5EF4-FFF2-40B4-BE49-F238E27FC236}">
                <a16:creationId xmlns:a16="http://schemas.microsoft.com/office/drawing/2014/main" id="{905793AD-4AD9-4060-A914-6CEFD88BD35F}"/>
              </a:ext>
            </a:extLst>
          </p:cNvPr>
          <p:cNvSpPr/>
          <p:nvPr/>
        </p:nvSpPr>
        <p:spPr>
          <a:xfrm>
            <a:off x="9811746" y="4402217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B</a:t>
            </a:r>
          </a:p>
        </p:txBody>
      </p:sp>
      <p:sp>
        <p:nvSpPr>
          <p:cNvPr id="47" name="C">
            <a:extLst>
              <a:ext uri="{FF2B5EF4-FFF2-40B4-BE49-F238E27FC236}">
                <a16:creationId xmlns:a16="http://schemas.microsoft.com/office/drawing/2014/main" id="{1A44CD3C-7A82-4591-B6E8-4F598303C0CC}"/>
              </a:ext>
            </a:extLst>
          </p:cNvPr>
          <p:cNvSpPr/>
          <p:nvPr/>
        </p:nvSpPr>
        <p:spPr>
          <a:xfrm>
            <a:off x="10827293" y="4402217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C</a:t>
            </a:r>
          </a:p>
        </p:txBody>
      </p:sp>
      <p:sp>
        <p:nvSpPr>
          <p:cNvPr id="51" name="D">
            <a:extLst>
              <a:ext uri="{FF2B5EF4-FFF2-40B4-BE49-F238E27FC236}">
                <a16:creationId xmlns:a16="http://schemas.microsoft.com/office/drawing/2014/main" id="{216A4AE9-B6FB-401A-919A-B2DADB3EBCEF}"/>
              </a:ext>
            </a:extLst>
          </p:cNvPr>
          <p:cNvSpPr/>
          <p:nvPr/>
        </p:nvSpPr>
        <p:spPr>
          <a:xfrm>
            <a:off x="9322881" y="5404235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D</a:t>
            </a:r>
          </a:p>
        </p:txBody>
      </p:sp>
      <p:sp>
        <p:nvSpPr>
          <p:cNvPr id="53" name="E">
            <a:extLst>
              <a:ext uri="{FF2B5EF4-FFF2-40B4-BE49-F238E27FC236}">
                <a16:creationId xmlns:a16="http://schemas.microsoft.com/office/drawing/2014/main" id="{C1C83CBD-A801-4E58-B674-8EF3A131BCE6}"/>
              </a:ext>
            </a:extLst>
          </p:cNvPr>
          <p:cNvSpPr/>
          <p:nvPr/>
        </p:nvSpPr>
        <p:spPr>
          <a:xfrm>
            <a:off x="10355954" y="5404235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E</a:t>
            </a:r>
          </a:p>
        </p:txBody>
      </p:sp>
      <p:sp>
        <p:nvSpPr>
          <p:cNvPr id="54" name="ข้อ">
            <a:extLst>
              <a:ext uri="{FF2B5EF4-FFF2-40B4-BE49-F238E27FC236}">
                <a16:creationId xmlns:a16="http://schemas.microsoft.com/office/drawing/2014/main" id="{271631F4-B6EA-410D-AC1F-7DBC38F68B65}"/>
              </a:ext>
            </a:extLst>
          </p:cNvPr>
          <p:cNvSpPr/>
          <p:nvPr/>
        </p:nvSpPr>
        <p:spPr>
          <a:xfrm>
            <a:off x="8420004" y="345941"/>
            <a:ext cx="720000" cy="72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endParaRPr lang="en-US" sz="4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3C54FFC-16DF-4691-9AD9-26916767C40B}"/>
              </a:ext>
            </a:extLst>
          </p:cNvPr>
          <p:cNvGrpSpPr/>
          <p:nvPr/>
        </p:nvGrpSpPr>
        <p:grpSpPr>
          <a:xfrm>
            <a:off x="9318205" y="256405"/>
            <a:ext cx="2284127" cy="1125284"/>
            <a:chOff x="9695056" y="844680"/>
            <a:chExt cx="2284127" cy="1125284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C34052AB-370C-4905-A3FD-87B7DDCC78D7}"/>
                </a:ext>
              </a:extLst>
            </p:cNvPr>
            <p:cNvSpPr/>
            <p:nvPr/>
          </p:nvSpPr>
          <p:spPr>
            <a:xfrm>
              <a:off x="9695056" y="844680"/>
              <a:ext cx="2284127" cy="1125284"/>
            </a:xfrm>
            <a:prstGeom prst="roundRect">
              <a:avLst>
                <a:gd name="adj" fmla="val 21579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116BC97-B49A-4761-8183-C00E85C53A65}"/>
                </a:ext>
              </a:extLst>
            </p:cNvPr>
            <p:cNvSpPr txBox="1"/>
            <p:nvPr/>
          </p:nvSpPr>
          <p:spPr>
            <a:xfrm>
              <a:off x="9751400" y="880130"/>
              <a:ext cx="222778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รถยนต์</a:t>
              </a:r>
            </a:p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1 คัน</a:t>
              </a:r>
              <a:endParaRPr lang="th-TH" sz="32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57" name="ถูก1">
            <a:extLst>
              <a:ext uri="{FF2B5EF4-FFF2-40B4-BE49-F238E27FC236}">
                <a16:creationId xmlns:a16="http://schemas.microsoft.com/office/drawing/2014/main" id="{CEEDEC0B-F957-4B13-974C-53127BA40BD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916" y="4468550"/>
            <a:ext cx="756000" cy="756000"/>
          </a:xfrm>
          <a:prstGeom prst="rect">
            <a:avLst/>
          </a:prstGeom>
        </p:spPr>
      </p:pic>
      <p:pic>
        <p:nvPicPr>
          <p:cNvPr id="59" name="ผิด2">
            <a:extLst>
              <a:ext uri="{FF2B5EF4-FFF2-40B4-BE49-F238E27FC236}">
                <a16:creationId xmlns:a16="http://schemas.microsoft.com/office/drawing/2014/main" id="{818A81C3-E0A8-4DCD-94CC-B4804046BEE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019" y="4472470"/>
            <a:ext cx="756000" cy="756000"/>
          </a:xfrm>
          <a:prstGeom prst="rect">
            <a:avLst/>
          </a:prstGeom>
        </p:spPr>
      </p:pic>
      <p:pic>
        <p:nvPicPr>
          <p:cNvPr id="60" name="ผิด2">
            <a:extLst>
              <a:ext uri="{FF2B5EF4-FFF2-40B4-BE49-F238E27FC236}">
                <a16:creationId xmlns:a16="http://schemas.microsoft.com/office/drawing/2014/main" id="{2E5EC01F-5950-432E-BE66-60DEB0F034E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003" y="4472470"/>
            <a:ext cx="756000" cy="756000"/>
          </a:xfrm>
          <a:prstGeom prst="rect">
            <a:avLst/>
          </a:prstGeom>
        </p:spPr>
      </p:pic>
      <p:pic>
        <p:nvPicPr>
          <p:cNvPr id="61" name="ผิด2">
            <a:extLst>
              <a:ext uri="{FF2B5EF4-FFF2-40B4-BE49-F238E27FC236}">
                <a16:creationId xmlns:a16="http://schemas.microsoft.com/office/drawing/2014/main" id="{0204B568-1708-4BA1-B5FE-CEAD08D3E56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943" y="5476235"/>
            <a:ext cx="756000" cy="756000"/>
          </a:xfrm>
          <a:prstGeom prst="rect">
            <a:avLst/>
          </a:prstGeom>
        </p:spPr>
      </p:pic>
      <p:pic>
        <p:nvPicPr>
          <p:cNvPr id="62" name="ผิด2">
            <a:extLst>
              <a:ext uri="{FF2B5EF4-FFF2-40B4-BE49-F238E27FC236}">
                <a16:creationId xmlns:a16="http://schemas.microsoft.com/office/drawing/2014/main" id="{87798955-C126-4974-9B95-D876C890571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954" y="5469575"/>
            <a:ext cx="756000" cy="756000"/>
          </a:xfrm>
          <a:prstGeom prst="rect">
            <a:avLst/>
          </a:prstGeom>
        </p:spPr>
      </p:pic>
      <p:pic>
        <p:nvPicPr>
          <p:cNvPr id="63" name="Picture 62" descr="Logo, 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2BD7E4-0891-41E2-993D-39C19BA77A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916" y="6131854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90136"/>
      </p:ext>
    </p:extLst>
  </p:cSld>
  <p:clrMapOvr>
    <a:masterClrMapping/>
  </p:clrMapOvr>
  <p:transition spd="slow" advClick="0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athroom, indoor, toilet, shower&#10;&#10;Description automatically generated">
            <a:extLst>
              <a:ext uri="{FF2B5EF4-FFF2-40B4-BE49-F238E27FC236}">
                <a16:creationId xmlns:a16="http://schemas.microsoft.com/office/drawing/2014/main" id="{E5F43542-1EBF-4F7E-A22F-6B6F59CB1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99" y="0"/>
            <a:ext cx="1233996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DA34829-1FEE-4FA9-8886-1FEE5E095BCC}"/>
              </a:ext>
            </a:extLst>
          </p:cNvPr>
          <p:cNvGrpSpPr/>
          <p:nvPr/>
        </p:nvGrpSpPr>
        <p:grpSpPr>
          <a:xfrm>
            <a:off x="191101" y="1131232"/>
            <a:ext cx="8251859" cy="5564176"/>
            <a:chOff x="191101" y="1192191"/>
            <a:chExt cx="11698030" cy="3829679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52A8167-5E14-493D-B644-0BEA162CD2B5}"/>
                </a:ext>
              </a:extLst>
            </p:cNvPr>
            <p:cNvSpPr/>
            <p:nvPr/>
          </p:nvSpPr>
          <p:spPr>
            <a:xfrm>
              <a:off x="191101" y="1406469"/>
              <a:ext cx="11598100" cy="3615401"/>
            </a:xfrm>
            <a:prstGeom prst="roundRect">
              <a:avLst>
                <a:gd name="adj" fmla="val 7953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378613A-FC93-4063-8A35-59072FDB2AED}"/>
                </a:ext>
              </a:extLst>
            </p:cNvPr>
            <p:cNvSpPr/>
            <p:nvPr/>
          </p:nvSpPr>
          <p:spPr>
            <a:xfrm>
              <a:off x="291031" y="1192191"/>
              <a:ext cx="11598100" cy="3725249"/>
            </a:xfrm>
            <a:prstGeom prst="roundRect">
              <a:avLst>
                <a:gd name="adj" fmla="val 7953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A8A00C-DFF1-49E0-9B26-D225FB728058}"/>
              </a:ext>
            </a:extLst>
          </p:cNvPr>
          <p:cNvGrpSpPr/>
          <p:nvPr/>
        </p:nvGrpSpPr>
        <p:grpSpPr>
          <a:xfrm>
            <a:off x="578139" y="1291846"/>
            <a:ext cx="5467104" cy="1397621"/>
            <a:chOff x="832569" y="436154"/>
            <a:chExt cx="5467104" cy="139762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EE60DA2-6C9F-4A59-9FBB-25F1DE7FE43E}"/>
                </a:ext>
              </a:extLst>
            </p:cNvPr>
            <p:cNvGrpSpPr/>
            <p:nvPr/>
          </p:nvGrpSpPr>
          <p:grpSpPr>
            <a:xfrm>
              <a:off x="940214" y="713219"/>
              <a:ext cx="5359459" cy="1120556"/>
              <a:chOff x="5471797" y="2612630"/>
              <a:chExt cx="5359459" cy="1120556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6C3CCB6C-870A-4366-BED4-90578E8874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1797" y="2612630"/>
                <a:ext cx="5359459" cy="651826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A76FDB-6E7E-4C93-9EF2-C43F09CF193C}"/>
                  </a:ext>
                </a:extLst>
              </p:cNvPr>
              <p:cNvSpPr txBox="1"/>
              <p:nvPr/>
            </p:nvSpPr>
            <p:spPr>
              <a:xfrm>
                <a:off x="6586466" y="3271521"/>
                <a:ext cx="32540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เครื่องชั่งน้ำหนักรถ</a:t>
                </a: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CC68719-137D-41DE-89A0-003C54AA20BC}"/>
                </a:ext>
              </a:extLst>
            </p:cNvPr>
            <p:cNvSpPr/>
            <p:nvPr/>
          </p:nvSpPr>
          <p:spPr>
            <a:xfrm>
              <a:off x="832569" y="436154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4D3EA1-8DB1-4826-A1B6-DDE75B144BD5}"/>
              </a:ext>
            </a:extLst>
          </p:cNvPr>
          <p:cNvGrpSpPr/>
          <p:nvPr/>
        </p:nvGrpSpPr>
        <p:grpSpPr>
          <a:xfrm>
            <a:off x="2434335" y="2798292"/>
            <a:ext cx="3647114" cy="1745447"/>
            <a:chOff x="709429" y="1875861"/>
            <a:chExt cx="3647114" cy="174544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DD69434-822D-46A9-928B-05F06FE69BC0}"/>
                </a:ext>
              </a:extLst>
            </p:cNvPr>
            <p:cNvGrpSpPr/>
            <p:nvPr/>
          </p:nvGrpSpPr>
          <p:grpSpPr>
            <a:xfrm>
              <a:off x="709429" y="1875861"/>
              <a:ext cx="3647114" cy="1745447"/>
              <a:chOff x="709429" y="1875861"/>
              <a:chExt cx="3647114" cy="1745447"/>
            </a:xfrm>
          </p:grpSpPr>
          <p:pic>
            <p:nvPicPr>
              <p:cNvPr id="29" name="Picture 28" descr="Icon&#10;&#10;Description automatically generated">
                <a:extLst>
                  <a:ext uri="{FF2B5EF4-FFF2-40B4-BE49-F238E27FC236}">
                    <a16:creationId xmlns:a16="http://schemas.microsoft.com/office/drawing/2014/main" id="{0023C390-F15E-468B-A54E-BFBB37F5C6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429" y="1875861"/>
                <a:ext cx="750281" cy="1745447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9ABC8A6-05D6-4391-9571-74014A86AB04}"/>
                  </a:ext>
                </a:extLst>
              </p:cNvPr>
              <p:cNvSpPr txBox="1"/>
              <p:nvPr/>
            </p:nvSpPr>
            <p:spPr>
              <a:xfrm>
                <a:off x="1102458" y="2476009"/>
                <a:ext cx="325408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เครื่องชั่งแบบแขวน</a:t>
                </a:r>
              </a:p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1,000 กิโลกรัม</a:t>
                </a:r>
              </a:p>
            </p:txBody>
          </p: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2BA230B-895E-4293-A557-6F5B4A7DC0FB}"/>
                </a:ext>
              </a:extLst>
            </p:cNvPr>
            <p:cNvSpPr/>
            <p:nvPr/>
          </p:nvSpPr>
          <p:spPr>
            <a:xfrm>
              <a:off x="1500339" y="1940765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A2FC7B4-9329-4BB2-A2F0-41E0471C8E79}"/>
              </a:ext>
            </a:extLst>
          </p:cNvPr>
          <p:cNvGrpSpPr/>
          <p:nvPr/>
        </p:nvGrpSpPr>
        <p:grpSpPr>
          <a:xfrm>
            <a:off x="2203585" y="4329153"/>
            <a:ext cx="3578525" cy="1901891"/>
            <a:chOff x="2328811" y="2429361"/>
            <a:chExt cx="3578525" cy="190189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2CF058B-3DC9-4CAB-833B-323899984778}"/>
                </a:ext>
              </a:extLst>
            </p:cNvPr>
            <p:cNvGrpSpPr/>
            <p:nvPr/>
          </p:nvGrpSpPr>
          <p:grpSpPr>
            <a:xfrm>
              <a:off x="2328811" y="2429361"/>
              <a:ext cx="3578525" cy="1901891"/>
              <a:chOff x="2844452" y="2748585"/>
              <a:chExt cx="3062885" cy="1627842"/>
            </a:xfrm>
          </p:grpSpPr>
          <p:pic>
            <p:nvPicPr>
              <p:cNvPr id="30" name="Picture 29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EE07B7D0-31AE-4042-9261-51C84067BF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6876" y="2748585"/>
                <a:ext cx="690461" cy="1627842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2EE599C-4C0E-49CE-AC2E-76AEA8F75B95}"/>
                  </a:ext>
                </a:extLst>
              </p:cNvPr>
              <p:cNvSpPr txBox="1"/>
              <p:nvPr/>
            </p:nvSpPr>
            <p:spPr>
              <a:xfrm>
                <a:off x="2844452" y="3513210"/>
                <a:ext cx="25867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เครื่องชั่งแบบแขวน</a:t>
                </a:r>
              </a:p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50 กิโลกรัม</a:t>
                </a:r>
              </a:p>
            </p:txBody>
          </p:sp>
        </p:grp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4B293FD-E44F-4211-B217-483988A902D7}"/>
                </a:ext>
              </a:extLst>
            </p:cNvPr>
            <p:cNvSpPr/>
            <p:nvPr/>
          </p:nvSpPr>
          <p:spPr>
            <a:xfrm>
              <a:off x="4435308" y="2822522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CB0433F-D000-4CD4-AA5C-4FAA82FFEB85}"/>
              </a:ext>
            </a:extLst>
          </p:cNvPr>
          <p:cNvGrpSpPr/>
          <p:nvPr/>
        </p:nvGrpSpPr>
        <p:grpSpPr>
          <a:xfrm>
            <a:off x="45283" y="2943844"/>
            <a:ext cx="2706138" cy="3414375"/>
            <a:chOff x="5787197" y="739488"/>
            <a:chExt cx="2706138" cy="341437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FFF4A72-CDD4-4DD6-B13D-D6765A82C469}"/>
                </a:ext>
              </a:extLst>
            </p:cNvPr>
            <p:cNvGrpSpPr/>
            <p:nvPr/>
          </p:nvGrpSpPr>
          <p:grpSpPr>
            <a:xfrm>
              <a:off x="5787197" y="1343305"/>
              <a:ext cx="2706138" cy="2810558"/>
              <a:chOff x="4147888" y="1954520"/>
              <a:chExt cx="2483882" cy="2579726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3E44FE36-89CF-4ABC-8DF1-93678F157127}"/>
                  </a:ext>
                </a:extLst>
              </p:cNvPr>
              <p:cNvGrpSpPr/>
              <p:nvPr/>
            </p:nvGrpSpPr>
            <p:grpSpPr>
              <a:xfrm>
                <a:off x="4678664" y="1954520"/>
                <a:ext cx="1600555" cy="1690153"/>
                <a:chOff x="3157180" y="1298311"/>
                <a:chExt cx="4791871" cy="5060119"/>
              </a:xfrm>
            </p:grpSpPr>
            <p:pic>
              <p:nvPicPr>
                <p:cNvPr id="41" name="ตราชั่ง">
                  <a:extLst>
                    <a:ext uri="{FF2B5EF4-FFF2-40B4-BE49-F238E27FC236}">
                      <a16:creationId xmlns:a16="http://schemas.microsoft.com/office/drawing/2014/main" id="{69FFFE37-386C-49E5-AB53-2C69F02315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57180" y="1298311"/>
                  <a:ext cx="4791871" cy="5060119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3CC13EB3-3A3F-46D1-8AFA-0A3B6A8F07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7841" y="2449228"/>
                  <a:ext cx="3276000" cy="3290626"/>
                </a:xfrm>
                <a:prstGeom prst="rect">
                  <a:avLst/>
                </a:prstGeom>
              </p:spPr>
            </p:pic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715E378-3194-4EFB-B363-2007C4D6D6B2}"/>
                  </a:ext>
                </a:extLst>
              </p:cNvPr>
              <p:cNvSpPr txBox="1"/>
              <p:nvPr/>
            </p:nvSpPr>
            <p:spPr>
              <a:xfrm>
                <a:off x="4147888" y="3703249"/>
                <a:ext cx="248388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เครื่องชั่งสปริง</a:t>
                </a:r>
              </a:p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3 กิโลกรัม</a:t>
                </a:r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3966D1A-FE3B-47AD-B760-9071CD80FFC0}"/>
                </a:ext>
              </a:extLst>
            </p:cNvPr>
            <p:cNvSpPr/>
            <p:nvPr/>
          </p:nvSpPr>
          <p:spPr>
            <a:xfrm>
              <a:off x="6942339" y="739488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A63ECD2-FB82-474E-9836-A57B3075A526}"/>
              </a:ext>
            </a:extLst>
          </p:cNvPr>
          <p:cNvGrpSpPr/>
          <p:nvPr/>
        </p:nvGrpSpPr>
        <p:grpSpPr>
          <a:xfrm>
            <a:off x="5643973" y="1866791"/>
            <a:ext cx="2707505" cy="4077005"/>
            <a:chOff x="8960918" y="900669"/>
            <a:chExt cx="2707505" cy="407700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4D215A-F60C-4CC1-9C32-44B514304284}"/>
                </a:ext>
              </a:extLst>
            </p:cNvPr>
            <p:cNvGrpSpPr/>
            <p:nvPr/>
          </p:nvGrpSpPr>
          <p:grpSpPr>
            <a:xfrm>
              <a:off x="8960918" y="900669"/>
              <a:ext cx="2707505" cy="4077005"/>
              <a:chOff x="4046402" y="2575657"/>
              <a:chExt cx="3097554" cy="4664346"/>
            </a:xfrm>
          </p:grpSpPr>
          <p:pic>
            <p:nvPicPr>
              <p:cNvPr id="26" name="Picture 25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8C2B6A33-20F2-4A8F-836C-CAD8B1A98C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3615" y="2575657"/>
                <a:ext cx="2625762" cy="3624388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7E2E024-9C9F-4457-B928-45D4FE6E7504}"/>
                  </a:ext>
                </a:extLst>
              </p:cNvPr>
              <p:cNvSpPr txBox="1"/>
              <p:nvPr/>
            </p:nvSpPr>
            <p:spPr>
              <a:xfrm>
                <a:off x="4046402" y="6409006"/>
                <a:ext cx="309755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เครื่องชั่งสปริง</a:t>
                </a:r>
              </a:p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300 กิโลกรัม</a:t>
                </a: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3DE0252-E0AB-41AD-A6DC-A965B6D7AB37}"/>
                </a:ext>
              </a:extLst>
            </p:cNvPr>
            <p:cNvSpPr/>
            <p:nvPr/>
          </p:nvSpPr>
          <p:spPr>
            <a:xfrm>
              <a:off x="10137117" y="1802904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EDF030-7FAC-4765-8A09-CB34DB74A470}"/>
              </a:ext>
            </a:extLst>
          </p:cNvPr>
          <p:cNvGrpSpPr/>
          <p:nvPr/>
        </p:nvGrpSpPr>
        <p:grpSpPr>
          <a:xfrm>
            <a:off x="1107197" y="172650"/>
            <a:ext cx="6576629" cy="828000"/>
            <a:chOff x="2801767" y="162592"/>
            <a:chExt cx="6576629" cy="828000"/>
          </a:xfrm>
        </p:grpSpPr>
        <p:pic>
          <p:nvPicPr>
            <p:cNvPr id="18" name="Picture 17" descr="Shape, rectangle&#10;&#10;Description automatically generated">
              <a:extLst>
                <a:ext uri="{FF2B5EF4-FFF2-40B4-BE49-F238E27FC236}">
                  <a16:creationId xmlns:a16="http://schemas.microsoft.com/office/drawing/2014/main" id="{4F308AB4-46E5-4002-9812-E77722623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3210" y="162592"/>
              <a:ext cx="5151120" cy="8280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638DEB0-7872-4430-9891-05397C0E7621}"/>
                </a:ext>
              </a:extLst>
            </p:cNvPr>
            <p:cNvSpPr txBox="1"/>
            <p:nvPr/>
          </p:nvSpPr>
          <p:spPr>
            <a:xfrm>
              <a:off x="2801767" y="302205"/>
              <a:ext cx="65766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คลิก</a:t>
              </a:r>
              <a:r>
                <a:rPr lang="th-TH" sz="32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เลือกเครื่องชั่งที่เหมาะสม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CE32698-3025-4CC7-8319-00FC0347C3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1302" y="1629530"/>
            <a:ext cx="2137291" cy="2550177"/>
          </a:xfrm>
          <a:prstGeom prst="rect">
            <a:avLst/>
          </a:prstGeom>
        </p:spPr>
      </p:pic>
      <p:sp>
        <p:nvSpPr>
          <p:cNvPr id="45" name="A">
            <a:extLst>
              <a:ext uri="{FF2B5EF4-FFF2-40B4-BE49-F238E27FC236}">
                <a16:creationId xmlns:a16="http://schemas.microsoft.com/office/drawing/2014/main" id="{BC7E3156-ADF4-4BCE-849F-45EADC820E35}"/>
              </a:ext>
            </a:extLst>
          </p:cNvPr>
          <p:cNvSpPr/>
          <p:nvPr/>
        </p:nvSpPr>
        <p:spPr>
          <a:xfrm>
            <a:off x="8796199" y="4402217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A</a:t>
            </a:r>
          </a:p>
        </p:txBody>
      </p:sp>
      <p:sp>
        <p:nvSpPr>
          <p:cNvPr id="46" name="B">
            <a:extLst>
              <a:ext uri="{FF2B5EF4-FFF2-40B4-BE49-F238E27FC236}">
                <a16:creationId xmlns:a16="http://schemas.microsoft.com/office/drawing/2014/main" id="{905793AD-4AD9-4060-A914-6CEFD88BD35F}"/>
              </a:ext>
            </a:extLst>
          </p:cNvPr>
          <p:cNvSpPr/>
          <p:nvPr/>
        </p:nvSpPr>
        <p:spPr>
          <a:xfrm>
            <a:off x="9811746" y="4402217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B</a:t>
            </a:r>
          </a:p>
        </p:txBody>
      </p:sp>
      <p:sp>
        <p:nvSpPr>
          <p:cNvPr id="47" name="C">
            <a:extLst>
              <a:ext uri="{FF2B5EF4-FFF2-40B4-BE49-F238E27FC236}">
                <a16:creationId xmlns:a16="http://schemas.microsoft.com/office/drawing/2014/main" id="{1A44CD3C-7A82-4591-B6E8-4F598303C0CC}"/>
              </a:ext>
            </a:extLst>
          </p:cNvPr>
          <p:cNvSpPr/>
          <p:nvPr/>
        </p:nvSpPr>
        <p:spPr>
          <a:xfrm>
            <a:off x="10827293" y="4402217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C</a:t>
            </a:r>
          </a:p>
        </p:txBody>
      </p:sp>
      <p:sp>
        <p:nvSpPr>
          <p:cNvPr id="51" name="D">
            <a:extLst>
              <a:ext uri="{FF2B5EF4-FFF2-40B4-BE49-F238E27FC236}">
                <a16:creationId xmlns:a16="http://schemas.microsoft.com/office/drawing/2014/main" id="{216A4AE9-B6FB-401A-919A-B2DADB3EBCEF}"/>
              </a:ext>
            </a:extLst>
          </p:cNvPr>
          <p:cNvSpPr/>
          <p:nvPr/>
        </p:nvSpPr>
        <p:spPr>
          <a:xfrm>
            <a:off x="9322881" y="5404235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D</a:t>
            </a:r>
          </a:p>
        </p:txBody>
      </p:sp>
      <p:sp>
        <p:nvSpPr>
          <p:cNvPr id="53" name="E">
            <a:extLst>
              <a:ext uri="{FF2B5EF4-FFF2-40B4-BE49-F238E27FC236}">
                <a16:creationId xmlns:a16="http://schemas.microsoft.com/office/drawing/2014/main" id="{C1C83CBD-A801-4E58-B674-8EF3A131BCE6}"/>
              </a:ext>
            </a:extLst>
          </p:cNvPr>
          <p:cNvSpPr/>
          <p:nvPr/>
        </p:nvSpPr>
        <p:spPr>
          <a:xfrm>
            <a:off x="10355954" y="5404235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E</a:t>
            </a:r>
          </a:p>
        </p:txBody>
      </p:sp>
      <p:sp>
        <p:nvSpPr>
          <p:cNvPr id="54" name="ข้อ">
            <a:extLst>
              <a:ext uri="{FF2B5EF4-FFF2-40B4-BE49-F238E27FC236}">
                <a16:creationId xmlns:a16="http://schemas.microsoft.com/office/drawing/2014/main" id="{271631F4-B6EA-410D-AC1F-7DBC38F68B65}"/>
              </a:ext>
            </a:extLst>
          </p:cNvPr>
          <p:cNvSpPr/>
          <p:nvPr/>
        </p:nvSpPr>
        <p:spPr>
          <a:xfrm>
            <a:off x="8420004" y="345941"/>
            <a:ext cx="720000" cy="72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endParaRPr lang="en-US" sz="4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3C54FFC-16DF-4691-9AD9-26916767C40B}"/>
              </a:ext>
            </a:extLst>
          </p:cNvPr>
          <p:cNvGrpSpPr/>
          <p:nvPr/>
        </p:nvGrpSpPr>
        <p:grpSpPr>
          <a:xfrm>
            <a:off x="9318205" y="256405"/>
            <a:ext cx="2284127" cy="1125284"/>
            <a:chOff x="9695056" y="844680"/>
            <a:chExt cx="2284127" cy="1125284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C34052AB-370C-4905-A3FD-87B7DDCC78D7}"/>
                </a:ext>
              </a:extLst>
            </p:cNvPr>
            <p:cNvSpPr/>
            <p:nvPr/>
          </p:nvSpPr>
          <p:spPr>
            <a:xfrm>
              <a:off x="9695056" y="844680"/>
              <a:ext cx="2284127" cy="1125284"/>
            </a:xfrm>
            <a:prstGeom prst="roundRect">
              <a:avLst>
                <a:gd name="adj" fmla="val 21579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116BC97-B49A-4761-8183-C00E85C53A65}"/>
                </a:ext>
              </a:extLst>
            </p:cNvPr>
            <p:cNvSpPr txBox="1"/>
            <p:nvPr/>
          </p:nvSpPr>
          <p:spPr>
            <a:xfrm>
              <a:off x="9751400" y="880130"/>
              <a:ext cx="222778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น้ำตาล</a:t>
              </a:r>
            </a:p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1 ถุง</a:t>
              </a:r>
              <a:endParaRPr lang="th-TH" sz="32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57" name="ถูก1">
            <a:extLst>
              <a:ext uri="{FF2B5EF4-FFF2-40B4-BE49-F238E27FC236}">
                <a16:creationId xmlns:a16="http://schemas.microsoft.com/office/drawing/2014/main" id="{CEEDEC0B-F957-4B13-974C-53127BA40BD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59" y="4471552"/>
            <a:ext cx="756000" cy="756000"/>
          </a:xfrm>
          <a:prstGeom prst="rect">
            <a:avLst/>
          </a:prstGeom>
        </p:spPr>
      </p:pic>
      <p:pic>
        <p:nvPicPr>
          <p:cNvPr id="58" name="ผิด2">
            <a:extLst>
              <a:ext uri="{FF2B5EF4-FFF2-40B4-BE49-F238E27FC236}">
                <a16:creationId xmlns:a16="http://schemas.microsoft.com/office/drawing/2014/main" id="{809464C6-C8F5-4BE1-95C1-929FC9281B0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610" y="4461392"/>
            <a:ext cx="756000" cy="756000"/>
          </a:xfrm>
          <a:prstGeom prst="rect">
            <a:avLst/>
          </a:prstGeom>
        </p:spPr>
      </p:pic>
      <p:pic>
        <p:nvPicPr>
          <p:cNvPr id="60" name="ผิด2">
            <a:extLst>
              <a:ext uri="{FF2B5EF4-FFF2-40B4-BE49-F238E27FC236}">
                <a16:creationId xmlns:a16="http://schemas.microsoft.com/office/drawing/2014/main" id="{2E5EC01F-5950-432E-BE66-60DEB0F034E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003" y="4472470"/>
            <a:ext cx="756000" cy="756000"/>
          </a:xfrm>
          <a:prstGeom prst="rect">
            <a:avLst/>
          </a:prstGeom>
        </p:spPr>
      </p:pic>
      <p:pic>
        <p:nvPicPr>
          <p:cNvPr id="61" name="ผิด2">
            <a:extLst>
              <a:ext uri="{FF2B5EF4-FFF2-40B4-BE49-F238E27FC236}">
                <a16:creationId xmlns:a16="http://schemas.microsoft.com/office/drawing/2014/main" id="{0204B568-1708-4BA1-B5FE-CEAD08D3E56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943" y="5476235"/>
            <a:ext cx="756000" cy="756000"/>
          </a:xfrm>
          <a:prstGeom prst="rect">
            <a:avLst/>
          </a:prstGeom>
        </p:spPr>
      </p:pic>
      <p:pic>
        <p:nvPicPr>
          <p:cNvPr id="62" name="ผิด2">
            <a:extLst>
              <a:ext uri="{FF2B5EF4-FFF2-40B4-BE49-F238E27FC236}">
                <a16:creationId xmlns:a16="http://schemas.microsoft.com/office/drawing/2014/main" id="{87798955-C126-4974-9B95-D876C890571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954" y="5469575"/>
            <a:ext cx="756000" cy="756000"/>
          </a:xfrm>
          <a:prstGeom prst="rect">
            <a:avLst/>
          </a:prstGeom>
        </p:spPr>
      </p:pic>
      <p:pic>
        <p:nvPicPr>
          <p:cNvPr id="63" name="Picture 62" descr="Logo, 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E9E3693-EABB-4E63-9C53-4E9BB0C189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916" y="6131854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84239"/>
      </p:ext>
    </p:extLst>
  </p:cSld>
  <p:clrMapOvr>
    <a:masterClrMapping/>
  </p:clrMapOvr>
  <p:transition spd="slow" advClick="0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DAE9BA9B-AA43-4111-80B9-AD28A1249D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D4D4902C-3120-4A2E-918B-383E66742D9C}"/>
              </a:ext>
            </a:extLst>
          </p:cNvPr>
          <p:cNvSpPr/>
          <p:nvPr/>
        </p:nvSpPr>
        <p:spPr>
          <a:xfrm>
            <a:off x="0" y="-17851"/>
            <a:ext cx="12192004" cy="792000"/>
          </a:xfrm>
          <a:prstGeom prst="roundRect">
            <a:avLst>
              <a:gd name="adj" fmla="val 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116F6A7-2206-4B5D-9516-5233DC4FA09E}"/>
              </a:ext>
            </a:extLst>
          </p:cNvPr>
          <p:cNvSpPr txBox="1"/>
          <p:nvPr/>
        </p:nvSpPr>
        <p:spPr>
          <a:xfrm>
            <a:off x="-2" y="106207"/>
            <a:ext cx="1218830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จงอ่านน้ำหนักของสิ่งของ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658F15A6-21D4-420F-B695-623C49BDBFC8}"/>
              </a:ext>
            </a:extLst>
          </p:cNvPr>
          <p:cNvGrpSpPr/>
          <p:nvPr/>
        </p:nvGrpSpPr>
        <p:grpSpPr>
          <a:xfrm>
            <a:off x="3822038" y="1380772"/>
            <a:ext cx="4569510" cy="1752207"/>
            <a:chOff x="3748337" y="1218634"/>
            <a:chExt cx="4569510" cy="175220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C48C11A-BEC0-42E2-BD3B-DDDECD064163}"/>
                </a:ext>
              </a:extLst>
            </p:cNvPr>
            <p:cNvSpPr/>
            <p:nvPr/>
          </p:nvSpPr>
          <p:spPr>
            <a:xfrm>
              <a:off x="3748337" y="1284790"/>
              <a:ext cx="4569510" cy="1686051"/>
            </a:xfrm>
            <a:prstGeom prst="roundRect">
              <a:avLst>
                <a:gd name="adj" fmla="val 2971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ED64721A-AFA0-4705-B15A-742C184AED39}"/>
                </a:ext>
              </a:extLst>
            </p:cNvPr>
            <p:cNvSpPr txBox="1"/>
            <p:nvPr/>
          </p:nvSpPr>
          <p:spPr>
            <a:xfrm>
              <a:off x="3748337" y="1218634"/>
              <a:ext cx="4569510" cy="1618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ฟักทองหนัก </a:t>
              </a:r>
            </a:p>
            <a:p>
              <a:pPr algn="ctr">
                <a:lnSpc>
                  <a:spcPct val="150000"/>
                </a:lnSpc>
              </a:pP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........ กิโลกรัม ...... ขีด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B9D8DE8E-86A5-4D68-AE45-3093E6892ADD}"/>
              </a:ext>
            </a:extLst>
          </p:cNvPr>
          <p:cNvGrpSpPr/>
          <p:nvPr/>
        </p:nvGrpSpPr>
        <p:grpSpPr>
          <a:xfrm>
            <a:off x="3822038" y="3658865"/>
            <a:ext cx="4569510" cy="1752207"/>
            <a:chOff x="3748337" y="1218634"/>
            <a:chExt cx="4569510" cy="1752207"/>
          </a:xfrm>
        </p:grpSpPr>
        <p:sp>
          <p:nvSpPr>
            <p:cNvPr id="181" name="Rectangle: Rounded Corners 180">
              <a:extLst>
                <a:ext uri="{FF2B5EF4-FFF2-40B4-BE49-F238E27FC236}">
                  <a16:creationId xmlns:a16="http://schemas.microsoft.com/office/drawing/2014/main" id="{ADCABC58-2CE9-4B47-8F05-557399D740F8}"/>
                </a:ext>
              </a:extLst>
            </p:cNvPr>
            <p:cNvSpPr/>
            <p:nvPr/>
          </p:nvSpPr>
          <p:spPr>
            <a:xfrm>
              <a:off x="3748337" y="1284790"/>
              <a:ext cx="4569510" cy="1686051"/>
            </a:xfrm>
            <a:prstGeom prst="roundRect">
              <a:avLst>
                <a:gd name="adj" fmla="val 2971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71B5808A-880C-4DCF-8FFB-F91FE8751E8B}"/>
                </a:ext>
              </a:extLst>
            </p:cNvPr>
            <p:cNvSpPr txBox="1"/>
            <p:nvPr/>
          </p:nvSpPr>
          <p:spPr>
            <a:xfrm>
              <a:off x="3748337" y="1218634"/>
              <a:ext cx="4569510" cy="1618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แตงโมหนัก </a:t>
              </a:r>
            </a:p>
            <a:p>
              <a:pPr algn="ctr">
                <a:lnSpc>
                  <a:spcPct val="150000"/>
                </a:lnSpc>
              </a:pP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...... กิโลกรัม .......... กรัม</a:t>
              </a:r>
            </a:p>
          </p:txBody>
        </p:sp>
      </p:grpSp>
      <p:sp>
        <p:nvSpPr>
          <p:cNvPr id="183" name="TextBox 182">
            <a:extLst>
              <a:ext uri="{FF2B5EF4-FFF2-40B4-BE49-F238E27FC236}">
                <a16:creationId xmlns:a16="http://schemas.microsoft.com/office/drawing/2014/main" id="{E683865A-A9C8-408F-B738-69D9170F4898}"/>
              </a:ext>
            </a:extLst>
          </p:cNvPr>
          <p:cNvSpPr txBox="1"/>
          <p:nvPr/>
        </p:nvSpPr>
        <p:spPr>
          <a:xfrm>
            <a:off x="4231986" y="1956977"/>
            <a:ext cx="799766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endParaRPr lang="th-TH" sz="40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41C47CE0-7E0A-4DCB-8364-FC7508FF01B0}"/>
              </a:ext>
            </a:extLst>
          </p:cNvPr>
          <p:cNvGrpSpPr/>
          <p:nvPr/>
        </p:nvGrpSpPr>
        <p:grpSpPr>
          <a:xfrm>
            <a:off x="582912" y="935027"/>
            <a:ext cx="3308494" cy="5214602"/>
            <a:chOff x="582912" y="935027"/>
            <a:chExt cx="3308494" cy="5214602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B6F9ABA7-D139-46C1-9A8D-26D7E29DC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9717" y="935027"/>
              <a:ext cx="2134884" cy="1864955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BD1CC5EA-4F69-4757-A010-9F9AD169D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2912" y="2657629"/>
              <a:ext cx="3308494" cy="3492000"/>
            </a:xfrm>
            <a:prstGeom prst="rect">
              <a:avLst/>
            </a:prstGeom>
          </p:spPr>
        </p:pic>
      </p:grpSp>
      <p:sp>
        <p:nvSpPr>
          <p:cNvPr id="188" name="TextBox 187">
            <a:extLst>
              <a:ext uri="{FF2B5EF4-FFF2-40B4-BE49-F238E27FC236}">
                <a16:creationId xmlns:a16="http://schemas.microsoft.com/office/drawing/2014/main" id="{B5484C50-73CA-4ABB-AD09-E17CDE76791C}"/>
              </a:ext>
            </a:extLst>
          </p:cNvPr>
          <p:cNvSpPr txBox="1"/>
          <p:nvPr/>
        </p:nvSpPr>
        <p:spPr>
          <a:xfrm>
            <a:off x="6725256" y="1956977"/>
            <a:ext cx="608613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2514C15-65EA-4D3F-BF93-D88189511A03}"/>
              </a:ext>
            </a:extLst>
          </p:cNvPr>
          <p:cNvSpPr txBox="1"/>
          <p:nvPr/>
        </p:nvSpPr>
        <p:spPr>
          <a:xfrm>
            <a:off x="3928817" y="4246451"/>
            <a:ext cx="799766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th-TH" sz="40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1C31184A-D2D4-4CD5-922F-E08D35681ADC}"/>
              </a:ext>
            </a:extLst>
          </p:cNvPr>
          <p:cNvSpPr txBox="1"/>
          <p:nvPr/>
        </p:nvSpPr>
        <p:spPr>
          <a:xfrm>
            <a:off x="6197600" y="4246451"/>
            <a:ext cx="131064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th-TH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7578E8-88B3-441F-B09F-93712D9C9BD6}"/>
              </a:ext>
            </a:extLst>
          </p:cNvPr>
          <p:cNvGrpSpPr/>
          <p:nvPr/>
        </p:nvGrpSpPr>
        <p:grpSpPr>
          <a:xfrm>
            <a:off x="8318001" y="976855"/>
            <a:ext cx="3316301" cy="5171342"/>
            <a:chOff x="8318001" y="976855"/>
            <a:chExt cx="3316301" cy="5171342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22998427-AB4F-4A53-9B72-7D5A1D786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48649" y="1017630"/>
              <a:ext cx="1654062" cy="178129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FAEA12D-48EF-4CB9-9E16-35961A1BE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93087" y="976855"/>
              <a:ext cx="1654062" cy="1781297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49004B16-78E0-43E6-A027-58CF6D8C6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18001" y="2659060"/>
              <a:ext cx="3316301" cy="348913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51053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/>
      <p:bldP spid="188" grpId="0"/>
      <p:bldP spid="192" grpId="0"/>
      <p:bldP spid="19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athroom, indoor, toilet, shower&#10;&#10;Description automatically generated">
            <a:extLst>
              <a:ext uri="{FF2B5EF4-FFF2-40B4-BE49-F238E27FC236}">
                <a16:creationId xmlns:a16="http://schemas.microsoft.com/office/drawing/2014/main" id="{E5F43542-1EBF-4F7E-A22F-6B6F59CB1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99" y="0"/>
            <a:ext cx="1233996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DA34829-1FEE-4FA9-8886-1FEE5E095BCC}"/>
              </a:ext>
            </a:extLst>
          </p:cNvPr>
          <p:cNvGrpSpPr/>
          <p:nvPr/>
        </p:nvGrpSpPr>
        <p:grpSpPr>
          <a:xfrm>
            <a:off x="191101" y="1131232"/>
            <a:ext cx="8251859" cy="5564176"/>
            <a:chOff x="191101" y="1192191"/>
            <a:chExt cx="11698030" cy="3829679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52A8167-5E14-493D-B644-0BEA162CD2B5}"/>
                </a:ext>
              </a:extLst>
            </p:cNvPr>
            <p:cNvSpPr/>
            <p:nvPr/>
          </p:nvSpPr>
          <p:spPr>
            <a:xfrm>
              <a:off x="191101" y="1406469"/>
              <a:ext cx="11598100" cy="3615401"/>
            </a:xfrm>
            <a:prstGeom prst="roundRect">
              <a:avLst>
                <a:gd name="adj" fmla="val 7953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378613A-FC93-4063-8A35-59072FDB2AED}"/>
                </a:ext>
              </a:extLst>
            </p:cNvPr>
            <p:cNvSpPr/>
            <p:nvPr/>
          </p:nvSpPr>
          <p:spPr>
            <a:xfrm>
              <a:off x="291031" y="1192191"/>
              <a:ext cx="11598100" cy="3725249"/>
            </a:xfrm>
            <a:prstGeom prst="roundRect">
              <a:avLst>
                <a:gd name="adj" fmla="val 7953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A8A00C-DFF1-49E0-9B26-D225FB728058}"/>
              </a:ext>
            </a:extLst>
          </p:cNvPr>
          <p:cNvGrpSpPr/>
          <p:nvPr/>
        </p:nvGrpSpPr>
        <p:grpSpPr>
          <a:xfrm>
            <a:off x="578139" y="1291846"/>
            <a:ext cx="5467104" cy="1397621"/>
            <a:chOff x="832569" y="436154"/>
            <a:chExt cx="5467104" cy="139762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EE60DA2-6C9F-4A59-9FBB-25F1DE7FE43E}"/>
                </a:ext>
              </a:extLst>
            </p:cNvPr>
            <p:cNvGrpSpPr/>
            <p:nvPr/>
          </p:nvGrpSpPr>
          <p:grpSpPr>
            <a:xfrm>
              <a:off x="940214" y="713219"/>
              <a:ext cx="5359459" cy="1120556"/>
              <a:chOff x="5471797" y="2612630"/>
              <a:chExt cx="5359459" cy="1120556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6C3CCB6C-870A-4366-BED4-90578E8874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1797" y="2612630"/>
                <a:ext cx="5359459" cy="651826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A76FDB-6E7E-4C93-9EF2-C43F09CF193C}"/>
                  </a:ext>
                </a:extLst>
              </p:cNvPr>
              <p:cNvSpPr txBox="1"/>
              <p:nvPr/>
            </p:nvSpPr>
            <p:spPr>
              <a:xfrm>
                <a:off x="6586466" y="3271521"/>
                <a:ext cx="32540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เครื่องชั่งน้ำหนักรถ</a:t>
                </a: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CC68719-137D-41DE-89A0-003C54AA20BC}"/>
                </a:ext>
              </a:extLst>
            </p:cNvPr>
            <p:cNvSpPr/>
            <p:nvPr/>
          </p:nvSpPr>
          <p:spPr>
            <a:xfrm>
              <a:off x="832569" y="436154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4D3EA1-8DB1-4826-A1B6-DDE75B144BD5}"/>
              </a:ext>
            </a:extLst>
          </p:cNvPr>
          <p:cNvGrpSpPr/>
          <p:nvPr/>
        </p:nvGrpSpPr>
        <p:grpSpPr>
          <a:xfrm>
            <a:off x="2434335" y="2798292"/>
            <a:ext cx="3647114" cy="1745447"/>
            <a:chOff x="709429" y="1875861"/>
            <a:chExt cx="3647114" cy="174544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DD69434-822D-46A9-928B-05F06FE69BC0}"/>
                </a:ext>
              </a:extLst>
            </p:cNvPr>
            <p:cNvGrpSpPr/>
            <p:nvPr/>
          </p:nvGrpSpPr>
          <p:grpSpPr>
            <a:xfrm>
              <a:off x="709429" y="1875861"/>
              <a:ext cx="3647114" cy="1745447"/>
              <a:chOff x="709429" y="1875861"/>
              <a:chExt cx="3647114" cy="1745447"/>
            </a:xfrm>
          </p:grpSpPr>
          <p:pic>
            <p:nvPicPr>
              <p:cNvPr id="29" name="Picture 28" descr="Icon&#10;&#10;Description automatically generated">
                <a:extLst>
                  <a:ext uri="{FF2B5EF4-FFF2-40B4-BE49-F238E27FC236}">
                    <a16:creationId xmlns:a16="http://schemas.microsoft.com/office/drawing/2014/main" id="{0023C390-F15E-468B-A54E-BFBB37F5C6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429" y="1875861"/>
                <a:ext cx="750281" cy="1745447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9ABC8A6-05D6-4391-9571-74014A86AB04}"/>
                  </a:ext>
                </a:extLst>
              </p:cNvPr>
              <p:cNvSpPr txBox="1"/>
              <p:nvPr/>
            </p:nvSpPr>
            <p:spPr>
              <a:xfrm>
                <a:off x="1102458" y="2476009"/>
                <a:ext cx="325408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เครื่องชั่งแบบแขวน</a:t>
                </a:r>
              </a:p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1,000 กิโลกรัม</a:t>
                </a:r>
              </a:p>
            </p:txBody>
          </p: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2BA230B-895E-4293-A557-6F5B4A7DC0FB}"/>
                </a:ext>
              </a:extLst>
            </p:cNvPr>
            <p:cNvSpPr/>
            <p:nvPr/>
          </p:nvSpPr>
          <p:spPr>
            <a:xfrm>
              <a:off x="1500339" y="1940765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A2FC7B4-9329-4BB2-A2F0-41E0471C8E79}"/>
              </a:ext>
            </a:extLst>
          </p:cNvPr>
          <p:cNvGrpSpPr/>
          <p:nvPr/>
        </p:nvGrpSpPr>
        <p:grpSpPr>
          <a:xfrm>
            <a:off x="2203585" y="4329153"/>
            <a:ext cx="3578525" cy="1901891"/>
            <a:chOff x="2328811" y="2429361"/>
            <a:chExt cx="3578525" cy="190189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2CF058B-3DC9-4CAB-833B-323899984778}"/>
                </a:ext>
              </a:extLst>
            </p:cNvPr>
            <p:cNvGrpSpPr/>
            <p:nvPr/>
          </p:nvGrpSpPr>
          <p:grpSpPr>
            <a:xfrm>
              <a:off x="2328811" y="2429361"/>
              <a:ext cx="3578525" cy="1901891"/>
              <a:chOff x="2844452" y="2748585"/>
              <a:chExt cx="3062885" cy="1627842"/>
            </a:xfrm>
          </p:grpSpPr>
          <p:pic>
            <p:nvPicPr>
              <p:cNvPr id="30" name="Picture 29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EE07B7D0-31AE-4042-9261-51C84067BF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6876" y="2748585"/>
                <a:ext cx="690461" cy="1627842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2EE599C-4C0E-49CE-AC2E-76AEA8F75B95}"/>
                  </a:ext>
                </a:extLst>
              </p:cNvPr>
              <p:cNvSpPr txBox="1"/>
              <p:nvPr/>
            </p:nvSpPr>
            <p:spPr>
              <a:xfrm>
                <a:off x="2844452" y="3513210"/>
                <a:ext cx="25867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เครื่องชั่งแบบแขวน</a:t>
                </a:r>
              </a:p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50 กิโลกรัม</a:t>
                </a:r>
              </a:p>
            </p:txBody>
          </p:sp>
        </p:grp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4B293FD-E44F-4211-B217-483988A902D7}"/>
                </a:ext>
              </a:extLst>
            </p:cNvPr>
            <p:cNvSpPr/>
            <p:nvPr/>
          </p:nvSpPr>
          <p:spPr>
            <a:xfrm>
              <a:off x="4435308" y="2822522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CB0433F-D000-4CD4-AA5C-4FAA82FFEB85}"/>
              </a:ext>
            </a:extLst>
          </p:cNvPr>
          <p:cNvGrpSpPr/>
          <p:nvPr/>
        </p:nvGrpSpPr>
        <p:grpSpPr>
          <a:xfrm>
            <a:off x="45283" y="2943844"/>
            <a:ext cx="2706138" cy="3414375"/>
            <a:chOff x="5787197" y="739488"/>
            <a:chExt cx="2706138" cy="341437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FFF4A72-CDD4-4DD6-B13D-D6765A82C469}"/>
                </a:ext>
              </a:extLst>
            </p:cNvPr>
            <p:cNvGrpSpPr/>
            <p:nvPr/>
          </p:nvGrpSpPr>
          <p:grpSpPr>
            <a:xfrm>
              <a:off x="5787197" y="1343305"/>
              <a:ext cx="2706138" cy="2810558"/>
              <a:chOff x="4147888" y="1954520"/>
              <a:chExt cx="2483882" cy="2579726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3E44FE36-89CF-4ABC-8DF1-93678F157127}"/>
                  </a:ext>
                </a:extLst>
              </p:cNvPr>
              <p:cNvGrpSpPr/>
              <p:nvPr/>
            </p:nvGrpSpPr>
            <p:grpSpPr>
              <a:xfrm>
                <a:off x="4678664" y="1954520"/>
                <a:ext cx="1600555" cy="1690153"/>
                <a:chOff x="3157180" y="1298311"/>
                <a:chExt cx="4791871" cy="5060119"/>
              </a:xfrm>
            </p:grpSpPr>
            <p:pic>
              <p:nvPicPr>
                <p:cNvPr id="41" name="ตราชั่ง">
                  <a:extLst>
                    <a:ext uri="{FF2B5EF4-FFF2-40B4-BE49-F238E27FC236}">
                      <a16:creationId xmlns:a16="http://schemas.microsoft.com/office/drawing/2014/main" id="{69FFFE37-386C-49E5-AB53-2C69F02315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57180" y="1298311"/>
                  <a:ext cx="4791871" cy="5060119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3CC13EB3-3A3F-46D1-8AFA-0A3B6A8F07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7841" y="2449228"/>
                  <a:ext cx="3276000" cy="3290626"/>
                </a:xfrm>
                <a:prstGeom prst="rect">
                  <a:avLst/>
                </a:prstGeom>
              </p:spPr>
            </p:pic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715E378-3194-4EFB-B363-2007C4D6D6B2}"/>
                  </a:ext>
                </a:extLst>
              </p:cNvPr>
              <p:cNvSpPr txBox="1"/>
              <p:nvPr/>
            </p:nvSpPr>
            <p:spPr>
              <a:xfrm>
                <a:off x="4147888" y="3703249"/>
                <a:ext cx="248388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เครื่องชั่งสปริง</a:t>
                </a:r>
              </a:p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3 กิโลกรัม</a:t>
                </a:r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3966D1A-FE3B-47AD-B760-9071CD80FFC0}"/>
                </a:ext>
              </a:extLst>
            </p:cNvPr>
            <p:cNvSpPr/>
            <p:nvPr/>
          </p:nvSpPr>
          <p:spPr>
            <a:xfrm>
              <a:off x="6942339" y="739488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A63ECD2-FB82-474E-9836-A57B3075A526}"/>
              </a:ext>
            </a:extLst>
          </p:cNvPr>
          <p:cNvGrpSpPr/>
          <p:nvPr/>
        </p:nvGrpSpPr>
        <p:grpSpPr>
          <a:xfrm>
            <a:off x="5643973" y="1866791"/>
            <a:ext cx="2707505" cy="4077005"/>
            <a:chOff x="8960918" y="900669"/>
            <a:chExt cx="2707505" cy="407700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4D215A-F60C-4CC1-9C32-44B514304284}"/>
                </a:ext>
              </a:extLst>
            </p:cNvPr>
            <p:cNvGrpSpPr/>
            <p:nvPr/>
          </p:nvGrpSpPr>
          <p:grpSpPr>
            <a:xfrm>
              <a:off x="8960918" y="900669"/>
              <a:ext cx="2707505" cy="4077005"/>
              <a:chOff x="4046402" y="2575657"/>
              <a:chExt cx="3097554" cy="4664346"/>
            </a:xfrm>
          </p:grpSpPr>
          <p:pic>
            <p:nvPicPr>
              <p:cNvPr id="26" name="Picture 25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8C2B6A33-20F2-4A8F-836C-CAD8B1A98C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3615" y="2575657"/>
                <a:ext cx="2625762" cy="3624388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7E2E024-9C9F-4457-B928-45D4FE6E7504}"/>
                  </a:ext>
                </a:extLst>
              </p:cNvPr>
              <p:cNvSpPr txBox="1"/>
              <p:nvPr/>
            </p:nvSpPr>
            <p:spPr>
              <a:xfrm>
                <a:off x="4046402" y="6409006"/>
                <a:ext cx="309755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เครื่องชั่งสปริง</a:t>
                </a:r>
              </a:p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300 กิโลกรัม</a:t>
                </a: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3DE0252-E0AB-41AD-A6DC-A965B6D7AB37}"/>
                </a:ext>
              </a:extLst>
            </p:cNvPr>
            <p:cNvSpPr/>
            <p:nvPr/>
          </p:nvSpPr>
          <p:spPr>
            <a:xfrm>
              <a:off x="10137117" y="1802904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EDF030-7FAC-4765-8A09-CB34DB74A470}"/>
              </a:ext>
            </a:extLst>
          </p:cNvPr>
          <p:cNvGrpSpPr/>
          <p:nvPr/>
        </p:nvGrpSpPr>
        <p:grpSpPr>
          <a:xfrm>
            <a:off x="1107197" y="172650"/>
            <a:ext cx="6576629" cy="828000"/>
            <a:chOff x="2801767" y="162592"/>
            <a:chExt cx="6576629" cy="828000"/>
          </a:xfrm>
        </p:grpSpPr>
        <p:pic>
          <p:nvPicPr>
            <p:cNvPr id="18" name="Picture 17" descr="Shape, rectangle&#10;&#10;Description automatically generated">
              <a:extLst>
                <a:ext uri="{FF2B5EF4-FFF2-40B4-BE49-F238E27FC236}">
                  <a16:creationId xmlns:a16="http://schemas.microsoft.com/office/drawing/2014/main" id="{4F308AB4-46E5-4002-9812-E77722623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3210" y="162592"/>
              <a:ext cx="5151120" cy="8280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638DEB0-7872-4430-9891-05397C0E7621}"/>
                </a:ext>
              </a:extLst>
            </p:cNvPr>
            <p:cNvSpPr txBox="1"/>
            <p:nvPr/>
          </p:nvSpPr>
          <p:spPr>
            <a:xfrm>
              <a:off x="2801767" y="302205"/>
              <a:ext cx="65766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คลิก</a:t>
              </a:r>
              <a:r>
                <a:rPr lang="th-TH" sz="32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เลือกเครื่องชั่งที่เหมาะสม</a:t>
              </a:r>
            </a:p>
          </p:txBody>
        </p:sp>
      </p:grpSp>
      <p:sp>
        <p:nvSpPr>
          <p:cNvPr id="45" name="A">
            <a:extLst>
              <a:ext uri="{FF2B5EF4-FFF2-40B4-BE49-F238E27FC236}">
                <a16:creationId xmlns:a16="http://schemas.microsoft.com/office/drawing/2014/main" id="{BC7E3156-ADF4-4BCE-849F-45EADC820E35}"/>
              </a:ext>
            </a:extLst>
          </p:cNvPr>
          <p:cNvSpPr/>
          <p:nvPr/>
        </p:nvSpPr>
        <p:spPr>
          <a:xfrm>
            <a:off x="8796199" y="4610562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A</a:t>
            </a:r>
          </a:p>
        </p:txBody>
      </p:sp>
      <p:sp>
        <p:nvSpPr>
          <p:cNvPr id="46" name="B">
            <a:extLst>
              <a:ext uri="{FF2B5EF4-FFF2-40B4-BE49-F238E27FC236}">
                <a16:creationId xmlns:a16="http://schemas.microsoft.com/office/drawing/2014/main" id="{905793AD-4AD9-4060-A914-6CEFD88BD35F}"/>
              </a:ext>
            </a:extLst>
          </p:cNvPr>
          <p:cNvSpPr/>
          <p:nvPr/>
        </p:nvSpPr>
        <p:spPr>
          <a:xfrm>
            <a:off x="9811746" y="4610562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B</a:t>
            </a:r>
          </a:p>
        </p:txBody>
      </p:sp>
      <p:sp>
        <p:nvSpPr>
          <p:cNvPr id="47" name="C">
            <a:extLst>
              <a:ext uri="{FF2B5EF4-FFF2-40B4-BE49-F238E27FC236}">
                <a16:creationId xmlns:a16="http://schemas.microsoft.com/office/drawing/2014/main" id="{1A44CD3C-7A82-4591-B6E8-4F598303C0CC}"/>
              </a:ext>
            </a:extLst>
          </p:cNvPr>
          <p:cNvSpPr/>
          <p:nvPr/>
        </p:nvSpPr>
        <p:spPr>
          <a:xfrm>
            <a:off x="10827293" y="4610562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C</a:t>
            </a:r>
          </a:p>
        </p:txBody>
      </p:sp>
      <p:sp>
        <p:nvSpPr>
          <p:cNvPr id="51" name="D">
            <a:extLst>
              <a:ext uri="{FF2B5EF4-FFF2-40B4-BE49-F238E27FC236}">
                <a16:creationId xmlns:a16="http://schemas.microsoft.com/office/drawing/2014/main" id="{216A4AE9-B6FB-401A-919A-B2DADB3EBCEF}"/>
              </a:ext>
            </a:extLst>
          </p:cNvPr>
          <p:cNvSpPr/>
          <p:nvPr/>
        </p:nvSpPr>
        <p:spPr>
          <a:xfrm>
            <a:off x="9322881" y="5612580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D</a:t>
            </a:r>
          </a:p>
        </p:txBody>
      </p:sp>
      <p:sp>
        <p:nvSpPr>
          <p:cNvPr id="53" name="E">
            <a:extLst>
              <a:ext uri="{FF2B5EF4-FFF2-40B4-BE49-F238E27FC236}">
                <a16:creationId xmlns:a16="http://schemas.microsoft.com/office/drawing/2014/main" id="{C1C83CBD-A801-4E58-B674-8EF3A131BCE6}"/>
              </a:ext>
            </a:extLst>
          </p:cNvPr>
          <p:cNvSpPr/>
          <p:nvPr/>
        </p:nvSpPr>
        <p:spPr>
          <a:xfrm>
            <a:off x="10355954" y="5612580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E</a:t>
            </a:r>
          </a:p>
        </p:txBody>
      </p:sp>
      <p:sp>
        <p:nvSpPr>
          <p:cNvPr id="54" name="ข้อ">
            <a:extLst>
              <a:ext uri="{FF2B5EF4-FFF2-40B4-BE49-F238E27FC236}">
                <a16:creationId xmlns:a16="http://schemas.microsoft.com/office/drawing/2014/main" id="{271631F4-B6EA-410D-AC1F-7DBC38F68B65}"/>
              </a:ext>
            </a:extLst>
          </p:cNvPr>
          <p:cNvSpPr/>
          <p:nvPr/>
        </p:nvSpPr>
        <p:spPr>
          <a:xfrm>
            <a:off x="8420004" y="345941"/>
            <a:ext cx="720000" cy="72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en-US" sz="4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3C54FFC-16DF-4691-9AD9-26916767C40B}"/>
              </a:ext>
            </a:extLst>
          </p:cNvPr>
          <p:cNvGrpSpPr/>
          <p:nvPr/>
        </p:nvGrpSpPr>
        <p:grpSpPr>
          <a:xfrm>
            <a:off x="9318205" y="256405"/>
            <a:ext cx="2284127" cy="1125284"/>
            <a:chOff x="9695056" y="844680"/>
            <a:chExt cx="2284127" cy="1125284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C34052AB-370C-4905-A3FD-87B7DDCC78D7}"/>
                </a:ext>
              </a:extLst>
            </p:cNvPr>
            <p:cNvSpPr/>
            <p:nvPr/>
          </p:nvSpPr>
          <p:spPr>
            <a:xfrm>
              <a:off x="9695056" y="844680"/>
              <a:ext cx="2284127" cy="1125284"/>
            </a:xfrm>
            <a:prstGeom prst="roundRect">
              <a:avLst>
                <a:gd name="adj" fmla="val 21579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116BC97-B49A-4761-8183-C00E85C53A65}"/>
                </a:ext>
              </a:extLst>
            </p:cNvPr>
            <p:cNvSpPr txBox="1"/>
            <p:nvPr/>
          </p:nvSpPr>
          <p:spPr>
            <a:xfrm>
              <a:off x="9751400" y="880130"/>
              <a:ext cx="222778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แอปเปิล</a:t>
              </a:r>
            </a:p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1ถุง</a:t>
              </a:r>
              <a:endParaRPr lang="th-TH" sz="32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57" name="ถูก1">
            <a:extLst>
              <a:ext uri="{FF2B5EF4-FFF2-40B4-BE49-F238E27FC236}">
                <a16:creationId xmlns:a16="http://schemas.microsoft.com/office/drawing/2014/main" id="{CEEDEC0B-F957-4B13-974C-53127BA40BD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73" y="4680815"/>
            <a:ext cx="756000" cy="756000"/>
          </a:xfrm>
          <a:prstGeom prst="rect">
            <a:avLst/>
          </a:prstGeom>
        </p:spPr>
      </p:pic>
      <p:pic>
        <p:nvPicPr>
          <p:cNvPr id="58" name="ผิด2">
            <a:extLst>
              <a:ext uri="{FF2B5EF4-FFF2-40B4-BE49-F238E27FC236}">
                <a16:creationId xmlns:a16="http://schemas.microsoft.com/office/drawing/2014/main" id="{809464C6-C8F5-4BE1-95C1-929FC9281B0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610" y="4680815"/>
            <a:ext cx="756000" cy="756000"/>
          </a:xfrm>
          <a:prstGeom prst="rect">
            <a:avLst/>
          </a:prstGeom>
        </p:spPr>
      </p:pic>
      <p:pic>
        <p:nvPicPr>
          <p:cNvPr id="60" name="ผิด2">
            <a:extLst>
              <a:ext uri="{FF2B5EF4-FFF2-40B4-BE49-F238E27FC236}">
                <a16:creationId xmlns:a16="http://schemas.microsoft.com/office/drawing/2014/main" id="{2E5EC01F-5950-432E-BE66-60DEB0F034E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003" y="4680815"/>
            <a:ext cx="756000" cy="756000"/>
          </a:xfrm>
          <a:prstGeom prst="rect">
            <a:avLst/>
          </a:prstGeom>
        </p:spPr>
      </p:pic>
      <p:pic>
        <p:nvPicPr>
          <p:cNvPr id="61" name="ผิด2">
            <a:extLst>
              <a:ext uri="{FF2B5EF4-FFF2-40B4-BE49-F238E27FC236}">
                <a16:creationId xmlns:a16="http://schemas.microsoft.com/office/drawing/2014/main" id="{0204B568-1708-4BA1-B5FE-CEAD08D3E56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943" y="5684580"/>
            <a:ext cx="756000" cy="756000"/>
          </a:xfrm>
          <a:prstGeom prst="rect">
            <a:avLst/>
          </a:prstGeom>
        </p:spPr>
      </p:pic>
      <p:pic>
        <p:nvPicPr>
          <p:cNvPr id="62" name="ผิด2">
            <a:extLst>
              <a:ext uri="{FF2B5EF4-FFF2-40B4-BE49-F238E27FC236}">
                <a16:creationId xmlns:a16="http://schemas.microsoft.com/office/drawing/2014/main" id="{87798955-C126-4974-9B95-D876C890571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954" y="5677920"/>
            <a:ext cx="756000" cy="756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7883E9-B8AF-42D1-9A49-3EFC105290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635" y="1483707"/>
            <a:ext cx="2238458" cy="2945813"/>
          </a:xfrm>
          <a:prstGeom prst="rect">
            <a:avLst/>
          </a:prstGeom>
        </p:spPr>
      </p:pic>
      <p:pic>
        <p:nvPicPr>
          <p:cNvPr id="63" name="Picture 62" descr="Logo, 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9178E1-3FE9-4633-BC63-954CE2DBA2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916" y="6131854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12379"/>
      </p:ext>
    </p:extLst>
  </p:cSld>
  <p:clrMapOvr>
    <a:masterClrMapping/>
  </p:clrMapOvr>
  <p:transition spd="slow" advClick="0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athroom, indoor, toilet, shower&#10;&#10;Description automatically generated">
            <a:extLst>
              <a:ext uri="{FF2B5EF4-FFF2-40B4-BE49-F238E27FC236}">
                <a16:creationId xmlns:a16="http://schemas.microsoft.com/office/drawing/2014/main" id="{E5F43542-1EBF-4F7E-A22F-6B6F59CB1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99" y="0"/>
            <a:ext cx="1233996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DA34829-1FEE-4FA9-8886-1FEE5E095BCC}"/>
              </a:ext>
            </a:extLst>
          </p:cNvPr>
          <p:cNvGrpSpPr/>
          <p:nvPr/>
        </p:nvGrpSpPr>
        <p:grpSpPr>
          <a:xfrm>
            <a:off x="191101" y="1131232"/>
            <a:ext cx="8251859" cy="5564176"/>
            <a:chOff x="191101" y="1192191"/>
            <a:chExt cx="11698030" cy="3829679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52A8167-5E14-493D-B644-0BEA162CD2B5}"/>
                </a:ext>
              </a:extLst>
            </p:cNvPr>
            <p:cNvSpPr/>
            <p:nvPr/>
          </p:nvSpPr>
          <p:spPr>
            <a:xfrm>
              <a:off x="191101" y="1406469"/>
              <a:ext cx="11598100" cy="3615401"/>
            </a:xfrm>
            <a:prstGeom prst="roundRect">
              <a:avLst>
                <a:gd name="adj" fmla="val 7953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378613A-FC93-4063-8A35-59072FDB2AED}"/>
                </a:ext>
              </a:extLst>
            </p:cNvPr>
            <p:cNvSpPr/>
            <p:nvPr/>
          </p:nvSpPr>
          <p:spPr>
            <a:xfrm>
              <a:off x="291031" y="1192191"/>
              <a:ext cx="11598100" cy="3725249"/>
            </a:xfrm>
            <a:prstGeom prst="roundRect">
              <a:avLst>
                <a:gd name="adj" fmla="val 7953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A8A00C-DFF1-49E0-9B26-D225FB728058}"/>
              </a:ext>
            </a:extLst>
          </p:cNvPr>
          <p:cNvGrpSpPr/>
          <p:nvPr/>
        </p:nvGrpSpPr>
        <p:grpSpPr>
          <a:xfrm>
            <a:off x="578139" y="1291846"/>
            <a:ext cx="5467104" cy="1397621"/>
            <a:chOff x="832569" y="436154"/>
            <a:chExt cx="5467104" cy="139762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EE60DA2-6C9F-4A59-9FBB-25F1DE7FE43E}"/>
                </a:ext>
              </a:extLst>
            </p:cNvPr>
            <p:cNvGrpSpPr/>
            <p:nvPr/>
          </p:nvGrpSpPr>
          <p:grpSpPr>
            <a:xfrm>
              <a:off x="940214" y="713219"/>
              <a:ext cx="5359459" cy="1120556"/>
              <a:chOff x="5471797" y="2612630"/>
              <a:chExt cx="5359459" cy="1120556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6C3CCB6C-870A-4366-BED4-90578E8874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1797" y="2612630"/>
                <a:ext cx="5359459" cy="651826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A76FDB-6E7E-4C93-9EF2-C43F09CF193C}"/>
                  </a:ext>
                </a:extLst>
              </p:cNvPr>
              <p:cNvSpPr txBox="1"/>
              <p:nvPr/>
            </p:nvSpPr>
            <p:spPr>
              <a:xfrm>
                <a:off x="6586466" y="3271521"/>
                <a:ext cx="32540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เครื่องชั่งน้ำหนักรถ</a:t>
                </a: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CC68719-137D-41DE-89A0-003C54AA20BC}"/>
                </a:ext>
              </a:extLst>
            </p:cNvPr>
            <p:cNvSpPr/>
            <p:nvPr/>
          </p:nvSpPr>
          <p:spPr>
            <a:xfrm>
              <a:off x="832569" y="436154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4D3EA1-8DB1-4826-A1B6-DDE75B144BD5}"/>
              </a:ext>
            </a:extLst>
          </p:cNvPr>
          <p:cNvGrpSpPr/>
          <p:nvPr/>
        </p:nvGrpSpPr>
        <p:grpSpPr>
          <a:xfrm>
            <a:off x="2434335" y="2798292"/>
            <a:ext cx="3647114" cy="1745447"/>
            <a:chOff x="709429" y="1875861"/>
            <a:chExt cx="3647114" cy="174544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DD69434-822D-46A9-928B-05F06FE69BC0}"/>
                </a:ext>
              </a:extLst>
            </p:cNvPr>
            <p:cNvGrpSpPr/>
            <p:nvPr/>
          </p:nvGrpSpPr>
          <p:grpSpPr>
            <a:xfrm>
              <a:off x="709429" y="1875861"/>
              <a:ext cx="3647114" cy="1745447"/>
              <a:chOff x="709429" y="1875861"/>
              <a:chExt cx="3647114" cy="1745447"/>
            </a:xfrm>
          </p:grpSpPr>
          <p:pic>
            <p:nvPicPr>
              <p:cNvPr id="29" name="Picture 28" descr="Icon&#10;&#10;Description automatically generated">
                <a:extLst>
                  <a:ext uri="{FF2B5EF4-FFF2-40B4-BE49-F238E27FC236}">
                    <a16:creationId xmlns:a16="http://schemas.microsoft.com/office/drawing/2014/main" id="{0023C390-F15E-468B-A54E-BFBB37F5C6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429" y="1875861"/>
                <a:ext cx="750281" cy="1745447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9ABC8A6-05D6-4391-9571-74014A86AB04}"/>
                  </a:ext>
                </a:extLst>
              </p:cNvPr>
              <p:cNvSpPr txBox="1"/>
              <p:nvPr/>
            </p:nvSpPr>
            <p:spPr>
              <a:xfrm>
                <a:off x="1102458" y="2476009"/>
                <a:ext cx="325408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เครื่องชั่งแบบแขวน</a:t>
                </a:r>
              </a:p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1,000 กิโลกรัม</a:t>
                </a:r>
              </a:p>
            </p:txBody>
          </p: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2BA230B-895E-4293-A557-6F5B4A7DC0FB}"/>
                </a:ext>
              </a:extLst>
            </p:cNvPr>
            <p:cNvSpPr/>
            <p:nvPr/>
          </p:nvSpPr>
          <p:spPr>
            <a:xfrm>
              <a:off x="1500339" y="1940765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A2FC7B4-9329-4BB2-A2F0-41E0471C8E79}"/>
              </a:ext>
            </a:extLst>
          </p:cNvPr>
          <p:cNvGrpSpPr/>
          <p:nvPr/>
        </p:nvGrpSpPr>
        <p:grpSpPr>
          <a:xfrm>
            <a:off x="2203585" y="4329153"/>
            <a:ext cx="3578525" cy="1901891"/>
            <a:chOff x="2328811" y="2429361"/>
            <a:chExt cx="3578525" cy="190189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2CF058B-3DC9-4CAB-833B-323899984778}"/>
                </a:ext>
              </a:extLst>
            </p:cNvPr>
            <p:cNvGrpSpPr/>
            <p:nvPr/>
          </p:nvGrpSpPr>
          <p:grpSpPr>
            <a:xfrm>
              <a:off x="2328811" y="2429361"/>
              <a:ext cx="3578525" cy="1901891"/>
              <a:chOff x="2844452" y="2748585"/>
              <a:chExt cx="3062885" cy="1627842"/>
            </a:xfrm>
          </p:grpSpPr>
          <p:pic>
            <p:nvPicPr>
              <p:cNvPr id="30" name="Picture 29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EE07B7D0-31AE-4042-9261-51C84067BF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6876" y="2748585"/>
                <a:ext cx="690461" cy="1627842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2EE599C-4C0E-49CE-AC2E-76AEA8F75B95}"/>
                  </a:ext>
                </a:extLst>
              </p:cNvPr>
              <p:cNvSpPr txBox="1"/>
              <p:nvPr/>
            </p:nvSpPr>
            <p:spPr>
              <a:xfrm>
                <a:off x="2844452" y="3513210"/>
                <a:ext cx="25867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เครื่องชั่งแบบแขวน</a:t>
                </a:r>
              </a:p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50 กิโลกรัม</a:t>
                </a:r>
              </a:p>
            </p:txBody>
          </p:sp>
        </p:grp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4B293FD-E44F-4211-B217-483988A902D7}"/>
                </a:ext>
              </a:extLst>
            </p:cNvPr>
            <p:cNvSpPr/>
            <p:nvPr/>
          </p:nvSpPr>
          <p:spPr>
            <a:xfrm>
              <a:off x="4435308" y="2822522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CB0433F-D000-4CD4-AA5C-4FAA82FFEB85}"/>
              </a:ext>
            </a:extLst>
          </p:cNvPr>
          <p:cNvGrpSpPr/>
          <p:nvPr/>
        </p:nvGrpSpPr>
        <p:grpSpPr>
          <a:xfrm>
            <a:off x="45283" y="2943844"/>
            <a:ext cx="2706138" cy="3414375"/>
            <a:chOff x="5787197" y="739488"/>
            <a:chExt cx="2706138" cy="341437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FFF4A72-CDD4-4DD6-B13D-D6765A82C469}"/>
                </a:ext>
              </a:extLst>
            </p:cNvPr>
            <p:cNvGrpSpPr/>
            <p:nvPr/>
          </p:nvGrpSpPr>
          <p:grpSpPr>
            <a:xfrm>
              <a:off x="5787197" y="1343305"/>
              <a:ext cx="2706138" cy="2810558"/>
              <a:chOff x="4147888" y="1954520"/>
              <a:chExt cx="2483882" cy="2579726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3E44FE36-89CF-4ABC-8DF1-93678F157127}"/>
                  </a:ext>
                </a:extLst>
              </p:cNvPr>
              <p:cNvGrpSpPr/>
              <p:nvPr/>
            </p:nvGrpSpPr>
            <p:grpSpPr>
              <a:xfrm>
                <a:off x="4678664" y="1954520"/>
                <a:ext cx="1600555" cy="1690153"/>
                <a:chOff x="3157180" y="1298311"/>
                <a:chExt cx="4791871" cy="5060119"/>
              </a:xfrm>
            </p:grpSpPr>
            <p:pic>
              <p:nvPicPr>
                <p:cNvPr id="41" name="ตราชั่ง">
                  <a:extLst>
                    <a:ext uri="{FF2B5EF4-FFF2-40B4-BE49-F238E27FC236}">
                      <a16:creationId xmlns:a16="http://schemas.microsoft.com/office/drawing/2014/main" id="{69FFFE37-386C-49E5-AB53-2C69F02315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57180" y="1298311"/>
                  <a:ext cx="4791871" cy="5060119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3CC13EB3-3A3F-46D1-8AFA-0A3B6A8F07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7841" y="2449228"/>
                  <a:ext cx="3276000" cy="3290626"/>
                </a:xfrm>
                <a:prstGeom prst="rect">
                  <a:avLst/>
                </a:prstGeom>
              </p:spPr>
            </p:pic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715E378-3194-4EFB-B363-2007C4D6D6B2}"/>
                  </a:ext>
                </a:extLst>
              </p:cNvPr>
              <p:cNvSpPr txBox="1"/>
              <p:nvPr/>
            </p:nvSpPr>
            <p:spPr>
              <a:xfrm>
                <a:off x="4147888" y="3703249"/>
                <a:ext cx="248388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เครื่องชั่งสปริง</a:t>
                </a:r>
              </a:p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3 กิโลกรัม</a:t>
                </a:r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3966D1A-FE3B-47AD-B760-9071CD80FFC0}"/>
                </a:ext>
              </a:extLst>
            </p:cNvPr>
            <p:cNvSpPr/>
            <p:nvPr/>
          </p:nvSpPr>
          <p:spPr>
            <a:xfrm>
              <a:off x="6942339" y="739488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A63ECD2-FB82-474E-9836-A57B3075A526}"/>
              </a:ext>
            </a:extLst>
          </p:cNvPr>
          <p:cNvGrpSpPr/>
          <p:nvPr/>
        </p:nvGrpSpPr>
        <p:grpSpPr>
          <a:xfrm>
            <a:off x="5643973" y="1866791"/>
            <a:ext cx="2707505" cy="4077005"/>
            <a:chOff x="8960918" y="900669"/>
            <a:chExt cx="2707505" cy="407700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4D215A-F60C-4CC1-9C32-44B514304284}"/>
                </a:ext>
              </a:extLst>
            </p:cNvPr>
            <p:cNvGrpSpPr/>
            <p:nvPr/>
          </p:nvGrpSpPr>
          <p:grpSpPr>
            <a:xfrm>
              <a:off x="8960918" y="900669"/>
              <a:ext cx="2707505" cy="4077005"/>
              <a:chOff x="4046402" y="2575657"/>
              <a:chExt cx="3097554" cy="4664346"/>
            </a:xfrm>
          </p:grpSpPr>
          <p:pic>
            <p:nvPicPr>
              <p:cNvPr id="26" name="Picture 25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8C2B6A33-20F2-4A8F-836C-CAD8B1A98C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3615" y="2575657"/>
                <a:ext cx="2625762" cy="3624388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7E2E024-9C9F-4457-B928-45D4FE6E7504}"/>
                  </a:ext>
                </a:extLst>
              </p:cNvPr>
              <p:cNvSpPr txBox="1"/>
              <p:nvPr/>
            </p:nvSpPr>
            <p:spPr>
              <a:xfrm>
                <a:off x="4046402" y="6409006"/>
                <a:ext cx="309755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เครื่องชั่งสปริง</a:t>
                </a:r>
              </a:p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300 กิโลกรัม</a:t>
                </a: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3DE0252-E0AB-41AD-A6DC-A965B6D7AB37}"/>
                </a:ext>
              </a:extLst>
            </p:cNvPr>
            <p:cNvSpPr/>
            <p:nvPr/>
          </p:nvSpPr>
          <p:spPr>
            <a:xfrm>
              <a:off x="10137117" y="1802904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EDF030-7FAC-4765-8A09-CB34DB74A470}"/>
              </a:ext>
            </a:extLst>
          </p:cNvPr>
          <p:cNvGrpSpPr/>
          <p:nvPr/>
        </p:nvGrpSpPr>
        <p:grpSpPr>
          <a:xfrm>
            <a:off x="1107197" y="172650"/>
            <a:ext cx="6576629" cy="828000"/>
            <a:chOff x="2801767" y="162592"/>
            <a:chExt cx="6576629" cy="828000"/>
          </a:xfrm>
        </p:grpSpPr>
        <p:pic>
          <p:nvPicPr>
            <p:cNvPr id="18" name="Picture 17" descr="Shape, rectangle&#10;&#10;Description automatically generated">
              <a:extLst>
                <a:ext uri="{FF2B5EF4-FFF2-40B4-BE49-F238E27FC236}">
                  <a16:creationId xmlns:a16="http://schemas.microsoft.com/office/drawing/2014/main" id="{4F308AB4-46E5-4002-9812-E77722623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3210" y="162592"/>
              <a:ext cx="5151120" cy="8280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638DEB0-7872-4430-9891-05397C0E7621}"/>
                </a:ext>
              </a:extLst>
            </p:cNvPr>
            <p:cNvSpPr txBox="1"/>
            <p:nvPr/>
          </p:nvSpPr>
          <p:spPr>
            <a:xfrm>
              <a:off x="2801767" y="302205"/>
              <a:ext cx="65766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คลิก</a:t>
              </a:r>
              <a:r>
                <a:rPr lang="th-TH" sz="32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เลือกเครื่องชั่งที่เหมาะสม</a:t>
              </a:r>
            </a:p>
          </p:txBody>
        </p:sp>
      </p:grpSp>
      <p:sp>
        <p:nvSpPr>
          <p:cNvPr id="45" name="A">
            <a:extLst>
              <a:ext uri="{FF2B5EF4-FFF2-40B4-BE49-F238E27FC236}">
                <a16:creationId xmlns:a16="http://schemas.microsoft.com/office/drawing/2014/main" id="{BC7E3156-ADF4-4BCE-849F-45EADC820E35}"/>
              </a:ext>
            </a:extLst>
          </p:cNvPr>
          <p:cNvSpPr/>
          <p:nvPr/>
        </p:nvSpPr>
        <p:spPr>
          <a:xfrm>
            <a:off x="8796199" y="4402217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A</a:t>
            </a:r>
          </a:p>
        </p:txBody>
      </p:sp>
      <p:sp>
        <p:nvSpPr>
          <p:cNvPr id="46" name="B">
            <a:extLst>
              <a:ext uri="{FF2B5EF4-FFF2-40B4-BE49-F238E27FC236}">
                <a16:creationId xmlns:a16="http://schemas.microsoft.com/office/drawing/2014/main" id="{905793AD-4AD9-4060-A914-6CEFD88BD35F}"/>
              </a:ext>
            </a:extLst>
          </p:cNvPr>
          <p:cNvSpPr/>
          <p:nvPr/>
        </p:nvSpPr>
        <p:spPr>
          <a:xfrm>
            <a:off x="9811746" y="4402217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B</a:t>
            </a:r>
          </a:p>
        </p:txBody>
      </p:sp>
      <p:sp>
        <p:nvSpPr>
          <p:cNvPr id="47" name="C">
            <a:extLst>
              <a:ext uri="{FF2B5EF4-FFF2-40B4-BE49-F238E27FC236}">
                <a16:creationId xmlns:a16="http://schemas.microsoft.com/office/drawing/2014/main" id="{1A44CD3C-7A82-4591-B6E8-4F598303C0CC}"/>
              </a:ext>
            </a:extLst>
          </p:cNvPr>
          <p:cNvSpPr/>
          <p:nvPr/>
        </p:nvSpPr>
        <p:spPr>
          <a:xfrm>
            <a:off x="10827293" y="4402217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C</a:t>
            </a:r>
          </a:p>
        </p:txBody>
      </p:sp>
      <p:sp>
        <p:nvSpPr>
          <p:cNvPr id="51" name="D">
            <a:extLst>
              <a:ext uri="{FF2B5EF4-FFF2-40B4-BE49-F238E27FC236}">
                <a16:creationId xmlns:a16="http://schemas.microsoft.com/office/drawing/2014/main" id="{216A4AE9-B6FB-401A-919A-B2DADB3EBCEF}"/>
              </a:ext>
            </a:extLst>
          </p:cNvPr>
          <p:cNvSpPr/>
          <p:nvPr/>
        </p:nvSpPr>
        <p:spPr>
          <a:xfrm>
            <a:off x="9322881" y="5404235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D</a:t>
            </a:r>
          </a:p>
        </p:txBody>
      </p:sp>
      <p:sp>
        <p:nvSpPr>
          <p:cNvPr id="53" name="E">
            <a:extLst>
              <a:ext uri="{FF2B5EF4-FFF2-40B4-BE49-F238E27FC236}">
                <a16:creationId xmlns:a16="http://schemas.microsoft.com/office/drawing/2014/main" id="{C1C83CBD-A801-4E58-B674-8EF3A131BCE6}"/>
              </a:ext>
            </a:extLst>
          </p:cNvPr>
          <p:cNvSpPr/>
          <p:nvPr/>
        </p:nvSpPr>
        <p:spPr>
          <a:xfrm>
            <a:off x="10355954" y="5404235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E</a:t>
            </a:r>
          </a:p>
        </p:txBody>
      </p:sp>
      <p:sp>
        <p:nvSpPr>
          <p:cNvPr id="54" name="ข้อ">
            <a:extLst>
              <a:ext uri="{FF2B5EF4-FFF2-40B4-BE49-F238E27FC236}">
                <a16:creationId xmlns:a16="http://schemas.microsoft.com/office/drawing/2014/main" id="{271631F4-B6EA-410D-AC1F-7DBC38F68B65}"/>
              </a:ext>
            </a:extLst>
          </p:cNvPr>
          <p:cNvSpPr/>
          <p:nvPr/>
        </p:nvSpPr>
        <p:spPr>
          <a:xfrm>
            <a:off x="8420004" y="345941"/>
            <a:ext cx="720000" cy="72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endParaRPr lang="en-US" sz="4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3C54FFC-16DF-4691-9AD9-26916767C40B}"/>
              </a:ext>
            </a:extLst>
          </p:cNvPr>
          <p:cNvGrpSpPr/>
          <p:nvPr/>
        </p:nvGrpSpPr>
        <p:grpSpPr>
          <a:xfrm>
            <a:off x="9318205" y="256405"/>
            <a:ext cx="2284127" cy="1125284"/>
            <a:chOff x="9695056" y="844680"/>
            <a:chExt cx="2284127" cy="1125284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C34052AB-370C-4905-A3FD-87B7DDCC78D7}"/>
                </a:ext>
              </a:extLst>
            </p:cNvPr>
            <p:cNvSpPr/>
            <p:nvPr/>
          </p:nvSpPr>
          <p:spPr>
            <a:xfrm>
              <a:off x="9695056" y="844680"/>
              <a:ext cx="2284127" cy="1125284"/>
            </a:xfrm>
            <a:prstGeom prst="roundRect">
              <a:avLst>
                <a:gd name="adj" fmla="val 21579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116BC97-B49A-4761-8183-C00E85C53A65}"/>
                </a:ext>
              </a:extLst>
            </p:cNvPr>
            <p:cNvSpPr txBox="1"/>
            <p:nvPr/>
          </p:nvSpPr>
          <p:spPr>
            <a:xfrm>
              <a:off x="9751400" y="880130"/>
              <a:ext cx="222778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เหล็กเส้น</a:t>
              </a:r>
            </a:p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3 เส้น</a:t>
              </a:r>
              <a:endParaRPr lang="th-TH" sz="32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57" name="ถูก1">
            <a:extLst>
              <a:ext uri="{FF2B5EF4-FFF2-40B4-BE49-F238E27FC236}">
                <a16:creationId xmlns:a16="http://schemas.microsoft.com/office/drawing/2014/main" id="{CEEDEC0B-F957-4B13-974C-53127BA40BD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843" y="4473973"/>
            <a:ext cx="756000" cy="756000"/>
          </a:xfrm>
          <a:prstGeom prst="rect">
            <a:avLst/>
          </a:prstGeom>
        </p:spPr>
      </p:pic>
      <p:pic>
        <p:nvPicPr>
          <p:cNvPr id="58" name="ผิด2">
            <a:extLst>
              <a:ext uri="{FF2B5EF4-FFF2-40B4-BE49-F238E27FC236}">
                <a16:creationId xmlns:a16="http://schemas.microsoft.com/office/drawing/2014/main" id="{809464C6-C8F5-4BE1-95C1-929FC9281B0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610" y="4461392"/>
            <a:ext cx="756000" cy="756000"/>
          </a:xfrm>
          <a:prstGeom prst="rect">
            <a:avLst/>
          </a:prstGeom>
        </p:spPr>
      </p:pic>
      <p:pic>
        <p:nvPicPr>
          <p:cNvPr id="59" name="ผิด2">
            <a:extLst>
              <a:ext uri="{FF2B5EF4-FFF2-40B4-BE49-F238E27FC236}">
                <a16:creationId xmlns:a16="http://schemas.microsoft.com/office/drawing/2014/main" id="{818A81C3-E0A8-4DCD-94CC-B4804046BEE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019" y="4472470"/>
            <a:ext cx="756000" cy="756000"/>
          </a:xfrm>
          <a:prstGeom prst="rect">
            <a:avLst/>
          </a:prstGeom>
        </p:spPr>
      </p:pic>
      <p:pic>
        <p:nvPicPr>
          <p:cNvPr id="62" name="ผิด2">
            <a:extLst>
              <a:ext uri="{FF2B5EF4-FFF2-40B4-BE49-F238E27FC236}">
                <a16:creationId xmlns:a16="http://schemas.microsoft.com/office/drawing/2014/main" id="{87798955-C126-4974-9B95-D876C890571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954" y="5469575"/>
            <a:ext cx="756000" cy="756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C9A6219-BD15-4604-8258-ECEC4D4E2B13}"/>
              </a:ext>
            </a:extLst>
          </p:cNvPr>
          <p:cNvGrpSpPr/>
          <p:nvPr/>
        </p:nvGrpSpPr>
        <p:grpSpPr>
          <a:xfrm>
            <a:off x="8322455" y="2294213"/>
            <a:ext cx="3970821" cy="1194294"/>
            <a:chOff x="8161004" y="2391494"/>
            <a:chExt cx="4198987" cy="12629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7AC6A68-F8FB-430B-BAD2-A8FF3A1F8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0963">
              <a:off x="8495918" y="2391494"/>
              <a:ext cx="3864073" cy="755062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9A0E334D-9209-4A79-B3C4-B2D6F1C25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0963">
              <a:off x="8314168" y="2620898"/>
              <a:ext cx="3864073" cy="755062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B96F83F-3C3B-408C-8AED-5FCA76202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0963">
              <a:off x="8161004" y="2899351"/>
              <a:ext cx="3864073" cy="755062"/>
            </a:xfrm>
            <a:prstGeom prst="rect">
              <a:avLst/>
            </a:prstGeom>
          </p:spPr>
        </p:pic>
      </p:grpSp>
      <p:pic>
        <p:nvPicPr>
          <p:cNvPr id="65" name="Picture 64" descr="Logo, 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B4D5B8-0863-460B-A73F-64D22827EC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916" y="6131854"/>
            <a:ext cx="540000" cy="540000"/>
          </a:xfrm>
          <a:prstGeom prst="rect">
            <a:avLst/>
          </a:prstGeom>
        </p:spPr>
      </p:pic>
      <p:pic>
        <p:nvPicPr>
          <p:cNvPr id="60" name="ถูก1">
            <a:extLst>
              <a:ext uri="{FF2B5EF4-FFF2-40B4-BE49-F238E27FC236}">
                <a16:creationId xmlns:a16="http://schemas.microsoft.com/office/drawing/2014/main" id="{C729588E-325B-4576-9342-491ED90C275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881" y="5476235"/>
            <a:ext cx="756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26797"/>
      </p:ext>
    </p:extLst>
  </p:cSld>
  <p:clrMapOvr>
    <a:masterClrMapping/>
  </p:clrMapOvr>
  <p:transition spd="slow" advClick="0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athroom, indoor, toilet, shower&#10;&#10;Description automatically generated">
            <a:extLst>
              <a:ext uri="{FF2B5EF4-FFF2-40B4-BE49-F238E27FC236}">
                <a16:creationId xmlns:a16="http://schemas.microsoft.com/office/drawing/2014/main" id="{E5F43542-1EBF-4F7E-A22F-6B6F59CB1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99" y="0"/>
            <a:ext cx="12271899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DA34829-1FEE-4FA9-8886-1FEE5E095BCC}"/>
              </a:ext>
            </a:extLst>
          </p:cNvPr>
          <p:cNvGrpSpPr/>
          <p:nvPr/>
        </p:nvGrpSpPr>
        <p:grpSpPr>
          <a:xfrm>
            <a:off x="191101" y="1131232"/>
            <a:ext cx="8251859" cy="5564176"/>
            <a:chOff x="191101" y="1192191"/>
            <a:chExt cx="11698030" cy="3829679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52A8167-5E14-493D-B644-0BEA162CD2B5}"/>
                </a:ext>
              </a:extLst>
            </p:cNvPr>
            <p:cNvSpPr/>
            <p:nvPr/>
          </p:nvSpPr>
          <p:spPr>
            <a:xfrm>
              <a:off x="191101" y="1406469"/>
              <a:ext cx="11598100" cy="3615401"/>
            </a:xfrm>
            <a:prstGeom prst="roundRect">
              <a:avLst>
                <a:gd name="adj" fmla="val 7953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378613A-FC93-4063-8A35-59072FDB2AED}"/>
                </a:ext>
              </a:extLst>
            </p:cNvPr>
            <p:cNvSpPr/>
            <p:nvPr/>
          </p:nvSpPr>
          <p:spPr>
            <a:xfrm>
              <a:off x="291031" y="1192191"/>
              <a:ext cx="11598100" cy="3725249"/>
            </a:xfrm>
            <a:prstGeom prst="roundRect">
              <a:avLst>
                <a:gd name="adj" fmla="val 7953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A8A00C-DFF1-49E0-9B26-D225FB728058}"/>
              </a:ext>
            </a:extLst>
          </p:cNvPr>
          <p:cNvGrpSpPr/>
          <p:nvPr/>
        </p:nvGrpSpPr>
        <p:grpSpPr>
          <a:xfrm>
            <a:off x="578139" y="1291846"/>
            <a:ext cx="5467104" cy="1397621"/>
            <a:chOff x="832569" y="436154"/>
            <a:chExt cx="5467104" cy="139762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EE60DA2-6C9F-4A59-9FBB-25F1DE7FE43E}"/>
                </a:ext>
              </a:extLst>
            </p:cNvPr>
            <p:cNvGrpSpPr/>
            <p:nvPr/>
          </p:nvGrpSpPr>
          <p:grpSpPr>
            <a:xfrm>
              <a:off x="940214" y="713219"/>
              <a:ext cx="5359459" cy="1120556"/>
              <a:chOff x="5471797" y="2612630"/>
              <a:chExt cx="5359459" cy="1120556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6C3CCB6C-870A-4366-BED4-90578E8874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1797" y="2612630"/>
                <a:ext cx="5359459" cy="651826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A76FDB-6E7E-4C93-9EF2-C43F09CF193C}"/>
                  </a:ext>
                </a:extLst>
              </p:cNvPr>
              <p:cNvSpPr txBox="1"/>
              <p:nvPr/>
            </p:nvSpPr>
            <p:spPr>
              <a:xfrm>
                <a:off x="6586466" y="3271521"/>
                <a:ext cx="32540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เครื่องชั่งน้ำหนักรถ</a:t>
                </a: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CC68719-137D-41DE-89A0-003C54AA20BC}"/>
                </a:ext>
              </a:extLst>
            </p:cNvPr>
            <p:cNvSpPr/>
            <p:nvPr/>
          </p:nvSpPr>
          <p:spPr>
            <a:xfrm>
              <a:off x="832569" y="436154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4D3EA1-8DB1-4826-A1B6-DDE75B144BD5}"/>
              </a:ext>
            </a:extLst>
          </p:cNvPr>
          <p:cNvGrpSpPr/>
          <p:nvPr/>
        </p:nvGrpSpPr>
        <p:grpSpPr>
          <a:xfrm>
            <a:off x="2434335" y="2798292"/>
            <a:ext cx="3647114" cy="1745447"/>
            <a:chOff x="709429" y="1875861"/>
            <a:chExt cx="3647114" cy="174544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DD69434-822D-46A9-928B-05F06FE69BC0}"/>
                </a:ext>
              </a:extLst>
            </p:cNvPr>
            <p:cNvGrpSpPr/>
            <p:nvPr/>
          </p:nvGrpSpPr>
          <p:grpSpPr>
            <a:xfrm>
              <a:off x="709429" y="1875861"/>
              <a:ext cx="3647114" cy="1745447"/>
              <a:chOff x="709429" y="1875861"/>
              <a:chExt cx="3647114" cy="1745447"/>
            </a:xfrm>
          </p:grpSpPr>
          <p:pic>
            <p:nvPicPr>
              <p:cNvPr id="29" name="Picture 28" descr="Icon&#10;&#10;Description automatically generated">
                <a:extLst>
                  <a:ext uri="{FF2B5EF4-FFF2-40B4-BE49-F238E27FC236}">
                    <a16:creationId xmlns:a16="http://schemas.microsoft.com/office/drawing/2014/main" id="{0023C390-F15E-468B-A54E-BFBB37F5C6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429" y="1875861"/>
                <a:ext cx="750281" cy="1745447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9ABC8A6-05D6-4391-9571-74014A86AB04}"/>
                  </a:ext>
                </a:extLst>
              </p:cNvPr>
              <p:cNvSpPr txBox="1"/>
              <p:nvPr/>
            </p:nvSpPr>
            <p:spPr>
              <a:xfrm>
                <a:off x="1102458" y="2476009"/>
                <a:ext cx="325408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เครื่องชั่งแบบแขวน</a:t>
                </a:r>
              </a:p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1,000 กิโลกรัม</a:t>
                </a:r>
              </a:p>
            </p:txBody>
          </p: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2BA230B-895E-4293-A557-6F5B4A7DC0FB}"/>
                </a:ext>
              </a:extLst>
            </p:cNvPr>
            <p:cNvSpPr/>
            <p:nvPr/>
          </p:nvSpPr>
          <p:spPr>
            <a:xfrm>
              <a:off x="1500339" y="1940765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A2FC7B4-9329-4BB2-A2F0-41E0471C8E79}"/>
              </a:ext>
            </a:extLst>
          </p:cNvPr>
          <p:cNvGrpSpPr/>
          <p:nvPr/>
        </p:nvGrpSpPr>
        <p:grpSpPr>
          <a:xfrm>
            <a:off x="2203585" y="4329153"/>
            <a:ext cx="3578525" cy="1901891"/>
            <a:chOff x="2328811" y="2429361"/>
            <a:chExt cx="3578525" cy="190189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2CF058B-3DC9-4CAB-833B-323899984778}"/>
                </a:ext>
              </a:extLst>
            </p:cNvPr>
            <p:cNvGrpSpPr/>
            <p:nvPr/>
          </p:nvGrpSpPr>
          <p:grpSpPr>
            <a:xfrm>
              <a:off x="2328811" y="2429361"/>
              <a:ext cx="3578525" cy="1901891"/>
              <a:chOff x="2844452" y="2748585"/>
              <a:chExt cx="3062885" cy="1627842"/>
            </a:xfrm>
          </p:grpSpPr>
          <p:pic>
            <p:nvPicPr>
              <p:cNvPr id="30" name="Picture 29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EE07B7D0-31AE-4042-9261-51C84067BF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6876" y="2748585"/>
                <a:ext cx="690461" cy="1627842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2EE599C-4C0E-49CE-AC2E-76AEA8F75B95}"/>
                  </a:ext>
                </a:extLst>
              </p:cNvPr>
              <p:cNvSpPr txBox="1"/>
              <p:nvPr/>
            </p:nvSpPr>
            <p:spPr>
              <a:xfrm>
                <a:off x="2844452" y="3513210"/>
                <a:ext cx="25867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เครื่องชั่งแบบแขวน</a:t>
                </a:r>
              </a:p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50 กิโลกรัม</a:t>
                </a:r>
              </a:p>
            </p:txBody>
          </p:sp>
        </p:grp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4B293FD-E44F-4211-B217-483988A902D7}"/>
                </a:ext>
              </a:extLst>
            </p:cNvPr>
            <p:cNvSpPr/>
            <p:nvPr/>
          </p:nvSpPr>
          <p:spPr>
            <a:xfrm>
              <a:off x="4435308" y="2822522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CB0433F-D000-4CD4-AA5C-4FAA82FFEB85}"/>
              </a:ext>
            </a:extLst>
          </p:cNvPr>
          <p:cNvGrpSpPr/>
          <p:nvPr/>
        </p:nvGrpSpPr>
        <p:grpSpPr>
          <a:xfrm>
            <a:off x="45283" y="2943844"/>
            <a:ext cx="2706138" cy="3414375"/>
            <a:chOff x="5787197" y="739488"/>
            <a:chExt cx="2706138" cy="341437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FFF4A72-CDD4-4DD6-B13D-D6765A82C469}"/>
                </a:ext>
              </a:extLst>
            </p:cNvPr>
            <p:cNvGrpSpPr/>
            <p:nvPr/>
          </p:nvGrpSpPr>
          <p:grpSpPr>
            <a:xfrm>
              <a:off x="5787197" y="1343305"/>
              <a:ext cx="2706138" cy="2810558"/>
              <a:chOff x="4147888" y="1954520"/>
              <a:chExt cx="2483882" cy="2579726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3E44FE36-89CF-4ABC-8DF1-93678F157127}"/>
                  </a:ext>
                </a:extLst>
              </p:cNvPr>
              <p:cNvGrpSpPr/>
              <p:nvPr/>
            </p:nvGrpSpPr>
            <p:grpSpPr>
              <a:xfrm>
                <a:off x="4678664" y="1954520"/>
                <a:ext cx="1600555" cy="1690153"/>
                <a:chOff x="3157180" y="1298311"/>
                <a:chExt cx="4791871" cy="5060119"/>
              </a:xfrm>
            </p:grpSpPr>
            <p:pic>
              <p:nvPicPr>
                <p:cNvPr id="41" name="ตราชั่ง">
                  <a:extLst>
                    <a:ext uri="{FF2B5EF4-FFF2-40B4-BE49-F238E27FC236}">
                      <a16:creationId xmlns:a16="http://schemas.microsoft.com/office/drawing/2014/main" id="{69FFFE37-386C-49E5-AB53-2C69F02315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57180" y="1298311"/>
                  <a:ext cx="4791871" cy="5060119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3CC13EB3-3A3F-46D1-8AFA-0A3B6A8F07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7841" y="2449228"/>
                  <a:ext cx="3276000" cy="3290626"/>
                </a:xfrm>
                <a:prstGeom prst="rect">
                  <a:avLst/>
                </a:prstGeom>
              </p:spPr>
            </p:pic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715E378-3194-4EFB-B363-2007C4D6D6B2}"/>
                  </a:ext>
                </a:extLst>
              </p:cNvPr>
              <p:cNvSpPr txBox="1"/>
              <p:nvPr/>
            </p:nvSpPr>
            <p:spPr>
              <a:xfrm>
                <a:off x="4147888" y="3703249"/>
                <a:ext cx="248388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เครื่องชั่งสปริง</a:t>
                </a:r>
              </a:p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3 กิโลกรัม</a:t>
                </a:r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3966D1A-FE3B-47AD-B760-9071CD80FFC0}"/>
                </a:ext>
              </a:extLst>
            </p:cNvPr>
            <p:cNvSpPr/>
            <p:nvPr/>
          </p:nvSpPr>
          <p:spPr>
            <a:xfrm>
              <a:off x="6942339" y="739488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A63ECD2-FB82-474E-9836-A57B3075A526}"/>
              </a:ext>
            </a:extLst>
          </p:cNvPr>
          <p:cNvGrpSpPr/>
          <p:nvPr/>
        </p:nvGrpSpPr>
        <p:grpSpPr>
          <a:xfrm>
            <a:off x="5643973" y="1866791"/>
            <a:ext cx="2707505" cy="4077005"/>
            <a:chOff x="8960918" y="900669"/>
            <a:chExt cx="2707505" cy="407700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4D215A-F60C-4CC1-9C32-44B514304284}"/>
                </a:ext>
              </a:extLst>
            </p:cNvPr>
            <p:cNvGrpSpPr/>
            <p:nvPr/>
          </p:nvGrpSpPr>
          <p:grpSpPr>
            <a:xfrm>
              <a:off x="8960918" y="900669"/>
              <a:ext cx="2707505" cy="4077005"/>
              <a:chOff x="4046402" y="2575657"/>
              <a:chExt cx="3097554" cy="4664346"/>
            </a:xfrm>
          </p:grpSpPr>
          <p:pic>
            <p:nvPicPr>
              <p:cNvPr id="26" name="Picture 25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8C2B6A33-20F2-4A8F-836C-CAD8B1A98C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3615" y="2575657"/>
                <a:ext cx="2625762" cy="3624388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7E2E024-9C9F-4457-B928-45D4FE6E7504}"/>
                  </a:ext>
                </a:extLst>
              </p:cNvPr>
              <p:cNvSpPr txBox="1"/>
              <p:nvPr/>
            </p:nvSpPr>
            <p:spPr>
              <a:xfrm>
                <a:off x="4046402" y="6409006"/>
                <a:ext cx="309755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เครื่องชั่งสปริง</a:t>
                </a:r>
              </a:p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300 กิโลกรัม</a:t>
                </a: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3DE0252-E0AB-41AD-A6DC-A965B6D7AB37}"/>
                </a:ext>
              </a:extLst>
            </p:cNvPr>
            <p:cNvSpPr/>
            <p:nvPr/>
          </p:nvSpPr>
          <p:spPr>
            <a:xfrm>
              <a:off x="10137117" y="1802904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EDF030-7FAC-4765-8A09-CB34DB74A470}"/>
              </a:ext>
            </a:extLst>
          </p:cNvPr>
          <p:cNvGrpSpPr/>
          <p:nvPr/>
        </p:nvGrpSpPr>
        <p:grpSpPr>
          <a:xfrm>
            <a:off x="1107197" y="172650"/>
            <a:ext cx="6576629" cy="828000"/>
            <a:chOff x="2801767" y="162592"/>
            <a:chExt cx="6576629" cy="828000"/>
          </a:xfrm>
        </p:grpSpPr>
        <p:pic>
          <p:nvPicPr>
            <p:cNvPr id="18" name="Picture 17" descr="Shape, rectangle&#10;&#10;Description automatically generated">
              <a:extLst>
                <a:ext uri="{FF2B5EF4-FFF2-40B4-BE49-F238E27FC236}">
                  <a16:creationId xmlns:a16="http://schemas.microsoft.com/office/drawing/2014/main" id="{4F308AB4-46E5-4002-9812-E77722623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3210" y="162592"/>
              <a:ext cx="5151120" cy="8280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638DEB0-7872-4430-9891-05397C0E7621}"/>
                </a:ext>
              </a:extLst>
            </p:cNvPr>
            <p:cNvSpPr txBox="1"/>
            <p:nvPr/>
          </p:nvSpPr>
          <p:spPr>
            <a:xfrm>
              <a:off x="2801767" y="302205"/>
              <a:ext cx="65766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คลิก</a:t>
              </a:r>
              <a:r>
                <a:rPr lang="th-TH" sz="32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เลือกเครื่องชั่งที่เหมาะสม</a:t>
              </a:r>
            </a:p>
          </p:txBody>
        </p:sp>
      </p:grpSp>
      <p:sp>
        <p:nvSpPr>
          <p:cNvPr id="45" name="A">
            <a:extLst>
              <a:ext uri="{FF2B5EF4-FFF2-40B4-BE49-F238E27FC236}">
                <a16:creationId xmlns:a16="http://schemas.microsoft.com/office/drawing/2014/main" id="{BC7E3156-ADF4-4BCE-849F-45EADC820E35}"/>
              </a:ext>
            </a:extLst>
          </p:cNvPr>
          <p:cNvSpPr/>
          <p:nvPr/>
        </p:nvSpPr>
        <p:spPr>
          <a:xfrm>
            <a:off x="8796199" y="4402217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A</a:t>
            </a:r>
          </a:p>
        </p:txBody>
      </p:sp>
      <p:sp>
        <p:nvSpPr>
          <p:cNvPr id="46" name="B">
            <a:extLst>
              <a:ext uri="{FF2B5EF4-FFF2-40B4-BE49-F238E27FC236}">
                <a16:creationId xmlns:a16="http://schemas.microsoft.com/office/drawing/2014/main" id="{905793AD-4AD9-4060-A914-6CEFD88BD35F}"/>
              </a:ext>
            </a:extLst>
          </p:cNvPr>
          <p:cNvSpPr/>
          <p:nvPr/>
        </p:nvSpPr>
        <p:spPr>
          <a:xfrm>
            <a:off x="9811746" y="4402217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B</a:t>
            </a:r>
          </a:p>
        </p:txBody>
      </p:sp>
      <p:sp>
        <p:nvSpPr>
          <p:cNvPr id="47" name="C">
            <a:extLst>
              <a:ext uri="{FF2B5EF4-FFF2-40B4-BE49-F238E27FC236}">
                <a16:creationId xmlns:a16="http://schemas.microsoft.com/office/drawing/2014/main" id="{1A44CD3C-7A82-4591-B6E8-4F598303C0CC}"/>
              </a:ext>
            </a:extLst>
          </p:cNvPr>
          <p:cNvSpPr/>
          <p:nvPr/>
        </p:nvSpPr>
        <p:spPr>
          <a:xfrm>
            <a:off x="10827293" y="4402217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C</a:t>
            </a:r>
          </a:p>
        </p:txBody>
      </p:sp>
      <p:sp>
        <p:nvSpPr>
          <p:cNvPr id="51" name="D">
            <a:extLst>
              <a:ext uri="{FF2B5EF4-FFF2-40B4-BE49-F238E27FC236}">
                <a16:creationId xmlns:a16="http://schemas.microsoft.com/office/drawing/2014/main" id="{216A4AE9-B6FB-401A-919A-B2DADB3EBCEF}"/>
              </a:ext>
            </a:extLst>
          </p:cNvPr>
          <p:cNvSpPr/>
          <p:nvPr/>
        </p:nvSpPr>
        <p:spPr>
          <a:xfrm>
            <a:off x="9322881" y="5404235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D</a:t>
            </a:r>
          </a:p>
        </p:txBody>
      </p:sp>
      <p:sp>
        <p:nvSpPr>
          <p:cNvPr id="53" name="E">
            <a:extLst>
              <a:ext uri="{FF2B5EF4-FFF2-40B4-BE49-F238E27FC236}">
                <a16:creationId xmlns:a16="http://schemas.microsoft.com/office/drawing/2014/main" id="{C1C83CBD-A801-4E58-B674-8EF3A131BCE6}"/>
              </a:ext>
            </a:extLst>
          </p:cNvPr>
          <p:cNvSpPr/>
          <p:nvPr/>
        </p:nvSpPr>
        <p:spPr>
          <a:xfrm>
            <a:off x="10355954" y="5404235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E</a:t>
            </a:r>
          </a:p>
        </p:txBody>
      </p:sp>
      <p:sp>
        <p:nvSpPr>
          <p:cNvPr id="54" name="ข้อ">
            <a:extLst>
              <a:ext uri="{FF2B5EF4-FFF2-40B4-BE49-F238E27FC236}">
                <a16:creationId xmlns:a16="http://schemas.microsoft.com/office/drawing/2014/main" id="{271631F4-B6EA-410D-AC1F-7DBC38F68B65}"/>
              </a:ext>
            </a:extLst>
          </p:cNvPr>
          <p:cNvSpPr/>
          <p:nvPr/>
        </p:nvSpPr>
        <p:spPr>
          <a:xfrm>
            <a:off x="8420004" y="345941"/>
            <a:ext cx="720000" cy="72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  <a:endParaRPr lang="en-US" sz="4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3C54FFC-16DF-4691-9AD9-26916767C40B}"/>
              </a:ext>
            </a:extLst>
          </p:cNvPr>
          <p:cNvGrpSpPr/>
          <p:nvPr/>
        </p:nvGrpSpPr>
        <p:grpSpPr>
          <a:xfrm>
            <a:off x="9318205" y="256405"/>
            <a:ext cx="2284127" cy="1125284"/>
            <a:chOff x="9695056" y="844680"/>
            <a:chExt cx="2284127" cy="1125284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C34052AB-370C-4905-A3FD-87B7DDCC78D7}"/>
                </a:ext>
              </a:extLst>
            </p:cNvPr>
            <p:cNvSpPr/>
            <p:nvPr/>
          </p:nvSpPr>
          <p:spPr>
            <a:xfrm>
              <a:off x="9695056" y="844680"/>
              <a:ext cx="2284127" cy="1125284"/>
            </a:xfrm>
            <a:prstGeom prst="roundRect">
              <a:avLst>
                <a:gd name="adj" fmla="val 21579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116BC97-B49A-4761-8183-C00E85C53A65}"/>
                </a:ext>
              </a:extLst>
            </p:cNvPr>
            <p:cNvSpPr txBox="1"/>
            <p:nvPr/>
          </p:nvSpPr>
          <p:spPr>
            <a:xfrm>
              <a:off x="9751400" y="880130"/>
              <a:ext cx="222778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กระเป๋า</a:t>
              </a:r>
            </a:p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1 ใบ</a:t>
              </a:r>
              <a:endParaRPr lang="th-TH" sz="32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57" name="ถูก1">
            <a:extLst>
              <a:ext uri="{FF2B5EF4-FFF2-40B4-BE49-F238E27FC236}">
                <a16:creationId xmlns:a16="http://schemas.microsoft.com/office/drawing/2014/main" id="{CEEDEC0B-F957-4B13-974C-53127BA40BD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46" y="4468354"/>
            <a:ext cx="756000" cy="756000"/>
          </a:xfrm>
          <a:prstGeom prst="rect">
            <a:avLst/>
          </a:prstGeom>
        </p:spPr>
      </p:pic>
      <p:pic>
        <p:nvPicPr>
          <p:cNvPr id="58" name="ผิด2">
            <a:extLst>
              <a:ext uri="{FF2B5EF4-FFF2-40B4-BE49-F238E27FC236}">
                <a16:creationId xmlns:a16="http://schemas.microsoft.com/office/drawing/2014/main" id="{809464C6-C8F5-4BE1-95C1-929FC9281B0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610" y="4461392"/>
            <a:ext cx="756000" cy="756000"/>
          </a:xfrm>
          <a:prstGeom prst="rect">
            <a:avLst/>
          </a:prstGeom>
        </p:spPr>
      </p:pic>
      <p:pic>
        <p:nvPicPr>
          <p:cNvPr id="60" name="ผิด2">
            <a:extLst>
              <a:ext uri="{FF2B5EF4-FFF2-40B4-BE49-F238E27FC236}">
                <a16:creationId xmlns:a16="http://schemas.microsoft.com/office/drawing/2014/main" id="{2E5EC01F-5950-432E-BE66-60DEB0F034E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003" y="4472470"/>
            <a:ext cx="756000" cy="75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6CCA8F-DEF0-426C-9FEC-0968E4F772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191" y="1879845"/>
            <a:ext cx="2885117" cy="2084348"/>
          </a:xfrm>
          <a:prstGeom prst="rect">
            <a:avLst/>
          </a:prstGeom>
        </p:spPr>
      </p:pic>
      <p:pic>
        <p:nvPicPr>
          <p:cNvPr id="63" name="ถูก1">
            <a:extLst>
              <a:ext uri="{FF2B5EF4-FFF2-40B4-BE49-F238E27FC236}">
                <a16:creationId xmlns:a16="http://schemas.microsoft.com/office/drawing/2014/main" id="{A03832BD-B0EE-444C-A9E3-995D9C189B1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48" y="5466038"/>
            <a:ext cx="756000" cy="756000"/>
          </a:xfrm>
          <a:prstGeom prst="rect">
            <a:avLst/>
          </a:prstGeom>
        </p:spPr>
      </p:pic>
      <p:pic>
        <p:nvPicPr>
          <p:cNvPr id="64" name="Picture 63" descr="Logo, 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6EFC4B2-8113-4389-9F60-0231322741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916" y="6131854"/>
            <a:ext cx="540000" cy="540000"/>
          </a:xfrm>
          <a:prstGeom prst="rect">
            <a:avLst/>
          </a:prstGeom>
        </p:spPr>
      </p:pic>
      <p:pic>
        <p:nvPicPr>
          <p:cNvPr id="59" name="ผิด2">
            <a:extLst>
              <a:ext uri="{FF2B5EF4-FFF2-40B4-BE49-F238E27FC236}">
                <a16:creationId xmlns:a16="http://schemas.microsoft.com/office/drawing/2014/main" id="{A15D3351-B397-4F51-9953-42EA5591C55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93" y="5461912"/>
            <a:ext cx="756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42916"/>
      </p:ext>
    </p:extLst>
  </p:cSld>
  <p:clrMapOvr>
    <a:masterClrMapping/>
  </p:clrMapOvr>
  <p:transition spd="slow" advClick="0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athroom, indoor, toilet, shower&#10;&#10;Description automatically generated">
            <a:extLst>
              <a:ext uri="{FF2B5EF4-FFF2-40B4-BE49-F238E27FC236}">
                <a16:creationId xmlns:a16="http://schemas.microsoft.com/office/drawing/2014/main" id="{E5F43542-1EBF-4F7E-A22F-6B6F59CB1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99" y="0"/>
            <a:ext cx="1233996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DA34829-1FEE-4FA9-8886-1FEE5E095BCC}"/>
              </a:ext>
            </a:extLst>
          </p:cNvPr>
          <p:cNvGrpSpPr/>
          <p:nvPr/>
        </p:nvGrpSpPr>
        <p:grpSpPr>
          <a:xfrm>
            <a:off x="191101" y="1131232"/>
            <a:ext cx="8251859" cy="5564176"/>
            <a:chOff x="191101" y="1192191"/>
            <a:chExt cx="11698030" cy="3829679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52A8167-5E14-493D-B644-0BEA162CD2B5}"/>
                </a:ext>
              </a:extLst>
            </p:cNvPr>
            <p:cNvSpPr/>
            <p:nvPr/>
          </p:nvSpPr>
          <p:spPr>
            <a:xfrm>
              <a:off x="191101" y="1406469"/>
              <a:ext cx="11598100" cy="3615401"/>
            </a:xfrm>
            <a:prstGeom prst="roundRect">
              <a:avLst>
                <a:gd name="adj" fmla="val 7953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378613A-FC93-4063-8A35-59072FDB2AED}"/>
                </a:ext>
              </a:extLst>
            </p:cNvPr>
            <p:cNvSpPr/>
            <p:nvPr/>
          </p:nvSpPr>
          <p:spPr>
            <a:xfrm>
              <a:off x="291031" y="1192191"/>
              <a:ext cx="11598100" cy="3725249"/>
            </a:xfrm>
            <a:prstGeom prst="roundRect">
              <a:avLst>
                <a:gd name="adj" fmla="val 7953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A8A00C-DFF1-49E0-9B26-D225FB728058}"/>
              </a:ext>
            </a:extLst>
          </p:cNvPr>
          <p:cNvGrpSpPr/>
          <p:nvPr/>
        </p:nvGrpSpPr>
        <p:grpSpPr>
          <a:xfrm>
            <a:off x="578139" y="1291846"/>
            <a:ext cx="5467104" cy="1397621"/>
            <a:chOff x="832569" y="436154"/>
            <a:chExt cx="5467104" cy="139762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EE60DA2-6C9F-4A59-9FBB-25F1DE7FE43E}"/>
                </a:ext>
              </a:extLst>
            </p:cNvPr>
            <p:cNvGrpSpPr/>
            <p:nvPr/>
          </p:nvGrpSpPr>
          <p:grpSpPr>
            <a:xfrm>
              <a:off x="940214" y="713219"/>
              <a:ext cx="5359459" cy="1120556"/>
              <a:chOff x="5471797" y="2612630"/>
              <a:chExt cx="5359459" cy="1120556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6C3CCB6C-870A-4366-BED4-90578E8874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1797" y="2612630"/>
                <a:ext cx="5359459" cy="651826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A76FDB-6E7E-4C93-9EF2-C43F09CF193C}"/>
                  </a:ext>
                </a:extLst>
              </p:cNvPr>
              <p:cNvSpPr txBox="1"/>
              <p:nvPr/>
            </p:nvSpPr>
            <p:spPr>
              <a:xfrm>
                <a:off x="6586466" y="3271521"/>
                <a:ext cx="32540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เครื่องชั่งน้ำหนักรถ</a:t>
                </a: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CC68719-137D-41DE-89A0-003C54AA20BC}"/>
                </a:ext>
              </a:extLst>
            </p:cNvPr>
            <p:cNvSpPr/>
            <p:nvPr/>
          </p:nvSpPr>
          <p:spPr>
            <a:xfrm>
              <a:off x="832569" y="436154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4D3EA1-8DB1-4826-A1B6-DDE75B144BD5}"/>
              </a:ext>
            </a:extLst>
          </p:cNvPr>
          <p:cNvGrpSpPr/>
          <p:nvPr/>
        </p:nvGrpSpPr>
        <p:grpSpPr>
          <a:xfrm>
            <a:off x="2434335" y="2798292"/>
            <a:ext cx="3647114" cy="1745447"/>
            <a:chOff x="709429" y="1875861"/>
            <a:chExt cx="3647114" cy="174544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DD69434-822D-46A9-928B-05F06FE69BC0}"/>
                </a:ext>
              </a:extLst>
            </p:cNvPr>
            <p:cNvGrpSpPr/>
            <p:nvPr/>
          </p:nvGrpSpPr>
          <p:grpSpPr>
            <a:xfrm>
              <a:off x="709429" y="1875861"/>
              <a:ext cx="3647114" cy="1745447"/>
              <a:chOff x="709429" y="1875861"/>
              <a:chExt cx="3647114" cy="1745447"/>
            </a:xfrm>
          </p:grpSpPr>
          <p:pic>
            <p:nvPicPr>
              <p:cNvPr id="29" name="Picture 28" descr="Icon&#10;&#10;Description automatically generated">
                <a:extLst>
                  <a:ext uri="{FF2B5EF4-FFF2-40B4-BE49-F238E27FC236}">
                    <a16:creationId xmlns:a16="http://schemas.microsoft.com/office/drawing/2014/main" id="{0023C390-F15E-468B-A54E-BFBB37F5C6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429" y="1875861"/>
                <a:ext cx="750281" cy="1745447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9ABC8A6-05D6-4391-9571-74014A86AB04}"/>
                  </a:ext>
                </a:extLst>
              </p:cNvPr>
              <p:cNvSpPr txBox="1"/>
              <p:nvPr/>
            </p:nvSpPr>
            <p:spPr>
              <a:xfrm>
                <a:off x="1102458" y="2476009"/>
                <a:ext cx="325408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เครื่องชั่งแบบแขวน</a:t>
                </a:r>
              </a:p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1,000 กิโลกรัม</a:t>
                </a:r>
              </a:p>
            </p:txBody>
          </p: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2BA230B-895E-4293-A557-6F5B4A7DC0FB}"/>
                </a:ext>
              </a:extLst>
            </p:cNvPr>
            <p:cNvSpPr/>
            <p:nvPr/>
          </p:nvSpPr>
          <p:spPr>
            <a:xfrm>
              <a:off x="1500339" y="1940765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A2FC7B4-9329-4BB2-A2F0-41E0471C8E79}"/>
              </a:ext>
            </a:extLst>
          </p:cNvPr>
          <p:cNvGrpSpPr/>
          <p:nvPr/>
        </p:nvGrpSpPr>
        <p:grpSpPr>
          <a:xfrm>
            <a:off x="2203585" y="4329153"/>
            <a:ext cx="3578525" cy="1901891"/>
            <a:chOff x="2328811" y="2429361"/>
            <a:chExt cx="3578525" cy="190189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2CF058B-3DC9-4CAB-833B-323899984778}"/>
                </a:ext>
              </a:extLst>
            </p:cNvPr>
            <p:cNvGrpSpPr/>
            <p:nvPr/>
          </p:nvGrpSpPr>
          <p:grpSpPr>
            <a:xfrm>
              <a:off x="2328811" y="2429361"/>
              <a:ext cx="3578525" cy="1901891"/>
              <a:chOff x="2844452" y="2748585"/>
              <a:chExt cx="3062885" cy="1627842"/>
            </a:xfrm>
          </p:grpSpPr>
          <p:pic>
            <p:nvPicPr>
              <p:cNvPr id="30" name="Picture 29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EE07B7D0-31AE-4042-9261-51C84067BF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6876" y="2748585"/>
                <a:ext cx="690461" cy="1627842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2EE599C-4C0E-49CE-AC2E-76AEA8F75B95}"/>
                  </a:ext>
                </a:extLst>
              </p:cNvPr>
              <p:cNvSpPr txBox="1"/>
              <p:nvPr/>
            </p:nvSpPr>
            <p:spPr>
              <a:xfrm>
                <a:off x="2844452" y="3513210"/>
                <a:ext cx="25867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เครื่องชั่งแบบแขวน</a:t>
                </a:r>
              </a:p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50 กิโลกรัม</a:t>
                </a:r>
              </a:p>
            </p:txBody>
          </p:sp>
        </p:grp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4B293FD-E44F-4211-B217-483988A902D7}"/>
                </a:ext>
              </a:extLst>
            </p:cNvPr>
            <p:cNvSpPr/>
            <p:nvPr/>
          </p:nvSpPr>
          <p:spPr>
            <a:xfrm>
              <a:off x="4435308" y="2822522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CB0433F-D000-4CD4-AA5C-4FAA82FFEB85}"/>
              </a:ext>
            </a:extLst>
          </p:cNvPr>
          <p:cNvGrpSpPr/>
          <p:nvPr/>
        </p:nvGrpSpPr>
        <p:grpSpPr>
          <a:xfrm>
            <a:off x="45283" y="2943844"/>
            <a:ext cx="2706138" cy="3414375"/>
            <a:chOff x="5787197" y="739488"/>
            <a:chExt cx="2706138" cy="341437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FFF4A72-CDD4-4DD6-B13D-D6765A82C469}"/>
                </a:ext>
              </a:extLst>
            </p:cNvPr>
            <p:cNvGrpSpPr/>
            <p:nvPr/>
          </p:nvGrpSpPr>
          <p:grpSpPr>
            <a:xfrm>
              <a:off x="5787197" y="1343305"/>
              <a:ext cx="2706138" cy="2810558"/>
              <a:chOff x="4147888" y="1954520"/>
              <a:chExt cx="2483882" cy="2579726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3E44FE36-89CF-4ABC-8DF1-93678F157127}"/>
                  </a:ext>
                </a:extLst>
              </p:cNvPr>
              <p:cNvGrpSpPr/>
              <p:nvPr/>
            </p:nvGrpSpPr>
            <p:grpSpPr>
              <a:xfrm>
                <a:off x="4678664" y="1954520"/>
                <a:ext cx="1600555" cy="1690153"/>
                <a:chOff x="3157180" y="1298311"/>
                <a:chExt cx="4791871" cy="5060119"/>
              </a:xfrm>
            </p:grpSpPr>
            <p:pic>
              <p:nvPicPr>
                <p:cNvPr id="41" name="ตราชั่ง">
                  <a:extLst>
                    <a:ext uri="{FF2B5EF4-FFF2-40B4-BE49-F238E27FC236}">
                      <a16:creationId xmlns:a16="http://schemas.microsoft.com/office/drawing/2014/main" id="{69FFFE37-386C-49E5-AB53-2C69F02315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57180" y="1298311"/>
                  <a:ext cx="4791871" cy="5060119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3CC13EB3-3A3F-46D1-8AFA-0A3B6A8F07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7841" y="2449228"/>
                  <a:ext cx="3276000" cy="3290626"/>
                </a:xfrm>
                <a:prstGeom prst="rect">
                  <a:avLst/>
                </a:prstGeom>
              </p:spPr>
            </p:pic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715E378-3194-4EFB-B363-2007C4D6D6B2}"/>
                  </a:ext>
                </a:extLst>
              </p:cNvPr>
              <p:cNvSpPr txBox="1"/>
              <p:nvPr/>
            </p:nvSpPr>
            <p:spPr>
              <a:xfrm>
                <a:off x="4147888" y="3703249"/>
                <a:ext cx="248388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เครื่องชั่งสปริง</a:t>
                </a:r>
              </a:p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3 กิโลกรัม</a:t>
                </a:r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3966D1A-FE3B-47AD-B760-9071CD80FFC0}"/>
                </a:ext>
              </a:extLst>
            </p:cNvPr>
            <p:cNvSpPr/>
            <p:nvPr/>
          </p:nvSpPr>
          <p:spPr>
            <a:xfrm>
              <a:off x="6942339" y="739488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A63ECD2-FB82-474E-9836-A57B3075A526}"/>
              </a:ext>
            </a:extLst>
          </p:cNvPr>
          <p:cNvGrpSpPr/>
          <p:nvPr/>
        </p:nvGrpSpPr>
        <p:grpSpPr>
          <a:xfrm>
            <a:off x="5643973" y="1866791"/>
            <a:ext cx="2707505" cy="4077005"/>
            <a:chOff x="8960918" y="900669"/>
            <a:chExt cx="2707505" cy="407700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4D215A-F60C-4CC1-9C32-44B514304284}"/>
                </a:ext>
              </a:extLst>
            </p:cNvPr>
            <p:cNvGrpSpPr/>
            <p:nvPr/>
          </p:nvGrpSpPr>
          <p:grpSpPr>
            <a:xfrm>
              <a:off x="8960918" y="900669"/>
              <a:ext cx="2707505" cy="4077005"/>
              <a:chOff x="4046402" y="2575657"/>
              <a:chExt cx="3097554" cy="4664346"/>
            </a:xfrm>
          </p:grpSpPr>
          <p:pic>
            <p:nvPicPr>
              <p:cNvPr id="26" name="Picture 25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8C2B6A33-20F2-4A8F-836C-CAD8B1A98C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3615" y="2575657"/>
                <a:ext cx="2625762" cy="3624388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7E2E024-9C9F-4457-B928-45D4FE6E7504}"/>
                  </a:ext>
                </a:extLst>
              </p:cNvPr>
              <p:cNvSpPr txBox="1"/>
              <p:nvPr/>
            </p:nvSpPr>
            <p:spPr>
              <a:xfrm>
                <a:off x="4046402" y="6409006"/>
                <a:ext cx="309755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เครื่องชั่งสปริง</a:t>
                </a:r>
              </a:p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300 กิโลกรัม</a:t>
                </a: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3DE0252-E0AB-41AD-A6DC-A965B6D7AB37}"/>
                </a:ext>
              </a:extLst>
            </p:cNvPr>
            <p:cNvSpPr/>
            <p:nvPr/>
          </p:nvSpPr>
          <p:spPr>
            <a:xfrm>
              <a:off x="10137117" y="1802904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EDF030-7FAC-4765-8A09-CB34DB74A470}"/>
              </a:ext>
            </a:extLst>
          </p:cNvPr>
          <p:cNvGrpSpPr/>
          <p:nvPr/>
        </p:nvGrpSpPr>
        <p:grpSpPr>
          <a:xfrm>
            <a:off x="1107197" y="172650"/>
            <a:ext cx="6576629" cy="828000"/>
            <a:chOff x="2801767" y="162592"/>
            <a:chExt cx="6576629" cy="828000"/>
          </a:xfrm>
        </p:grpSpPr>
        <p:pic>
          <p:nvPicPr>
            <p:cNvPr id="18" name="Picture 17" descr="Shape, rectangle&#10;&#10;Description automatically generated">
              <a:extLst>
                <a:ext uri="{FF2B5EF4-FFF2-40B4-BE49-F238E27FC236}">
                  <a16:creationId xmlns:a16="http://schemas.microsoft.com/office/drawing/2014/main" id="{4F308AB4-46E5-4002-9812-E77722623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3210" y="162592"/>
              <a:ext cx="5151120" cy="8280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638DEB0-7872-4430-9891-05397C0E7621}"/>
                </a:ext>
              </a:extLst>
            </p:cNvPr>
            <p:cNvSpPr txBox="1"/>
            <p:nvPr/>
          </p:nvSpPr>
          <p:spPr>
            <a:xfrm>
              <a:off x="2801767" y="302205"/>
              <a:ext cx="65766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คลิก</a:t>
              </a:r>
              <a:r>
                <a:rPr lang="th-TH" sz="32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เลือกเครื่องชั่งที่เหมาะสม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CE32698-3025-4CC7-8319-00FC0347C3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9798" y="1727630"/>
            <a:ext cx="2575754" cy="2507970"/>
          </a:xfrm>
          <a:prstGeom prst="rect">
            <a:avLst/>
          </a:prstGeom>
        </p:spPr>
      </p:pic>
      <p:sp>
        <p:nvSpPr>
          <p:cNvPr id="45" name="A">
            <a:extLst>
              <a:ext uri="{FF2B5EF4-FFF2-40B4-BE49-F238E27FC236}">
                <a16:creationId xmlns:a16="http://schemas.microsoft.com/office/drawing/2014/main" id="{BC7E3156-ADF4-4BCE-849F-45EADC820E35}"/>
              </a:ext>
            </a:extLst>
          </p:cNvPr>
          <p:cNvSpPr/>
          <p:nvPr/>
        </p:nvSpPr>
        <p:spPr>
          <a:xfrm>
            <a:off x="8796199" y="4402217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A</a:t>
            </a:r>
          </a:p>
        </p:txBody>
      </p:sp>
      <p:sp>
        <p:nvSpPr>
          <p:cNvPr id="46" name="B">
            <a:extLst>
              <a:ext uri="{FF2B5EF4-FFF2-40B4-BE49-F238E27FC236}">
                <a16:creationId xmlns:a16="http://schemas.microsoft.com/office/drawing/2014/main" id="{905793AD-4AD9-4060-A914-6CEFD88BD35F}"/>
              </a:ext>
            </a:extLst>
          </p:cNvPr>
          <p:cNvSpPr/>
          <p:nvPr/>
        </p:nvSpPr>
        <p:spPr>
          <a:xfrm>
            <a:off x="9811746" y="4402217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B</a:t>
            </a:r>
          </a:p>
        </p:txBody>
      </p:sp>
      <p:sp>
        <p:nvSpPr>
          <p:cNvPr id="47" name="C">
            <a:extLst>
              <a:ext uri="{FF2B5EF4-FFF2-40B4-BE49-F238E27FC236}">
                <a16:creationId xmlns:a16="http://schemas.microsoft.com/office/drawing/2014/main" id="{1A44CD3C-7A82-4591-B6E8-4F598303C0CC}"/>
              </a:ext>
            </a:extLst>
          </p:cNvPr>
          <p:cNvSpPr/>
          <p:nvPr/>
        </p:nvSpPr>
        <p:spPr>
          <a:xfrm>
            <a:off x="10827293" y="4402217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C</a:t>
            </a:r>
          </a:p>
        </p:txBody>
      </p:sp>
      <p:sp>
        <p:nvSpPr>
          <p:cNvPr id="51" name="D">
            <a:extLst>
              <a:ext uri="{FF2B5EF4-FFF2-40B4-BE49-F238E27FC236}">
                <a16:creationId xmlns:a16="http://schemas.microsoft.com/office/drawing/2014/main" id="{216A4AE9-B6FB-401A-919A-B2DADB3EBCEF}"/>
              </a:ext>
            </a:extLst>
          </p:cNvPr>
          <p:cNvSpPr/>
          <p:nvPr/>
        </p:nvSpPr>
        <p:spPr>
          <a:xfrm>
            <a:off x="9322881" y="5404235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D</a:t>
            </a:r>
          </a:p>
        </p:txBody>
      </p:sp>
      <p:sp>
        <p:nvSpPr>
          <p:cNvPr id="53" name="E">
            <a:extLst>
              <a:ext uri="{FF2B5EF4-FFF2-40B4-BE49-F238E27FC236}">
                <a16:creationId xmlns:a16="http://schemas.microsoft.com/office/drawing/2014/main" id="{C1C83CBD-A801-4E58-B674-8EF3A131BCE6}"/>
              </a:ext>
            </a:extLst>
          </p:cNvPr>
          <p:cNvSpPr/>
          <p:nvPr/>
        </p:nvSpPr>
        <p:spPr>
          <a:xfrm>
            <a:off x="10355954" y="5404235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E</a:t>
            </a:r>
          </a:p>
        </p:txBody>
      </p:sp>
      <p:sp>
        <p:nvSpPr>
          <p:cNvPr id="54" name="ข้อ">
            <a:extLst>
              <a:ext uri="{FF2B5EF4-FFF2-40B4-BE49-F238E27FC236}">
                <a16:creationId xmlns:a16="http://schemas.microsoft.com/office/drawing/2014/main" id="{271631F4-B6EA-410D-AC1F-7DBC38F68B65}"/>
              </a:ext>
            </a:extLst>
          </p:cNvPr>
          <p:cNvSpPr/>
          <p:nvPr/>
        </p:nvSpPr>
        <p:spPr>
          <a:xfrm>
            <a:off x="8420004" y="345941"/>
            <a:ext cx="720000" cy="72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endParaRPr lang="en-US" sz="4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3C54FFC-16DF-4691-9AD9-26916767C40B}"/>
              </a:ext>
            </a:extLst>
          </p:cNvPr>
          <p:cNvGrpSpPr/>
          <p:nvPr/>
        </p:nvGrpSpPr>
        <p:grpSpPr>
          <a:xfrm>
            <a:off x="9318205" y="256405"/>
            <a:ext cx="2284127" cy="1125284"/>
            <a:chOff x="9695056" y="844680"/>
            <a:chExt cx="2284127" cy="1125284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C34052AB-370C-4905-A3FD-87B7DDCC78D7}"/>
                </a:ext>
              </a:extLst>
            </p:cNvPr>
            <p:cNvSpPr/>
            <p:nvPr/>
          </p:nvSpPr>
          <p:spPr>
            <a:xfrm>
              <a:off x="9695056" y="844680"/>
              <a:ext cx="2284127" cy="1125284"/>
            </a:xfrm>
            <a:prstGeom prst="roundRect">
              <a:avLst>
                <a:gd name="adj" fmla="val 21579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116BC97-B49A-4761-8183-C00E85C53A65}"/>
                </a:ext>
              </a:extLst>
            </p:cNvPr>
            <p:cNvSpPr txBox="1"/>
            <p:nvPr/>
          </p:nvSpPr>
          <p:spPr>
            <a:xfrm>
              <a:off x="9751400" y="880130"/>
              <a:ext cx="222778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เลมอน</a:t>
              </a:r>
            </a:p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1 ตะกร้า</a:t>
              </a:r>
              <a:endParaRPr lang="th-TH" sz="32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57" name="ถูก1">
            <a:extLst>
              <a:ext uri="{FF2B5EF4-FFF2-40B4-BE49-F238E27FC236}">
                <a16:creationId xmlns:a16="http://schemas.microsoft.com/office/drawing/2014/main" id="{CEEDEC0B-F957-4B13-974C-53127BA40BD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387" y="5471746"/>
            <a:ext cx="756000" cy="756000"/>
          </a:xfrm>
          <a:prstGeom prst="rect">
            <a:avLst/>
          </a:prstGeom>
        </p:spPr>
      </p:pic>
      <p:pic>
        <p:nvPicPr>
          <p:cNvPr id="58" name="ผิด2">
            <a:extLst>
              <a:ext uri="{FF2B5EF4-FFF2-40B4-BE49-F238E27FC236}">
                <a16:creationId xmlns:a16="http://schemas.microsoft.com/office/drawing/2014/main" id="{809464C6-C8F5-4BE1-95C1-929FC9281B0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610" y="4461392"/>
            <a:ext cx="756000" cy="756000"/>
          </a:xfrm>
          <a:prstGeom prst="rect">
            <a:avLst/>
          </a:prstGeom>
        </p:spPr>
      </p:pic>
      <p:pic>
        <p:nvPicPr>
          <p:cNvPr id="60" name="ผิด2">
            <a:extLst>
              <a:ext uri="{FF2B5EF4-FFF2-40B4-BE49-F238E27FC236}">
                <a16:creationId xmlns:a16="http://schemas.microsoft.com/office/drawing/2014/main" id="{2E5EC01F-5950-432E-BE66-60DEB0F034E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003" y="4472470"/>
            <a:ext cx="756000" cy="756000"/>
          </a:xfrm>
          <a:prstGeom prst="rect">
            <a:avLst/>
          </a:prstGeom>
        </p:spPr>
      </p:pic>
      <p:pic>
        <p:nvPicPr>
          <p:cNvPr id="61" name="ผิด2">
            <a:extLst>
              <a:ext uri="{FF2B5EF4-FFF2-40B4-BE49-F238E27FC236}">
                <a16:creationId xmlns:a16="http://schemas.microsoft.com/office/drawing/2014/main" id="{0204B568-1708-4BA1-B5FE-CEAD08D3E56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943" y="5476235"/>
            <a:ext cx="756000" cy="756000"/>
          </a:xfrm>
          <a:prstGeom prst="rect">
            <a:avLst/>
          </a:prstGeom>
        </p:spPr>
      </p:pic>
      <p:pic>
        <p:nvPicPr>
          <p:cNvPr id="63" name="Picture 62" descr="Logo, 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A57535E-E109-4243-8169-D00FAFB2476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916" y="6131854"/>
            <a:ext cx="540000" cy="540000"/>
          </a:xfrm>
          <a:prstGeom prst="rect">
            <a:avLst/>
          </a:prstGeom>
        </p:spPr>
      </p:pic>
      <p:pic>
        <p:nvPicPr>
          <p:cNvPr id="64" name="ถูก1">
            <a:extLst>
              <a:ext uri="{FF2B5EF4-FFF2-40B4-BE49-F238E27FC236}">
                <a16:creationId xmlns:a16="http://schemas.microsoft.com/office/drawing/2014/main" id="{DB9D69C9-3422-4B5F-A0EB-5FF2EBA5CEB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019" y="4468354"/>
            <a:ext cx="756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71"/>
      </p:ext>
    </p:extLst>
  </p:cSld>
  <p:clrMapOvr>
    <a:masterClrMapping/>
  </p:clrMapOvr>
  <p:transition spd="slow" advClick="0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athroom, indoor, toilet, shower&#10;&#10;Description automatically generated">
            <a:extLst>
              <a:ext uri="{FF2B5EF4-FFF2-40B4-BE49-F238E27FC236}">
                <a16:creationId xmlns:a16="http://schemas.microsoft.com/office/drawing/2014/main" id="{E5F43542-1EBF-4F7E-A22F-6B6F59CB1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99" y="0"/>
            <a:ext cx="1233996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DA34829-1FEE-4FA9-8886-1FEE5E095BCC}"/>
              </a:ext>
            </a:extLst>
          </p:cNvPr>
          <p:cNvGrpSpPr/>
          <p:nvPr/>
        </p:nvGrpSpPr>
        <p:grpSpPr>
          <a:xfrm>
            <a:off x="191101" y="1131232"/>
            <a:ext cx="8251859" cy="5564176"/>
            <a:chOff x="191101" y="1192191"/>
            <a:chExt cx="11698030" cy="3829679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52A8167-5E14-493D-B644-0BEA162CD2B5}"/>
                </a:ext>
              </a:extLst>
            </p:cNvPr>
            <p:cNvSpPr/>
            <p:nvPr/>
          </p:nvSpPr>
          <p:spPr>
            <a:xfrm>
              <a:off x="191101" y="1406469"/>
              <a:ext cx="11598100" cy="3615401"/>
            </a:xfrm>
            <a:prstGeom prst="roundRect">
              <a:avLst>
                <a:gd name="adj" fmla="val 7953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378613A-FC93-4063-8A35-59072FDB2AED}"/>
                </a:ext>
              </a:extLst>
            </p:cNvPr>
            <p:cNvSpPr/>
            <p:nvPr/>
          </p:nvSpPr>
          <p:spPr>
            <a:xfrm>
              <a:off x="291031" y="1192191"/>
              <a:ext cx="11598100" cy="3725249"/>
            </a:xfrm>
            <a:prstGeom prst="roundRect">
              <a:avLst>
                <a:gd name="adj" fmla="val 7953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A8A00C-DFF1-49E0-9B26-D225FB728058}"/>
              </a:ext>
            </a:extLst>
          </p:cNvPr>
          <p:cNvGrpSpPr/>
          <p:nvPr/>
        </p:nvGrpSpPr>
        <p:grpSpPr>
          <a:xfrm>
            <a:off x="578139" y="1291846"/>
            <a:ext cx="5467104" cy="1397621"/>
            <a:chOff x="832569" y="436154"/>
            <a:chExt cx="5467104" cy="139762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EE60DA2-6C9F-4A59-9FBB-25F1DE7FE43E}"/>
                </a:ext>
              </a:extLst>
            </p:cNvPr>
            <p:cNvGrpSpPr/>
            <p:nvPr/>
          </p:nvGrpSpPr>
          <p:grpSpPr>
            <a:xfrm>
              <a:off x="940214" y="713219"/>
              <a:ext cx="5359459" cy="1120556"/>
              <a:chOff x="5471797" y="2612630"/>
              <a:chExt cx="5359459" cy="1120556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6C3CCB6C-870A-4366-BED4-90578E8874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1797" y="2612630"/>
                <a:ext cx="5359459" cy="651826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A76FDB-6E7E-4C93-9EF2-C43F09CF193C}"/>
                  </a:ext>
                </a:extLst>
              </p:cNvPr>
              <p:cNvSpPr txBox="1"/>
              <p:nvPr/>
            </p:nvSpPr>
            <p:spPr>
              <a:xfrm>
                <a:off x="6586466" y="3271521"/>
                <a:ext cx="32540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เครื่องชั่งน้ำหนักรถ</a:t>
                </a: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CC68719-137D-41DE-89A0-003C54AA20BC}"/>
                </a:ext>
              </a:extLst>
            </p:cNvPr>
            <p:cNvSpPr/>
            <p:nvPr/>
          </p:nvSpPr>
          <p:spPr>
            <a:xfrm>
              <a:off x="832569" y="436154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4D3EA1-8DB1-4826-A1B6-DDE75B144BD5}"/>
              </a:ext>
            </a:extLst>
          </p:cNvPr>
          <p:cNvGrpSpPr/>
          <p:nvPr/>
        </p:nvGrpSpPr>
        <p:grpSpPr>
          <a:xfrm>
            <a:off x="2434335" y="2798292"/>
            <a:ext cx="3647114" cy="1745447"/>
            <a:chOff x="709429" y="1875861"/>
            <a:chExt cx="3647114" cy="174544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DD69434-822D-46A9-928B-05F06FE69BC0}"/>
                </a:ext>
              </a:extLst>
            </p:cNvPr>
            <p:cNvGrpSpPr/>
            <p:nvPr/>
          </p:nvGrpSpPr>
          <p:grpSpPr>
            <a:xfrm>
              <a:off x="709429" y="1875861"/>
              <a:ext cx="3647114" cy="1745447"/>
              <a:chOff x="709429" y="1875861"/>
              <a:chExt cx="3647114" cy="1745447"/>
            </a:xfrm>
          </p:grpSpPr>
          <p:pic>
            <p:nvPicPr>
              <p:cNvPr id="29" name="Picture 28" descr="Icon&#10;&#10;Description automatically generated">
                <a:extLst>
                  <a:ext uri="{FF2B5EF4-FFF2-40B4-BE49-F238E27FC236}">
                    <a16:creationId xmlns:a16="http://schemas.microsoft.com/office/drawing/2014/main" id="{0023C390-F15E-468B-A54E-BFBB37F5C6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429" y="1875861"/>
                <a:ext cx="750281" cy="1745447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9ABC8A6-05D6-4391-9571-74014A86AB04}"/>
                  </a:ext>
                </a:extLst>
              </p:cNvPr>
              <p:cNvSpPr txBox="1"/>
              <p:nvPr/>
            </p:nvSpPr>
            <p:spPr>
              <a:xfrm>
                <a:off x="1102458" y="2476009"/>
                <a:ext cx="325408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เครื่องชั่งแบบแขวน</a:t>
                </a:r>
              </a:p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1,000 กิโลกรัม</a:t>
                </a:r>
              </a:p>
            </p:txBody>
          </p: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2BA230B-895E-4293-A557-6F5B4A7DC0FB}"/>
                </a:ext>
              </a:extLst>
            </p:cNvPr>
            <p:cNvSpPr/>
            <p:nvPr/>
          </p:nvSpPr>
          <p:spPr>
            <a:xfrm>
              <a:off x="1500339" y="1940765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A2FC7B4-9329-4BB2-A2F0-41E0471C8E79}"/>
              </a:ext>
            </a:extLst>
          </p:cNvPr>
          <p:cNvGrpSpPr/>
          <p:nvPr/>
        </p:nvGrpSpPr>
        <p:grpSpPr>
          <a:xfrm>
            <a:off x="2203585" y="4329153"/>
            <a:ext cx="3578525" cy="1901891"/>
            <a:chOff x="2328811" y="2429361"/>
            <a:chExt cx="3578525" cy="190189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2CF058B-3DC9-4CAB-833B-323899984778}"/>
                </a:ext>
              </a:extLst>
            </p:cNvPr>
            <p:cNvGrpSpPr/>
            <p:nvPr/>
          </p:nvGrpSpPr>
          <p:grpSpPr>
            <a:xfrm>
              <a:off x="2328811" y="2429361"/>
              <a:ext cx="3578525" cy="1901891"/>
              <a:chOff x="2844452" y="2748585"/>
              <a:chExt cx="3062885" cy="1627842"/>
            </a:xfrm>
          </p:grpSpPr>
          <p:pic>
            <p:nvPicPr>
              <p:cNvPr id="30" name="Picture 29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EE07B7D0-31AE-4042-9261-51C84067BF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6876" y="2748585"/>
                <a:ext cx="690461" cy="1627842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2EE599C-4C0E-49CE-AC2E-76AEA8F75B95}"/>
                  </a:ext>
                </a:extLst>
              </p:cNvPr>
              <p:cNvSpPr txBox="1"/>
              <p:nvPr/>
            </p:nvSpPr>
            <p:spPr>
              <a:xfrm>
                <a:off x="2844452" y="3513210"/>
                <a:ext cx="25867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เครื่องชั่งแบบแขวน</a:t>
                </a:r>
              </a:p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50 กิโลกรัม</a:t>
                </a:r>
              </a:p>
            </p:txBody>
          </p:sp>
        </p:grp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4B293FD-E44F-4211-B217-483988A902D7}"/>
                </a:ext>
              </a:extLst>
            </p:cNvPr>
            <p:cNvSpPr/>
            <p:nvPr/>
          </p:nvSpPr>
          <p:spPr>
            <a:xfrm>
              <a:off x="4435308" y="2822522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CB0433F-D000-4CD4-AA5C-4FAA82FFEB85}"/>
              </a:ext>
            </a:extLst>
          </p:cNvPr>
          <p:cNvGrpSpPr/>
          <p:nvPr/>
        </p:nvGrpSpPr>
        <p:grpSpPr>
          <a:xfrm>
            <a:off x="45283" y="2943844"/>
            <a:ext cx="2706138" cy="3414375"/>
            <a:chOff x="5787197" y="739488"/>
            <a:chExt cx="2706138" cy="341437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FFF4A72-CDD4-4DD6-B13D-D6765A82C469}"/>
                </a:ext>
              </a:extLst>
            </p:cNvPr>
            <p:cNvGrpSpPr/>
            <p:nvPr/>
          </p:nvGrpSpPr>
          <p:grpSpPr>
            <a:xfrm>
              <a:off x="5787197" y="1343305"/>
              <a:ext cx="2706138" cy="2810558"/>
              <a:chOff x="4147888" y="1954520"/>
              <a:chExt cx="2483882" cy="2579726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3E44FE36-89CF-4ABC-8DF1-93678F157127}"/>
                  </a:ext>
                </a:extLst>
              </p:cNvPr>
              <p:cNvGrpSpPr/>
              <p:nvPr/>
            </p:nvGrpSpPr>
            <p:grpSpPr>
              <a:xfrm>
                <a:off x="4678664" y="1954520"/>
                <a:ext cx="1600555" cy="1690153"/>
                <a:chOff x="3157180" y="1298311"/>
                <a:chExt cx="4791871" cy="5060119"/>
              </a:xfrm>
            </p:grpSpPr>
            <p:pic>
              <p:nvPicPr>
                <p:cNvPr id="41" name="ตราชั่ง">
                  <a:extLst>
                    <a:ext uri="{FF2B5EF4-FFF2-40B4-BE49-F238E27FC236}">
                      <a16:creationId xmlns:a16="http://schemas.microsoft.com/office/drawing/2014/main" id="{69FFFE37-386C-49E5-AB53-2C69F02315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57180" y="1298311"/>
                  <a:ext cx="4791871" cy="5060119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3CC13EB3-3A3F-46D1-8AFA-0A3B6A8F07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7841" y="2449228"/>
                  <a:ext cx="3276000" cy="3290626"/>
                </a:xfrm>
                <a:prstGeom prst="rect">
                  <a:avLst/>
                </a:prstGeom>
              </p:spPr>
            </p:pic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715E378-3194-4EFB-B363-2007C4D6D6B2}"/>
                  </a:ext>
                </a:extLst>
              </p:cNvPr>
              <p:cNvSpPr txBox="1"/>
              <p:nvPr/>
            </p:nvSpPr>
            <p:spPr>
              <a:xfrm>
                <a:off x="4147888" y="3703249"/>
                <a:ext cx="248388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เครื่องชั่งสปริง</a:t>
                </a:r>
              </a:p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3 กิโลกรัม</a:t>
                </a:r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3966D1A-FE3B-47AD-B760-9071CD80FFC0}"/>
                </a:ext>
              </a:extLst>
            </p:cNvPr>
            <p:cNvSpPr/>
            <p:nvPr/>
          </p:nvSpPr>
          <p:spPr>
            <a:xfrm>
              <a:off x="6942339" y="739488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A63ECD2-FB82-474E-9836-A57B3075A526}"/>
              </a:ext>
            </a:extLst>
          </p:cNvPr>
          <p:cNvGrpSpPr/>
          <p:nvPr/>
        </p:nvGrpSpPr>
        <p:grpSpPr>
          <a:xfrm>
            <a:off x="5643973" y="1866791"/>
            <a:ext cx="2707505" cy="4077005"/>
            <a:chOff x="8960918" y="900669"/>
            <a:chExt cx="2707505" cy="407700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4D215A-F60C-4CC1-9C32-44B514304284}"/>
                </a:ext>
              </a:extLst>
            </p:cNvPr>
            <p:cNvGrpSpPr/>
            <p:nvPr/>
          </p:nvGrpSpPr>
          <p:grpSpPr>
            <a:xfrm>
              <a:off x="8960918" y="900669"/>
              <a:ext cx="2707505" cy="4077005"/>
              <a:chOff x="4046402" y="2575657"/>
              <a:chExt cx="3097554" cy="4664346"/>
            </a:xfrm>
          </p:grpSpPr>
          <p:pic>
            <p:nvPicPr>
              <p:cNvPr id="26" name="Picture 25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8C2B6A33-20F2-4A8F-836C-CAD8B1A98C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3615" y="2575657"/>
                <a:ext cx="2625762" cy="3624388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7E2E024-9C9F-4457-B928-45D4FE6E7504}"/>
                  </a:ext>
                </a:extLst>
              </p:cNvPr>
              <p:cNvSpPr txBox="1"/>
              <p:nvPr/>
            </p:nvSpPr>
            <p:spPr>
              <a:xfrm>
                <a:off x="4046402" y="6409006"/>
                <a:ext cx="309755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เครื่องชั่งสปริง</a:t>
                </a:r>
              </a:p>
              <a:p>
                <a:pPr algn="ctr"/>
                <a:r>
                  <a:rPr lang="th-TH" sz="24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300 กิโลกรัม</a:t>
                </a: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3DE0252-E0AB-41AD-A6DC-A965B6D7AB37}"/>
                </a:ext>
              </a:extLst>
            </p:cNvPr>
            <p:cNvSpPr/>
            <p:nvPr/>
          </p:nvSpPr>
          <p:spPr>
            <a:xfrm>
              <a:off x="10137117" y="1802904"/>
              <a:ext cx="504000" cy="5400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EDF030-7FAC-4765-8A09-CB34DB74A470}"/>
              </a:ext>
            </a:extLst>
          </p:cNvPr>
          <p:cNvGrpSpPr/>
          <p:nvPr/>
        </p:nvGrpSpPr>
        <p:grpSpPr>
          <a:xfrm>
            <a:off x="1107197" y="172650"/>
            <a:ext cx="6576629" cy="828000"/>
            <a:chOff x="2801767" y="162592"/>
            <a:chExt cx="6576629" cy="828000"/>
          </a:xfrm>
        </p:grpSpPr>
        <p:pic>
          <p:nvPicPr>
            <p:cNvPr id="18" name="Picture 17" descr="Shape, rectangle&#10;&#10;Description automatically generated">
              <a:extLst>
                <a:ext uri="{FF2B5EF4-FFF2-40B4-BE49-F238E27FC236}">
                  <a16:creationId xmlns:a16="http://schemas.microsoft.com/office/drawing/2014/main" id="{4F308AB4-46E5-4002-9812-E77722623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3210" y="162592"/>
              <a:ext cx="5151120" cy="8280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638DEB0-7872-4430-9891-05397C0E7621}"/>
                </a:ext>
              </a:extLst>
            </p:cNvPr>
            <p:cNvSpPr txBox="1"/>
            <p:nvPr/>
          </p:nvSpPr>
          <p:spPr>
            <a:xfrm>
              <a:off x="2801767" y="302205"/>
              <a:ext cx="65766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คลิก</a:t>
              </a:r>
              <a:r>
                <a:rPr lang="th-TH" sz="32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เลือกเครื่องชั่งที่เหมาะสม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CE32698-3025-4CC7-8319-00FC0347C3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1816" y="1831846"/>
            <a:ext cx="1970820" cy="2098108"/>
          </a:xfrm>
          <a:prstGeom prst="rect">
            <a:avLst/>
          </a:prstGeom>
        </p:spPr>
      </p:pic>
      <p:sp>
        <p:nvSpPr>
          <p:cNvPr id="45" name="A">
            <a:extLst>
              <a:ext uri="{FF2B5EF4-FFF2-40B4-BE49-F238E27FC236}">
                <a16:creationId xmlns:a16="http://schemas.microsoft.com/office/drawing/2014/main" id="{BC7E3156-ADF4-4BCE-849F-45EADC820E35}"/>
              </a:ext>
            </a:extLst>
          </p:cNvPr>
          <p:cNvSpPr/>
          <p:nvPr/>
        </p:nvSpPr>
        <p:spPr>
          <a:xfrm>
            <a:off x="8796199" y="4402217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A</a:t>
            </a:r>
          </a:p>
        </p:txBody>
      </p:sp>
      <p:sp>
        <p:nvSpPr>
          <p:cNvPr id="46" name="B">
            <a:extLst>
              <a:ext uri="{FF2B5EF4-FFF2-40B4-BE49-F238E27FC236}">
                <a16:creationId xmlns:a16="http://schemas.microsoft.com/office/drawing/2014/main" id="{905793AD-4AD9-4060-A914-6CEFD88BD35F}"/>
              </a:ext>
            </a:extLst>
          </p:cNvPr>
          <p:cNvSpPr/>
          <p:nvPr/>
        </p:nvSpPr>
        <p:spPr>
          <a:xfrm>
            <a:off x="9811746" y="4402217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B</a:t>
            </a:r>
          </a:p>
        </p:txBody>
      </p:sp>
      <p:sp>
        <p:nvSpPr>
          <p:cNvPr id="47" name="C">
            <a:extLst>
              <a:ext uri="{FF2B5EF4-FFF2-40B4-BE49-F238E27FC236}">
                <a16:creationId xmlns:a16="http://schemas.microsoft.com/office/drawing/2014/main" id="{1A44CD3C-7A82-4591-B6E8-4F598303C0CC}"/>
              </a:ext>
            </a:extLst>
          </p:cNvPr>
          <p:cNvSpPr/>
          <p:nvPr/>
        </p:nvSpPr>
        <p:spPr>
          <a:xfrm>
            <a:off x="10827293" y="4402217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C</a:t>
            </a:r>
          </a:p>
        </p:txBody>
      </p:sp>
      <p:sp>
        <p:nvSpPr>
          <p:cNvPr id="51" name="D">
            <a:extLst>
              <a:ext uri="{FF2B5EF4-FFF2-40B4-BE49-F238E27FC236}">
                <a16:creationId xmlns:a16="http://schemas.microsoft.com/office/drawing/2014/main" id="{216A4AE9-B6FB-401A-919A-B2DADB3EBCEF}"/>
              </a:ext>
            </a:extLst>
          </p:cNvPr>
          <p:cNvSpPr/>
          <p:nvPr/>
        </p:nvSpPr>
        <p:spPr>
          <a:xfrm>
            <a:off x="9322881" y="5404235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D</a:t>
            </a:r>
          </a:p>
        </p:txBody>
      </p:sp>
      <p:sp>
        <p:nvSpPr>
          <p:cNvPr id="53" name="E">
            <a:extLst>
              <a:ext uri="{FF2B5EF4-FFF2-40B4-BE49-F238E27FC236}">
                <a16:creationId xmlns:a16="http://schemas.microsoft.com/office/drawing/2014/main" id="{C1C83CBD-A801-4E58-B674-8EF3A131BCE6}"/>
              </a:ext>
            </a:extLst>
          </p:cNvPr>
          <p:cNvSpPr/>
          <p:nvPr/>
        </p:nvSpPr>
        <p:spPr>
          <a:xfrm>
            <a:off x="10355954" y="5404235"/>
            <a:ext cx="900000" cy="900000"/>
          </a:xfrm>
          <a:prstGeom prst="ellipse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E</a:t>
            </a:r>
          </a:p>
        </p:txBody>
      </p:sp>
      <p:sp>
        <p:nvSpPr>
          <p:cNvPr id="54" name="ข้อ">
            <a:extLst>
              <a:ext uri="{FF2B5EF4-FFF2-40B4-BE49-F238E27FC236}">
                <a16:creationId xmlns:a16="http://schemas.microsoft.com/office/drawing/2014/main" id="{271631F4-B6EA-410D-AC1F-7DBC38F68B65}"/>
              </a:ext>
            </a:extLst>
          </p:cNvPr>
          <p:cNvSpPr/>
          <p:nvPr/>
        </p:nvSpPr>
        <p:spPr>
          <a:xfrm>
            <a:off x="8420004" y="345941"/>
            <a:ext cx="720000" cy="72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endParaRPr lang="en-US" sz="4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3C54FFC-16DF-4691-9AD9-26916767C40B}"/>
              </a:ext>
            </a:extLst>
          </p:cNvPr>
          <p:cNvGrpSpPr/>
          <p:nvPr/>
        </p:nvGrpSpPr>
        <p:grpSpPr>
          <a:xfrm>
            <a:off x="9318205" y="256405"/>
            <a:ext cx="2284127" cy="1125284"/>
            <a:chOff x="9695056" y="844680"/>
            <a:chExt cx="2284127" cy="1125284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C34052AB-370C-4905-A3FD-87B7DDCC78D7}"/>
                </a:ext>
              </a:extLst>
            </p:cNvPr>
            <p:cNvSpPr/>
            <p:nvPr/>
          </p:nvSpPr>
          <p:spPr>
            <a:xfrm>
              <a:off x="9695056" y="844680"/>
              <a:ext cx="2284127" cy="1125284"/>
            </a:xfrm>
            <a:prstGeom prst="roundRect">
              <a:avLst>
                <a:gd name="adj" fmla="val 21579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116BC97-B49A-4761-8183-C00E85C53A65}"/>
                </a:ext>
              </a:extLst>
            </p:cNvPr>
            <p:cNvSpPr txBox="1"/>
            <p:nvPr/>
          </p:nvSpPr>
          <p:spPr>
            <a:xfrm>
              <a:off x="9751400" y="880130"/>
              <a:ext cx="222778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แตงโม</a:t>
              </a:r>
            </a:p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1 ผล</a:t>
              </a:r>
              <a:endParaRPr lang="th-TH" sz="32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57" name="ถูก1">
            <a:extLst>
              <a:ext uri="{FF2B5EF4-FFF2-40B4-BE49-F238E27FC236}">
                <a16:creationId xmlns:a16="http://schemas.microsoft.com/office/drawing/2014/main" id="{CEEDEC0B-F957-4B13-974C-53127BA40BD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59" y="4471552"/>
            <a:ext cx="756000" cy="756000"/>
          </a:xfrm>
          <a:prstGeom prst="rect">
            <a:avLst/>
          </a:prstGeom>
        </p:spPr>
      </p:pic>
      <p:pic>
        <p:nvPicPr>
          <p:cNvPr id="58" name="ผิด2">
            <a:extLst>
              <a:ext uri="{FF2B5EF4-FFF2-40B4-BE49-F238E27FC236}">
                <a16:creationId xmlns:a16="http://schemas.microsoft.com/office/drawing/2014/main" id="{809464C6-C8F5-4BE1-95C1-929FC9281B0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610" y="4461392"/>
            <a:ext cx="756000" cy="756000"/>
          </a:xfrm>
          <a:prstGeom prst="rect">
            <a:avLst/>
          </a:prstGeom>
        </p:spPr>
      </p:pic>
      <p:pic>
        <p:nvPicPr>
          <p:cNvPr id="60" name="ผิด2">
            <a:extLst>
              <a:ext uri="{FF2B5EF4-FFF2-40B4-BE49-F238E27FC236}">
                <a16:creationId xmlns:a16="http://schemas.microsoft.com/office/drawing/2014/main" id="{2E5EC01F-5950-432E-BE66-60DEB0F034E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003" y="4472470"/>
            <a:ext cx="756000" cy="756000"/>
          </a:xfrm>
          <a:prstGeom prst="rect">
            <a:avLst/>
          </a:prstGeom>
        </p:spPr>
      </p:pic>
      <p:pic>
        <p:nvPicPr>
          <p:cNvPr id="61" name="ผิด2">
            <a:extLst>
              <a:ext uri="{FF2B5EF4-FFF2-40B4-BE49-F238E27FC236}">
                <a16:creationId xmlns:a16="http://schemas.microsoft.com/office/drawing/2014/main" id="{0204B568-1708-4BA1-B5FE-CEAD08D3E56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943" y="5476235"/>
            <a:ext cx="756000" cy="756000"/>
          </a:xfrm>
          <a:prstGeom prst="rect">
            <a:avLst/>
          </a:prstGeom>
        </p:spPr>
      </p:pic>
      <p:pic>
        <p:nvPicPr>
          <p:cNvPr id="62" name="ผิด2">
            <a:extLst>
              <a:ext uri="{FF2B5EF4-FFF2-40B4-BE49-F238E27FC236}">
                <a16:creationId xmlns:a16="http://schemas.microsoft.com/office/drawing/2014/main" id="{87798955-C126-4974-9B95-D876C890571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954" y="5469575"/>
            <a:ext cx="756000" cy="756000"/>
          </a:xfrm>
          <a:prstGeom prst="rect">
            <a:avLst/>
          </a:prstGeom>
        </p:spPr>
      </p:pic>
      <p:pic>
        <p:nvPicPr>
          <p:cNvPr id="63" name="Picture 62" descr="Logo, 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ED9B41C-734A-495D-8DAD-C474260BEB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916" y="6131854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91913"/>
      </p:ext>
    </p:extLst>
  </p:cSld>
  <p:clrMapOvr>
    <a:masterClrMapping/>
  </p:clrMapOvr>
  <p:transition spd="slow" advClick="0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athroom, indoor, toilet, shower&#10;&#10;Description automatically generated">
            <a:extLst>
              <a:ext uri="{FF2B5EF4-FFF2-40B4-BE49-F238E27FC236}">
                <a16:creationId xmlns:a16="http://schemas.microsoft.com/office/drawing/2014/main" id="{E5F43542-1EBF-4F7E-A22F-6B6F59CB1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99" y="0"/>
            <a:ext cx="12271899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DA34829-1FEE-4FA9-8886-1FEE5E095BCC}"/>
              </a:ext>
            </a:extLst>
          </p:cNvPr>
          <p:cNvGrpSpPr/>
          <p:nvPr/>
        </p:nvGrpSpPr>
        <p:grpSpPr>
          <a:xfrm>
            <a:off x="301990" y="1142807"/>
            <a:ext cx="11576182" cy="3240000"/>
            <a:chOff x="191101" y="1192191"/>
            <a:chExt cx="11698030" cy="3829679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52A8167-5E14-493D-B644-0BEA162CD2B5}"/>
                </a:ext>
              </a:extLst>
            </p:cNvPr>
            <p:cNvSpPr/>
            <p:nvPr/>
          </p:nvSpPr>
          <p:spPr>
            <a:xfrm>
              <a:off x="191101" y="1406469"/>
              <a:ext cx="11598100" cy="3615401"/>
            </a:xfrm>
            <a:prstGeom prst="roundRect">
              <a:avLst>
                <a:gd name="adj" fmla="val 7953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378613A-FC93-4063-8A35-59072FDB2AED}"/>
                </a:ext>
              </a:extLst>
            </p:cNvPr>
            <p:cNvSpPr/>
            <p:nvPr/>
          </p:nvSpPr>
          <p:spPr>
            <a:xfrm>
              <a:off x="291031" y="1192191"/>
              <a:ext cx="11598100" cy="3725249"/>
            </a:xfrm>
            <a:prstGeom prst="roundRect">
              <a:avLst>
                <a:gd name="adj" fmla="val 7953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D6BDA46-3370-447D-94B1-148A7BB123ED}"/>
              </a:ext>
            </a:extLst>
          </p:cNvPr>
          <p:cNvGrpSpPr/>
          <p:nvPr/>
        </p:nvGrpSpPr>
        <p:grpSpPr>
          <a:xfrm>
            <a:off x="939278" y="1531874"/>
            <a:ext cx="2880000" cy="2687454"/>
            <a:chOff x="776718" y="1531874"/>
            <a:chExt cx="2880000" cy="2687454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715E378-3194-4EFB-B363-2007C4D6D6B2}"/>
                </a:ext>
              </a:extLst>
            </p:cNvPr>
            <p:cNvSpPr txBox="1"/>
            <p:nvPr/>
          </p:nvSpPr>
          <p:spPr>
            <a:xfrm>
              <a:off x="776718" y="3742274"/>
              <a:ext cx="28800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พิกัด </a:t>
              </a: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7</a:t>
              </a: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กิโลกรัม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3966D1A-FE3B-47AD-B760-9071CD80FFC0}"/>
                </a:ext>
              </a:extLst>
            </p:cNvPr>
            <p:cNvSpPr/>
            <p:nvPr/>
          </p:nvSpPr>
          <p:spPr>
            <a:xfrm>
              <a:off x="791273" y="1531874"/>
              <a:ext cx="540000" cy="540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</a:p>
          </p:txBody>
        </p:sp>
        <p:pic>
          <p:nvPicPr>
            <p:cNvPr id="17" name="Picture 1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2F502A5-A49B-4F57-A6C1-F0D72A4F4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332" y="1801874"/>
              <a:ext cx="1670773" cy="1760716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F90DC2C-B30E-4CBA-9A03-2659528BA41B}"/>
              </a:ext>
            </a:extLst>
          </p:cNvPr>
          <p:cNvGrpSpPr/>
          <p:nvPr/>
        </p:nvGrpSpPr>
        <p:grpSpPr>
          <a:xfrm>
            <a:off x="4174388" y="1501708"/>
            <a:ext cx="3507176" cy="2717620"/>
            <a:chOff x="4139663" y="1501708"/>
            <a:chExt cx="3507176" cy="271762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65A5DEE-2B8C-4147-8994-958C16DC45FE}"/>
                </a:ext>
              </a:extLst>
            </p:cNvPr>
            <p:cNvGrpSpPr/>
            <p:nvPr/>
          </p:nvGrpSpPr>
          <p:grpSpPr>
            <a:xfrm>
              <a:off x="4139663" y="2158805"/>
              <a:ext cx="3507176" cy="2060523"/>
              <a:chOff x="4139663" y="2158805"/>
              <a:chExt cx="3507176" cy="2060523"/>
            </a:xfrm>
          </p:grpSpPr>
          <p:pic>
            <p:nvPicPr>
              <p:cNvPr id="15" name="Picture 14" descr="A picture containing text, scale, device&#10;&#10;Description automatically generated">
                <a:extLst>
                  <a:ext uri="{FF2B5EF4-FFF2-40B4-BE49-F238E27FC236}">
                    <a16:creationId xmlns:a16="http://schemas.microsoft.com/office/drawing/2014/main" id="{8D1718B7-FD58-4AC4-AD34-D20DE5BB25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9663" y="2158805"/>
                <a:ext cx="3507176" cy="1403785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C961B3F-46B0-424E-B5FF-8648AC419BAB}"/>
                  </a:ext>
                </a:extLst>
              </p:cNvPr>
              <p:cNvSpPr txBox="1"/>
              <p:nvPr/>
            </p:nvSpPr>
            <p:spPr>
              <a:xfrm>
                <a:off x="4453251" y="3742274"/>
                <a:ext cx="288000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3 กิโลกรัม</a:t>
                </a:r>
              </a:p>
            </p:txBody>
          </p:sp>
        </p:grp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22BBC31-329B-4D44-8C81-51435C0D3286}"/>
                </a:ext>
              </a:extLst>
            </p:cNvPr>
            <p:cNvSpPr/>
            <p:nvPr/>
          </p:nvSpPr>
          <p:spPr>
            <a:xfrm>
              <a:off x="5623251" y="1501708"/>
              <a:ext cx="540000" cy="540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7858BAD-047A-4743-899F-6419553427DD}"/>
              </a:ext>
            </a:extLst>
          </p:cNvPr>
          <p:cNvGrpSpPr/>
          <p:nvPr/>
        </p:nvGrpSpPr>
        <p:grpSpPr>
          <a:xfrm>
            <a:off x="8193779" y="1437685"/>
            <a:ext cx="3218349" cy="2781643"/>
            <a:chOff x="8124330" y="1437685"/>
            <a:chExt cx="3218349" cy="278164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38C8770-FC77-4564-9F07-8E040D228FBC}"/>
                </a:ext>
              </a:extLst>
            </p:cNvPr>
            <p:cNvGrpSpPr/>
            <p:nvPr/>
          </p:nvGrpSpPr>
          <p:grpSpPr>
            <a:xfrm>
              <a:off x="8462679" y="1437685"/>
              <a:ext cx="2880000" cy="2781643"/>
              <a:chOff x="8462679" y="1437685"/>
              <a:chExt cx="2880000" cy="2781643"/>
            </a:xfrm>
          </p:grpSpPr>
          <p:pic>
            <p:nvPicPr>
              <p:cNvPr id="59" name="Picture 58" descr="Shape, rectangle&#10;&#10;Description automatically generated">
                <a:extLst>
                  <a:ext uri="{FF2B5EF4-FFF2-40B4-BE49-F238E27FC236}">
                    <a16:creationId xmlns:a16="http://schemas.microsoft.com/office/drawing/2014/main" id="{52875068-4312-4BF6-8B13-920847146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0227" y="1437685"/>
                <a:ext cx="2124905" cy="2124905"/>
              </a:xfrm>
              <a:prstGeom prst="rect">
                <a:avLst/>
              </a:prstGeom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E4D6915-CB87-4EF8-BA1F-C92B69690198}"/>
                  </a:ext>
                </a:extLst>
              </p:cNvPr>
              <p:cNvSpPr txBox="1"/>
              <p:nvPr/>
            </p:nvSpPr>
            <p:spPr>
              <a:xfrm>
                <a:off x="8462679" y="3742274"/>
                <a:ext cx="288000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100 กิโลกรัม</a:t>
                </a:r>
              </a:p>
            </p:txBody>
          </p: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8E5D0D4-8283-49C6-B20F-00AE973BE6BE}"/>
                </a:ext>
              </a:extLst>
            </p:cNvPr>
            <p:cNvSpPr/>
            <p:nvPr/>
          </p:nvSpPr>
          <p:spPr>
            <a:xfrm>
              <a:off x="8124330" y="1449625"/>
              <a:ext cx="540000" cy="540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</a:p>
          </p:txBody>
        </p:sp>
      </p:grpSp>
      <p:graphicFrame>
        <p:nvGraphicFramePr>
          <p:cNvPr id="40" name="Table 66">
            <a:extLst>
              <a:ext uri="{FF2B5EF4-FFF2-40B4-BE49-F238E27FC236}">
                <a16:creationId xmlns:a16="http://schemas.microsoft.com/office/drawing/2014/main" id="{488C39AA-4A3A-4C32-A293-19BAE1B21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8740"/>
              </p:ext>
            </p:extLst>
          </p:nvPr>
        </p:nvGraphicFramePr>
        <p:xfrm>
          <a:off x="366081" y="4676727"/>
          <a:ext cx="11448000" cy="169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1354267406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515041237"/>
                    </a:ext>
                  </a:extLst>
                </a:gridCol>
                <a:gridCol w="3996000">
                  <a:extLst>
                    <a:ext uri="{9D8B030D-6E8A-4147-A177-3AD203B41FA5}">
                      <a16:colId xmlns:a16="http://schemas.microsoft.com/office/drawing/2014/main" val="3423213820"/>
                    </a:ext>
                  </a:extLst>
                </a:gridCol>
              </a:tblGrid>
              <a:tr h="618230"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สิ่งของ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เครื่องชั่ง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น้ำหนัก (กิโลกรัม/กรัม)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4757"/>
                  </a:ext>
                </a:extLst>
              </a:tr>
              <a:tr h="1073770">
                <a:tc>
                  <a:txBody>
                    <a:bodyPr/>
                    <a:lstStyle/>
                    <a:p>
                      <a:pPr algn="l">
                        <a:spcBef>
                          <a:spcPts val="500"/>
                        </a:spcBef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  1) มะพร้าว 2 ผล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852003"/>
                  </a:ext>
                </a:extLst>
              </a:tr>
            </a:tbl>
          </a:graphicData>
        </a:graphic>
      </p:graphicFrame>
      <p:sp>
        <p:nvSpPr>
          <p:cNvPr id="67" name="TextBox 66">
            <a:extLst>
              <a:ext uri="{FF2B5EF4-FFF2-40B4-BE49-F238E27FC236}">
                <a16:creationId xmlns:a16="http://schemas.microsoft.com/office/drawing/2014/main" id="{ADB95BBB-FCDA-4806-A18D-1992D6D132EE}"/>
              </a:ext>
            </a:extLst>
          </p:cNvPr>
          <p:cNvSpPr txBox="1"/>
          <p:nvPr/>
        </p:nvSpPr>
        <p:spPr>
          <a:xfrm>
            <a:off x="4937760" y="5498349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A</a:t>
            </a:r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หรือ </a:t>
            </a:r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B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E2E76D2-F1CA-40F6-A489-6F274C96851C}"/>
              </a:ext>
            </a:extLst>
          </p:cNvPr>
          <p:cNvSpPr txBox="1"/>
          <p:nvPr/>
        </p:nvSpPr>
        <p:spPr>
          <a:xfrm>
            <a:off x="7833359" y="5664694"/>
            <a:ext cx="399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…………………………………</a:t>
            </a:r>
            <a:endParaRPr lang="th-TH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BBE495C-AFD8-4ABA-BC48-ACE1BBCC6441}"/>
              </a:ext>
            </a:extLst>
          </p:cNvPr>
          <p:cNvSpPr txBox="1"/>
          <p:nvPr/>
        </p:nvSpPr>
        <p:spPr>
          <a:xfrm>
            <a:off x="8866080" y="5498349"/>
            <a:ext cx="1099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1.5</a:t>
            </a:r>
            <a:endParaRPr lang="th-TH" sz="32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F738D67-48E3-4968-961E-39D3DD8D8A72}"/>
              </a:ext>
            </a:extLst>
          </p:cNvPr>
          <p:cNvSpPr txBox="1"/>
          <p:nvPr/>
        </p:nvSpPr>
        <p:spPr>
          <a:xfrm>
            <a:off x="9509760" y="5498349"/>
            <a:ext cx="1760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กิโลกรัม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B8FBEE9-ACD7-48C0-B190-C2AFF95E8610}"/>
              </a:ext>
            </a:extLst>
          </p:cNvPr>
          <p:cNvSpPr txBox="1"/>
          <p:nvPr/>
        </p:nvSpPr>
        <p:spPr>
          <a:xfrm>
            <a:off x="4925919" y="5659064"/>
            <a:ext cx="2895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……………………</a:t>
            </a:r>
            <a:endParaRPr lang="th-TH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594B5BB-95C8-4A39-937F-6D6EED4B557D}"/>
              </a:ext>
            </a:extLst>
          </p:cNvPr>
          <p:cNvGrpSpPr/>
          <p:nvPr/>
        </p:nvGrpSpPr>
        <p:grpSpPr>
          <a:xfrm>
            <a:off x="-79898" y="244452"/>
            <a:ext cx="12271898" cy="612000"/>
            <a:chOff x="-79898" y="244452"/>
            <a:chExt cx="12271898" cy="612000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DECE2565-CE1C-46A6-BE64-FA360440C9D2}"/>
                </a:ext>
              </a:extLst>
            </p:cNvPr>
            <p:cNvSpPr/>
            <p:nvPr/>
          </p:nvSpPr>
          <p:spPr>
            <a:xfrm>
              <a:off x="634291" y="244452"/>
              <a:ext cx="10812689" cy="61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638DEB0-7872-4430-9891-05397C0E7621}"/>
                </a:ext>
              </a:extLst>
            </p:cNvPr>
            <p:cNvSpPr txBox="1"/>
            <p:nvPr/>
          </p:nvSpPr>
          <p:spPr>
            <a:xfrm>
              <a:off x="-79898" y="312263"/>
              <a:ext cx="122718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เขียน </a:t>
              </a:r>
              <a:r>
                <a:rPr lang="en-US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A  B </a:t>
              </a: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และ </a:t>
              </a:r>
              <a:r>
                <a:rPr lang="en-US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C </a:t>
              </a: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ที่สอดคล้องกับเครื่องชั่งและเติมหน่วยน้ำหนักที่เหมาะสม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394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athroom, indoor, toilet, shower&#10;&#10;Description automatically generated">
            <a:extLst>
              <a:ext uri="{FF2B5EF4-FFF2-40B4-BE49-F238E27FC236}">
                <a16:creationId xmlns:a16="http://schemas.microsoft.com/office/drawing/2014/main" id="{E5F43542-1EBF-4F7E-A22F-6B6F59CB1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99" y="0"/>
            <a:ext cx="12271899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DA34829-1FEE-4FA9-8886-1FEE5E095BCC}"/>
              </a:ext>
            </a:extLst>
          </p:cNvPr>
          <p:cNvGrpSpPr/>
          <p:nvPr/>
        </p:nvGrpSpPr>
        <p:grpSpPr>
          <a:xfrm>
            <a:off x="301990" y="1142807"/>
            <a:ext cx="11576182" cy="3240000"/>
            <a:chOff x="191101" y="1192191"/>
            <a:chExt cx="11698030" cy="3829679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52A8167-5E14-493D-B644-0BEA162CD2B5}"/>
                </a:ext>
              </a:extLst>
            </p:cNvPr>
            <p:cNvSpPr/>
            <p:nvPr/>
          </p:nvSpPr>
          <p:spPr>
            <a:xfrm>
              <a:off x="191101" y="1406469"/>
              <a:ext cx="11598100" cy="3615401"/>
            </a:xfrm>
            <a:prstGeom prst="roundRect">
              <a:avLst>
                <a:gd name="adj" fmla="val 7953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378613A-FC93-4063-8A35-59072FDB2AED}"/>
                </a:ext>
              </a:extLst>
            </p:cNvPr>
            <p:cNvSpPr/>
            <p:nvPr/>
          </p:nvSpPr>
          <p:spPr>
            <a:xfrm>
              <a:off x="291031" y="1192191"/>
              <a:ext cx="11598100" cy="3725249"/>
            </a:xfrm>
            <a:prstGeom prst="roundRect">
              <a:avLst>
                <a:gd name="adj" fmla="val 7953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D6BDA46-3370-447D-94B1-148A7BB123ED}"/>
              </a:ext>
            </a:extLst>
          </p:cNvPr>
          <p:cNvGrpSpPr/>
          <p:nvPr/>
        </p:nvGrpSpPr>
        <p:grpSpPr>
          <a:xfrm>
            <a:off x="939278" y="1531874"/>
            <a:ext cx="2880000" cy="2687454"/>
            <a:chOff x="776718" y="1531874"/>
            <a:chExt cx="2880000" cy="2687454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715E378-3194-4EFB-B363-2007C4D6D6B2}"/>
                </a:ext>
              </a:extLst>
            </p:cNvPr>
            <p:cNvSpPr txBox="1"/>
            <p:nvPr/>
          </p:nvSpPr>
          <p:spPr>
            <a:xfrm>
              <a:off x="776718" y="3742274"/>
              <a:ext cx="28800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พิกัด </a:t>
              </a: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7</a:t>
              </a: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กิโลกรัม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3966D1A-FE3B-47AD-B760-9071CD80FFC0}"/>
                </a:ext>
              </a:extLst>
            </p:cNvPr>
            <p:cNvSpPr/>
            <p:nvPr/>
          </p:nvSpPr>
          <p:spPr>
            <a:xfrm>
              <a:off x="791273" y="1531874"/>
              <a:ext cx="540000" cy="540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</a:p>
          </p:txBody>
        </p:sp>
        <p:pic>
          <p:nvPicPr>
            <p:cNvPr id="17" name="Picture 1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2F502A5-A49B-4F57-A6C1-F0D72A4F4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332" y="1801874"/>
              <a:ext cx="1670773" cy="1760716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F90DC2C-B30E-4CBA-9A03-2659528BA41B}"/>
              </a:ext>
            </a:extLst>
          </p:cNvPr>
          <p:cNvGrpSpPr/>
          <p:nvPr/>
        </p:nvGrpSpPr>
        <p:grpSpPr>
          <a:xfrm>
            <a:off x="4174388" y="1501708"/>
            <a:ext cx="3507176" cy="2717620"/>
            <a:chOff x="4139663" y="1501708"/>
            <a:chExt cx="3507176" cy="271762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65A5DEE-2B8C-4147-8994-958C16DC45FE}"/>
                </a:ext>
              </a:extLst>
            </p:cNvPr>
            <p:cNvGrpSpPr/>
            <p:nvPr/>
          </p:nvGrpSpPr>
          <p:grpSpPr>
            <a:xfrm>
              <a:off x="4139663" y="2158805"/>
              <a:ext cx="3507176" cy="2060523"/>
              <a:chOff x="4139663" y="2158805"/>
              <a:chExt cx="3507176" cy="2060523"/>
            </a:xfrm>
          </p:grpSpPr>
          <p:pic>
            <p:nvPicPr>
              <p:cNvPr id="15" name="Picture 14" descr="A picture containing text, scale, device&#10;&#10;Description automatically generated">
                <a:extLst>
                  <a:ext uri="{FF2B5EF4-FFF2-40B4-BE49-F238E27FC236}">
                    <a16:creationId xmlns:a16="http://schemas.microsoft.com/office/drawing/2014/main" id="{8D1718B7-FD58-4AC4-AD34-D20DE5BB25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9663" y="2158805"/>
                <a:ext cx="3507176" cy="1403785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C961B3F-46B0-424E-B5FF-8648AC419BAB}"/>
                  </a:ext>
                </a:extLst>
              </p:cNvPr>
              <p:cNvSpPr txBox="1"/>
              <p:nvPr/>
            </p:nvSpPr>
            <p:spPr>
              <a:xfrm>
                <a:off x="4453251" y="3742274"/>
                <a:ext cx="288000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3 กิโลกรัม</a:t>
                </a:r>
              </a:p>
            </p:txBody>
          </p:sp>
        </p:grp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22BBC31-329B-4D44-8C81-51435C0D3286}"/>
                </a:ext>
              </a:extLst>
            </p:cNvPr>
            <p:cNvSpPr/>
            <p:nvPr/>
          </p:nvSpPr>
          <p:spPr>
            <a:xfrm>
              <a:off x="5623251" y="1501708"/>
              <a:ext cx="540000" cy="540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7858BAD-047A-4743-899F-6419553427DD}"/>
              </a:ext>
            </a:extLst>
          </p:cNvPr>
          <p:cNvGrpSpPr/>
          <p:nvPr/>
        </p:nvGrpSpPr>
        <p:grpSpPr>
          <a:xfrm>
            <a:off x="8193779" y="1437685"/>
            <a:ext cx="3218349" cy="2781643"/>
            <a:chOff x="8124330" y="1437685"/>
            <a:chExt cx="3218349" cy="278164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38C8770-FC77-4564-9F07-8E040D228FBC}"/>
                </a:ext>
              </a:extLst>
            </p:cNvPr>
            <p:cNvGrpSpPr/>
            <p:nvPr/>
          </p:nvGrpSpPr>
          <p:grpSpPr>
            <a:xfrm>
              <a:off x="8462679" y="1437685"/>
              <a:ext cx="2880000" cy="2781643"/>
              <a:chOff x="8462679" y="1437685"/>
              <a:chExt cx="2880000" cy="2781643"/>
            </a:xfrm>
          </p:grpSpPr>
          <p:pic>
            <p:nvPicPr>
              <p:cNvPr id="59" name="Picture 58" descr="Shape, rectangle&#10;&#10;Description automatically generated">
                <a:extLst>
                  <a:ext uri="{FF2B5EF4-FFF2-40B4-BE49-F238E27FC236}">
                    <a16:creationId xmlns:a16="http://schemas.microsoft.com/office/drawing/2014/main" id="{52875068-4312-4BF6-8B13-920847146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0227" y="1437685"/>
                <a:ext cx="2124905" cy="2124905"/>
              </a:xfrm>
              <a:prstGeom prst="rect">
                <a:avLst/>
              </a:prstGeom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E4D6915-CB87-4EF8-BA1F-C92B69690198}"/>
                  </a:ext>
                </a:extLst>
              </p:cNvPr>
              <p:cNvSpPr txBox="1"/>
              <p:nvPr/>
            </p:nvSpPr>
            <p:spPr>
              <a:xfrm>
                <a:off x="8462679" y="3742274"/>
                <a:ext cx="288000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100 กิโลกรัม</a:t>
                </a:r>
              </a:p>
            </p:txBody>
          </p: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8E5D0D4-8283-49C6-B20F-00AE973BE6BE}"/>
                </a:ext>
              </a:extLst>
            </p:cNvPr>
            <p:cNvSpPr/>
            <p:nvPr/>
          </p:nvSpPr>
          <p:spPr>
            <a:xfrm>
              <a:off x="8124330" y="1449625"/>
              <a:ext cx="540000" cy="540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</a:p>
          </p:txBody>
        </p:sp>
      </p:grpSp>
      <p:graphicFrame>
        <p:nvGraphicFramePr>
          <p:cNvPr id="40" name="Table 66">
            <a:extLst>
              <a:ext uri="{FF2B5EF4-FFF2-40B4-BE49-F238E27FC236}">
                <a16:creationId xmlns:a16="http://schemas.microsoft.com/office/drawing/2014/main" id="{488C39AA-4A3A-4C32-A293-19BAE1B21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08628"/>
              </p:ext>
            </p:extLst>
          </p:nvPr>
        </p:nvGraphicFramePr>
        <p:xfrm>
          <a:off x="366081" y="4676727"/>
          <a:ext cx="11448000" cy="169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1354267406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515041237"/>
                    </a:ext>
                  </a:extLst>
                </a:gridCol>
                <a:gridCol w="3996000">
                  <a:extLst>
                    <a:ext uri="{9D8B030D-6E8A-4147-A177-3AD203B41FA5}">
                      <a16:colId xmlns:a16="http://schemas.microsoft.com/office/drawing/2014/main" val="3423213820"/>
                    </a:ext>
                  </a:extLst>
                </a:gridCol>
              </a:tblGrid>
              <a:tr h="618230"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สิ่งของ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เครื่องชั่ง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น้ำหนัก (กิโลกรัม/กรัม)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4757"/>
                  </a:ext>
                </a:extLst>
              </a:tr>
              <a:tr h="1073770">
                <a:tc>
                  <a:txBody>
                    <a:bodyPr/>
                    <a:lstStyle/>
                    <a:p>
                      <a:pPr algn="l">
                        <a:spcBef>
                          <a:spcPts val="500"/>
                        </a:spcBef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  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2</a:t>
                      </a: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) น้ำหนักของแม่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852003"/>
                  </a:ext>
                </a:extLst>
              </a:tr>
            </a:tbl>
          </a:graphicData>
        </a:graphic>
      </p:graphicFrame>
      <p:sp>
        <p:nvSpPr>
          <p:cNvPr id="67" name="TextBox 66">
            <a:extLst>
              <a:ext uri="{FF2B5EF4-FFF2-40B4-BE49-F238E27FC236}">
                <a16:creationId xmlns:a16="http://schemas.microsoft.com/office/drawing/2014/main" id="{ADB95BBB-FCDA-4806-A18D-1992D6D132EE}"/>
              </a:ext>
            </a:extLst>
          </p:cNvPr>
          <p:cNvSpPr txBox="1"/>
          <p:nvPr/>
        </p:nvSpPr>
        <p:spPr>
          <a:xfrm>
            <a:off x="4937760" y="5498349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C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E2E76D2-F1CA-40F6-A489-6F274C96851C}"/>
              </a:ext>
            </a:extLst>
          </p:cNvPr>
          <p:cNvSpPr txBox="1"/>
          <p:nvPr/>
        </p:nvSpPr>
        <p:spPr>
          <a:xfrm>
            <a:off x="7833359" y="5664694"/>
            <a:ext cx="399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…………………………………</a:t>
            </a:r>
            <a:endParaRPr lang="th-TH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BBE495C-AFD8-4ABA-BC48-ACE1BBCC6441}"/>
              </a:ext>
            </a:extLst>
          </p:cNvPr>
          <p:cNvSpPr txBox="1"/>
          <p:nvPr/>
        </p:nvSpPr>
        <p:spPr>
          <a:xfrm>
            <a:off x="8866080" y="5498349"/>
            <a:ext cx="1099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50</a:t>
            </a:r>
            <a:endParaRPr lang="th-TH" sz="32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F738D67-48E3-4968-961E-39D3DD8D8A72}"/>
              </a:ext>
            </a:extLst>
          </p:cNvPr>
          <p:cNvSpPr txBox="1"/>
          <p:nvPr/>
        </p:nvSpPr>
        <p:spPr>
          <a:xfrm>
            <a:off x="9509760" y="5498349"/>
            <a:ext cx="1760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กิโลกรัม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B8FBEE9-ACD7-48C0-B190-C2AFF95E8610}"/>
              </a:ext>
            </a:extLst>
          </p:cNvPr>
          <p:cNvSpPr txBox="1"/>
          <p:nvPr/>
        </p:nvSpPr>
        <p:spPr>
          <a:xfrm>
            <a:off x="4925919" y="5659064"/>
            <a:ext cx="2895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……………………</a:t>
            </a:r>
            <a:endParaRPr lang="th-TH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594B5BB-95C8-4A39-937F-6D6EED4B557D}"/>
              </a:ext>
            </a:extLst>
          </p:cNvPr>
          <p:cNvGrpSpPr/>
          <p:nvPr/>
        </p:nvGrpSpPr>
        <p:grpSpPr>
          <a:xfrm>
            <a:off x="-79898" y="244452"/>
            <a:ext cx="12271898" cy="612000"/>
            <a:chOff x="-79898" y="244452"/>
            <a:chExt cx="12271898" cy="612000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DECE2565-CE1C-46A6-BE64-FA360440C9D2}"/>
                </a:ext>
              </a:extLst>
            </p:cNvPr>
            <p:cNvSpPr/>
            <p:nvPr/>
          </p:nvSpPr>
          <p:spPr>
            <a:xfrm>
              <a:off x="634291" y="244452"/>
              <a:ext cx="10812689" cy="61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638DEB0-7872-4430-9891-05397C0E7621}"/>
                </a:ext>
              </a:extLst>
            </p:cNvPr>
            <p:cNvSpPr txBox="1"/>
            <p:nvPr/>
          </p:nvSpPr>
          <p:spPr>
            <a:xfrm>
              <a:off x="-79898" y="312263"/>
              <a:ext cx="122718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เขียน </a:t>
              </a:r>
              <a:r>
                <a:rPr lang="en-US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A  B </a:t>
              </a: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และ </a:t>
              </a:r>
              <a:r>
                <a:rPr lang="en-US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C </a:t>
              </a: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ที่สอดคล้องกับเครื่องชั่งและเติมหน่วยน้ำหนักที่เหมาะสม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933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athroom, indoor, toilet, shower&#10;&#10;Description automatically generated">
            <a:extLst>
              <a:ext uri="{FF2B5EF4-FFF2-40B4-BE49-F238E27FC236}">
                <a16:creationId xmlns:a16="http://schemas.microsoft.com/office/drawing/2014/main" id="{E5F43542-1EBF-4F7E-A22F-6B6F59CB1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99" y="0"/>
            <a:ext cx="12271899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DA34829-1FEE-4FA9-8886-1FEE5E095BCC}"/>
              </a:ext>
            </a:extLst>
          </p:cNvPr>
          <p:cNvGrpSpPr/>
          <p:nvPr/>
        </p:nvGrpSpPr>
        <p:grpSpPr>
          <a:xfrm>
            <a:off x="301990" y="1142807"/>
            <a:ext cx="11576182" cy="3240000"/>
            <a:chOff x="191101" y="1192191"/>
            <a:chExt cx="11698030" cy="3829679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52A8167-5E14-493D-B644-0BEA162CD2B5}"/>
                </a:ext>
              </a:extLst>
            </p:cNvPr>
            <p:cNvSpPr/>
            <p:nvPr/>
          </p:nvSpPr>
          <p:spPr>
            <a:xfrm>
              <a:off x="191101" y="1406469"/>
              <a:ext cx="11598100" cy="3615401"/>
            </a:xfrm>
            <a:prstGeom prst="roundRect">
              <a:avLst>
                <a:gd name="adj" fmla="val 7953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378613A-FC93-4063-8A35-59072FDB2AED}"/>
                </a:ext>
              </a:extLst>
            </p:cNvPr>
            <p:cNvSpPr/>
            <p:nvPr/>
          </p:nvSpPr>
          <p:spPr>
            <a:xfrm>
              <a:off x="291031" y="1192191"/>
              <a:ext cx="11598100" cy="3725249"/>
            </a:xfrm>
            <a:prstGeom prst="roundRect">
              <a:avLst>
                <a:gd name="adj" fmla="val 7953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D6BDA46-3370-447D-94B1-148A7BB123ED}"/>
              </a:ext>
            </a:extLst>
          </p:cNvPr>
          <p:cNvGrpSpPr/>
          <p:nvPr/>
        </p:nvGrpSpPr>
        <p:grpSpPr>
          <a:xfrm>
            <a:off x="939278" y="1531874"/>
            <a:ext cx="2880000" cy="2687454"/>
            <a:chOff x="776718" y="1531874"/>
            <a:chExt cx="2880000" cy="2687454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715E378-3194-4EFB-B363-2007C4D6D6B2}"/>
                </a:ext>
              </a:extLst>
            </p:cNvPr>
            <p:cNvSpPr txBox="1"/>
            <p:nvPr/>
          </p:nvSpPr>
          <p:spPr>
            <a:xfrm>
              <a:off x="776718" y="3742274"/>
              <a:ext cx="28800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พิกัด </a:t>
              </a: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7</a:t>
              </a: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กิโลกรัม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3966D1A-FE3B-47AD-B760-9071CD80FFC0}"/>
                </a:ext>
              </a:extLst>
            </p:cNvPr>
            <p:cNvSpPr/>
            <p:nvPr/>
          </p:nvSpPr>
          <p:spPr>
            <a:xfrm>
              <a:off x="791273" y="1531874"/>
              <a:ext cx="540000" cy="540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</a:p>
          </p:txBody>
        </p:sp>
        <p:pic>
          <p:nvPicPr>
            <p:cNvPr id="17" name="Picture 1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2F502A5-A49B-4F57-A6C1-F0D72A4F4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332" y="1801874"/>
              <a:ext cx="1670773" cy="1760716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F90DC2C-B30E-4CBA-9A03-2659528BA41B}"/>
              </a:ext>
            </a:extLst>
          </p:cNvPr>
          <p:cNvGrpSpPr/>
          <p:nvPr/>
        </p:nvGrpSpPr>
        <p:grpSpPr>
          <a:xfrm>
            <a:off x="4174388" y="1501708"/>
            <a:ext cx="3507176" cy="2717620"/>
            <a:chOff x="4139663" y="1501708"/>
            <a:chExt cx="3507176" cy="271762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65A5DEE-2B8C-4147-8994-958C16DC45FE}"/>
                </a:ext>
              </a:extLst>
            </p:cNvPr>
            <p:cNvGrpSpPr/>
            <p:nvPr/>
          </p:nvGrpSpPr>
          <p:grpSpPr>
            <a:xfrm>
              <a:off x="4139663" y="2158805"/>
              <a:ext cx="3507176" cy="2060523"/>
              <a:chOff x="4139663" y="2158805"/>
              <a:chExt cx="3507176" cy="2060523"/>
            </a:xfrm>
          </p:grpSpPr>
          <p:pic>
            <p:nvPicPr>
              <p:cNvPr id="15" name="Picture 14" descr="A picture containing text, scale, device&#10;&#10;Description automatically generated">
                <a:extLst>
                  <a:ext uri="{FF2B5EF4-FFF2-40B4-BE49-F238E27FC236}">
                    <a16:creationId xmlns:a16="http://schemas.microsoft.com/office/drawing/2014/main" id="{8D1718B7-FD58-4AC4-AD34-D20DE5BB25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9663" y="2158805"/>
                <a:ext cx="3507176" cy="1403785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C961B3F-46B0-424E-B5FF-8648AC419BAB}"/>
                  </a:ext>
                </a:extLst>
              </p:cNvPr>
              <p:cNvSpPr txBox="1"/>
              <p:nvPr/>
            </p:nvSpPr>
            <p:spPr>
              <a:xfrm>
                <a:off x="4453251" y="3742274"/>
                <a:ext cx="288000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3 กิโลกรัม</a:t>
                </a:r>
              </a:p>
            </p:txBody>
          </p:sp>
        </p:grp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22BBC31-329B-4D44-8C81-51435C0D3286}"/>
                </a:ext>
              </a:extLst>
            </p:cNvPr>
            <p:cNvSpPr/>
            <p:nvPr/>
          </p:nvSpPr>
          <p:spPr>
            <a:xfrm>
              <a:off x="5623251" y="1501708"/>
              <a:ext cx="540000" cy="540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7858BAD-047A-4743-899F-6419553427DD}"/>
              </a:ext>
            </a:extLst>
          </p:cNvPr>
          <p:cNvGrpSpPr/>
          <p:nvPr/>
        </p:nvGrpSpPr>
        <p:grpSpPr>
          <a:xfrm>
            <a:off x="8193779" y="1437685"/>
            <a:ext cx="3218349" cy="2781643"/>
            <a:chOff x="8124330" y="1437685"/>
            <a:chExt cx="3218349" cy="278164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38C8770-FC77-4564-9F07-8E040D228FBC}"/>
                </a:ext>
              </a:extLst>
            </p:cNvPr>
            <p:cNvGrpSpPr/>
            <p:nvPr/>
          </p:nvGrpSpPr>
          <p:grpSpPr>
            <a:xfrm>
              <a:off x="8462679" y="1437685"/>
              <a:ext cx="2880000" cy="2781643"/>
              <a:chOff x="8462679" y="1437685"/>
              <a:chExt cx="2880000" cy="2781643"/>
            </a:xfrm>
          </p:grpSpPr>
          <p:pic>
            <p:nvPicPr>
              <p:cNvPr id="59" name="Picture 58" descr="Shape, rectangle&#10;&#10;Description automatically generated">
                <a:extLst>
                  <a:ext uri="{FF2B5EF4-FFF2-40B4-BE49-F238E27FC236}">
                    <a16:creationId xmlns:a16="http://schemas.microsoft.com/office/drawing/2014/main" id="{52875068-4312-4BF6-8B13-920847146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0227" y="1437685"/>
                <a:ext cx="2124905" cy="2124905"/>
              </a:xfrm>
              <a:prstGeom prst="rect">
                <a:avLst/>
              </a:prstGeom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E4D6915-CB87-4EF8-BA1F-C92B69690198}"/>
                  </a:ext>
                </a:extLst>
              </p:cNvPr>
              <p:cNvSpPr txBox="1"/>
              <p:nvPr/>
            </p:nvSpPr>
            <p:spPr>
              <a:xfrm>
                <a:off x="8462679" y="3742274"/>
                <a:ext cx="288000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100 กิโลกรัม</a:t>
                </a:r>
              </a:p>
            </p:txBody>
          </p: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8E5D0D4-8283-49C6-B20F-00AE973BE6BE}"/>
                </a:ext>
              </a:extLst>
            </p:cNvPr>
            <p:cNvSpPr/>
            <p:nvPr/>
          </p:nvSpPr>
          <p:spPr>
            <a:xfrm>
              <a:off x="8124330" y="1449625"/>
              <a:ext cx="540000" cy="540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</a:p>
          </p:txBody>
        </p:sp>
      </p:grpSp>
      <p:graphicFrame>
        <p:nvGraphicFramePr>
          <p:cNvPr id="40" name="Table 66">
            <a:extLst>
              <a:ext uri="{FF2B5EF4-FFF2-40B4-BE49-F238E27FC236}">
                <a16:creationId xmlns:a16="http://schemas.microsoft.com/office/drawing/2014/main" id="{488C39AA-4A3A-4C32-A293-19BAE1B21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117521"/>
              </p:ext>
            </p:extLst>
          </p:nvPr>
        </p:nvGraphicFramePr>
        <p:xfrm>
          <a:off x="366081" y="4676727"/>
          <a:ext cx="11448000" cy="169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1354267406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515041237"/>
                    </a:ext>
                  </a:extLst>
                </a:gridCol>
                <a:gridCol w="3996000">
                  <a:extLst>
                    <a:ext uri="{9D8B030D-6E8A-4147-A177-3AD203B41FA5}">
                      <a16:colId xmlns:a16="http://schemas.microsoft.com/office/drawing/2014/main" val="3423213820"/>
                    </a:ext>
                  </a:extLst>
                </a:gridCol>
              </a:tblGrid>
              <a:tr h="618230"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สิ่งของ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เครื่องชั่ง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น้ำหนัก (กิโลกรัม/กรัม)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4757"/>
                  </a:ext>
                </a:extLst>
              </a:tr>
              <a:tr h="1073770">
                <a:tc>
                  <a:txBody>
                    <a:bodyPr/>
                    <a:lstStyle/>
                    <a:p>
                      <a:pPr algn="l">
                        <a:spcBef>
                          <a:spcPts val="500"/>
                        </a:spcBef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  3)  น้ำผลไม้ 1 แก้ว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852003"/>
                  </a:ext>
                </a:extLst>
              </a:tr>
            </a:tbl>
          </a:graphicData>
        </a:graphic>
      </p:graphicFrame>
      <p:sp>
        <p:nvSpPr>
          <p:cNvPr id="67" name="TextBox 66">
            <a:extLst>
              <a:ext uri="{FF2B5EF4-FFF2-40B4-BE49-F238E27FC236}">
                <a16:creationId xmlns:a16="http://schemas.microsoft.com/office/drawing/2014/main" id="{ADB95BBB-FCDA-4806-A18D-1992D6D132EE}"/>
              </a:ext>
            </a:extLst>
          </p:cNvPr>
          <p:cNvSpPr txBox="1"/>
          <p:nvPr/>
        </p:nvSpPr>
        <p:spPr>
          <a:xfrm>
            <a:off x="4937760" y="5498349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B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E2E76D2-F1CA-40F6-A489-6F274C96851C}"/>
              </a:ext>
            </a:extLst>
          </p:cNvPr>
          <p:cNvSpPr txBox="1"/>
          <p:nvPr/>
        </p:nvSpPr>
        <p:spPr>
          <a:xfrm>
            <a:off x="7833359" y="5664694"/>
            <a:ext cx="399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…………………………………</a:t>
            </a:r>
            <a:endParaRPr lang="th-TH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BBE495C-AFD8-4ABA-BC48-ACE1BBCC6441}"/>
              </a:ext>
            </a:extLst>
          </p:cNvPr>
          <p:cNvSpPr txBox="1"/>
          <p:nvPr/>
        </p:nvSpPr>
        <p:spPr>
          <a:xfrm>
            <a:off x="8937200" y="5498349"/>
            <a:ext cx="1099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300</a:t>
            </a:r>
            <a:endParaRPr lang="th-TH" sz="32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F738D67-48E3-4968-961E-39D3DD8D8A72}"/>
              </a:ext>
            </a:extLst>
          </p:cNvPr>
          <p:cNvSpPr txBox="1"/>
          <p:nvPr/>
        </p:nvSpPr>
        <p:spPr>
          <a:xfrm>
            <a:off x="9753600" y="5498349"/>
            <a:ext cx="1760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กรัม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B8FBEE9-ACD7-48C0-B190-C2AFF95E8610}"/>
              </a:ext>
            </a:extLst>
          </p:cNvPr>
          <p:cNvSpPr txBox="1"/>
          <p:nvPr/>
        </p:nvSpPr>
        <p:spPr>
          <a:xfrm>
            <a:off x="4925919" y="5659064"/>
            <a:ext cx="2895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……………………</a:t>
            </a:r>
            <a:endParaRPr lang="th-TH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594B5BB-95C8-4A39-937F-6D6EED4B557D}"/>
              </a:ext>
            </a:extLst>
          </p:cNvPr>
          <p:cNvGrpSpPr/>
          <p:nvPr/>
        </p:nvGrpSpPr>
        <p:grpSpPr>
          <a:xfrm>
            <a:off x="-79898" y="244452"/>
            <a:ext cx="12271898" cy="612000"/>
            <a:chOff x="-79898" y="244452"/>
            <a:chExt cx="12271898" cy="612000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DECE2565-CE1C-46A6-BE64-FA360440C9D2}"/>
                </a:ext>
              </a:extLst>
            </p:cNvPr>
            <p:cNvSpPr/>
            <p:nvPr/>
          </p:nvSpPr>
          <p:spPr>
            <a:xfrm>
              <a:off x="634291" y="244452"/>
              <a:ext cx="10812689" cy="61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638DEB0-7872-4430-9891-05397C0E7621}"/>
                </a:ext>
              </a:extLst>
            </p:cNvPr>
            <p:cNvSpPr txBox="1"/>
            <p:nvPr/>
          </p:nvSpPr>
          <p:spPr>
            <a:xfrm>
              <a:off x="-79898" y="312263"/>
              <a:ext cx="122718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เขียน </a:t>
              </a:r>
              <a:r>
                <a:rPr lang="en-US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A  B </a:t>
              </a: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และ </a:t>
              </a:r>
              <a:r>
                <a:rPr lang="en-US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C </a:t>
              </a: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ที่สอดคล้องกับเครื่องชั่งและเติมหน่วยน้ำหนักที่เหมาะสม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96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athroom, indoor, toilet, shower&#10;&#10;Description automatically generated">
            <a:extLst>
              <a:ext uri="{FF2B5EF4-FFF2-40B4-BE49-F238E27FC236}">
                <a16:creationId xmlns:a16="http://schemas.microsoft.com/office/drawing/2014/main" id="{E5F43542-1EBF-4F7E-A22F-6B6F59CB1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99" y="0"/>
            <a:ext cx="12271899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DA34829-1FEE-4FA9-8886-1FEE5E095BCC}"/>
              </a:ext>
            </a:extLst>
          </p:cNvPr>
          <p:cNvGrpSpPr/>
          <p:nvPr/>
        </p:nvGrpSpPr>
        <p:grpSpPr>
          <a:xfrm>
            <a:off x="301990" y="1142807"/>
            <a:ext cx="11576182" cy="3240000"/>
            <a:chOff x="191101" y="1192191"/>
            <a:chExt cx="11698030" cy="3829679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52A8167-5E14-493D-B644-0BEA162CD2B5}"/>
                </a:ext>
              </a:extLst>
            </p:cNvPr>
            <p:cNvSpPr/>
            <p:nvPr/>
          </p:nvSpPr>
          <p:spPr>
            <a:xfrm>
              <a:off x="191101" y="1406469"/>
              <a:ext cx="11598100" cy="3615401"/>
            </a:xfrm>
            <a:prstGeom prst="roundRect">
              <a:avLst>
                <a:gd name="adj" fmla="val 7953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378613A-FC93-4063-8A35-59072FDB2AED}"/>
                </a:ext>
              </a:extLst>
            </p:cNvPr>
            <p:cNvSpPr/>
            <p:nvPr/>
          </p:nvSpPr>
          <p:spPr>
            <a:xfrm>
              <a:off x="291031" y="1192191"/>
              <a:ext cx="11598100" cy="3725249"/>
            </a:xfrm>
            <a:prstGeom prst="roundRect">
              <a:avLst>
                <a:gd name="adj" fmla="val 7953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D6BDA46-3370-447D-94B1-148A7BB123ED}"/>
              </a:ext>
            </a:extLst>
          </p:cNvPr>
          <p:cNvGrpSpPr/>
          <p:nvPr/>
        </p:nvGrpSpPr>
        <p:grpSpPr>
          <a:xfrm>
            <a:off x="939278" y="1531874"/>
            <a:ext cx="2880000" cy="2687454"/>
            <a:chOff x="776718" y="1531874"/>
            <a:chExt cx="2880000" cy="2687454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715E378-3194-4EFB-B363-2007C4D6D6B2}"/>
                </a:ext>
              </a:extLst>
            </p:cNvPr>
            <p:cNvSpPr txBox="1"/>
            <p:nvPr/>
          </p:nvSpPr>
          <p:spPr>
            <a:xfrm>
              <a:off x="776718" y="3742274"/>
              <a:ext cx="28800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พิกัด </a:t>
              </a: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7</a:t>
              </a: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กิโลกรัม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3966D1A-FE3B-47AD-B760-9071CD80FFC0}"/>
                </a:ext>
              </a:extLst>
            </p:cNvPr>
            <p:cNvSpPr/>
            <p:nvPr/>
          </p:nvSpPr>
          <p:spPr>
            <a:xfrm>
              <a:off x="791273" y="1531874"/>
              <a:ext cx="540000" cy="540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</a:p>
          </p:txBody>
        </p:sp>
        <p:pic>
          <p:nvPicPr>
            <p:cNvPr id="17" name="Picture 1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2F502A5-A49B-4F57-A6C1-F0D72A4F4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332" y="1801874"/>
              <a:ext cx="1670773" cy="1760716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F90DC2C-B30E-4CBA-9A03-2659528BA41B}"/>
              </a:ext>
            </a:extLst>
          </p:cNvPr>
          <p:cNvGrpSpPr/>
          <p:nvPr/>
        </p:nvGrpSpPr>
        <p:grpSpPr>
          <a:xfrm>
            <a:off x="4174388" y="1501708"/>
            <a:ext cx="3507176" cy="2717620"/>
            <a:chOff x="4139663" y="1501708"/>
            <a:chExt cx="3507176" cy="271762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65A5DEE-2B8C-4147-8994-958C16DC45FE}"/>
                </a:ext>
              </a:extLst>
            </p:cNvPr>
            <p:cNvGrpSpPr/>
            <p:nvPr/>
          </p:nvGrpSpPr>
          <p:grpSpPr>
            <a:xfrm>
              <a:off x="4139663" y="2158805"/>
              <a:ext cx="3507176" cy="2060523"/>
              <a:chOff x="4139663" y="2158805"/>
              <a:chExt cx="3507176" cy="2060523"/>
            </a:xfrm>
          </p:grpSpPr>
          <p:pic>
            <p:nvPicPr>
              <p:cNvPr id="15" name="Picture 14" descr="A picture containing text, scale, device&#10;&#10;Description automatically generated">
                <a:extLst>
                  <a:ext uri="{FF2B5EF4-FFF2-40B4-BE49-F238E27FC236}">
                    <a16:creationId xmlns:a16="http://schemas.microsoft.com/office/drawing/2014/main" id="{8D1718B7-FD58-4AC4-AD34-D20DE5BB25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9663" y="2158805"/>
                <a:ext cx="3507176" cy="1403785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C961B3F-46B0-424E-B5FF-8648AC419BAB}"/>
                  </a:ext>
                </a:extLst>
              </p:cNvPr>
              <p:cNvSpPr txBox="1"/>
              <p:nvPr/>
            </p:nvSpPr>
            <p:spPr>
              <a:xfrm>
                <a:off x="4453251" y="3742274"/>
                <a:ext cx="288000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3 กิโลกรัม</a:t>
                </a:r>
              </a:p>
            </p:txBody>
          </p:sp>
        </p:grp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22BBC31-329B-4D44-8C81-51435C0D3286}"/>
                </a:ext>
              </a:extLst>
            </p:cNvPr>
            <p:cNvSpPr/>
            <p:nvPr/>
          </p:nvSpPr>
          <p:spPr>
            <a:xfrm>
              <a:off x="5623251" y="1501708"/>
              <a:ext cx="540000" cy="540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7858BAD-047A-4743-899F-6419553427DD}"/>
              </a:ext>
            </a:extLst>
          </p:cNvPr>
          <p:cNvGrpSpPr/>
          <p:nvPr/>
        </p:nvGrpSpPr>
        <p:grpSpPr>
          <a:xfrm>
            <a:off x="8193779" y="1437685"/>
            <a:ext cx="3218349" cy="2781643"/>
            <a:chOff x="8124330" y="1437685"/>
            <a:chExt cx="3218349" cy="278164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38C8770-FC77-4564-9F07-8E040D228FBC}"/>
                </a:ext>
              </a:extLst>
            </p:cNvPr>
            <p:cNvGrpSpPr/>
            <p:nvPr/>
          </p:nvGrpSpPr>
          <p:grpSpPr>
            <a:xfrm>
              <a:off x="8462679" y="1437685"/>
              <a:ext cx="2880000" cy="2781643"/>
              <a:chOff x="8462679" y="1437685"/>
              <a:chExt cx="2880000" cy="2781643"/>
            </a:xfrm>
          </p:grpSpPr>
          <p:pic>
            <p:nvPicPr>
              <p:cNvPr id="59" name="Picture 58" descr="Shape, rectangle&#10;&#10;Description automatically generated">
                <a:extLst>
                  <a:ext uri="{FF2B5EF4-FFF2-40B4-BE49-F238E27FC236}">
                    <a16:creationId xmlns:a16="http://schemas.microsoft.com/office/drawing/2014/main" id="{52875068-4312-4BF6-8B13-920847146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0227" y="1437685"/>
                <a:ext cx="2124905" cy="2124905"/>
              </a:xfrm>
              <a:prstGeom prst="rect">
                <a:avLst/>
              </a:prstGeom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E4D6915-CB87-4EF8-BA1F-C92B69690198}"/>
                  </a:ext>
                </a:extLst>
              </p:cNvPr>
              <p:cNvSpPr txBox="1"/>
              <p:nvPr/>
            </p:nvSpPr>
            <p:spPr>
              <a:xfrm>
                <a:off x="8462679" y="3742274"/>
                <a:ext cx="288000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100 กิโลกรัม</a:t>
                </a:r>
              </a:p>
            </p:txBody>
          </p: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8E5D0D4-8283-49C6-B20F-00AE973BE6BE}"/>
                </a:ext>
              </a:extLst>
            </p:cNvPr>
            <p:cNvSpPr/>
            <p:nvPr/>
          </p:nvSpPr>
          <p:spPr>
            <a:xfrm>
              <a:off x="8124330" y="1449625"/>
              <a:ext cx="540000" cy="540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</a:p>
          </p:txBody>
        </p:sp>
      </p:grpSp>
      <p:graphicFrame>
        <p:nvGraphicFramePr>
          <p:cNvPr id="40" name="Table 66">
            <a:extLst>
              <a:ext uri="{FF2B5EF4-FFF2-40B4-BE49-F238E27FC236}">
                <a16:creationId xmlns:a16="http://schemas.microsoft.com/office/drawing/2014/main" id="{488C39AA-4A3A-4C32-A293-19BAE1B21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802238"/>
              </p:ext>
            </p:extLst>
          </p:nvPr>
        </p:nvGraphicFramePr>
        <p:xfrm>
          <a:off x="366081" y="4676727"/>
          <a:ext cx="11448000" cy="169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1354267406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515041237"/>
                    </a:ext>
                  </a:extLst>
                </a:gridCol>
                <a:gridCol w="3996000">
                  <a:extLst>
                    <a:ext uri="{9D8B030D-6E8A-4147-A177-3AD203B41FA5}">
                      <a16:colId xmlns:a16="http://schemas.microsoft.com/office/drawing/2014/main" val="3423213820"/>
                    </a:ext>
                  </a:extLst>
                </a:gridCol>
              </a:tblGrid>
              <a:tr h="618230"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สิ่งของ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เครื่องชั่ง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น้ำหนัก (กิโลกรัม/กรัม)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4757"/>
                  </a:ext>
                </a:extLst>
              </a:tr>
              <a:tr h="1073770">
                <a:tc>
                  <a:txBody>
                    <a:bodyPr/>
                    <a:lstStyle/>
                    <a:p>
                      <a:pPr algn="l">
                        <a:spcBef>
                          <a:spcPts val="500"/>
                        </a:spcBef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  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4</a:t>
                      </a: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) เนื้อหมู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852003"/>
                  </a:ext>
                </a:extLst>
              </a:tr>
            </a:tbl>
          </a:graphicData>
        </a:graphic>
      </p:graphicFrame>
      <p:sp>
        <p:nvSpPr>
          <p:cNvPr id="67" name="TextBox 66">
            <a:extLst>
              <a:ext uri="{FF2B5EF4-FFF2-40B4-BE49-F238E27FC236}">
                <a16:creationId xmlns:a16="http://schemas.microsoft.com/office/drawing/2014/main" id="{ADB95BBB-FCDA-4806-A18D-1992D6D132EE}"/>
              </a:ext>
            </a:extLst>
          </p:cNvPr>
          <p:cNvSpPr txBox="1"/>
          <p:nvPr/>
        </p:nvSpPr>
        <p:spPr>
          <a:xfrm>
            <a:off x="4937760" y="5498349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A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E2E76D2-F1CA-40F6-A489-6F274C96851C}"/>
              </a:ext>
            </a:extLst>
          </p:cNvPr>
          <p:cNvSpPr txBox="1"/>
          <p:nvPr/>
        </p:nvSpPr>
        <p:spPr>
          <a:xfrm>
            <a:off x="7833359" y="5664694"/>
            <a:ext cx="399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…………………………………</a:t>
            </a:r>
            <a:endParaRPr lang="th-TH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BBE495C-AFD8-4ABA-BC48-ACE1BBCC6441}"/>
              </a:ext>
            </a:extLst>
          </p:cNvPr>
          <p:cNvSpPr txBox="1"/>
          <p:nvPr/>
        </p:nvSpPr>
        <p:spPr>
          <a:xfrm>
            <a:off x="8866080" y="5498349"/>
            <a:ext cx="63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F738D67-48E3-4968-961E-39D3DD8D8A72}"/>
              </a:ext>
            </a:extLst>
          </p:cNvPr>
          <p:cNvSpPr txBox="1"/>
          <p:nvPr/>
        </p:nvSpPr>
        <p:spPr>
          <a:xfrm>
            <a:off x="9276080" y="5498349"/>
            <a:ext cx="1760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กิโลกรัม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B8FBEE9-ACD7-48C0-B190-C2AFF95E8610}"/>
              </a:ext>
            </a:extLst>
          </p:cNvPr>
          <p:cNvSpPr txBox="1"/>
          <p:nvPr/>
        </p:nvSpPr>
        <p:spPr>
          <a:xfrm>
            <a:off x="4925919" y="5659064"/>
            <a:ext cx="2895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……………………</a:t>
            </a:r>
            <a:endParaRPr lang="th-TH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594B5BB-95C8-4A39-937F-6D6EED4B557D}"/>
              </a:ext>
            </a:extLst>
          </p:cNvPr>
          <p:cNvGrpSpPr/>
          <p:nvPr/>
        </p:nvGrpSpPr>
        <p:grpSpPr>
          <a:xfrm>
            <a:off x="-79898" y="244452"/>
            <a:ext cx="12271898" cy="612000"/>
            <a:chOff x="-79898" y="244452"/>
            <a:chExt cx="12271898" cy="612000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DECE2565-CE1C-46A6-BE64-FA360440C9D2}"/>
                </a:ext>
              </a:extLst>
            </p:cNvPr>
            <p:cNvSpPr/>
            <p:nvPr/>
          </p:nvSpPr>
          <p:spPr>
            <a:xfrm>
              <a:off x="634291" y="244452"/>
              <a:ext cx="10812689" cy="61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638DEB0-7872-4430-9891-05397C0E7621}"/>
                </a:ext>
              </a:extLst>
            </p:cNvPr>
            <p:cNvSpPr txBox="1"/>
            <p:nvPr/>
          </p:nvSpPr>
          <p:spPr>
            <a:xfrm>
              <a:off x="-79898" y="312263"/>
              <a:ext cx="122718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เขียน </a:t>
              </a:r>
              <a:r>
                <a:rPr lang="en-US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A  B </a:t>
              </a: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และ </a:t>
              </a:r>
              <a:r>
                <a:rPr lang="en-US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C </a:t>
              </a: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ที่สอดคล้องกับเครื่องชั่งและเติมหน่วยน้ำหนักที่เหมาะสม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018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athroom, indoor, toilet, shower&#10;&#10;Description automatically generated">
            <a:extLst>
              <a:ext uri="{FF2B5EF4-FFF2-40B4-BE49-F238E27FC236}">
                <a16:creationId xmlns:a16="http://schemas.microsoft.com/office/drawing/2014/main" id="{E5F43542-1EBF-4F7E-A22F-6B6F59CB1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99" y="0"/>
            <a:ext cx="12271899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DA34829-1FEE-4FA9-8886-1FEE5E095BCC}"/>
              </a:ext>
            </a:extLst>
          </p:cNvPr>
          <p:cNvGrpSpPr/>
          <p:nvPr/>
        </p:nvGrpSpPr>
        <p:grpSpPr>
          <a:xfrm>
            <a:off x="301990" y="1142807"/>
            <a:ext cx="11576182" cy="3240000"/>
            <a:chOff x="191101" y="1192191"/>
            <a:chExt cx="11698030" cy="3829679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52A8167-5E14-493D-B644-0BEA162CD2B5}"/>
                </a:ext>
              </a:extLst>
            </p:cNvPr>
            <p:cNvSpPr/>
            <p:nvPr/>
          </p:nvSpPr>
          <p:spPr>
            <a:xfrm>
              <a:off x="191101" y="1406469"/>
              <a:ext cx="11598100" cy="3615401"/>
            </a:xfrm>
            <a:prstGeom prst="roundRect">
              <a:avLst>
                <a:gd name="adj" fmla="val 7953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378613A-FC93-4063-8A35-59072FDB2AED}"/>
                </a:ext>
              </a:extLst>
            </p:cNvPr>
            <p:cNvSpPr/>
            <p:nvPr/>
          </p:nvSpPr>
          <p:spPr>
            <a:xfrm>
              <a:off x="291031" y="1192191"/>
              <a:ext cx="11598100" cy="3725249"/>
            </a:xfrm>
            <a:prstGeom prst="roundRect">
              <a:avLst>
                <a:gd name="adj" fmla="val 7953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D6BDA46-3370-447D-94B1-148A7BB123ED}"/>
              </a:ext>
            </a:extLst>
          </p:cNvPr>
          <p:cNvGrpSpPr/>
          <p:nvPr/>
        </p:nvGrpSpPr>
        <p:grpSpPr>
          <a:xfrm>
            <a:off x="939278" y="1531874"/>
            <a:ext cx="2880000" cy="2687454"/>
            <a:chOff x="776718" y="1531874"/>
            <a:chExt cx="2880000" cy="2687454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715E378-3194-4EFB-B363-2007C4D6D6B2}"/>
                </a:ext>
              </a:extLst>
            </p:cNvPr>
            <p:cNvSpPr txBox="1"/>
            <p:nvPr/>
          </p:nvSpPr>
          <p:spPr>
            <a:xfrm>
              <a:off x="776718" y="3742274"/>
              <a:ext cx="28800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พิกัด </a:t>
              </a: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7</a:t>
              </a: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กิโลกรัม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3966D1A-FE3B-47AD-B760-9071CD80FFC0}"/>
                </a:ext>
              </a:extLst>
            </p:cNvPr>
            <p:cNvSpPr/>
            <p:nvPr/>
          </p:nvSpPr>
          <p:spPr>
            <a:xfrm>
              <a:off x="791273" y="1531874"/>
              <a:ext cx="540000" cy="540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</a:p>
          </p:txBody>
        </p:sp>
        <p:pic>
          <p:nvPicPr>
            <p:cNvPr id="17" name="Picture 1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2F502A5-A49B-4F57-A6C1-F0D72A4F4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332" y="1801874"/>
              <a:ext cx="1670773" cy="1760716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F90DC2C-B30E-4CBA-9A03-2659528BA41B}"/>
              </a:ext>
            </a:extLst>
          </p:cNvPr>
          <p:cNvGrpSpPr/>
          <p:nvPr/>
        </p:nvGrpSpPr>
        <p:grpSpPr>
          <a:xfrm>
            <a:off x="4174388" y="1501708"/>
            <a:ext cx="3507176" cy="2717620"/>
            <a:chOff x="4139663" y="1501708"/>
            <a:chExt cx="3507176" cy="271762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65A5DEE-2B8C-4147-8994-958C16DC45FE}"/>
                </a:ext>
              </a:extLst>
            </p:cNvPr>
            <p:cNvGrpSpPr/>
            <p:nvPr/>
          </p:nvGrpSpPr>
          <p:grpSpPr>
            <a:xfrm>
              <a:off x="4139663" y="2158805"/>
              <a:ext cx="3507176" cy="2060523"/>
              <a:chOff x="4139663" y="2158805"/>
              <a:chExt cx="3507176" cy="2060523"/>
            </a:xfrm>
          </p:grpSpPr>
          <p:pic>
            <p:nvPicPr>
              <p:cNvPr id="15" name="Picture 14" descr="A picture containing text, scale, device&#10;&#10;Description automatically generated">
                <a:extLst>
                  <a:ext uri="{FF2B5EF4-FFF2-40B4-BE49-F238E27FC236}">
                    <a16:creationId xmlns:a16="http://schemas.microsoft.com/office/drawing/2014/main" id="{8D1718B7-FD58-4AC4-AD34-D20DE5BB25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9663" y="2158805"/>
                <a:ext cx="3507176" cy="1403785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C961B3F-46B0-424E-B5FF-8648AC419BAB}"/>
                  </a:ext>
                </a:extLst>
              </p:cNvPr>
              <p:cNvSpPr txBox="1"/>
              <p:nvPr/>
            </p:nvSpPr>
            <p:spPr>
              <a:xfrm>
                <a:off x="4453251" y="3742274"/>
                <a:ext cx="288000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3 กิโลกรัม</a:t>
                </a:r>
              </a:p>
            </p:txBody>
          </p:sp>
        </p:grp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22BBC31-329B-4D44-8C81-51435C0D3286}"/>
                </a:ext>
              </a:extLst>
            </p:cNvPr>
            <p:cNvSpPr/>
            <p:nvPr/>
          </p:nvSpPr>
          <p:spPr>
            <a:xfrm>
              <a:off x="5623251" y="1501708"/>
              <a:ext cx="540000" cy="540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7858BAD-047A-4743-899F-6419553427DD}"/>
              </a:ext>
            </a:extLst>
          </p:cNvPr>
          <p:cNvGrpSpPr/>
          <p:nvPr/>
        </p:nvGrpSpPr>
        <p:grpSpPr>
          <a:xfrm>
            <a:off x="8193779" y="1437685"/>
            <a:ext cx="3218349" cy="2781643"/>
            <a:chOff x="8124330" y="1437685"/>
            <a:chExt cx="3218349" cy="278164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38C8770-FC77-4564-9F07-8E040D228FBC}"/>
                </a:ext>
              </a:extLst>
            </p:cNvPr>
            <p:cNvGrpSpPr/>
            <p:nvPr/>
          </p:nvGrpSpPr>
          <p:grpSpPr>
            <a:xfrm>
              <a:off x="8462679" y="1437685"/>
              <a:ext cx="2880000" cy="2781643"/>
              <a:chOff x="8462679" y="1437685"/>
              <a:chExt cx="2880000" cy="2781643"/>
            </a:xfrm>
          </p:grpSpPr>
          <p:pic>
            <p:nvPicPr>
              <p:cNvPr id="59" name="Picture 58" descr="Shape, rectangle&#10;&#10;Description automatically generated">
                <a:extLst>
                  <a:ext uri="{FF2B5EF4-FFF2-40B4-BE49-F238E27FC236}">
                    <a16:creationId xmlns:a16="http://schemas.microsoft.com/office/drawing/2014/main" id="{52875068-4312-4BF6-8B13-920847146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0227" y="1437685"/>
                <a:ext cx="2124905" cy="2124905"/>
              </a:xfrm>
              <a:prstGeom prst="rect">
                <a:avLst/>
              </a:prstGeom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E4D6915-CB87-4EF8-BA1F-C92B69690198}"/>
                  </a:ext>
                </a:extLst>
              </p:cNvPr>
              <p:cNvSpPr txBox="1"/>
              <p:nvPr/>
            </p:nvSpPr>
            <p:spPr>
              <a:xfrm>
                <a:off x="8462679" y="3742274"/>
                <a:ext cx="288000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พิกัด 100 กิโลกรัม</a:t>
                </a:r>
              </a:p>
            </p:txBody>
          </p: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8E5D0D4-8283-49C6-B20F-00AE973BE6BE}"/>
                </a:ext>
              </a:extLst>
            </p:cNvPr>
            <p:cNvSpPr/>
            <p:nvPr/>
          </p:nvSpPr>
          <p:spPr>
            <a:xfrm>
              <a:off x="8124330" y="1449625"/>
              <a:ext cx="540000" cy="540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</a:p>
          </p:txBody>
        </p:sp>
      </p:grpSp>
      <p:graphicFrame>
        <p:nvGraphicFramePr>
          <p:cNvPr id="40" name="Table 66">
            <a:extLst>
              <a:ext uri="{FF2B5EF4-FFF2-40B4-BE49-F238E27FC236}">
                <a16:creationId xmlns:a16="http://schemas.microsoft.com/office/drawing/2014/main" id="{488C39AA-4A3A-4C32-A293-19BAE1B21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463485"/>
              </p:ext>
            </p:extLst>
          </p:nvPr>
        </p:nvGraphicFramePr>
        <p:xfrm>
          <a:off x="366081" y="4676727"/>
          <a:ext cx="11448000" cy="169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1354267406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515041237"/>
                    </a:ext>
                  </a:extLst>
                </a:gridCol>
                <a:gridCol w="3996000">
                  <a:extLst>
                    <a:ext uri="{9D8B030D-6E8A-4147-A177-3AD203B41FA5}">
                      <a16:colId xmlns:a16="http://schemas.microsoft.com/office/drawing/2014/main" val="3423213820"/>
                    </a:ext>
                  </a:extLst>
                </a:gridCol>
              </a:tblGrid>
              <a:tr h="618230"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สิ่งของ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เครื่องชั่ง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น้ำหนัก (กิโลกรัม/กรัม)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4757"/>
                  </a:ext>
                </a:extLst>
              </a:tr>
              <a:tr h="1073770">
                <a:tc>
                  <a:txBody>
                    <a:bodyPr/>
                    <a:lstStyle/>
                    <a:p>
                      <a:pPr algn="l">
                        <a:spcBef>
                          <a:spcPts val="500"/>
                        </a:spcBef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  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5</a:t>
                      </a: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)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  </a:t>
                      </a: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ผักคะน้า 3 กำ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852003"/>
                  </a:ext>
                </a:extLst>
              </a:tr>
            </a:tbl>
          </a:graphicData>
        </a:graphic>
      </p:graphicFrame>
      <p:sp>
        <p:nvSpPr>
          <p:cNvPr id="67" name="TextBox 66">
            <a:extLst>
              <a:ext uri="{FF2B5EF4-FFF2-40B4-BE49-F238E27FC236}">
                <a16:creationId xmlns:a16="http://schemas.microsoft.com/office/drawing/2014/main" id="{ADB95BBB-FCDA-4806-A18D-1992D6D132EE}"/>
              </a:ext>
            </a:extLst>
          </p:cNvPr>
          <p:cNvSpPr txBox="1"/>
          <p:nvPr/>
        </p:nvSpPr>
        <p:spPr>
          <a:xfrm>
            <a:off x="4937760" y="5498349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B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E2E76D2-F1CA-40F6-A489-6F274C96851C}"/>
              </a:ext>
            </a:extLst>
          </p:cNvPr>
          <p:cNvSpPr txBox="1"/>
          <p:nvPr/>
        </p:nvSpPr>
        <p:spPr>
          <a:xfrm>
            <a:off x="7833359" y="5664694"/>
            <a:ext cx="399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…………………………………</a:t>
            </a:r>
            <a:endParaRPr lang="th-TH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BBE495C-AFD8-4ABA-BC48-ACE1BBCC6441}"/>
              </a:ext>
            </a:extLst>
          </p:cNvPr>
          <p:cNvSpPr txBox="1"/>
          <p:nvPr/>
        </p:nvSpPr>
        <p:spPr>
          <a:xfrm>
            <a:off x="8866080" y="5498349"/>
            <a:ext cx="1099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r>
              <a:rPr lang="th-TH" sz="3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00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F738D67-48E3-4968-961E-39D3DD8D8A72}"/>
              </a:ext>
            </a:extLst>
          </p:cNvPr>
          <p:cNvSpPr txBox="1"/>
          <p:nvPr/>
        </p:nvSpPr>
        <p:spPr>
          <a:xfrm>
            <a:off x="9692640" y="5498349"/>
            <a:ext cx="1760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กรัม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B8FBEE9-ACD7-48C0-B190-C2AFF95E8610}"/>
              </a:ext>
            </a:extLst>
          </p:cNvPr>
          <p:cNvSpPr txBox="1"/>
          <p:nvPr/>
        </p:nvSpPr>
        <p:spPr>
          <a:xfrm>
            <a:off x="4925919" y="5659064"/>
            <a:ext cx="2895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……………………</a:t>
            </a:r>
            <a:endParaRPr lang="th-TH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594B5BB-95C8-4A39-937F-6D6EED4B557D}"/>
              </a:ext>
            </a:extLst>
          </p:cNvPr>
          <p:cNvGrpSpPr/>
          <p:nvPr/>
        </p:nvGrpSpPr>
        <p:grpSpPr>
          <a:xfrm>
            <a:off x="-79898" y="244452"/>
            <a:ext cx="12271898" cy="612000"/>
            <a:chOff x="-79898" y="244452"/>
            <a:chExt cx="12271898" cy="612000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DECE2565-CE1C-46A6-BE64-FA360440C9D2}"/>
                </a:ext>
              </a:extLst>
            </p:cNvPr>
            <p:cNvSpPr/>
            <p:nvPr/>
          </p:nvSpPr>
          <p:spPr>
            <a:xfrm>
              <a:off x="634291" y="244452"/>
              <a:ext cx="10812689" cy="61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638DEB0-7872-4430-9891-05397C0E7621}"/>
                </a:ext>
              </a:extLst>
            </p:cNvPr>
            <p:cNvSpPr txBox="1"/>
            <p:nvPr/>
          </p:nvSpPr>
          <p:spPr>
            <a:xfrm>
              <a:off x="-79898" y="312263"/>
              <a:ext cx="122718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เขียน </a:t>
              </a:r>
              <a:r>
                <a:rPr lang="en-US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A  B </a:t>
              </a: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และ </a:t>
              </a:r>
              <a:r>
                <a:rPr lang="en-US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C </a:t>
              </a: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ที่สอดคล้องกับเครื่องชั่งและเติมหน่วยน้ำหนักที่เหมาะสม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670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DAE9BA9B-AA43-4111-80B9-AD28A1249D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D4D4902C-3120-4A2E-918B-383E66742D9C}"/>
              </a:ext>
            </a:extLst>
          </p:cNvPr>
          <p:cNvSpPr/>
          <p:nvPr/>
        </p:nvSpPr>
        <p:spPr>
          <a:xfrm>
            <a:off x="0" y="-17851"/>
            <a:ext cx="12192004" cy="792000"/>
          </a:xfrm>
          <a:prstGeom prst="roundRect">
            <a:avLst>
              <a:gd name="adj" fmla="val 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116F6A7-2206-4B5D-9516-5233DC4FA09E}"/>
              </a:ext>
            </a:extLst>
          </p:cNvPr>
          <p:cNvSpPr txBox="1"/>
          <p:nvPr/>
        </p:nvSpPr>
        <p:spPr>
          <a:xfrm>
            <a:off x="-2" y="106207"/>
            <a:ext cx="1218830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จงอ่านน้ำหนักของสิ่งของ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658F15A6-21D4-420F-B695-623C49BDBFC8}"/>
              </a:ext>
            </a:extLst>
          </p:cNvPr>
          <p:cNvGrpSpPr/>
          <p:nvPr/>
        </p:nvGrpSpPr>
        <p:grpSpPr>
          <a:xfrm>
            <a:off x="3822038" y="1380772"/>
            <a:ext cx="4569510" cy="1752207"/>
            <a:chOff x="3748337" y="1218634"/>
            <a:chExt cx="4569510" cy="175220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C48C11A-BEC0-42E2-BD3B-DDDECD064163}"/>
                </a:ext>
              </a:extLst>
            </p:cNvPr>
            <p:cNvSpPr/>
            <p:nvPr/>
          </p:nvSpPr>
          <p:spPr>
            <a:xfrm>
              <a:off x="3748337" y="1284790"/>
              <a:ext cx="4569510" cy="1686051"/>
            </a:xfrm>
            <a:prstGeom prst="roundRect">
              <a:avLst>
                <a:gd name="adj" fmla="val 2971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ED64721A-AFA0-4705-B15A-742C184AED39}"/>
                </a:ext>
              </a:extLst>
            </p:cNvPr>
            <p:cNvSpPr txBox="1"/>
            <p:nvPr/>
          </p:nvSpPr>
          <p:spPr>
            <a:xfrm>
              <a:off x="3748337" y="1218634"/>
              <a:ext cx="4569510" cy="1618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มะเขือม่วงหนัก </a:t>
              </a:r>
            </a:p>
            <a:p>
              <a:pPr algn="ctr">
                <a:lnSpc>
                  <a:spcPct val="150000"/>
                </a:lnSpc>
              </a:pP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........ กิโลกรัม ...... ขีด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B9D8DE8E-86A5-4D68-AE45-3093E6892ADD}"/>
              </a:ext>
            </a:extLst>
          </p:cNvPr>
          <p:cNvGrpSpPr/>
          <p:nvPr/>
        </p:nvGrpSpPr>
        <p:grpSpPr>
          <a:xfrm>
            <a:off x="3822038" y="3658865"/>
            <a:ext cx="4569510" cy="1752207"/>
            <a:chOff x="3748337" y="1218634"/>
            <a:chExt cx="4569510" cy="1752207"/>
          </a:xfrm>
        </p:grpSpPr>
        <p:sp>
          <p:nvSpPr>
            <p:cNvPr id="181" name="Rectangle: Rounded Corners 180">
              <a:extLst>
                <a:ext uri="{FF2B5EF4-FFF2-40B4-BE49-F238E27FC236}">
                  <a16:creationId xmlns:a16="http://schemas.microsoft.com/office/drawing/2014/main" id="{ADCABC58-2CE9-4B47-8F05-557399D740F8}"/>
                </a:ext>
              </a:extLst>
            </p:cNvPr>
            <p:cNvSpPr/>
            <p:nvPr/>
          </p:nvSpPr>
          <p:spPr>
            <a:xfrm>
              <a:off x="3748337" y="1284790"/>
              <a:ext cx="4569510" cy="1686051"/>
            </a:xfrm>
            <a:prstGeom prst="roundRect">
              <a:avLst>
                <a:gd name="adj" fmla="val 2971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71B5808A-880C-4DCF-8FFB-F91FE8751E8B}"/>
                </a:ext>
              </a:extLst>
            </p:cNvPr>
            <p:cNvSpPr txBox="1"/>
            <p:nvPr/>
          </p:nvSpPr>
          <p:spPr>
            <a:xfrm>
              <a:off x="3748337" y="1218634"/>
              <a:ext cx="4569510" cy="1618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กล้วยหนัก </a:t>
              </a:r>
            </a:p>
            <a:p>
              <a:pPr algn="ctr">
                <a:lnSpc>
                  <a:spcPct val="150000"/>
                </a:lnSpc>
              </a:pP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...... กิโลกรัม .......... กรัม</a:t>
              </a:r>
            </a:p>
          </p:txBody>
        </p:sp>
      </p:grpSp>
      <p:sp>
        <p:nvSpPr>
          <p:cNvPr id="183" name="TextBox 182">
            <a:extLst>
              <a:ext uri="{FF2B5EF4-FFF2-40B4-BE49-F238E27FC236}">
                <a16:creationId xmlns:a16="http://schemas.microsoft.com/office/drawing/2014/main" id="{E683865A-A9C8-408F-B738-69D9170F4898}"/>
              </a:ext>
            </a:extLst>
          </p:cNvPr>
          <p:cNvSpPr txBox="1"/>
          <p:nvPr/>
        </p:nvSpPr>
        <p:spPr>
          <a:xfrm>
            <a:off x="4231986" y="1956977"/>
            <a:ext cx="799766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B5484C50-73CA-4ABB-AD09-E17CDE76791C}"/>
              </a:ext>
            </a:extLst>
          </p:cNvPr>
          <p:cNvSpPr txBox="1"/>
          <p:nvPr/>
        </p:nvSpPr>
        <p:spPr>
          <a:xfrm>
            <a:off x="6725256" y="1956977"/>
            <a:ext cx="608613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2514C15-65EA-4D3F-BF93-D88189511A03}"/>
              </a:ext>
            </a:extLst>
          </p:cNvPr>
          <p:cNvSpPr txBox="1"/>
          <p:nvPr/>
        </p:nvSpPr>
        <p:spPr>
          <a:xfrm>
            <a:off x="3928817" y="4246451"/>
            <a:ext cx="799766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1C31184A-D2D4-4CD5-922F-E08D35681ADC}"/>
              </a:ext>
            </a:extLst>
          </p:cNvPr>
          <p:cNvSpPr txBox="1"/>
          <p:nvPr/>
        </p:nvSpPr>
        <p:spPr>
          <a:xfrm>
            <a:off x="6197600" y="4246451"/>
            <a:ext cx="131064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600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D9AFDB8-D79F-4A74-BB0C-1C07D354DB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109" y="1446928"/>
            <a:ext cx="1516381" cy="13602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841589-A140-48D1-B3FD-E5AAC356C5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345" y="1430805"/>
            <a:ext cx="1516381" cy="1360282"/>
          </a:xfrm>
          <a:prstGeom prst="rect">
            <a:avLst/>
          </a:prstGeom>
        </p:spPr>
      </p:pic>
      <p:pic>
        <p:nvPicPr>
          <p:cNvPr id="24" name="Picture 23" descr="A picture containing spectacles&#10;&#10;Description automatically generated">
            <a:extLst>
              <a:ext uri="{FF2B5EF4-FFF2-40B4-BE49-F238E27FC236}">
                <a16:creationId xmlns:a16="http://schemas.microsoft.com/office/drawing/2014/main" id="{4620C1D4-5A94-4FA7-8C7E-6707F3CEF4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55" y="1284774"/>
            <a:ext cx="2697828" cy="909945"/>
          </a:xfrm>
          <a:prstGeom prst="rect">
            <a:avLst/>
          </a:prstGeom>
        </p:spPr>
      </p:pic>
      <p:pic>
        <p:nvPicPr>
          <p:cNvPr id="25" name="Picture 24" descr="A picture containing spectacles&#10;&#10;Description automatically generated">
            <a:extLst>
              <a:ext uri="{FF2B5EF4-FFF2-40B4-BE49-F238E27FC236}">
                <a16:creationId xmlns:a16="http://schemas.microsoft.com/office/drawing/2014/main" id="{92859F67-004A-4959-B77E-3DFDB26A62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84" y="1834980"/>
            <a:ext cx="2697828" cy="909945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BD1CC5EA-4F69-4757-A010-9F9AD169DE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912" y="2657629"/>
            <a:ext cx="3308494" cy="3491999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49004B16-78E0-43E6-A027-58CF6D8C64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0564" y="2659060"/>
            <a:ext cx="3311174" cy="34891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8444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/>
      <p:bldP spid="188" grpId="0"/>
      <p:bldP spid="192" grpId="0"/>
      <p:bldP spid="19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athroom, indoor, toilet, shower&#10;&#10;Description automatically generated">
            <a:extLst>
              <a:ext uri="{FF2B5EF4-FFF2-40B4-BE49-F238E27FC236}">
                <a16:creationId xmlns:a16="http://schemas.microsoft.com/office/drawing/2014/main" id="{E5F43542-1EBF-4F7E-A22F-6B6F59CB1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99" y="0"/>
            <a:ext cx="12271899" cy="6858000"/>
          </a:xfrm>
          <a:prstGeom prst="rect">
            <a:avLst/>
          </a:prstGeom>
        </p:spPr>
      </p:pic>
      <p:graphicFrame>
        <p:nvGraphicFramePr>
          <p:cNvPr id="40" name="Table 66">
            <a:extLst>
              <a:ext uri="{FF2B5EF4-FFF2-40B4-BE49-F238E27FC236}">
                <a16:creationId xmlns:a16="http://schemas.microsoft.com/office/drawing/2014/main" id="{488C39AA-4A3A-4C32-A293-19BAE1B21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747297"/>
              </p:ext>
            </p:extLst>
          </p:nvPr>
        </p:nvGraphicFramePr>
        <p:xfrm>
          <a:off x="330665" y="1337600"/>
          <a:ext cx="5580000" cy="5129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0000">
                  <a:extLst>
                    <a:ext uri="{9D8B030D-6E8A-4147-A177-3AD203B41FA5}">
                      <a16:colId xmlns:a16="http://schemas.microsoft.com/office/drawing/2014/main" val="3423213820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ข้อความ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4757"/>
                  </a:ext>
                </a:extLst>
              </a:tr>
              <a:tr h="10843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  1)  ปลา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 1 </a:t>
                      </a: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ตัว หนัก 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8</a:t>
                      </a: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 ..........................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852003"/>
                  </a:ext>
                </a:extLst>
              </a:tr>
              <a:tr h="10843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  2)  ช้างหนัก 1 .........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 450 </a:t>
                      </a: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...................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576267"/>
                  </a:ext>
                </a:extLst>
              </a:tr>
              <a:tr h="10843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  3)  คุณพ่อหนักหนัก 62 ......................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797384"/>
                  </a:ext>
                </a:extLst>
              </a:tr>
              <a:tr h="10843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  4)  รถยนต์หนัก 3,285 ......................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92668"/>
                  </a:ext>
                </a:extLst>
              </a:tr>
            </a:tbl>
          </a:graphicData>
        </a:graphic>
      </p:graphicFrame>
      <p:sp>
        <p:nvSpPr>
          <p:cNvPr id="70" name="TextBox 69">
            <a:extLst>
              <a:ext uri="{FF2B5EF4-FFF2-40B4-BE49-F238E27FC236}">
                <a16:creationId xmlns:a16="http://schemas.microsoft.com/office/drawing/2014/main" id="{8F738D67-48E3-4968-961E-39D3DD8D8A72}"/>
              </a:ext>
            </a:extLst>
          </p:cNvPr>
          <p:cNvSpPr txBox="1"/>
          <p:nvPr/>
        </p:nvSpPr>
        <p:spPr>
          <a:xfrm>
            <a:off x="3404429" y="2242952"/>
            <a:ext cx="923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ขีด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FC7A51F-5C61-4304-BB6F-CF75393753FA}"/>
              </a:ext>
            </a:extLst>
          </p:cNvPr>
          <p:cNvGrpSpPr/>
          <p:nvPr/>
        </p:nvGrpSpPr>
        <p:grpSpPr>
          <a:xfrm>
            <a:off x="1621210" y="315572"/>
            <a:ext cx="8869681" cy="612000"/>
            <a:chOff x="1621210" y="315572"/>
            <a:chExt cx="8869681" cy="612000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DECE2565-CE1C-46A6-BE64-FA360440C9D2}"/>
                </a:ext>
              </a:extLst>
            </p:cNvPr>
            <p:cNvSpPr/>
            <p:nvPr/>
          </p:nvSpPr>
          <p:spPr>
            <a:xfrm>
              <a:off x="2514197" y="315572"/>
              <a:ext cx="7083706" cy="61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638DEB0-7872-4430-9891-05397C0E7621}"/>
                </a:ext>
              </a:extLst>
            </p:cNvPr>
            <p:cNvSpPr txBox="1"/>
            <p:nvPr/>
          </p:nvSpPr>
          <p:spPr>
            <a:xfrm>
              <a:off x="1621210" y="383383"/>
              <a:ext cx="88696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เติมหน่วยน้ำหนัก</a:t>
              </a:r>
              <a:r>
                <a:rPr lang="en-US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กรัม  ขีด  กิโลกรัม  หรือ  ตัน</a:t>
              </a:r>
            </a:p>
          </p:txBody>
        </p:sp>
      </p:grpSp>
      <p:graphicFrame>
        <p:nvGraphicFramePr>
          <p:cNvPr id="41" name="Table 66">
            <a:extLst>
              <a:ext uri="{FF2B5EF4-FFF2-40B4-BE49-F238E27FC236}">
                <a16:creationId xmlns:a16="http://schemas.microsoft.com/office/drawing/2014/main" id="{8975C0C4-C367-4E38-93A7-970C9F0EA1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519999"/>
              </p:ext>
            </p:extLst>
          </p:nvPr>
        </p:nvGraphicFramePr>
        <p:xfrm>
          <a:off x="6217438" y="1337600"/>
          <a:ext cx="5580000" cy="5129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0000">
                  <a:extLst>
                    <a:ext uri="{9D8B030D-6E8A-4147-A177-3AD203B41FA5}">
                      <a16:colId xmlns:a16="http://schemas.microsoft.com/office/drawing/2014/main" val="3423213820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ข้อความ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4757"/>
                  </a:ext>
                </a:extLst>
              </a:tr>
              <a:tr h="10843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  5)  กุ้ง 60 ตัว หนัก 1,300 ...................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852003"/>
                  </a:ext>
                </a:extLst>
              </a:tr>
              <a:tr h="10843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  6)  น้ำตาล 1 ถุง หนัก 5 .......................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576267"/>
                  </a:ext>
                </a:extLst>
              </a:tr>
              <a:tr h="10843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  7)  ข้าว 5 กระสอบ หนัก 1 ....................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797384"/>
                  </a:ext>
                </a:extLst>
              </a:tr>
              <a:tr h="10843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Itim" panose="00000500000000000000" pitchFamily="2" charset="-34"/>
                          <a:ea typeface="+mn-ea"/>
                          <a:cs typeface="Itim" panose="00000500000000000000" pitchFamily="2" charset="-34"/>
                        </a:rPr>
                        <a:t>  8)  ยา 1 เม็ด หนัก 30 .........................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92668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6BD52436-467E-44FF-BA26-12DD33F42742}"/>
              </a:ext>
            </a:extLst>
          </p:cNvPr>
          <p:cNvSpPr txBox="1"/>
          <p:nvPr/>
        </p:nvSpPr>
        <p:spPr>
          <a:xfrm>
            <a:off x="2561149" y="3347924"/>
            <a:ext cx="923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ตัน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1C2093-D62C-4FC5-B159-AAC6586F6ED4}"/>
              </a:ext>
            </a:extLst>
          </p:cNvPr>
          <p:cNvSpPr txBox="1"/>
          <p:nvPr/>
        </p:nvSpPr>
        <p:spPr>
          <a:xfrm>
            <a:off x="3820160" y="4436721"/>
            <a:ext cx="1881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กิโลกรัม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E8F3602-C3AD-495B-9DE3-8289124038E5}"/>
              </a:ext>
            </a:extLst>
          </p:cNvPr>
          <p:cNvSpPr txBox="1"/>
          <p:nvPr/>
        </p:nvSpPr>
        <p:spPr>
          <a:xfrm>
            <a:off x="3759200" y="5494374"/>
            <a:ext cx="1881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กิโลกรัม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31869B-2C49-4520-B82E-9DBF605934EC}"/>
              </a:ext>
            </a:extLst>
          </p:cNvPr>
          <p:cNvSpPr txBox="1"/>
          <p:nvPr/>
        </p:nvSpPr>
        <p:spPr>
          <a:xfrm>
            <a:off x="4213186" y="3347924"/>
            <a:ext cx="1569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กิโลกรัม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9887E7-2EFB-47E2-B229-A0BAADB09AA6}"/>
              </a:ext>
            </a:extLst>
          </p:cNvPr>
          <p:cNvSpPr txBox="1"/>
          <p:nvPr/>
        </p:nvSpPr>
        <p:spPr>
          <a:xfrm>
            <a:off x="10037427" y="2242952"/>
            <a:ext cx="1760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กรัม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83607E5-7D81-44C6-8493-998B556913B2}"/>
              </a:ext>
            </a:extLst>
          </p:cNvPr>
          <p:cNvSpPr txBox="1"/>
          <p:nvPr/>
        </p:nvSpPr>
        <p:spPr>
          <a:xfrm>
            <a:off x="9651346" y="3330827"/>
            <a:ext cx="95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ขีด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9AF7F65-1E25-4316-A159-9150E7B552BE}"/>
              </a:ext>
            </a:extLst>
          </p:cNvPr>
          <p:cNvSpPr txBox="1"/>
          <p:nvPr/>
        </p:nvSpPr>
        <p:spPr>
          <a:xfrm>
            <a:off x="9891185" y="4439660"/>
            <a:ext cx="95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ตัน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419990-E914-45AA-BB52-F1EEE7F4B3D8}"/>
              </a:ext>
            </a:extLst>
          </p:cNvPr>
          <p:cNvSpPr txBox="1"/>
          <p:nvPr/>
        </p:nvSpPr>
        <p:spPr>
          <a:xfrm>
            <a:off x="9457584" y="5497055"/>
            <a:ext cx="1645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กรัม</a:t>
            </a:r>
          </a:p>
        </p:txBody>
      </p:sp>
    </p:spTree>
    <p:extLst>
      <p:ext uri="{BB962C8B-B14F-4D97-AF65-F5344CB8AC3E}">
        <p14:creationId xmlns:p14="http://schemas.microsoft.com/office/powerpoint/2010/main" val="171057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 pattern="recta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30" grpId="0"/>
      <p:bldP spid="31" grpId="0"/>
      <p:bldP spid="33" grpId="0"/>
      <p:bldP spid="38" grpId="0"/>
      <p:bldP spid="42" grpId="0"/>
      <p:bldP spid="43" grpId="0"/>
      <p:bldP spid="45" grpId="0"/>
      <p:bldP spid="4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4555DD-2422-4C6D-A3A0-FA90571C31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2" r="484" b="2029"/>
          <a:stretch/>
        </p:blipFill>
        <p:spPr>
          <a:xfrm>
            <a:off x="-14339" y="0"/>
            <a:ext cx="121920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2825158" y="1832043"/>
            <a:ext cx="7107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0BA83B-73CC-455C-AED9-111E40657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0852" y="2864346"/>
            <a:ext cx="2146754" cy="38832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96DAE7-549A-4AF2-836F-D2A8E9DF9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13" y="4485340"/>
            <a:ext cx="2701590" cy="22513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A106B7-A363-48AD-9667-C80540837C1A}"/>
              </a:ext>
            </a:extLst>
          </p:cNvPr>
          <p:cNvSpPr txBox="1"/>
          <p:nvPr/>
        </p:nvSpPr>
        <p:spPr>
          <a:xfrm>
            <a:off x="2568385" y="2655217"/>
            <a:ext cx="7165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       การวัดน้ำหนักของสิ่งต่าง ๆ ควรเลือกใช้เครื่องชั่งให้เหมาะสมและบอกน้ำหนัก</a:t>
            </a:r>
          </a:p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โดยใช้หน่วยน้ำหนักที่เหมาะสม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53203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F72F6C4-279B-4072-ABA4-8015091A6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DBD35AB-B219-4B8A-AABA-680E0237E2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3541" y="407383"/>
            <a:ext cx="1574156" cy="1500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F2C2DD-6420-4EC8-BFBE-A7A33860C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41" y="3888299"/>
            <a:ext cx="948267" cy="948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60B92C-1096-47FF-B293-8666383462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25" y="4539536"/>
            <a:ext cx="694963" cy="6949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2B3C2F-FDFE-48BD-916F-326D90B2C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89" y="4270682"/>
            <a:ext cx="845679" cy="8456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1C6DD9-0ADF-4D2A-A520-B5C90A4D1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337" y="4379347"/>
            <a:ext cx="1005187" cy="10051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AB2C0A-76DB-4103-8DE2-3C307D9FD7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016" y="3841878"/>
            <a:ext cx="1005187" cy="10051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62CB68-A2C0-4B9A-844C-D114FCC5D2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917" y="4568574"/>
            <a:ext cx="815960" cy="8159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2542309" y="2320472"/>
            <a:ext cx="710738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การคาดคะเนน้ำหนัก</a:t>
            </a:r>
          </a:p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เป็นกิโลกรัมและเป็นขีด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4B79D5-3374-4107-8A4A-72F52BA9F270}"/>
              </a:ext>
            </a:extLst>
          </p:cNvPr>
          <p:cNvSpPr txBox="1"/>
          <p:nvPr/>
        </p:nvSpPr>
        <p:spPr>
          <a:xfrm>
            <a:off x="2915481" y="4230511"/>
            <a:ext cx="716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คาดคะเนน้ำหนักเป็นกิโลกรัมและเป็นขีด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4A6806-4BBB-4B7B-9D32-7F954BBB7C3C}"/>
              </a:ext>
            </a:extLst>
          </p:cNvPr>
          <p:cNvSpPr txBox="1"/>
          <p:nvPr/>
        </p:nvSpPr>
        <p:spPr>
          <a:xfrm>
            <a:off x="4898021" y="3641228"/>
            <a:ext cx="2395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endParaRPr lang="th-TH" sz="32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6194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4591615-E73B-4805-8E23-AE201BFF1CD3}"/>
              </a:ext>
            </a:extLst>
          </p:cNvPr>
          <p:cNvGrpSpPr/>
          <p:nvPr/>
        </p:nvGrpSpPr>
        <p:grpSpPr>
          <a:xfrm>
            <a:off x="7001741" y="4535515"/>
            <a:ext cx="2716157" cy="1783743"/>
            <a:chOff x="7001741" y="4535515"/>
            <a:chExt cx="2716157" cy="1783743"/>
          </a:xfrm>
        </p:grpSpPr>
        <p:pic>
          <p:nvPicPr>
            <p:cNvPr id="8" name="Picture 7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F305447C-D7AE-4E51-8827-B88069A2C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1741" y="4535515"/>
              <a:ext cx="573889" cy="1734846"/>
            </a:xfrm>
            <a:prstGeom prst="rect">
              <a:avLst/>
            </a:prstGeom>
          </p:spPr>
        </p:pic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61F9C53B-EC4E-4419-8E68-AA577165B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2811" y="4602384"/>
              <a:ext cx="575087" cy="1716874"/>
            </a:xfrm>
            <a:prstGeom prst="rect">
              <a:avLst/>
            </a:prstGeom>
          </p:spPr>
        </p:pic>
        <p:pic>
          <p:nvPicPr>
            <p:cNvPr id="16" name="Picture 15" descr="Shape, rectangle&#10;&#10;Description automatically generated">
              <a:extLst>
                <a:ext uri="{FF2B5EF4-FFF2-40B4-BE49-F238E27FC236}">
                  <a16:creationId xmlns:a16="http://schemas.microsoft.com/office/drawing/2014/main" id="{2CF7E81A-1C2E-475C-B14D-870965F5D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3325" y="4553487"/>
              <a:ext cx="575087" cy="1716874"/>
            </a:xfrm>
            <a:prstGeom prst="rect">
              <a:avLst/>
            </a:prstGeom>
          </p:spPr>
        </p:pic>
        <p:pic>
          <p:nvPicPr>
            <p:cNvPr id="23" name="Picture 22" descr="Shape&#10;&#10;Description automatically generated">
              <a:extLst>
                <a:ext uri="{FF2B5EF4-FFF2-40B4-BE49-F238E27FC236}">
                  <a16:creationId xmlns:a16="http://schemas.microsoft.com/office/drawing/2014/main" id="{0F80E4A5-FD0F-4FCC-8677-CE777938B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96" y="4602384"/>
              <a:ext cx="575087" cy="171687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AC3C9DD-B454-4033-BD38-E76726646B42}"/>
              </a:ext>
            </a:extLst>
          </p:cNvPr>
          <p:cNvGrpSpPr/>
          <p:nvPr/>
        </p:nvGrpSpPr>
        <p:grpSpPr>
          <a:xfrm>
            <a:off x="3420509" y="244452"/>
            <a:ext cx="5350982" cy="612000"/>
            <a:chOff x="6095998" y="244452"/>
            <a:chExt cx="5350982" cy="61200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38A10A7-1E74-49D8-B471-6947599748AF}"/>
                </a:ext>
              </a:extLst>
            </p:cNvPr>
            <p:cNvSpPr/>
            <p:nvPr/>
          </p:nvSpPr>
          <p:spPr>
            <a:xfrm>
              <a:off x="6096000" y="244452"/>
              <a:ext cx="5350980" cy="61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45F3255-9949-42F5-8375-179A97868ACA}"/>
                </a:ext>
              </a:extLst>
            </p:cNvPr>
            <p:cNvSpPr txBox="1"/>
            <p:nvPr/>
          </p:nvSpPr>
          <p:spPr>
            <a:xfrm>
              <a:off x="6095998" y="312263"/>
              <a:ext cx="53509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กิจกรรม คาดคะเนน้ำหนักเป็นขีด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B5DE263-7910-4D14-9F32-8295A102FD81}"/>
              </a:ext>
            </a:extLst>
          </p:cNvPr>
          <p:cNvSpPr txBox="1"/>
          <p:nvPr/>
        </p:nvSpPr>
        <p:spPr>
          <a:xfrm>
            <a:off x="5042924" y="1025343"/>
            <a:ext cx="2231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อุปกรณ์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0481EE7-0FB1-404C-BA98-738036E7F947}"/>
              </a:ext>
            </a:extLst>
          </p:cNvPr>
          <p:cNvGrpSpPr/>
          <p:nvPr/>
        </p:nvGrpSpPr>
        <p:grpSpPr>
          <a:xfrm>
            <a:off x="977709" y="5109753"/>
            <a:ext cx="3700123" cy="1005240"/>
            <a:chOff x="6541746" y="991805"/>
            <a:chExt cx="3700123" cy="1005240"/>
          </a:xfrm>
        </p:grpSpPr>
        <p:pic>
          <p:nvPicPr>
            <p:cNvPr id="55" name="Picture 54" descr="Icon, circle&#10;&#10;Description automatically generated with medium confidence">
              <a:extLst>
                <a:ext uri="{FF2B5EF4-FFF2-40B4-BE49-F238E27FC236}">
                  <a16:creationId xmlns:a16="http://schemas.microsoft.com/office/drawing/2014/main" id="{527356F1-B8F9-4955-831E-067C343C0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217" y="1400506"/>
              <a:ext cx="571355" cy="596539"/>
            </a:xfrm>
            <a:prstGeom prst="rect">
              <a:avLst/>
            </a:prstGeom>
          </p:spPr>
        </p:pic>
        <p:pic>
          <p:nvPicPr>
            <p:cNvPr id="57" name="Picture 56" descr="Shape&#10;&#10;Description automatically generated">
              <a:extLst>
                <a:ext uri="{FF2B5EF4-FFF2-40B4-BE49-F238E27FC236}">
                  <a16:creationId xmlns:a16="http://schemas.microsoft.com/office/drawing/2014/main" id="{DA570F3C-CBB8-44B2-B0F1-CEE95D543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746" y="1221769"/>
              <a:ext cx="661139" cy="775276"/>
            </a:xfrm>
            <a:prstGeom prst="rect">
              <a:avLst/>
            </a:prstGeom>
          </p:spPr>
        </p:pic>
        <p:pic>
          <p:nvPicPr>
            <p:cNvPr id="59" name="Picture 5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CEF974BB-AE4E-499E-8DE6-B50D98BE6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0904" y="991805"/>
              <a:ext cx="939358" cy="1005240"/>
            </a:xfrm>
            <a:prstGeom prst="rect">
              <a:avLst/>
            </a:prstGeom>
          </p:spPr>
        </p:pic>
        <p:pic>
          <p:nvPicPr>
            <p:cNvPr id="61" name="Picture 60" descr="Logo&#10;&#10;Description automatically generated">
              <a:extLst>
                <a:ext uri="{FF2B5EF4-FFF2-40B4-BE49-F238E27FC236}">
                  <a16:creationId xmlns:a16="http://schemas.microsoft.com/office/drawing/2014/main" id="{58A2DB41-1145-4FC3-8A83-11D713EED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8594" y="1086729"/>
              <a:ext cx="993275" cy="910316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39A76CB-994C-4D38-9B0B-026145F0F7D0}"/>
              </a:ext>
            </a:extLst>
          </p:cNvPr>
          <p:cNvSpPr txBox="1"/>
          <p:nvPr/>
        </p:nvSpPr>
        <p:spPr>
          <a:xfrm>
            <a:off x="1049738" y="1555388"/>
            <a:ext cx="9566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เครื่องชั่งสปริง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290846-CEBC-4DC7-A97C-F2E11807C949}"/>
              </a:ext>
            </a:extLst>
          </p:cNvPr>
          <p:cNvSpPr txBox="1"/>
          <p:nvPr/>
        </p:nvSpPr>
        <p:spPr>
          <a:xfrm>
            <a:off x="1049739" y="2156503"/>
            <a:ext cx="89906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 startAt="2"/>
            </a:pP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ขวดบรรจุน้ำติดป้ายน้ำหนัก 5 ขีด 10 ขีด 15 ขีด และ 20 ขีด</a:t>
            </a:r>
          </a:p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     อย่างละ 1 ขวด</a:t>
            </a:r>
            <a:endParaRPr lang="th-TH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66AC7B-1C11-445F-8265-BC54914B4878}"/>
              </a:ext>
            </a:extLst>
          </p:cNvPr>
          <p:cNvSpPr txBox="1"/>
          <p:nvPr/>
        </p:nvSpPr>
        <p:spPr>
          <a:xfrm>
            <a:off x="1049738" y="3188505"/>
            <a:ext cx="9656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3)  ผลไม้ที่มีน้ำหนักต่างกัน เช่น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แอปเปิล ส้ม 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แตงโม และ ฟักทอง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837667-E6ED-427E-8304-CA1500AAB230}"/>
              </a:ext>
            </a:extLst>
          </p:cNvPr>
          <p:cNvSpPr txBox="1"/>
          <p:nvPr/>
        </p:nvSpPr>
        <p:spPr>
          <a:xfrm>
            <a:off x="1049738" y="3789620"/>
            <a:ext cx="9566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4)  บัตรคำสำหรับเขียนชื่อผลไม้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3ACD10-6C4D-4C48-879C-5DD113C849CF}"/>
              </a:ext>
            </a:extLst>
          </p:cNvPr>
          <p:cNvSpPr txBox="1"/>
          <p:nvPr/>
        </p:nvSpPr>
        <p:spPr>
          <a:xfrm>
            <a:off x="1049738" y="4390735"/>
            <a:ext cx="9566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5)  แถบกระดาษที่มีรอยขีด</a:t>
            </a:r>
            <a:endParaRPr lang="th-TH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65E489-1B72-4AB2-BE42-93B3D7F80BFE}"/>
              </a:ext>
            </a:extLst>
          </p:cNvPr>
          <p:cNvGrpSpPr/>
          <p:nvPr/>
        </p:nvGrpSpPr>
        <p:grpSpPr>
          <a:xfrm>
            <a:off x="4882829" y="4448227"/>
            <a:ext cx="1743772" cy="1841387"/>
            <a:chOff x="5707256" y="4331505"/>
            <a:chExt cx="1743772" cy="1841387"/>
          </a:xfrm>
        </p:grpSpPr>
        <p:pic>
          <p:nvPicPr>
            <p:cNvPr id="28" name="ตราชั่ง">
              <a:extLst>
                <a:ext uri="{FF2B5EF4-FFF2-40B4-BE49-F238E27FC236}">
                  <a16:creationId xmlns:a16="http://schemas.microsoft.com/office/drawing/2014/main" id="{A2710434-C1D8-46E8-9AEC-8A0FAD4E3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256" y="4331505"/>
              <a:ext cx="1743772" cy="184138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F918D4B-4C3C-4568-A976-680BBDF19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7701" y="4750326"/>
              <a:ext cx="1192143" cy="119746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D8D8C1-9CAC-450E-963F-20404BADC860}"/>
              </a:ext>
            </a:extLst>
          </p:cNvPr>
          <p:cNvGrpSpPr/>
          <p:nvPr/>
        </p:nvGrpSpPr>
        <p:grpSpPr>
          <a:xfrm>
            <a:off x="9960213" y="4258284"/>
            <a:ext cx="1324798" cy="2044439"/>
            <a:chOff x="9960213" y="4258284"/>
            <a:chExt cx="1324798" cy="2044439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1C964B7-42C0-491F-A518-93B202145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0213" y="4258284"/>
              <a:ext cx="1324798" cy="973321"/>
            </a:xfrm>
            <a:prstGeom prst="rect">
              <a:avLst/>
            </a:prstGeom>
          </p:spPr>
        </p:pic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6C6DE5A-A3D5-42A0-8682-1F98ACC28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1112" y="5330723"/>
              <a:ext cx="1323000" cy="972000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F0BDDB8B-0665-45A3-AB60-450BC516D9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2829" y="2736419"/>
            <a:ext cx="6265079" cy="42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5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2" grpId="0"/>
      <p:bldP spid="24" grpId="0"/>
      <p:bldP spid="25" grpId="0"/>
      <p:bldP spid="26" grpId="0"/>
      <p:bldP spid="2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38830E-61E3-4902-906E-3EB067973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662" y="5302567"/>
            <a:ext cx="10746764" cy="726173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DD472BE4-7178-4297-B7EE-C6BCCF619DC6}"/>
              </a:ext>
            </a:extLst>
          </p:cNvPr>
          <p:cNvGrpSpPr/>
          <p:nvPr/>
        </p:nvGrpSpPr>
        <p:grpSpPr>
          <a:xfrm>
            <a:off x="3328651" y="3459480"/>
            <a:ext cx="7900495" cy="1735470"/>
            <a:chOff x="3328651" y="3723640"/>
            <a:chExt cx="7900495" cy="1735470"/>
          </a:xfrm>
        </p:grpSpPr>
        <p:pic>
          <p:nvPicPr>
            <p:cNvPr id="8" name="Picture 7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F305447C-D7AE-4E51-8827-B88069A2C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651" y="3723640"/>
              <a:ext cx="573889" cy="1734846"/>
            </a:xfrm>
            <a:prstGeom prst="rect">
              <a:avLst/>
            </a:prstGeom>
          </p:spPr>
        </p:pic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61F9C53B-EC4E-4419-8E68-AA577165B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4059" y="3723640"/>
              <a:ext cx="575087" cy="1716874"/>
            </a:xfrm>
            <a:prstGeom prst="rect">
              <a:avLst/>
            </a:prstGeom>
          </p:spPr>
        </p:pic>
        <p:pic>
          <p:nvPicPr>
            <p:cNvPr id="16" name="Picture 15" descr="Shape, rectangle&#10;&#10;Description automatically generated">
              <a:extLst>
                <a:ext uri="{FF2B5EF4-FFF2-40B4-BE49-F238E27FC236}">
                  <a16:creationId xmlns:a16="http://schemas.microsoft.com/office/drawing/2014/main" id="{2CF7E81A-1C2E-475C-B14D-870965F5D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243" y="3732626"/>
              <a:ext cx="575087" cy="1716874"/>
            </a:xfrm>
            <a:prstGeom prst="rect">
              <a:avLst/>
            </a:prstGeom>
          </p:spPr>
        </p:pic>
        <p:pic>
          <p:nvPicPr>
            <p:cNvPr id="23" name="Picture 22" descr="Shape&#10;&#10;Description automatically generated">
              <a:extLst>
                <a:ext uri="{FF2B5EF4-FFF2-40B4-BE49-F238E27FC236}">
                  <a16:creationId xmlns:a16="http://schemas.microsoft.com/office/drawing/2014/main" id="{0F80E4A5-FD0F-4FCC-8677-CE777938B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5629" y="3742236"/>
              <a:ext cx="575087" cy="171687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AC3C9DD-B454-4033-BD38-E76726646B42}"/>
              </a:ext>
            </a:extLst>
          </p:cNvPr>
          <p:cNvGrpSpPr/>
          <p:nvPr/>
        </p:nvGrpSpPr>
        <p:grpSpPr>
          <a:xfrm>
            <a:off x="3420509" y="244452"/>
            <a:ext cx="5350982" cy="612000"/>
            <a:chOff x="6095998" y="244452"/>
            <a:chExt cx="5350982" cy="61200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38A10A7-1E74-49D8-B471-6947599748AF}"/>
                </a:ext>
              </a:extLst>
            </p:cNvPr>
            <p:cNvSpPr/>
            <p:nvPr/>
          </p:nvSpPr>
          <p:spPr>
            <a:xfrm>
              <a:off x="6096000" y="244452"/>
              <a:ext cx="5350980" cy="61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45F3255-9949-42F5-8375-179A97868ACA}"/>
                </a:ext>
              </a:extLst>
            </p:cNvPr>
            <p:cNvSpPr txBox="1"/>
            <p:nvPr/>
          </p:nvSpPr>
          <p:spPr>
            <a:xfrm>
              <a:off x="6095998" y="312263"/>
              <a:ext cx="53509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กิจกรรม คาดคะเนน้ำหนักเป็นขีด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D274B393-33CD-4B54-BAE2-A038C4EE8231}"/>
              </a:ext>
            </a:extLst>
          </p:cNvPr>
          <p:cNvSpPr txBox="1"/>
          <p:nvPr/>
        </p:nvSpPr>
        <p:spPr>
          <a:xfrm>
            <a:off x="4529841" y="1025343"/>
            <a:ext cx="3132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วิธีจัดกิจกรรม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19723D3-2071-4F9F-9710-F6071CDAE4F4}"/>
              </a:ext>
            </a:extLst>
          </p:cNvPr>
          <p:cNvSpPr txBox="1"/>
          <p:nvPr/>
        </p:nvSpPr>
        <p:spPr>
          <a:xfrm>
            <a:off x="898139" y="1739167"/>
            <a:ext cx="7277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นักเรียนวางขวดน้ำบนแถบกระดาษตามน้ำหนัก </a:t>
            </a:r>
          </a:p>
          <a:p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     5 ขีด  10 ขีด  15 ขีด และ 20 ขีด</a:t>
            </a:r>
          </a:p>
        </p:txBody>
      </p:sp>
    </p:spTree>
    <p:extLst>
      <p:ext uri="{BB962C8B-B14F-4D97-AF65-F5344CB8AC3E}">
        <p14:creationId xmlns:p14="http://schemas.microsoft.com/office/powerpoint/2010/main" val="235824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2AC3C9DD-B454-4033-BD38-E76726646B42}"/>
              </a:ext>
            </a:extLst>
          </p:cNvPr>
          <p:cNvGrpSpPr/>
          <p:nvPr/>
        </p:nvGrpSpPr>
        <p:grpSpPr>
          <a:xfrm>
            <a:off x="3420509" y="244452"/>
            <a:ext cx="5350982" cy="612000"/>
            <a:chOff x="6095998" y="244452"/>
            <a:chExt cx="5350982" cy="61200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38A10A7-1E74-49D8-B471-6947599748AF}"/>
                </a:ext>
              </a:extLst>
            </p:cNvPr>
            <p:cNvSpPr/>
            <p:nvPr/>
          </p:nvSpPr>
          <p:spPr>
            <a:xfrm>
              <a:off x="6096000" y="244452"/>
              <a:ext cx="5350980" cy="61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45F3255-9949-42F5-8375-179A97868ACA}"/>
                </a:ext>
              </a:extLst>
            </p:cNvPr>
            <p:cNvSpPr txBox="1"/>
            <p:nvPr/>
          </p:nvSpPr>
          <p:spPr>
            <a:xfrm>
              <a:off x="6095998" y="312263"/>
              <a:ext cx="53509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กิจกรรม คาดคะเนน้ำหนักเป็นขีด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D274B393-33CD-4B54-BAE2-A038C4EE8231}"/>
              </a:ext>
            </a:extLst>
          </p:cNvPr>
          <p:cNvSpPr txBox="1"/>
          <p:nvPr/>
        </p:nvSpPr>
        <p:spPr>
          <a:xfrm>
            <a:off x="4529841" y="1025343"/>
            <a:ext cx="3132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วิธีจัดกิจกรรม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19723D3-2071-4F9F-9710-F6071CDAE4F4}"/>
              </a:ext>
            </a:extLst>
          </p:cNvPr>
          <p:cNvSpPr txBox="1"/>
          <p:nvPr/>
        </p:nvSpPr>
        <p:spPr>
          <a:xfrm>
            <a:off x="898138" y="1755468"/>
            <a:ext cx="10331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 startAt="2"/>
            </a:pP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ให้นักเรียนคาดคะเนน้ำหนักของผลไม้ทั้ง 4 ชนิด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แล้วเขียนชื่อผลไม้</a:t>
            </a:r>
          </a:p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      บนแถบกระดาษตรงตำแหน่งของน้ำหนักตามที่คาดคะเนไว้</a:t>
            </a:r>
            <a:endParaRPr lang="th-TH" sz="28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D7DB36D-AFC1-4DAF-B899-C8F35DC6D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662" y="5302567"/>
            <a:ext cx="10746764" cy="72617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7E31015-F275-4119-B857-3B009160FE21}"/>
              </a:ext>
            </a:extLst>
          </p:cNvPr>
          <p:cNvGrpSpPr/>
          <p:nvPr/>
        </p:nvGrpSpPr>
        <p:grpSpPr>
          <a:xfrm>
            <a:off x="3328651" y="3459480"/>
            <a:ext cx="7900495" cy="1735470"/>
            <a:chOff x="3328651" y="3723640"/>
            <a:chExt cx="7900495" cy="1735470"/>
          </a:xfrm>
        </p:grpSpPr>
        <p:pic>
          <p:nvPicPr>
            <p:cNvPr id="30" name="Picture 2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1F40318E-9230-4209-88B6-B754535F4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651" y="3723640"/>
              <a:ext cx="573889" cy="1734846"/>
            </a:xfrm>
            <a:prstGeom prst="rect">
              <a:avLst/>
            </a:prstGeom>
          </p:spPr>
        </p:pic>
        <p:pic>
          <p:nvPicPr>
            <p:cNvPr id="31" name="Picture 30" descr="Icon&#10;&#10;Description automatically generated">
              <a:extLst>
                <a:ext uri="{FF2B5EF4-FFF2-40B4-BE49-F238E27FC236}">
                  <a16:creationId xmlns:a16="http://schemas.microsoft.com/office/drawing/2014/main" id="{8A28C8F4-623F-44C4-BCCF-808BE85AC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4059" y="3723640"/>
              <a:ext cx="575087" cy="1716874"/>
            </a:xfrm>
            <a:prstGeom prst="rect">
              <a:avLst/>
            </a:prstGeom>
          </p:spPr>
        </p:pic>
        <p:pic>
          <p:nvPicPr>
            <p:cNvPr id="32" name="Picture 31" descr="Shape, rectangle&#10;&#10;Description automatically generated">
              <a:extLst>
                <a:ext uri="{FF2B5EF4-FFF2-40B4-BE49-F238E27FC236}">
                  <a16:creationId xmlns:a16="http://schemas.microsoft.com/office/drawing/2014/main" id="{6A747D90-E2C6-4B0A-96C2-401E13E4B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243" y="3732626"/>
              <a:ext cx="575087" cy="1716874"/>
            </a:xfrm>
            <a:prstGeom prst="rect">
              <a:avLst/>
            </a:prstGeom>
          </p:spPr>
        </p:pic>
        <p:pic>
          <p:nvPicPr>
            <p:cNvPr id="33" name="Picture 32" descr="Shape&#10;&#10;Description automatically generated">
              <a:extLst>
                <a:ext uri="{FF2B5EF4-FFF2-40B4-BE49-F238E27FC236}">
                  <a16:creationId xmlns:a16="http://schemas.microsoft.com/office/drawing/2014/main" id="{EF78C507-6898-451B-AD9A-18B9CFD65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5629" y="3742236"/>
              <a:ext cx="575087" cy="171687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9CB5C88-2612-4A46-8BA5-393C3F1FBC94}"/>
              </a:ext>
            </a:extLst>
          </p:cNvPr>
          <p:cNvGrpSpPr/>
          <p:nvPr/>
        </p:nvGrpSpPr>
        <p:grpSpPr>
          <a:xfrm>
            <a:off x="9324522" y="3553298"/>
            <a:ext cx="1222439" cy="1771138"/>
            <a:chOff x="9336097" y="3553298"/>
            <a:chExt cx="1222439" cy="1771138"/>
          </a:xfrm>
        </p:grpSpPr>
        <p:pic>
          <p:nvPicPr>
            <p:cNvPr id="61" name="Picture 60" descr="Logo&#10;&#10;Description automatically generated">
              <a:extLst>
                <a:ext uri="{FF2B5EF4-FFF2-40B4-BE49-F238E27FC236}">
                  <a16:creationId xmlns:a16="http://schemas.microsoft.com/office/drawing/2014/main" id="{58A2DB41-1145-4FC3-8A83-11D713EED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5872" y="3553298"/>
              <a:ext cx="882888" cy="809149"/>
            </a:xfrm>
            <a:prstGeom prst="rect">
              <a:avLst/>
            </a:prstGeom>
          </p:spPr>
        </p:pic>
        <p:pic>
          <p:nvPicPr>
            <p:cNvPr id="24" name="Picture 2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75D511F0-3B54-4D67-B6C1-3593F2095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6097" y="4424436"/>
              <a:ext cx="1222439" cy="9000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2243589-5192-4E06-A252-CA8BAF4075A8}"/>
              </a:ext>
            </a:extLst>
          </p:cNvPr>
          <p:cNvGrpSpPr/>
          <p:nvPr/>
        </p:nvGrpSpPr>
        <p:grpSpPr>
          <a:xfrm>
            <a:off x="6883044" y="3449444"/>
            <a:ext cx="1222439" cy="1874992"/>
            <a:chOff x="7369178" y="3449444"/>
            <a:chExt cx="1222439" cy="1874992"/>
          </a:xfrm>
        </p:grpSpPr>
        <p:pic>
          <p:nvPicPr>
            <p:cNvPr id="59" name="Picture 5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CEF974BB-AE4E-499E-8DE6-B50D98BE6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256" y="3449444"/>
              <a:ext cx="834963" cy="893524"/>
            </a:xfrm>
            <a:prstGeom prst="rect">
              <a:avLst/>
            </a:prstGeom>
          </p:spPr>
        </p:pic>
        <p:pic>
          <p:nvPicPr>
            <p:cNvPr id="25" name="Picture 2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32F28EF-882F-47E0-B503-B92E64910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178" y="4424436"/>
              <a:ext cx="1222439" cy="9000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E3A5F71-47F5-4BED-AE2D-69781E173392}"/>
              </a:ext>
            </a:extLst>
          </p:cNvPr>
          <p:cNvGrpSpPr/>
          <p:nvPr/>
        </p:nvGrpSpPr>
        <p:grpSpPr>
          <a:xfrm>
            <a:off x="2940826" y="4240510"/>
            <a:ext cx="1968235" cy="1083926"/>
            <a:chOff x="2940826" y="4240510"/>
            <a:chExt cx="1968235" cy="1083926"/>
          </a:xfrm>
        </p:grpSpPr>
        <p:pic>
          <p:nvPicPr>
            <p:cNvPr id="57" name="Picture 56" descr="Shape&#10;&#10;Description automatically generated">
              <a:extLst>
                <a:ext uri="{FF2B5EF4-FFF2-40B4-BE49-F238E27FC236}">
                  <a16:creationId xmlns:a16="http://schemas.microsoft.com/office/drawing/2014/main" id="{DA570F3C-CBB8-44B2-B0F1-CEE95D543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1397" y="4240510"/>
              <a:ext cx="587664" cy="689117"/>
            </a:xfrm>
            <a:prstGeom prst="rect">
              <a:avLst/>
            </a:prstGeom>
          </p:spPr>
        </p:pic>
        <p:pic>
          <p:nvPicPr>
            <p:cNvPr id="26" name="Picture 25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8B4C217-B417-4C76-ADB5-9CB6B84F0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826" y="4424436"/>
              <a:ext cx="1321654" cy="9000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CE4CB92-923D-4948-A650-2555954FEC70}"/>
              </a:ext>
            </a:extLst>
          </p:cNvPr>
          <p:cNvGrpSpPr/>
          <p:nvPr/>
        </p:nvGrpSpPr>
        <p:grpSpPr>
          <a:xfrm>
            <a:off x="1521770" y="3787674"/>
            <a:ext cx="1225987" cy="1536762"/>
            <a:chOff x="1533345" y="3787674"/>
            <a:chExt cx="1225987" cy="1536762"/>
          </a:xfrm>
        </p:grpSpPr>
        <p:pic>
          <p:nvPicPr>
            <p:cNvPr id="55" name="Picture 54" descr="Icon, circle&#10;&#10;Description automatically generated with medium confidence">
              <a:extLst>
                <a:ext uri="{FF2B5EF4-FFF2-40B4-BE49-F238E27FC236}">
                  <a16:creationId xmlns:a16="http://schemas.microsoft.com/office/drawing/2014/main" id="{527356F1-B8F9-4955-831E-067C343C0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530" y="3787674"/>
              <a:ext cx="507858" cy="530243"/>
            </a:xfrm>
            <a:prstGeom prst="rect">
              <a:avLst/>
            </a:prstGeom>
          </p:spPr>
        </p:pic>
        <p:pic>
          <p:nvPicPr>
            <p:cNvPr id="27" name="Picture 2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45C3EF3-63C5-4311-AE8F-4A91F3CED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345" y="4424436"/>
              <a:ext cx="1225987" cy="9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95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D274B393-33CD-4B54-BAE2-A038C4EE8231}"/>
              </a:ext>
            </a:extLst>
          </p:cNvPr>
          <p:cNvSpPr txBox="1"/>
          <p:nvPr/>
        </p:nvSpPr>
        <p:spPr>
          <a:xfrm>
            <a:off x="4421412" y="668274"/>
            <a:ext cx="3491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แบบบันทึกกิจกรรม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D7DB36D-AFC1-4DAF-B899-C8F35DC6D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662" y="5536247"/>
            <a:ext cx="10746764" cy="726173"/>
          </a:xfrm>
          <a:prstGeom prst="rect">
            <a:avLst/>
          </a:prstGeom>
        </p:spPr>
      </p:pic>
      <p:pic>
        <p:nvPicPr>
          <p:cNvPr id="24" name="Picture 23" descr="A picture containing shape&#10;&#10;Description automatically generated">
            <a:extLst>
              <a:ext uri="{FF2B5EF4-FFF2-40B4-BE49-F238E27FC236}">
                <a16:creationId xmlns:a16="http://schemas.microsoft.com/office/drawing/2014/main" id="{75D511F0-3B54-4D67-B6C1-3593F2095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522" y="4658116"/>
            <a:ext cx="1222439" cy="90000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432F28EF-882F-47E0-B503-B92E649104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044" y="4658116"/>
            <a:ext cx="1222439" cy="900000"/>
          </a:xfrm>
          <a:prstGeom prst="rect">
            <a:avLst/>
          </a:prstGeom>
        </p:spPr>
      </p:pic>
      <p:pic>
        <p:nvPicPr>
          <p:cNvPr id="26" name="Picture 25" descr="A picture containing logo&#10;&#10;Description automatically generated">
            <a:extLst>
              <a:ext uri="{FF2B5EF4-FFF2-40B4-BE49-F238E27FC236}">
                <a16:creationId xmlns:a16="http://schemas.microsoft.com/office/drawing/2014/main" id="{28B4C217-B417-4C76-ADB5-9CB6B84F09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826" y="4658116"/>
            <a:ext cx="1321654" cy="900000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745C3EF3-63C5-4311-AE8F-4A91F3CEDB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770" y="4658116"/>
            <a:ext cx="1225987" cy="900000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B180DD2-7ED6-477A-9516-6E0085564E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710946"/>
              </p:ext>
            </p:extLst>
          </p:nvPr>
        </p:nvGraphicFramePr>
        <p:xfrm>
          <a:off x="1056640" y="1226893"/>
          <a:ext cx="10326847" cy="3131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000">
                  <a:extLst>
                    <a:ext uri="{9D8B030D-6E8A-4147-A177-3AD203B41FA5}">
                      <a16:colId xmlns:a16="http://schemas.microsoft.com/office/drawing/2014/main" val="1985055634"/>
                    </a:ext>
                  </a:extLst>
                </a:gridCol>
                <a:gridCol w="2430780">
                  <a:extLst>
                    <a:ext uri="{9D8B030D-6E8A-4147-A177-3AD203B41FA5}">
                      <a16:colId xmlns:a16="http://schemas.microsoft.com/office/drawing/2014/main" val="3686265692"/>
                    </a:ext>
                  </a:extLst>
                </a:gridCol>
                <a:gridCol w="2064067">
                  <a:extLst>
                    <a:ext uri="{9D8B030D-6E8A-4147-A177-3AD203B41FA5}">
                      <a16:colId xmlns:a16="http://schemas.microsoft.com/office/drawing/2014/main" val="789181094"/>
                    </a:ext>
                  </a:extLst>
                </a:gridCol>
                <a:gridCol w="4428000">
                  <a:extLst>
                    <a:ext uri="{9D8B030D-6E8A-4147-A177-3AD203B41FA5}">
                      <a16:colId xmlns:a16="http://schemas.microsoft.com/office/drawing/2014/main" val="418586134"/>
                    </a:ext>
                  </a:extLst>
                </a:gridCol>
              </a:tblGrid>
              <a:tr h="932989"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ผลไม้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น้ำหนักที่คาดคะเน</a:t>
                      </a:r>
                    </a:p>
                    <a:p>
                      <a:pPr algn="ctr"/>
                      <a:r>
                        <a:rPr lang="th-TH" sz="24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(ขีด)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น้ำหนักที่ชั่งจริง</a:t>
                      </a:r>
                    </a:p>
                    <a:p>
                      <a:pPr algn="ctr"/>
                      <a:r>
                        <a:rPr lang="th-TH" sz="24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(ขีด)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น้ำหนักที่คาดคะเนน้อยกว่า</a:t>
                      </a:r>
                    </a:p>
                    <a:p>
                      <a:pPr algn="ctr"/>
                      <a:r>
                        <a:rPr lang="th-TH" sz="24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หรือมากกว่าน้ำหนักที่ชั่งจริง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656608"/>
                  </a:ext>
                </a:extLst>
              </a:tr>
              <a:tr h="549690"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ส้ม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009114"/>
                  </a:ext>
                </a:extLst>
              </a:tr>
              <a:tr h="549690"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แอปเปิล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879065"/>
                  </a:ext>
                </a:extLst>
              </a:tr>
              <a:tr h="549690"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แตงโม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230763"/>
                  </a:ext>
                </a:extLst>
              </a:tr>
              <a:tr h="549690"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ฟักทอง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793398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FFCB78CB-BE9A-4F4B-8DAA-FAE665E14E1A}"/>
              </a:ext>
            </a:extLst>
          </p:cNvPr>
          <p:cNvSpPr txBox="1"/>
          <p:nvPr/>
        </p:nvSpPr>
        <p:spPr>
          <a:xfrm>
            <a:off x="2491274" y="2215547"/>
            <a:ext cx="2397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 ขีด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E72B66-41D1-4CBF-82FC-44D6ACB6C767}"/>
              </a:ext>
            </a:extLst>
          </p:cNvPr>
          <p:cNvSpPr txBox="1"/>
          <p:nvPr/>
        </p:nvSpPr>
        <p:spPr>
          <a:xfrm>
            <a:off x="2491274" y="2760406"/>
            <a:ext cx="2397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th-TH" sz="24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ขีด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4FB452-D771-4ACA-BD14-F8923ACAB77B}"/>
              </a:ext>
            </a:extLst>
          </p:cNvPr>
          <p:cNvSpPr txBox="1"/>
          <p:nvPr/>
        </p:nvSpPr>
        <p:spPr>
          <a:xfrm>
            <a:off x="2491274" y="3305265"/>
            <a:ext cx="2397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13</a:t>
            </a:r>
            <a:r>
              <a:rPr lang="th-TH" sz="24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ขีด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014CF6D-AA9F-46FF-9A17-09BDB8990E22}"/>
              </a:ext>
            </a:extLst>
          </p:cNvPr>
          <p:cNvSpPr txBox="1"/>
          <p:nvPr/>
        </p:nvSpPr>
        <p:spPr>
          <a:xfrm>
            <a:off x="2491274" y="3850125"/>
            <a:ext cx="2397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18</a:t>
            </a:r>
            <a:r>
              <a:rPr lang="th-TH" sz="24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ขีด</a:t>
            </a:r>
          </a:p>
        </p:txBody>
      </p:sp>
    </p:spTree>
    <p:extLst>
      <p:ext uri="{BB962C8B-B14F-4D97-AF65-F5344CB8AC3E}">
        <p14:creationId xmlns:p14="http://schemas.microsoft.com/office/powerpoint/2010/main" val="36064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B180DD2-7ED6-477A-9516-6E0085564E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561666"/>
              </p:ext>
            </p:extLst>
          </p:nvPr>
        </p:nvGraphicFramePr>
        <p:xfrm>
          <a:off x="886408" y="1226893"/>
          <a:ext cx="8136000" cy="3131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1985055634"/>
                    </a:ext>
                  </a:extLst>
                </a:gridCol>
                <a:gridCol w="2016000">
                  <a:extLst>
                    <a:ext uri="{9D8B030D-6E8A-4147-A177-3AD203B41FA5}">
                      <a16:colId xmlns:a16="http://schemas.microsoft.com/office/drawing/2014/main" val="3686265692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val="789181094"/>
                    </a:ext>
                  </a:extLst>
                </a:gridCol>
                <a:gridCol w="3312000">
                  <a:extLst>
                    <a:ext uri="{9D8B030D-6E8A-4147-A177-3AD203B41FA5}">
                      <a16:colId xmlns:a16="http://schemas.microsoft.com/office/drawing/2014/main" val="418586134"/>
                    </a:ext>
                  </a:extLst>
                </a:gridCol>
              </a:tblGrid>
              <a:tr h="932989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ผลไม้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น้ำหนักที่คาดคะเน</a:t>
                      </a:r>
                    </a:p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(ขีด)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น้ำหนักที่ชั่งจริง</a:t>
                      </a:r>
                    </a:p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(ขีด)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น้ำหนักที่คาดคะเนน้อยกว่า</a:t>
                      </a:r>
                    </a:p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หรือมากกว่าน้ำหนักที่ชั่งจริง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656608"/>
                  </a:ext>
                </a:extLst>
              </a:tr>
              <a:tr h="54969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ส้ม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009114"/>
                  </a:ext>
                </a:extLst>
              </a:tr>
              <a:tr h="54969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แอปเปิล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879065"/>
                  </a:ext>
                </a:extLst>
              </a:tr>
              <a:tr h="54969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แตงโม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230763"/>
                  </a:ext>
                </a:extLst>
              </a:tr>
              <a:tr h="54969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ฟักทอง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793398"/>
                  </a:ext>
                </a:extLst>
              </a:tr>
            </a:tbl>
          </a:graphicData>
        </a:graphic>
      </p:graphicFrame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4EA1B917-EA5B-4388-B2D9-700D8C6B4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620" y="4762194"/>
            <a:ext cx="1276846" cy="1170204"/>
          </a:xfrm>
          <a:prstGeom prst="rect">
            <a:avLst/>
          </a:prstGeom>
        </p:spPr>
      </p:pic>
      <p:pic>
        <p:nvPicPr>
          <p:cNvPr id="22" name="Picture 21" descr="Shape&#10;&#10;Description automatically generated with low confidence">
            <a:extLst>
              <a:ext uri="{FF2B5EF4-FFF2-40B4-BE49-F238E27FC236}">
                <a16:creationId xmlns:a16="http://schemas.microsoft.com/office/drawing/2014/main" id="{D0D56D22-1084-4307-B6BB-D79F4BDC4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477" y="4701182"/>
            <a:ext cx="1207536" cy="1292228"/>
          </a:xfrm>
          <a:prstGeom prst="rect">
            <a:avLst/>
          </a:prstGeom>
        </p:spPr>
      </p:pic>
      <p:pic>
        <p:nvPicPr>
          <p:cNvPr id="30" name="Picture 29" descr="Shape&#10;&#10;Description automatically generated">
            <a:extLst>
              <a:ext uri="{FF2B5EF4-FFF2-40B4-BE49-F238E27FC236}">
                <a16:creationId xmlns:a16="http://schemas.microsoft.com/office/drawing/2014/main" id="{61E69DF5-14C0-4542-A2FD-0FF007457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528" y="4925732"/>
            <a:ext cx="849889" cy="996612"/>
          </a:xfrm>
          <a:prstGeom prst="rect">
            <a:avLst/>
          </a:prstGeom>
        </p:spPr>
      </p:pic>
      <p:pic>
        <p:nvPicPr>
          <p:cNvPr id="33" name="Picture 32" descr="Icon, circle&#10;&#10;Description automatically generated with medium confidence">
            <a:extLst>
              <a:ext uri="{FF2B5EF4-FFF2-40B4-BE49-F238E27FC236}">
                <a16:creationId xmlns:a16="http://schemas.microsoft.com/office/drawing/2014/main" id="{87F2E500-0C05-46D5-9E88-3D0D21B5A5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471" y="5091539"/>
            <a:ext cx="734472" cy="7668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FC0524-C547-4E57-89CA-6B2D1BA089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1218" y="3695359"/>
            <a:ext cx="2054530" cy="217036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C10940C-3120-422D-A89E-B8D5AA54ADA1}"/>
              </a:ext>
            </a:extLst>
          </p:cNvPr>
          <p:cNvSpPr txBox="1"/>
          <p:nvPr/>
        </p:nvSpPr>
        <p:spPr>
          <a:xfrm>
            <a:off x="4013662" y="2219951"/>
            <a:ext cx="1709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3 ขีด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D1102E5-028A-4D3C-BC7A-0B5A157D901A}"/>
              </a:ext>
            </a:extLst>
          </p:cNvPr>
          <p:cNvGrpSpPr/>
          <p:nvPr/>
        </p:nvGrpSpPr>
        <p:grpSpPr>
          <a:xfrm>
            <a:off x="9141218" y="3697119"/>
            <a:ext cx="2053643" cy="2168604"/>
            <a:chOff x="8395325" y="3787488"/>
            <a:chExt cx="2053643" cy="2168604"/>
          </a:xfrm>
        </p:grpSpPr>
        <p:pic>
          <p:nvPicPr>
            <p:cNvPr id="48" name="ตราชั่ง">
              <a:extLst>
                <a:ext uri="{FF2B5EF4-FFF2-40B4-BE49-F238E27FC236}">
                  <a16:creationId xmlns:a16="http://schemas.microsoft.com/office/drawing/2014/main" id="{FA169F4C-E3A7-4214-8E0F-CA7E0ED89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5325" y="3787488"/>
              <a:ext cx="2053643" cy="2168604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3D5D34D-4D6B-4A6B-BD22-EF0FF5DA2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0000">
              <a:off x="8725606" y="4280734"/>
              <a:ext cx="1403989" cy="1410256"/>
            </a:xfrm>
            <a:prstGeom prst="rect">
              <a:avLst/>
            </a:prstGeom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9B8E4834-59A9-428C-BAD4-EAE253F82BA6}"/>
              </a:ext>
            </a:extLst>
          </p:cNvPr>
          <p:cNvSpPr txBox="1"/>
          <p:nvPr/>
        </p:nvSpPr>
        <p:spPr>
          <a:xfrm>
            <a:off x="5723378" y="2219951"/>
            <a:ext cx="3357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คาดคะเน</a:t>
            </a:r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น้อยกว่าที่ชั่งจริง 1 ขีด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7C12B39-DE3C-47A6-987B-B01D2AC9001D}"/>
              </a:ext>
            </a:extLst>
          </p:cNvPr>
          <p:cNvSpPr txBox="1"/>
          <p:nvPr/>
        </p:nvSpPr>
        <p:spPr>
          <a:xfrm>
            <a:off x="1943304" y="2227571"/>
            <a:ext cx="2070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 ขีด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2073C17-AC26-43DC-A3DA-E55FEB5808D9}"/>
              </a:ext>
            </a:extLst>
          </p:cNvPr>
          <p:cNvSpPr txBox="1"/>
          <p:nvPr/>
        </p:nvSpPr>
        <p:spPr>
          <a:xfrm>
            <a:off x="1943304" y="2779068"/>
            <a:ext cx="2070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ขีด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55734DF-6C12-4ED8-886D-819F00259D7E}"/>
              </a:ext>
            </a:extLst>
          </p:cNvPr>
          <p:cNvSpPr txBox="1"/>
          <p:nvPr/>
        </p:nvSpPr>
        <p:spPr>
          <a:xfrm>
            <a:off x="1943304" y="3327935"/>
            <a:ext cx="2070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13</a:t>
            </a:r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ขีด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B78F282-3A8F-4138-A1DD-DCF1410E70C1}"/>
              </a:ext>
            </a:extLst>
          </p:cNvPr>
          <p:cNvSpPr txBox="1"/>
          <p:nvPr/>
        </p:nvSpPr>
        <p:spPr>
          <a:xfrm>
            <a:off x="1943304" y="3878118"/>
            <a:ext cx="2070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18</a:t>
            </a:r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ขีด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0461C1-F34C-4964-8F95-EF523E8338EC}"/>
              </a:ext>
            </a:extLst>
          </p:cNvPr>
          <p:cNvSpPr txBox="1"/>
          <p:nvPr/>
        </p:nvSpPr>
        <p:spPr>
          <a:xfrm>
            <a:off x="4421412" y="668274"/>
            <a:ext cx="3491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แบบบันทึกกิจกรรม</a:t>
            </a:r>
          </a:p>
        </p:txBody>
      </p:sp>
    </p:spTree>
    <p:extLst>
      <p:ext uri="{BB962C8B-B14F-4D97-AF65-F5344CB8AC3E}">
        <p14:creationId xmlns:p14="http://schemas.microsoft.com/office/powerpoint/2010/main" val="1759944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0.69218 -0.31875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9" y="-1594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B180DD2-7ED6-477A-9516-6E0085564EDA}"/>
              </a:ext>
            </a:extLst>
          </p:cNvPr>
          <p:cNvGraphicFramePr>
            <a:graphicFrameLocks noGrp="1"/>
          </p:cNvGraphicFramePr>
          <p:nvPr/>
        </p:nvGraphicFramePr>
        <p:xfrm>
          <a:off x="886408" y="1226893"/>
          <a:ext cx="8136000" cy="3131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1985055634"/>
                    </a:ext>
                  </a:extLst>
                </a:gridCol>
                <a:gridCol w="2016000">
                  <a:extLst>
                    <a:ext uri="{9D8B030D-6E8A-4147-A177-3AD203B41FA5}">
                      <a16:colId xmlns:a16="http://schemas.microsoft.com/office/drawing/2014/main" val="3686265692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val="789181094"/>
                    </a:ext>
                  </a:extLst>
                </a:gridCol>
                <a:gridCol w="3312000">
                  <a:extLst>
                    <a:ext uri="{9D8B030D-6E8A-4147-A177-3AD203B41FA5}">
                      <a16:colId xmlns:a16="http://schemas.microsoft.com/office/drawing/2014/main" val="418586134"/>
                    </a:ext>
                  </a:extLst>
                </a:gridCol>
              </a:tblGrid>
              <a:tr h="932989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ผลไม้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น้ำหนักที่คาดคะเน</a:t>
                      </a:r>
                    </a:p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(ขีด)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น้ำหนักที่ชั่งจริง</a:t>
                      </a:r>
                    </a:p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(ขีด)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น้ำหนักที่คาดคะเนน้อยกว่า</a:t>
                      </a:r>
                    </a:p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หรือมากกว่าน้ำหนักที่ชั่งจริง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656608"/>
                  </a:ext>
                </a:extLst>
              </a:tr>
              <a:tr h="54969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ส้ม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009114"/>
                  </a:ext>
                </a:extLst>
              </a:tr>
              <a:tr h="54969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แอปเปิล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879065"/>
                  </a:ext>
                </a:extLst>
              </a:tr>
              <a:tr h="54969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แตงโม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230763"/>
                  </a:ext>
                </a:extLst>
              </a:tr>
              <a:tr h="54969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ฟักทอง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793398"/>
                  </a:ext>
                </a:extLst>
              </a:tr>
            </a:tbl>
          </a:graphicData>
        </a:graphic>
      </p:graphicFrame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4EA1B917-EA5B-4388-B2D9-700D8C6B4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620" y="4762194"/>
            <a:ext cx="1276846" cy="1170204"/>
          </a:xfrm>
          <a:prstGeom prst="rect">
            <a:avLst/>
          </a:prstGeom>
        </p:spPr>
      </p:pic>
      <p:pic>
        <p:nvPicPr>
          <p:cNvPr id="22" name="Picture 21" descr="Shape&#10;&#10;Description automatically generated with low confidence">
            <a:extLst>
              <a:ext uri="{FF2B5EF4-FFF2-40B4-BE49-F238E27FC236}">
                <a16:creationId xmlns:a16="http://schemas.microsoft.com/office/drawing/2014/main" id="{D0D56D22-1084-4307-B6BB-D79F4BDC4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477" y="4701182"/>
            <a:ext cx="1207536" cy="1292228"/>
          </a:xfrm>
          <a:prstGeom prst="rect">
            <a:avLst/>
          </a:prstGeom>
        </p:spPr>
      </p:pic>
      <p:pic>
        <p:nvPicPr>
          <p:cNvPr id="30" name="Picture 29" descr="Shape&#10;&#10;Description automatically generated">
            <a:extLst>
              <a:ext uri="{FF2B5EF4-FFF2-40B4-BE49-F238E27FC236}">
                <a16:creationId xmlns:a16="http://schemas.microsoft.com/office/drawing/2014/main" id="{61E69DF5-14C0-4542-A2FD-0FF007457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528" y="4925732"/>
            <a:ext cx="849889" cy="9966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FC0524-C547-4E57-89CA-6B2D1BA089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1218" y="3695359"/>
            <a:ext cx="2054530" cy="217036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C10940C-3120-422D-A89E-B8D5AA54ADA1}"/>
              </a:ext>
            </a:extLst>
          </p:cNvPr>
          <p:cNvSpPr txBox="1"/>
          <p:nvPr/>
        </p:nvSpPr>
        <p:spPr>
          <a:xfrm>
            <a:off x="4013662" y="2219951"/>
            <a:ext cx="1709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3 ขีด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0AB0D51-58E8-46B9-A6BC-0F9DE4AA296D}"/>
              </a:ext>
            </a:extLst>
          </p:cNvPr>
          <p:cNvSpPr txBox="1"/>
          <p:nvPr/>
        </p:nvSpPr>
        <p:spPr>
          <a:xfrm>
            <a:off x="4013662" y="2779068"/>
            <a:ext cx="1709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ขีด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B8E4834-59A9-428C-BAD4-EAE253F82BA6}"/>
              </a:ext>
            </a:extLst>
          </p:cNvPr>
          <p:cNvSpPr txBox="1"/>
          <p:nvPr/>
        </p:nvSpPr>
        <p:spPr>
          <a:xfrm>
            <a:off x="5723378" y="2219951"/>
            <a:ext cx="3357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คาดคะเน</a:t>
            </a:r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น้อยกว่าที่ชั่งจริง 1 ขีด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D1F025-DA15-435B-9DF7-7C28452DCBF9}"/>
              </a:ext>
            </a:extLst>
          </p:cNvPr>
          <p:cNvSpPr txBox="1"/>
          <p:nvPr/>
        </p:nvSpPr>
        <p:spPr>
          <a:xfrm>
            <a:off x="5723378" y="2779068"/>
            <a:ext cx="3357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คาดคะเน</a:t>
            </a:r>
            <a:r>
              <a:rPr lang="th-TH" sz="2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น้อย</a:t>
            </a:r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กว่าที่ชั่งจริง 2 ขีด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041CC5-DDAB-4904-B0CD-65E74913D7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1218" y="3695359"/>
            <a:ext cx="2054530" cy="217036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FF91A1E-244C-4F60-A3BF-6C4EB19A0C4C}"/>
              </a:ext>
            </a:extLst>
          </p:cNvPr>
          <p:cNvSpPr txBox="1"/>
          <p:nvPr/>
        </p:nvSpPr>
        <p:spPr>
          <a:xfrm>
            <a:off x="1943304" y="2227571"/>
            <a:ext cx="2070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 ขีด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7FBF753-42F6-4B56-AC62-673415A7C64C}"/>
              </a:ext>
            </a:extLst>
          </p:cNvPr>
          <p:cNvSpPr txBox="1"/>
          <p:nvPr/>
        </p:nvSpPr>
        <p:spPr>
          <a:xfrm>
            <a:off x="1943304" y="2779068"/>
            <a:ext cx="2070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ขีด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4F939C7-D61B-4826-A8BE-16A7B3299E8D}"/>
              </a:ext>
            </a:extLst>
          </p:cNvPr>
          <p:cNvSpPr txBox="1"/>
          <p:nvPr/>
        </p:nvSpPr>
        <p:spPr>
          <a:xfrm>
            <a:off x="1943304" y="3327935"/>
            <a:ext cx="2070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13</a:t>
            </a:r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ขีด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3000055-FB55-408E-9241-B61FC7413E1C}"/>
              </a:ext>
            </a:extLst>
          </p:cNvPr>
          <p:cNvSpPr txBox="1"/>
          <p:nvPr/>
        </p:nvSpPr>
        <p:spPr>
          <a:xfrm>
            <a:off x="1943304" y="3878118"/>
            <a:ext cx="2070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18</a:t>
            </a:r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ขีด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FE4742-8D30-466B-87CF-9542D07814F8}"/>
              </a:ext>
            </a:extLst>
          </p:cNvPr>
          <p:cNvSpPr txBox="1"/>
          <p:nvPr/>
        </p:nvSpPr>
        <p:spPr>
          <a:xfrm>
            <a:off x="4421412" y="668274"/>
            <a:ext cx="3491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แบบบันทึกกิจกรรม</a:t>
            </a:r>
          </a:p>
        </p:txBody>
      </p:sp>
    </p:spTree>
    <p:extLst>
      <p:ext uri="{BB962C8B-B14F-4D97-AF65-F5344CB8AC3E}">
        <p14:creationId xmlns:p14="http://schemas.microsoft.com/office/powerpoint/2010/main" val="169601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0.6112 -0.32616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60" y="-163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B180DD2-7ED6-477A-9516-6E0085564EDA}"/>
              </a:ext>
            </a:extLst>
          </p:cNvPr>
          <p:cNvGraphicFramePr>
            <a:graphicFrameLocks noGrp="1"/>
          </p:cNvGraphicFramePr>
          <p:nvPr/>
        </p:nvGraphicFramePr>
        <p:xfrm>
          <a:off x="886408" y="1226893"/>
          <a:ext cx="8136000" cy="3131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1985055634"/>
                    </a:ext>
                  </a:extLst>
                </a:gridCol>
                <a:gridCol w="2016000">
                  <a:extLst>
                    <a:ext uri="{9D8B030D-6E8A-4147-A177-3AD203B41FA5}">
                      <a16:colId xmlns:a16="http://schemas.microsoft.com/office/drawing/2014/main" val="3686265692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val="789181094"/>
                    </a:ext>
                  </a:extLst>
                </a:gridCol>
                <a:gridCol w="3312000">
                  <a:extLst>
                    <a:ext uri="{9D8B030D-6E8A-4147-A177-3AD203B41FA5}">
                      <a16:colId xmlns:a16="http://schemas.microsoft.com/office/drawing/2014/main" val="418586134"/>
                    </a:ext>
                  </a:extLst>
                </a:gridCol>
              </a:tblGrid>
              <a:tr h="932989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ผลไม้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น้ำหนักที่คาดคะเน</a:t>
                      </a:r>
                    </a:p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(ขีด)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น้ำหนักที่ชั่งจริง</a:t>
                      </a:r>
                    </a:p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(ขีด)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น้ำหนักที่คาดคะเนน้อยกว่า</a:t>
                      </a:r>
                    </a:p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หรือมากกว่าน้ำหนักที่ชั่งจริง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656608"/>
                  </a:ext>
                </a:extLst>
              </a:tr>
              <a:tr h="54969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ส้ม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009114"/>
                  </a:ext>
                </a:extLst>
              </a:tr>
              <a:tr h="54969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แอปเปิล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879065"/>
                  </a:ext>
                </a:extLst>
              </a:tr>
              <a:tr h="54969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แตงโม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230763"/>
                  </a:ext>
                </a:extLst>
              </a:tr>
              <a:tr h="54969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ฟักทอง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793398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FFCB78CB-BE9A-4F4B-8DAA-FAE665E14E1A}"/>
              </a:ext>
            </a:extLst>
          </p:cNvPr>
          <p:cNvSpPr txBox="1"/>
          <p:nvPr/>
        </p:nvSpPr>
        <p:spPr>
          <a:xfrm>
            <a:off x="1943304" y="2227571"/>
            <a:ext cx="2070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 ขีด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E72B66-41D1-4CBF-82FC-44D6ACB6C767}"/>
              </a:ext>
            </a:extLst>
          </p:cNvPr>
          <p:cNvSpPr txBox="1"/>
          <p:nvPr/>
        </p:nvSpPr>
        <p:spPr>
          <a:xfrm>
            <a:off x="1943304" y="2779068"/>
            <a:ext cx="2070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ขีด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4FB452-D771-4ACA-BD14-F8923ACAB77B}"/>
              </a:ext>
            </a:extLst>
          </p:cNvPr>
          <p:cNvSpPr txBox="1"/>
          <p:nvPr/>
        </p:nvSpPr>
        <p:spPr>
          <a:xfrm>
            <a:off x="1943304" y="3327935"/>
            <a:ext cx="2070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13</a:t>
            </a:r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ขีด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014CF6D-AA9F-46FF-9A17-09BDB8990E22}"/>
              </a:ext>
            </a:extLst>
          </p:cNvPr>
          <p:cNvSpPr txBox="1"/>
          <p:nvPr/>
        </p:nvSpPr>
        <p:spPr>
          <a:xfrm>
            <a:off x="1943304" y="3878118"/>
            <a:ext cx="2070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18</a:t>
            </a:r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ขีด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4EA1B917-EA5B-4388-B2D9-700D8C6B4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620" y="4762194"/>
            <a:ext cx="1276846" cy="1170204"/>
          </a:xfrm>
          <a:prstGeom prst="rect">
            <a:avLst/>
          </a:prstGeom>
        </p:spPr>
      </p:pic>
      <p:pic>
        <p:nvPicPr>
          <p:cNvPr id="22" name="Picture 21" descr="Shape&#10;&#10;Description automatically generated with low confidence">
            <a:extLst>
              <a:ext uri="{FF2B5EF4-FFF2-40B4-BE49-F238E27FC236}">
                <a16:creationId xmlns:a16="http://schemas.microsoft.com/office/drawing/2014/main" id="{D0D56D22-1084-4307-B6BB-D79F4BDC4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477" y="4701182"/>
            <a:ext cx="1207536" cy="1292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FC0524-C547-4E57-89CA-6B2D1BA08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1218" y="3695359"/>
            <a:ext cx="2054530" cy="217036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C10940C-3120-422D-A89E-B8D5AA54ADA1}"/>
              </a:ext>
            </a:extLst>
          </p:cNvPr>
          <p:cNvSpPr txBox="1"/>
          <p:nvPr/>
        </p:nvSpPr>
        <p:spPr>
          <a:xfrm>
            <a:off x="4013662" y="2219951"/>
            <a:ext cx="1709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3 ขีด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0AB0D51-58E8-46B9-A6BC-0F9DE4AA296D}"/>
              </a:ext>
            </a:extLst>
          </p:cNvPr>
          <p:cNvSpPr txBox="1"/>
          <p:nvPr/>
        </p:nvSpPr>
        <p:spPr>
          <a:xfrm>
            <a:off x="4013662" y="2779068"/>
            <a:ext cx="1709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ขีด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14530FF-837A-41D0-9120-1DF84C2D1D82}"/>
              </a:ext>
            </a:extLst>
          </p:cNvPr>
          <p:cNvSpPr txBox="1"/>
          <p:nvPr/>
        </p:nvSpPr>
        <p:spPr>
          <a:xfrm>
            <a:off x="4013662" y="3327935"/>
            <a:ext cx="1709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10</a:t>
            </a:r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ขีด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B8E4834-59A9-428C-BAD4-EAE253F82BA6}"/>
              </a:ext>
            </a:extLst>
          </p:cNvPr>
          <p:cNvSpPr txBox="1"/>
          <p:nvPr/>
        </p:nvSpPr>
        <p:spPr>
          <a:xfrm>
            <a:off x="5723378" y="2219951"/>
            <a:ext cx="3357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คาดคะเน</a:t>
            </a:r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น้อยกว่าที่ชั่งจริง 1 ขีด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D1F025-DA15-435B-9DF7-7C28452DCBF9}"/>
              </a:ext>
            </a:extLst>
          </p:cNvPr>
          <p:cNvSpPr txBox="1"/>
          <p:nvPr/>
        </p:nvSpPr>
        <p:spPr>
          <a:xfrm>
            <a:off x="5723378" y="2779068"/>
            <a:ext cx="3357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คาดคะเน</a:t>
            </a:r>
            <a:r>
              <a:rPr lang="th-TH" sz="2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น้อย</a:t>
            </a:r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กว่าที่ชั่งจริง 2 ขีด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A6ED014-DB59-4B89-858E-5F87D366F766}"/>
              </a:ext>
            </a:extLst>
          </p:cNvPr>
          <p:cNvSpPr txBox="1"/>
          <p:nvPr/>
        </p:nvSpPr>
        <p:spPr>
          <a:xfrm>
            <a:off x="5723378" y="3327935"/>
            <a:ext cx="3357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คาดคะเน</a:t>
            </a:r>
            <a:r>
              <a:rPr lang="th-TH" sz="2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มาก</a:t>
            </a:r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กว่าที่ชั่งจริง 3 ขีด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A02650-8E7D-4984-ABB9-4CA1C1C94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1218" y="3695359"/>
            <a:ext cx="2054530" cy="21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5A1C047-D6A8-4537-82F1-1F20BA12CB67}"/>
              </a:ext>
            </a:extLst>
          </p:cNvPr>
          <p:cNvSpPr txBox="1"/>
          <p:nvPr/>
        </p:nvSpPr>
        <p:spPr>
          <a:xfrm>
            <a:off x="4421412" y="668274"/>
            <a:ext cx="3491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แบบบันทึกกิจกรรม</a:t>
            </a:r>
          </a:p>
        </p:txBody>
      </p:sp>
    </p:spTree>
    <p:extLst>
      <p:ext uri="{BB962C8B-B14F-4D97-AF65-F5344CB8AC3E}">
        <p14:creationId xmlns:p14="http://schemas.microsoft.com/office/powerpoint/2010/main" val="255428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7 L 0.50924 -0.33773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56" y="-168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DAE9BA9B-AA43-4111-80B9-AD28A1249D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21" t="-1" b="1415"/>
          <a:stretch/>
        </p:blipFill>
        <p:spPr>
          <a:xfrm>
            <a:off x="-3" y="-17851"/>
            <a:ext cx="12188301" cy="6875852"/>
          </a:xfrm>
          <a:prstGeom prst="rect">
            <a:avLst/>
          </a:prstGeom>
        </p:spPr>
      </p:pic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D4D4902C-3120-4A2E-918B-383E66742D9C}"/>
              </a:ext>
            </a:extLst>
          </p:cNvPr>
          <p:cNvSpPr/>
          <p:nvPr/>
        </p:nvSpPr>
        <p:spPr>
          <a:xfrm>
            <a:off x="0" y="-17851"/>
            <a:ext cx="12192004" cy="792000"/>
          </a:xfrm>
          <a:prstGeom prst="roundRect">
            <a:avLst>
              <a:gd name="adj" fmla="val 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116F6A7-2206-4B5D-9516-5233DC4FA09E}"/>
              </a:ext>
            </a:extLst>
          </p:cNvPr>
          <p:cNvSpPr txBox="1"/>
          <p:nvPr/>
        </p:nvSpPr>
        <p:spPr>
          <a:xfrm>
            <a:off x="-2" y="106207"/>
            <a:ext cx="1218830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จงอ่านน้ำหนักของสิ่งของ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658F15A6-21D4-420F-B695-623C49BDBFC8}"/>
              </a:ext>
            </a:extLst>
          </p:cNvPr>
          <p:cNvGrpSpPr/>
          <p:nvPr/>
        </p:nvGrpSpPr>
        <p:grpSpPr>
          <a:xfrm>
            <a:off x="3822038" y="1380772"/>
            <a:ext cx="4569510" cy="1752207"/>
            <a:chOff x="3748337" y="1218634"/>
            <a:chExt cx="4569510" cy="175220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C48C11A-BEC0-42E2-BD3B-DDDECD064163}"/>
                </a:ext>
              </a:extLst>
            </p:cNvPr>
            <p:cNvSpPr/>
            <p:nvPr/>
          </p:nvSpPr>
          <p:spPr>
            <a:xfrm>
              <a:off x="3748337" y="1284790"/>
              <a:ext cx="4569510" cy="1686051"/>
            </a:xfrm>
            <a:prstGeom prst="roundRect">
              <a:avLst>
                <a:gd name="adj" fmla="val 2971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ED64721A-AFA0-4705-B15A-742C184AED39}"/>
                </a:ext>
              </a:extLst>
            </p:cNvPr>
            <p:cNvSpPr txBox="1"/>
            <p:nvPr/>
          </p:nvSpPr>
          <p:spPr>
            <a:xfrm>
              <a:off x="3748337" y="1218634"/>
              <a:ext cx="4569510" cy="1618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ปลาหนัก </a:t>
              </a:r>
            </a:p>
            <a:p>
              <a:pPr algn="ctr">
                <a:lnSpc>
                  <a:spcPct val="150000"/>
                </a:lnSpc>
              </a:pP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........ กิโลกรัม ...... ขีด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B9D8DE8E-86A5-4D68-AE45-3093E6892ADD}"/>
              </a:ext>
            </a:extLst>
          </p:cNvPr>
          <p:cNvGrpSpPr/>
          <p:nvPr/>
        </p:nvGrpSpPr>
        <p:grpSpPr>
          <a:xfrm>
            <a:off x="3822038" y="3658865"/>
            <a:ext cx="4569510" cy="1752207"/>
            <a:chOff x="3748337" y="1218634"/>
            <a:chExt cx="4569510" cy="1752207"/>
          </a:xfrm>
        </p:grpSpPr>
        <p:sp>
          <p:nvSpPr>
            <p:cNvPr id="181" name="Rectangle: Rounded Corners 180">
              <a:extLst>
                <a:ext uri="{FF2B5EF4-FFF2-40B4-BE49-F238E27FC236}">
                  <a16:creationId xmlns:a16="http://schemas.microsoft.com/office/drawing/2014/main" id="{ADCABC58-2CE9-4B47-8F05-557399D740F8}"/>
                </a:ext>
              </a:extLst>
            </p:cNvPr>
            <p:cNvSpPr/>
            <p:nvPr/>
          </p:nvSpPr>
          <p:spPr>
            <a:xfrm>
              <a:off x="3748337" y="1284790"/>
              <a:ext cx="4569510" cy="1686051"/>
            </a:xfrm>
            <a:prstGeom prst="roundRect">
              <a:avLst>
                <a:gd name="adj" fmla="val 2971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71B5808A-880C-4DCF-8FFB-F91FE8751E8B}"/>
                </a:ext>
              </a:extLst>
            </p:cNvPr>
            <p:cNvSpPr txBox="1"/>
            <p:nvPr/>
          </p:nvSpPr>
          <p:spPr>
            <a:xfrm>
              <a:off x="3748337" y="1218634"/>
              <a:ext cx="4569510" cy="1618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ทับทิบหนัก </a:t>
              </a:r>
            </a:p>
            <a:p>
              <a:pPr algn="ctr">
                <a:lnSpc>
                  <a:spcPct val="150000"/>
                </a:lnSpc>
              </a:pP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...... กิโลกรัม .......... กรัม</a:t>
              </a:r>
            </a:p>
          </p:txBody>
        </p:sp>
      </p:grpSp>
      <p:sp>
        <p:nvSpPr>
          <p:cNvPr id="183" name="TextBox 182">
            <a:extLst>
              <a:ext uri="{FF2B5EF4-FFF2-40B4-BE49-F238E27FC236}">
                <a16:creationId xmlns:a16="http://schemas.microsoft.com/office/drawing/2014/main" id="{E683865A-A9C8-408F-B738-69D9170F4898}"/>
              </a:ext>
            </a:extLst>
          </p:cNvPr>
          <p:cNvSpPr txBox="1"/>
          <p:nvPr/>
        </p:nvSpPr>
        <p:spPr>
          <a:xfrm>
            <a:off x="4231986" y="1956977"/>
            <a:ext cx="799766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B5484C50-73CA-4ABB-AD09-E17CDE76791C}"/>
              </a:ext>
            </a:extLst>
          </p:cNvPr>
          <p:cNvSpPr txBox="1"/>
          <p:nvPr/>
        </p:nvSpPr>
        <p:spPr>
          <a:xfrm>
            <a:off x="6725256" y="1956977"/>
            <a:ext cx="608613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2514C15-65EA-4D3F-BF93-D88189511A03}"/>
              </a:ext>
            </a:extLst>
          </p:cNvPr>
          <p:cNvSpPr txBox="1"/>
          <p:nvPr/>
        </p:nvSpPr>
        <p:spPr>
          <a:xfrm>
            <a:off x="3928817" y="4246451"/>
            <a:ext cx="799766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1C31184A-D2D4-4CD5-922F-E08D35681ADC}"/>
              </a:ext>
            </a:extLst>
          </p:cNvPr>
          <p:cNvSpPr txBox="1"/>
          <p:nvPr/>
        </p:nvSpPr>
        <p:spPr>
          <a:xfrm>
            <a:off x="6197600" y="4246451"/>
            <a:ext cx="131064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500</a:t>
            </a:r>
          </a:p>
        </p:txBody>
      </p:sp>
      <p:pic>
        <p:nvPicPr>
          <p:cNvPr id="21" name="Picture 20" descr="A picture containing indoor, plate, toothbrush, white&#10;&#10;Description automatically generated">
            <a:extLst>
              <a:ext uri="{FF2B5EF4-FFF2-40B4-BE49-F238E27FC236}">
                <a16:creationId xmlns:a16="http://schemas.microsoft.com/office/drawing/2014/main" id="{FAAEA4B3-7873-4941-AFDF-B3755393C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27" y="1563300"/>
            <a:ext cx="3010367" cy="11618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5B4F54D-9766-4E45-9086-5B884522E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684" y="955604"/>
            <a:ext cx="2450908" cy="1769592"/>
          </a:xfrm>
          <a:prstGeom prst="rect">
            <a:avLst/>
          </a:prstGeom>
        </p:spPr>
      </p:pic>
      <p:pic>
        <p:nvPicPr>
          <p:cNvPr id="28" name="Picture 27" descr="A picture containing indoor, plate, toothbrush, white&#10;&#10;Description automatically generated">
            <a:extLst>
              <a:ext uri="{FF2B5EF4-FFF2-40B4-BE49-F238E27FC236}">
                <a16:creationId xmlns:a16="http://schemas.microsoft.com/office/drawing/2014/main" id="{96AB6429-3592-4306-9AB7-74649BCD57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12" y="891732"/>
            <a:ext cx="3010367" cy="1161896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49004B16-78E0-43E6-A027-58CF6D8C64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3260" y="2659060"/>
            <a:ext cx="3305782" cy="3489137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BD1CC5EA-4F69-4757-A010-9F9AD169DE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912" y="2660328"/>
            <a:ext cx="3308494" cy="3486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4677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/>
      <p:bldP spid="188" grpId="0"/>
      <p:bldP spid="192" grpId="0"/>
      <p:bldP spid="19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B180DD2-7ED6-477A-9516-6E0085564EDA}"/>
              </a:ext>
            </a:extLst>
          </p:cNvPr>
          <p:cNvGraphicFramePr>
            <a:graphicFrameLocks noGrp="1"/>
          </p:cNvGraphicFramePr>
          <p:nvPr/>
        </p:nvGraphicFramePr>
        <p:xfrm>
          <a:off x="886408" y="1226893"/>
          <a:ext cx="8136000" cy="3131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1985055634"/>
                    </a:ext>
                  </a:extLst>
                </a:gridCol>
                <a:gridCol w="2016000">
                  <a:extLst>
                    <a:ext uri="{9D8B030D-6E8A-4147-A177-3AD203B41FA5}">
                      <a16:colId xmlns:a16="http://schemas.microsoft.com/office/drawing/2014/main" val="3686265692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val="789181094"/>
                    </a:ext>
                  </a:extLst>
                </a:gridCol>
                <a:gridCol w="3312000">
                  <a:extLst>
                    <a:ext uri="{9D8B030D-6E8A-4147-A177-3AD203B41FA5}">
                      <a16:colId xmlns:a16="http://schemas.microsoft.com/office/drawing/2014/main" val="418586134"/>
                    </a:ext>
                  </a:extLst>
                </a:gridCol>
              </a:tblGrid>
              <a:tr h="932989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ผลไม้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น้ำหนักที่คาดคะเน</a:t>
                      </a:r>
                    </a:p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(ขีด)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น้ำหนักที่ชั่งจริง</a:t>
                      </a:r>
                    </a:p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(ขีด)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น้ำหนักที่คาดคะเนน้อยกว่า</a:t>
                      </a:r>
                    </a:p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หรือมากกว่าน้ำหนักที่ชั่งจริง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656608"/>
                  </a:ext>
                </a:extLst>
              </a:tr>
              <a:tr h="54969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ส้ม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009114"/>
                  </a:ext>
                </a:extLst>
              </a:tr>
              <a:tr h="54969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แอปเปิล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879065"/>
                  </a:ext>
                </a:extLst>
              </a:tr>
              <a:tr h="54969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แตงโม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230763"/>
                  </a:ext>
                </a:extLst>
              </a:tr>
              <a:tr h="54969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Itim" panose="00000500000000000000" pitchFamily="2" charset="-34"/>
                          <a:cs typeface="Itim" panose="00000500000000000000" pitchFamily="2" charset="-34"/>
                        </a:rPr>
                        <a:t>ฟักทอง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Itim" panose="00000500000000000000" pitchFamily="2" charset="-34"/>
                        <a:cs typeface="Itim" panose="00000500000000000000" pitchFamily="2" charset="-34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793398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FFCB78CB-BE9A-4F4B-8DAA-FAE665E14E1A}"/>
              </a:ext>
            </a:extLst>
          </p:cNvPr>
          <p:cNvSpPr txBox="1"/>
          <p:nvPr/>
        </p:nvSpPr>
        <p:spPr>
          <a:xfrm>
            <a:off x="1943304" y="2227571"/>
            <a:ext cx="2070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 ขีด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E72B66-41D1-4CBF-82FC-44D6ACB6C767}"/>
              </a:ext>
            </a:extLst>
          </p:cNvPr>
          <p:cNvSpPr txBox="1"/>
          <p:nvPr/>
        </p:nvSpPr>
        <p:spPr>
          <a:xfrm>
            <a:off x="1943304" y="2779068"/>
            <a:ext cx="2070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ขีด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4FB452-D771-4ACA-BD14-F8923ACAB77B}"/>
              </a:ext>
            </a:extLst>
          </p:cNvPr>
          <p:cNvSpPr txBox="1"/>
          <p:nvPr/>
        </p:nvSpPr>
        <p:spPr>
          <a:xfrm>
            <a:off x="1943304" y="3327935"/>
            <a:ext cx="2070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13</a:t>
            </a:r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ขีด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014CF6D-AA9F-46FF-9A17-09BDB8990E22}"/>
              </a:ext>
            </a:extLst>
          </p:cNvPr>
          <p:cNvSpPr txBox="1"/>
          <p:nvPr/>
        </p:nvSpPr>
        <p:spPr>
          <a:xfrm>
            <a:off x="1943304" y="3878118"/>
            <a:ext cx="2070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18</a:t>
            </a:r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ขีด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4EA1B917-EA5B-4388-B2D9-700D8C6B4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620" y="4762194"/>
            <a:ext cx="1276846" cy="11702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FC0524-C547-4E57-89CA-6B2D1BA08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1218" y="3695359"/>
            <a:ext cx="2054530" cy="217036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C10940C-3120-422D-A89E-B8D5AA54ADA1}"/>
              </a:ext>
            </a:extLst>
          </p:cNvPr>
          <p:cNvSpPr txBox="1"/>
          <p:nvPr/>
        </p:nvSpPr>
        <p:spPr>
          <a:xfrm>
            <a:off x="4013662" y="2219951"/>
            <a:ext cx="1709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3 ขีด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0AB0D51-58E8-46B9-A6BC-0F9DE4AA296D}"/>
              </a:ext>
            </a:extLst>
          </p:cNvPr>
          <p:cNvSpPr txBox="1"/>
          <p:nvPr/>
        </p:nvSpPr>
        <p:spPr>
          <a:xfrm>
            <a:off x="4013662" y="2779068"/>
            <a:ext cx="1709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ขีด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14530FF-837A-41D0-9120-1DF84C2D1D82}"/>
              </a:ext>
            </a:extLst>
          </p:cNvPr>
          <p:cNvSpPr txBox="1"/>
          <p:nvPr/>
        </p:nvSpPr>
        <p:spPr>
          <a:xfrm>
            <a:off x="4013662" y="3327935"/>
            <a:ext cx="1709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10</a:t>
            </a:r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ขีด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0BF130-4462-4E31-BDF6-74270CDC4566}"/>
              </a:ext>
            </a:extLst>
          </p:cNvPr>
          <p:cNvSpPr txBox="1"/>
          <p:nvPr/>
        </p:nvSpPr>
        <p:spPr>
          <a:xfrm>
            <a:off x="4013662" y="3878118"/>
            <a:ext cx="1709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18</a:t>
            </a:r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ขีด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B8E4834-59A9-428C-BAD4-EAE253F82BA6}"/>
              </a:ext>
            </a:extLst>
          </p:cNvPr>
          <p:cNvSpPr txBox="1"/>
          <p:nvPr/>
        </p:nvSpPr>
        <p:spPr>
          <a:xfrm>
            <a:off x="5723378" y="2219951"/>
            <a:ext cx="3357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คาดคะเน</a:t>
            </a:r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น้อยกว่าที่ชั่งจริง 1 ขีด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D1F025-DA15-435B-9DF7-7C28452DCBF9}"/>
              </a:ext>
            </a:extLst>
          </p:cNvPr>
          <p:cNvSpPr txBox="1"/>
          <p:nvPr/>
        </p:nvSpPr>
        <p:spPr>
          <a:xfrm>
            <a:off x="5723378" y="2779068"/>
            <a:ext cx="3357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คาดคะเน</a:t>
            </a:r>
            <a:r>
              <a:rPr lang="th-TH" sz="2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น้อย</a:t>
            </a:r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กว่าที่ชั่งจริง 2 ขีด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A6ED014-DB59-4B89-858E-5F87D366F766}"/>
              </a:ext>
            </a:extLst>
          </p:cNvPr>
          <p:cNvSpPr txBox="1"/>
          <p:nvPr/>
        </p:nvSpPr>
        <p:spPr>
          <a:xfrm>
            <a:off x="5723378" y="3327935"/>
            <a:ext cx="3357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คาดคะเน</a:t>
            </a:r>
            <a:r>
              <a:rPr lang="th-TH" sz="2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มาก</a:t>
            </a:r>
            <a:r>
              <a:rPr lang="th-TH" sz="2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กว่าที่ชั่งจริง 3 ขีด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C75B578-9EE7-413A-8350-ED0CE2F1C154}"/>
              </a:ext>
            </a:extLst>
          </p:cNvPr>
          <p:cNvSpPr txBox="1"/>
          <p:nvPr/>
        </p:nvSpPr>
        <p:spPr>
          <a:xfrm>
            <a:off x="5723379" y="3878118"/>
            <a:ext cx="3299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คาดคะเน</a:t>
            </a:r>
            <a:r>
              <a:rPr lang="th-TH" sz="2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ได้เท่ากับที่ชั่งจริง</a:t>
            </a:r>
            <a:endParaRPr lang="th-TH" sz="2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37D8D6-7CD2-4D1E-91F6-57BF22C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1218" y="3695359"/>
            <a:ext cx="2048434" cy="21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DB9B483-B0F1-45FC-B79E-E64F30E6FBEE}"/>
              </a:ext>
            </a:extLst>
          </p:cNvPr>
          <p:cNvSpPr txBox="1"/>
          <p:nvPr/>
        </p:nvSpPr>
        <p:spPr>
          <a:xfrm>
            <a:off x="4421412" y="668274"/>
            <a:ext cx="3491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แบบบันทึกกิจกรรม</a:t>
            </a:r>
          </a:p>
        </p:txBody>
      </p:sp>
    </p:spTree>
    <p:extLst>
      <p:ext uri="{BB962C8B-B14F-4D97-AF65-F5344CB8AC3E}">
        <p14:creationId xmlns:p14="http://schemas.microsoft.com/office/powerpoint/2010/main" val="55049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38229 -0.32014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5" y="-160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, rectangle&#10;&#10;Description automatically generated">
            <a:extLst>
              <a:ext uri="{FF2B5EF4-FFF2-40B4-BE49-F238E27FC236}">
                <a16:creationId xmlns:a16="http://schemas.microsoft.com/office/drawing/2014/main" id="{34210664-EAC5-4633-975C-64A7701C9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DE019983-FD07-46AF-AF10-8346B8700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913" y="1205307"/>
            <a:ext cx="1810746" cy="39598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7A08E3E-E506-4995-BB7B-A120DFFECFF9}"/>
              </a:ext>
            </a:extLst>
          </p:cNvPr>
          <p:cNvGrpSpPr/>
          <p:nvPr/>
        </p:nvGrpSpPr>
        <p:grpSpPr>
          <a:xfrm>
            <a:off x="494857" y="833871"/>
            <a:ext cx="9667715" cy="2346210"/>
            <a:chOff x="494857" y="833871"/>
            <a:chExt cx="9667715" cy="234621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8F71AA1-3DC6-4D11-92FE-0B644A6BAFBE}"/>
                </a:ext>
              </a:extLst>
            </p:cNvPr>
            <p:cNvSpPr/>
            <p:nvPr/>
          </p:nvSpPr>
          <p:spPr>
            <a:xfrm>
              <a:off x="494857" y="833871"/>
              <a:ext cx="9667715" cy="2346210"/>
            </a:xfrm>
            <a:prstGeom prst="roundRect">
              <a:avLst>
                <a:gd name="adj" fmla="val 150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D28D2B-BF2C-4C12-85AD-4BAA40F53A4C}"/>
                </a:ext>
              </a:extLst>
            </p:cNvPr>
            <p:cNvSpPr txBox="1"/>
            <p:nvPr/>
          </p:nvSpPr>
          <p:spPr>
            <a:xfrm>
              <a:off x="853337" y="1162402"/>
              <a:ext cx="9078122" cy="1697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        การคาดคะเนน้ำหนักของสิ่งต่าง ๆ เป็น</a:t>
              </a:r>
              <a:r>
                <a:rPr lang="th-TH" sz="32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ขีด</a:t>
              </a: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</a:p>
            <a:p>
              <a:pPr>
                <a:spcBef>
                  <a:spcPts val="500"/>
                </a:spcBef>
              </a:pP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เป็นการบอกน้ำหนักเป็นขีดโดยไม่ใช้เครื่องชั่ง </a:t>
              </a:r>
            </a:p>
            <a:p>
              <a:pPr>
                <a:spcBef>
                  <a:spcPts val="500"/>
                </a:spcBef>
              </a:pP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อาจเทียบกับน้ำหนักของสิ่งต่าง ๆ ที่เราทราบน้ำหนักแล้ว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747990-1FF1-4F58-BD84-9B7ABD761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382" y="2629119"/>
            <a:ext cx="2257006" cy="3885347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FF7FBBF-59A9-4F31-8883-0CA6188D5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159" y="3860937"/>
            <a:ext cx="1715556" cy="2644815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4D6C5C9-ACBC-4626-8D9F-B7EE7A0CC9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922" y="3842762"/>
            <a:ext cx="2000842" cy="2644815"/>
          </a:xfrm>
          <a:prstGeom prst="rect">
            <a:avLst/>
          </a:prstGeom>
        </p:spPr>
      </p:pic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9DDF338F-5751-4D0B-A278-CEF61F9BDB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30" y="3860937"/>
            <a:ext cx="1817283" cy="2644815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7E2066EF-44D1-433D-A6A0-0E1AE3ACC1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437" y="3869651"/>
            <a:ext cx="1707342" cy="264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5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4555DD-2422-4C6D-A3A0-FA90571C31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2" r="484" b="2029"/>
          <a:stretch/>
        </p:blipFill>
        <p:spPr>
          <a:xfrm>
            <a:off x="-14339" y="0"/>
            <a:ext cx="121920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2825158" y="1740603"/>
            <a:ext cx="7107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0BA83B-73CC-455C-AED9-111E40657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0852" y="2864346"/>
            <a:ext cx="2146754" cy="38832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96DAE7-549A-4AF2-836F-D2A8E9DF9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866" y="4578423"/>
            <a:ext cx="2589890" cy="21582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A106B7-A363-48AD-9667-C80540837C1A}"/>
              </a:ext>
            </a:extLst>
          </p:cNvPr>
          <p:cNvSpPr txBox="1"/>
          <p:nvPr/>
        </p:nvSpPr>
        <p:spPr>
          <a:xfrm>
            <a:off x="2568385" y="2485840"/>
            <a:ext cx="71654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       การคาดคะเนน้ำหนักของสิ่งต่าง ๆ</a:t>
            </a:r>
          </a:p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เป็นการบอกน้ำหนักให้ใกล้เคียงน้ำหนักจริงโดยไม่ใช้เครื่องชั่งอาจเทียบกับน้ำหนักของสิ่งต่าง ๆ ที่เราทราบน้ำหนักแล้ว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743511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F72F6C4-279B-4072-ABA4-8015091A6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DBD35AB-B219-4B8A-AABA-680E0237E2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3541" y="407383"/>
            <a:ext cx="1574156" cy="1500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F2C2DD-6420-4EC8-BFBE-A7A33860C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41" y="3888299"/>
            <a:ext cx="948267" cy="948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60B92C-1096-47FF-B293-8666383462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25" y="4539536"/>
            <a:ext cx="694963" cy="6949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2B3C2F-FDFE-48BD-916F-326D90B2C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89" y="4270682"/>
            <a:ext cx="845679" cy="8456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1C6DD9-0ADF-4D2A-A520-B5C90A4D1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337" y="4379347"/>
            <a:ext cx="1005187" cy="10051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AB2C0A-76DB-4103-8DE2-3C307D9FD7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016" y="3841878"/>
            <a:ext cx="1005187" cy="10051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62CB68-A2C0-4B9A-844C-D114FCC5D2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917" y="4568574"/>
            <a:ext cx="815960" cy="8159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2542309" y="2371784"/>
            <a:ext cx="710738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ความสัมพันธ์ระหว่างหน่วยน้ำหนัก</a:t>
            </a:r>
          </a:p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(1)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4B79D5-3374-4107-8A4A-72F52BA9F270}"/>
              </a:ext>
            </a:extLst>
          </p:cNvPr>
          <p:cNvSpPr txBox="1"/>
          <p:nvPr/>
        </p:nvSpPr>
        <p:spPr>
          <a:xfrm>
            <a:off x="3031112" y="4328000"/>
            <a:ext cx="6129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        เปลี่ยนหน่วยน้ำหนักโดยใช้</a:t>
            </a:r>
          </a:p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ความสัมพันธ์ระหว่างกิโลกรัมกับกรัม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4A6806-4BBB-4B7B-9D32-7F954BBB7C3C}"/>
              </a:ext>
            </a:extLst>
          </p:cNvPr>
          <p:cNvSpPr txBox="1"/>
          <p:nvPr/>
        </p:nvSpPr>
        <p:spPr>
          <a:xfrm>
            <a:off x="4898021" y="3714923"/>
            <a:ext cx="2395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endParaRPr lang="th-TH" sz="32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0078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5C9ADE-DB39-4789-8A92-80BCF50351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" r="-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300967-0F91-4932-B2E7-63AD3F7B8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23" y="316386"/>
            <a:ext cx="11928752" cy="6552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F2D3FD-10F6-40E9-A6B7-4753853EA22C}"/>
              </a:ext>
            </a:extLst>
          </p:cNvPr>
          <p:cNvSpPr/>
          <p:nvPr/>
        </p:nvSpPr>
        <p:spPr>
          <a:xfrm>
            <a:off x="1877027" y="2685327"/>
            <a:ext cx="8437944" cy="2314410"/>
          </a:xfrm>
          <a:prstGeom prst="roundRect">
            <a:avLst>
              <a:gd name="adj" fmla="val 165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CBBF26-B858-45F4-9719-3B6915D7A3C5}"/>
              </a:ext>
            </a:extLst>
          </p:cNvPr>
          <p:cNvSpPr txBox="1"/>
          <p:nvPr/>
        </p:nvSpPr>
        <p:spPr>
          <a:xfrm>
            <a:off x="2542308" y="1697818"/>
            <a:ext cx="710738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400" dirty="0">
                <a:effectLst>
                  <a:glow rad="1524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ความสัมพันธ์ของหน่วยน้ำหนัก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A2DEDE-4859-4424-A9A6-476BB0EAC2B9}"/>
              </a:ext>
            </a:extLst>
          </p:cNvPr>
          <p:cNvSpPr txBox="1"/>
          <p:nvPr/>
        </p:nvSpPr>
        <p:spPr>
          <a:xfrm>
            <a:off x="3093298" y="2929888"/>
            <a:ext cx="600540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1 กิโลกรัม  เท่ากับ   10 ขีด</a:t>
            </a:r>
          </a:p>
          <a:p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1 ขีด   	</a:t>
            </a:r>
            <a:r>
              <a:rPr lang="th-TH" sz="1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  เท่ากับ   100  กรัม</a:t>
            </a:r>
          </a:p>
          <a:p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1 กิโลกรัม  เท่ากับ   1,000 กรัม</a:t>
            </a:r>
          </a:p>
        </p:txBody>
      </p:sp>
    </p:spTree>
    <p:extLst>
      <p:ext uri="{BB962C8B-B14F-4D97-AF65-F5344CB8AC3E}">
        <p14:creationId xmlns:p14="http://schemas.microsoft.com/office/powerpoint/2010/main" val="423383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B0116AF-88FC-459A-BD29-4BB6282FC6CC}"/>
              </a:ext>
            </a:extLst>
          </p:cNvPr>
          <p:cNvSpPr txBox="1"/>
          <p:nvPr/>
        </p:nvSpPr>
        <p:spPr>
          <a:xfrm>
            <a:off x="1929114" y="855643"/>
            <a:ext cx="8333772" cy="63094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500" dirty="0">
                <a:effectLst>
                  <a:glow rad="1778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ทบทวนความสัมพันธ์ระหว่างกิโลกรัมกับกรัม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7ACFAE-3D1C-4B79-9E03-1D98342E6C20}"/>
              </a:ext>
            </a:extLst>
          </p:cNvPr>
          <p:cNvGrpSpPr/>
          <p:nvPr/>
        </p:nvGrpSpPr>
        <p:grpSpPr>
          <a:xfrm>
            <a:off x="1403808" y="1695813"/>
            <a:ext cx="10117632" cy="1203120"/>
            <a:chOff x="865328" y="1695813"/>
            <a:chExt cx="10117632" cy="12031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AA528D6-785E-46CF-94DD-296EF87D977B}"/>
                </a:ext>
              </a:extLst>
            </p:cNvPr>
            <p:cNvGrpSpPr/>
            <p:nvPr/>
          </p:nvGrpSpPr>
          <p:grpSpPr>
            <a:xfrm>
              <a:off x="1431637" y="1882933"/>
              <a:ext cx="9551323" cy="1016000"/>
              <a:chOff x="1073443" y="2385923"/>
              <a:chExt cx="10704779" cy="1016000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35E7B7D-7204-4A49-BFBE-BA879F867F16}"/>
                  </a:ext>
                </a:extLst>
              </p:cNvPr>
              <p:cNvSpPr/>
              <p:nvPr/>
            </p:nvSpPr>
            <p:spPr>
              <a:xfrm>
                <a:off x="1073443" y="2385923"/>
                <a:ext cx="9897746" cy="1016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7" name="หัวข้อ">
                <a:extLst>
                  <a:ext uri="{FF2B5EF4-FFF2-40B4-BE49-F238E27FC236}">
                    <a16:creationId xmlns:a16="http://schemas.microsoft.com/office/drawing/2014/main" id="{F63151EC-972D-4F91-A87E-DC0076A7CD0B}"/>
                  </a:ext>
                </a:extLst>
              </p:cNvPr>
              <p:cNvSpPr txBox="1"/>
              <p:nvPr/>
            </p:nvSpPr>
            <p:spPr>
              <a:xfrm>
                <a:off x="1660811" y="2468600"/>
                <a:ext cx="10117411" cy="74892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เนื้อหมูหนัก</a:t>
                </a:r>
                <a:r>
                  <a:rPr lang="en-US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1</a:t>
                </a:r>
                <a:r>
                  <a:rPr lang="en-US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กิโลกรัม คิดเป็น .................. กรัม </a:t>
                </a:r>
                <a:endParaRPr lang="en-US" sz="32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42770DE-7BB2-41CA-80FB-A59E8FFC4C26}"/>
                </a:ext>
              </a:extLst>
            </p:cNvPr>
            <p:cNvGrpSpPr/>
            <p:nvPr/>
          </p:nvGrpSpPr>
          <p:grpSpPr>
            <a:xfrm>
              <a:off x="865328" y="1695813"/>
              <a:ext cx="1025681" cy="981724"/>
              <a:chOff x="507134" y="2198803"/>
              <a:chExt cx="1025681" cy="98172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6E37759-90A1-43EF-A535-EC073287AE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7134" y="2198803"/>
                <a:ext cx="1025681" cy="981724"/>
              </a:xfrm>
              <a:prstGeom prst="rect">
                <a:avLst/>
              </a:prstGeom>
            </p:spPr>
          </p:pic>
          <p:sp>
            <p:nvSpPr>
              <p:cNvPr id="11" name="หัวข้อ">
                <a:extLst>
                  <a:ext uri="{FF2B5EF4-FFF2-40B4-BE49-F238E27FC236}">
                    <a16:creationId xmlns:a16="http://schemas.microsoft.com/office/drawing/2014/main" id="{9B23223C-F746-4134-BF66-397D427371EC}"/>
                  </a:ext>
                </a:extLst>
              </p:cNvPr>
              <p:cNvSpPr txBox="1"/>
              <p:nvPr/>
            </p:nvSpPr>
            <p:spPr>
              <a:xfrm>
                <a:off x="841269" y="2290446"/>
                <a:ext cx="490150" cy="74892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1</a:t>
                </a:r>
                <a:endParaRPr lang="en-US" sz="32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C914955-A5B7-4B1B-8CD3-249B7036D935}"/>
              </a:ext>
            </a:extLst>
          </p:cNvPr>
          <p:cNvGrpSpPr/>
          <p:nvPr/>
        </p:nvGrpSpPr>
        <p:grpSpPr>
          <a:xfrm>
            <a:off x="1458824" y="3155953"/>
            <a:ext cx="10117632" cy="1203120"/>
            <a:chOff x="865328" y="1695813"/>
            <a:chExt cx="10117632" cy="12031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E4042A8-1070-4AC8-A249-B3EC003BBD30}"/>
                </a:ext>
              </a:extLst>
            </p:cNvPr>
            <p:cNvGrpSpPr/>
            <p:nvPr/>
          </p:nvGrpSpPr>
          <p:grpSpPr>
            <a:xfrm>
              <a:off x="1431637" y="1882933"/>
              <a:ext cx="9551323" cy="1016000"/>
              <a:chOff x="1073443" y="2385923"/>
              <a:chExt cx="10704779" cy="1016000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EFE1B701-CD52-4E53-8B4A-A18FF0557331}"/>
                  </a:ext>
                </a:extLst>
              </p:cNvPr>
              <p:cNvSpPr/>
              <p:nvPr/>
            </p:nvSpPr>
            <p:spPr>
              <a:xfrm>
                <a:off x="1073443" y="2385923"/>
                <a:ext cx="9836086" cy="1016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31" name="หัวข้อ">
                <a:extLst>
                  <a:ext uri="{FF2B5EF4-FFF2-40B4-BE49-F238E27FC236}">
                    <a16:creationId xmlns:a16="http://schemas.microsoft.com/office/drawing/2014/main" id="{73832E81-0E14-4F67-BFAC-C9F2AEECB7D1}"/>
                  </a:ext>
                </a:extLst>
              </p:cNvPr>
              <p:cNvSpPr txBox="1"/>
              <p:nvPr/>
            </p:nvSpPr>
            <p:spPr>
              <a:xfrm>
                <a:off x="1660811" y="2468600"/>
                <a:ext cx="10117411" cy="74892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เนื้อไก่หนัก</a:t>
                </a:r>
                <a:r>
                  <a:rPr lang="en-US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2</a:t>
                </a:r>
                <a:r>
                  <a:rPr lang="en-US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กิโลกรัม คิดเป็น .................. กรัม </a:t>
                </a:r>
                <a:endParaRPr lang="en-US" sz="32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2B6E48E-D025-450C-9BC1-376CA32D230B}"/>
                </a:ext>
              </a:extLst>
            </p:cNvPr>
            <p:cNvGrpSpPr/>
            <p:nvPr/>
          </p:nvGrpSpPr>
          <p:grpSpPr>
            <a:xfrm>
              <a:off x="865328" y="1695813"/>
              <a:ext cx="1025681" cy="981724"/>
              <a:chOff x="507134" y="2198803"/>
              <a:chExt cx="1025681" cy="981724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023859AC-6E9C-4B76-A61B-7F8FC2BB20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7134" y="2198803"/>
                <a:ext cx="1025681" cy="981724"/>
              </a:xfrm>
              <a:prstGeom prst="rect">
                <a:avLst/>
              </a:prstGeom>
            </p:spPr>
          </p:pic>
          <p:sp>
            <p:nvSpPr>
              <p:cNvPr id="29" name="หัวข้อ">
                <a:extLst>
                  <a:ext uri="{FF2B5EF4-FFF2-40B4-BE49-F238E27FC236}">
                    <a16:creationId xmlns:a16="http://schemas.microsoft.com/office/drawing/2014/main" id="{7062B9EA-4DE8-4F88-A5A8-7379375A844A}"/>
                  </a:ext>
                </a:extLst>
              </p:cNvPr>
              <p:cNvSpPr txBox="1"/>
              <p:nvPr/>
            </p:nvSpPr>
            <p:spPr>
              <a:xfrm>
                <a:off x="831109" y="2290446"/>
                <a:ext cx="490150" cy="74892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2</a:t>
                </a:r>
                <a:endParaRPr lang="en-US" sz="32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BA0221D-813C-42C1-B1D9-BE825BA980F5}"/>
              </a:ext>
            </a:extLst>
          </p:cNvPr>
          <p:cNvGrpSpPr/>
          <p:nvPr/>
        </p:nvGrpSpPr>
        <p:grpSpPr>
          <a:xfrm>
            <a:off x="1403808" y="4616093"/>
            <a:ext cx="10461344" cy="1203120"/>
            <a:chOff x="865328" y="1695813"/>
            <a:chExt cx="10461344" cy="120312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8C73761-350B-4ED7-A18C-914EDF1F8666}"/>
                </a:ext>
              </a:extLst>
            </p:cNvPr>
            <p:cNvGrpSpPr/>
            <p:nvPr/>
          </p:nvGrpSpPr>
          <p:grpSpPr>
            <a:xfrm>
              <a:off x="1431637" y="1882933"/>
              <a:ext cx="9895035" cy="1016000"/>
              <a:chOff x="1073443" y="2385923"/>
              <a:chExt cx="11089999" cy="1016000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414DAEA7-0118-4D48-82B4-DCDEC11F3740}"/>
                  </a:ext>
                </a:extLst>
              </p:cNvPr>
              <p:cNvSpPr/>
              <p:nvPr/>
            </p:nvSpPr>
            <p:spPr>
              <a:xfrm>
                <a:off x="1073443" y="2385923"/>
                <a:ext cx="9897746" cy="1016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38" name="หัวข้อ">
                <a:extLst>
                  <a:ext uri="{FF2B5EF4-FFF2-40B4-BE49-F238E27FC236}">
                    <a16:creationId xmlns:a16="http://schemas.microsoft.com/office/drawing/2014/main" id="{FFFDE14D-CF29-4FA0-B18C-814F0637A987}"/>
                  </a:ext>
                </a:extLst>
              </p:cNvPr>
              <p:cNvSpPr txBox="1"/>
              <p:nvPr/>
            </p:nvSpPr>
            <p:spPr>
              <a:xfrm>
                <a:off x="1660811" y="2468600"/>
                <a:ext cx="10502631" cy="74892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เนื้อวัวหนัก</a:t>
                </a:r>
                <a:r>
                  <a:rPr lang="en-US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3</a:t>
                </a:r>
                <a:r>
                  <a:rPr lang="en-US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กิโลกรัม คิดเป็น .................. กรัม </a:t>
                </a:r>
                <a:endParaRPr lang="en-US" sz="32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8E1AB17-9950-4753-B3FB-35811F3B727E}"/>
                </a:ext>
              </a:extLst>
            </p:cNvPr>
            <p:cNvGrpSpPr/>
            <p:nvPr/>
          </p:nvGrpSpPr>
          <p:grpSpPr>
            <a:xfrm>
              <a:off x="865328" y="1695813"/>
              <a:ext cx="1025681" cy="981724"/>
              <a:chOff x="507134" y="2198803"/>
              <a:chExt cx="1025681" cy="981724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2A5F8165-E1C9-4103-858B-4DC83CFEAE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7134" y="2198803"/>
                <a:ext cx="1025681" cy="981724"/>
              </a:xfrm>
              <a:prstGeom prst="rect">
                <a:avLst/>
              </a:prstGeom>
            </p:spPr>
          </p:pic>
          <p:sp>
            <p:nvSpPr>
              <p:cNvPr id="36" name="หัวข้อ">
                <a:extLst>
                  <a:ext uri="{FF2B5EF4-FFF2-40B4-BE49-F238E27FC236}">
                    <a16:creationId xmlns:a16="http://schemas.microsoft.com/office/drawing/2014/main" id="{CD63371D-3FA8-4692-B797-CF68B00600C5}"/>
                  </a:ext>
                </a:extLst>
              </p:cNvPr>
              <p:cNvSpPr txBox="1"/>
              <p:nvPr/>
            </p:nvSpPr>
            <p:spPr>
              <a:xfrm>
                <a:off x="820949" y="2280286"/>
                <a:ext cx="490150" cy="74892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3</a:t>
                </a:r>
                <a:endParaRPr lang="en-US" sz="32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EF98768A-9112-4C09-8812-603CB86991BC}"/>
              </a:ext>
            </a:extLst>
          </p:cNvPr>
          <p:cNvSpPr txBox="1"/>
          <p:nvPr/>
        </p:nvSpPr>
        <p:spPr>
          <a:xfrm>
            <a:off x="7437121" y="1945654"/>
            <a:ext cx="180848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1,000</a:t>
            </a:r>
            <a:endParaRPr lang="en-US" sz="36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C9545FD6-2A42-44FB-B274-7963BB99E5A8}"/>
              </a:ext>
            </a:extLst>
          </p:cNvPr>
          <p:cNvSpPr txBox="1"/>
          <p:nvPr/>
        </p:nvSpPr>
        <p:spPr>
          <a:xfrm>
            <a:off x="7437121" y="3422146"/>
            <a:ext cx="180848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2,000</a:t>
            </a:r>
            <a:endParaRPr lang="en-US" sz="36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1" name="หัวข้อ">
            <a:extLst>
              <a:ext uri="{FF2B5EF4-FFF2-40B4-BE49-F238E27FC236}">
                <a16:creationId xmlns:a16="http://schemas.microsoft.com/office/drawing/2014/main" id="{F288A56F-304C-4384-8A2D-2BB25F680348}"/>
              </a:ext>
            </a:extLst>
          </p:cNvPr>
          <p:cNvSpPr txBox="1"/>
          <p:nvPr/>
        </p:nvSpPr>
        <p:spPr>
          <a:xfrm>
            <a:off x="7245752" y="4875162"/>
            <a:ext cx="199984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3,000</a:t>
            </a:r>
            <a:endParaRPr lang="en-US" sz="36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68084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1B4992-F959-49D8-BBA6-B0A72FEFC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4826" y="2126656"/>
            <a:ext cx="8447821" cy="193839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B0116AF-88FC-459A-BD29-4BB6282FC6CC}"/>
              </a:ext>
            </a:extLst>
          </p:cNvPr>
          <p:cNvSpPr txBox="1"/>
          <p:nvPr/>
        </p:nvSpPr>
        <p:spPr>
          <a:xfrm>
            <a:off x="0" y="91187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effectLst>
                  <a:glow rad="1524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แผนภาพแสดงความสัมพันธ์ระหว่างกิโลกรัมกับกรัม</a:t>
            </a:r>
          </a:p>
        </p:txBody>
      </p:sp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BC1AC6FC-90DE-4EDC-B86B-B8B227E52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33" y="2044507"/>
            <a:ext cx="1811750" cy="19105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40969E-79CA-444A-9932-1393382B7D92}"/>
              </a:ext>
            </a:extLst>
          </p:cNvPr>
          <p:cNvSpPr/>
          <p:nvPr/>
        </p:nvSpPr>
        <p:spPr>
          <a:xfrm>
            <a:off x="3013710" y="2838450"/>
            <a:ext cx="255270" cy="43053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B8A489-735C-4CA9-AC09-330946CB57A2}"/>
              </a:ext>
            </a:extLst>
          </p:cNvPr>
          <p:cNvGrpSpPr/>
          <p:nvPr/>
        </p:nvGrpSpPr>
        <p:grpSpPr>
          <a:xfrm>
            <a:off x="4324350" y="4594175"/>
            <a:ext cx="3543301" cy="891540"/>
            <a:chOff x="4324349" y="4594175"/>
            <a:chExt cx="3543301" cy="89154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6257028-E899-435E-879E-C5091CB7E064}"/>
                </a:ext>
              </a:extLst>
            </p:cNvPr>
            <p:cNvSpPr/>
            <p:nvPr/>
          </p:nvSpPr>
          <p:spPr>
            <a:xfrm>
              <a:off x="4324350" y="4594175"/>
              <a:ext cx="3543300" cy="891540"/>
            </a:xfrm>
            <a:prstGeom prst="roundRect">
              <a:avLst>
                <a:gd name="adj" fmla="val 3506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028153-5080-4848-9B5B-505F89A83D3C}"/>
                </a:ext>
              </a:extLst>
            </p:cNvPr>
            <p:cNvSpPr txBox="1"/>
            <p:nvPr/>
          </p:nvSpPr>
          <p:spPr>
            <a:xfrm>
              <a:off x="4324349" y="4716780"/>
              <a:ext cx="35432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dirty="0">
                  <a:latin typeface="Itim" panose="00000500000000000000" pitchFamily="2" charset="-34"/>
                  <a:cs typeface="Itim" panose="00000500000000000000" pitchFamily="2" charset="-34"/>
                </a:rPr>
                <a:t>100 กรัม</a:t>
              </a:r>
              <a:endParaRPr lang="en-US" sz="36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7492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1B4992-F959-49D8-BBA6-B0A72FEFC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4826" y="2126656"/>
            <a:ext cx="8447821" cy="19383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AC6FC-90DE-4EDC-B86B-B8B227E52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033" y="2044507"/>
            <a:ext cx="1811750" cy="19105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40969E-79CA-444A-9932-1393382B7D92}"/>
              </a:ext>
            </a:extLst>
          </p:cNvPr>
          <p:cNvSpPr/>
          <p:nvPr/>
        </p:nvSpPr>
        <p:spPr>
          <a:xfrm>
            <a:off x="3013710" y="2838450"/>
            <a:ext cx="515874" cy="43053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B8A489-735C-4CA9-AC09-330946CB57A2}"/>
              </a:ext>
            </a:extLst>
          </p:cNvPr>
          <p:cNvGrpSpPr/>
          <p:nvPr/>
        </p:nvGrpSpPr>
        <p:grpSpPr>
          <a:xfrm>
            <a:off x="4324350" y="4594175"/>
            <a:ext cx="3543301" cy="891540"/>
            <a:chOff x="4324349" y="4594175"/>
            <a:chExt cx="3543301" cy="89154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6257028-E899-435E-879E-C5091CB7E064}"/>
                </a:ext>
              </a:extLst>
            </p:cNvPr>
            <p:cNvSpPr/>
            <p:nvPr/>
          </p:nvSpPr>
          <p:spPr>
            <a:xfrm>
              <a:off x="4324350" y="4594175"/>
              <a:ext cx="3543300" cy="891540"/>
            </a:xfrm>
            <a:prstGeom prst="roundRect">
              <a:avLst>
                <a:gd name="adj" fmla="val 3506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028153-5080-4848-9B5B-505F89A83D3C}"/>
                </a:ext>
              </a:extLst>
            </p:cNvPr>
            <p:cNvSpPr txBox="1"/>
            <p:nvPr/>
          </p:nvSpPr>
          <p:spPr>
            <a:xfrm>
              <a:off x="4324349" y="4716780"/>
              <a:ext cx="35432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r>
                <a:rPr lang="th-TH" sz="3600" dirty="0">
                  <a:latin typeface="Itim" panose="00000500000000000000" pitchFamily="2" charset="-34"/>
                  <a:cs typeface="Itim" panose="00000500000000000000" pitchFamily="2" charset="-34"/>
                </a:rPr>
                <a:t>00 กรัม</a:t>
              </a:r>
              <a:endParaRPr lang="en-US" sz="36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9F3982E-0FA6-42CE-9375-153BFFF4E2A4}"/>
              </a:ext>
            </a:extLst>
          </p:cNvPr>
          <p:cNvSpPr txBox="1"/>
          <p:nvPr/>
        </p:nvSpPr>
        <p:spPr>
          <a:xfrm>
            <a:off x="0" y="91187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effectLst>
                  <a:glow rad="1524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แผนภาพแสดงความสัมพันธ์ระหว่างกิโลกรัมกับกรัม</a:t>
            </a:r>
          </a:p>
        </p:txBody>
      </p:sp>
    </p:spTree>
    <p:extLst>
      <p:ext uri="{BB962C8B-B14F-4D97-AF65-F5344CB8AC3E}">
        <p14:creationId xmlns:p14="http://schemas.microsoft.com/office/powerpoint/2010/main" val="4072062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1B4992-F959-49D8-BBA6-B0A72FEFC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4826" y="2126656"/>
            <a:ext cx="8447821" cy="19383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AC6FC-90DE-4EDC-B86B-B8B227E52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033" y="2044507"/>
            <a:ext cx="1811750" cy="19105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40969E-79CA-444A-9932-1393382B7D92}"/>
              </a:ext>
            </a:extLst>
          </p:cNvPr>
          <p:cNvSpPr/>
          <p:nvPr/>
        </p:nvSpPr>
        <p:spPr>
          <a:xfrm>
            <a:off x="3013710" y="2838450"/>
            <a:ext cx="765810" cy="43053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B8A489-735C-4CA9-AC09-330946CB57A2}"/>
              </a:ext>
            </a:extLst>
          </p:cNvPr>
          <p:cNvGrpSpPr/>
          <p:nvPr/>
        </p:nvGrpSpPr>
        <p:grpSpPr>
          <a:xfrm>
            <a:off x="4324350" y="4594175"/>
            <a:ext cx="3543301" cy="891540"/>
            <a:chOff x="4324349" y="4594175"/>
            <a:chExt cx="3543301" cy="89154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6257028-E899-435E-879E-C5091CB7E064}"/>
                </a:ext>
              </a:extLst>
            </p:cNvPr>
            <p:cNvSpPr/>
            <p:nvPr/>
          </p:nvSpPr>
          <p:spPr>
            <a:xfrm>
              <a:off x="4324350" y="4594175"/>
              <a:ext cx="3543300" cy="891540"/>
            </a:xfrm>
            <a:prstGeom prst="roundRect">
              <a:avLst>
                <a:gd name="adj" fmla="val 3506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028153-5080-4848-9B5B-505F89A83D3C}"/>
                </a:ext>
              </a:extLst>
            </p:cNvPr>
            <p:cNvSpPr txBox="1"/>
            <p:nvPr/>
          </p:nvSpPr>
          <p:spPr>
            <a:xfrm>
              <a:off x="4324349" y="4716780"/>
              <a:ext cx="35432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  <a:r>
                <a:rPr lang="th-TH" sz="3600" dirty="0">
                  <a:latin typeface="Itim" panose="00000500000000000000" pitchFamily="2" charset="-34"/>
                  <a:cs typeface="Itim" panose="00000500000000000000" pitchFamily="2" charset="-34"/>
                </a:rPr>
                <a:t>00 กรัม</a:t>
              </a:r>
              <a:endParaRPr lang="en-US" sz="36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6BF7C1C-18A6-4A88-B0C6-96BAB2E8C4F3}"/>
              </a:ext>
            </a:extLst>
          </p:cNvPr>
          <p:cNvSpPr txBox="1"/>
          <p:nvPr/>
        </p:nvSpPr>
        <p:spPr>
          <a:xfrm>
            <a:off x="0" y="91187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effectLst>
                  <a:glow rad="1524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แผนภาพแสดงความสัมพันธ์ระหว่างกิโลกรัมกับกรัม</a:t>
            </a:r>
          </a:p>
        </p:txBody>
      </p:sp>
    </p:spTree>
    <p:extLst>
      <p:ext uri="{BB962C8B-B14F-4D97-AF65-F5344CB8AC3E}">
        <p14:creationId xmlns:p14="http://schemas.microsoft.com/office/powerpoint/2010/main" val="2770132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1B4992-F959-49D8-BBA6-B0A72FEFC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4826" y="2126656"/>
            <a:ext cx="8447821" cy="19383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AC6FC-90DE-4EDC-B86B-B8B227E52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033" y="2044507"/>
            <a:ext cx="1811749" cy="19105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40969E-79CA-444A-9932-1393382B7D92}"/>
              </a:ext>
            </a:extLst>
          </p:cNvPr>
          <p:cNvSpPr/>
          <p:nvPr/>
        </p:nvSpPr>
        <p:spPr>
          <a:xfrm>
            <a:off x="3013710" y="2838450"/>
            <a:ext cx="1024890" cy="43053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B8A489-735C-4CA9-AC09-330946CB57A2}"/>
              </a:ext>
            </a:extLst>
          </p:cNvPr>
          <p:cNvGrpSpPr/>
          <p:nvPr/>
        </p:nvGrpSpPr>
        <p:grpSpPr>
          <a:xfrm>
            <a:off x="4324350" y="4594175"/>
            <a:ext cx="3543301" cy="891540"/>
            <a:chOff x="4324349" y="4594175"/>
            <a:chExt cx="3543301" cy="89154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6257028-E899-435E-879E-C5091CB7E064}"/>
                </a:ext>
              </a:extLst>
            </p:cNvPr>
            <p:cNvSpPr/>
            <p:nvPr/>
          </p:nvSpPr>
          <p:spPr>
            <a:xfrm>
              <a:off x="4324350" y="4594175"/>
              <a:ext cx="3543300" cy="891540"/>
            </a:xfrm>
            <a:prstGeom prst="roundRect">
              <a:avLst>
                <a:gd name="adj" fmla="val 3506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028153-5080-4848-9B5B-505F89A83D3C}"/>
                </a:ext>
              </a:extLst>
            </p:cNvPr>
            <p:cNvSpPr txBox="1"/>
            <p:nvPr/>
          </p:nvSpPr>
          <p:spPr>
            <a:xfrm>
              <a:off x="4324349" y="4716780"/>
              <a:ext cx="35432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  <a:r>
                <a:rPr lang="th-TH" sz="3600" dirty="0">
                  <a:latin typeface="Itim" panose="00000500000000000000" pitchFamily="2" charset="-34"/>
                  <a:cs typeface="Itim" panose="00000500000000000000" pitchFamily="2" charset="-34"/>
                </a:rPr>
                <a:t>00 กรัม</a:t>
              </a:r>
              <a:endParaRPr lang="en-US" sz="36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6BF7C1C-18A6-4A88-B0C6-96BAB2E8C4F3}"/>
              </a:ext>
            </a:extLst>
          </p:cNvPr>
          <p:cNvSpPr txBox="1"/>
          <p:nvPr/>
        </p:nvSpPr>
        <p:spPr>
          <a:xfrm>
            <a:off x="0" y="91187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effectLst>
                  <a:glow rad="1524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แผนภาพแสดงความสัมพันธ์ระหว่างกิโลกรัมกับกรัม</a:t>
            </a:r>
          </a:p>
        </p:txBody>
      </p:sp>
    </p:spTree>
    <p:extLst>
      <p:ext uri="{BB962C8B-B14F-4D97-AF65-F5344CB8AC3E}">
        <p14:creationId xmlns:p14="http://schemas.microsoft.com/office/powerpoint/2010/main" val="1319571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raphic 220">
            <a:extLst>
              <a:ext uri="{FF2B5EF4-FFF2-40B4-BE49-F238E27FC236}">
                <a16:creationId xmlns:a16="http://schemas.microsoft.com/office/drawing/2014/main" id="{086A5312-6696-48B3-9614-D39608A63B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9181" t="31224" r="11787" b="72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2" name="Rectangle: Rounded Corners 221">
            <a:extLst>
              <a:ext uri="{FF2B5EF4-FFF2-40B4-BE49-F238E27FC236}">
                <a16:creationId xmlns:a16="http://schemas.microsoft.com/office/drawing/2014/main" id="{63D6CC8F-63E5-48A7-A8AC-9DD6FF6AE38E}"/>
              </a:ext>
            </a:extLst>
          </p:cNvPr>
          <p:cNvSpPr/>
          <p:nvPr/>
        </p:nvSpPr>
        <p:spPr>
          <a:xfrm>
            <a:off x="564263" y="347133"/>
            <a:ext cx="5148000" cy="4392000"/>
          </a:xfrm>
          <a:prstGeom prst="roundRect">
            <a:avLst>
              <a:gd name="adj" fmla="val 5493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id="{1ECB2B99-D13B-4426-8F01-C9A15FD9C30C}"/>
              </a:ext>
            </a:extLst>
          </p:cNvPr>
          <p:cNvSpPr/>
          <p:nvPr/>
        </p:nvSpPr>
        <p:spPr>
          <a:xfrm>
            <a:off x="6437244" y="347133"/>
            <a:ext cx="5148000" cy="4392000"/>
          </a:xfrm>
          <a:prstGeom prst="roundRect">
            <a:avLst>
              <a:gd name="adj" fmla="val 5493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CD7F4A-8B69-4E4F-9F6C-30FBF45BD9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2263" y="555687"/>
            <a:ext cx="3671999" cy="3974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A9F212-696C-47D8-AC2B-FFFCBCE934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5244" y="558206"/>
            <a:ext cx="3672000" cy="3969855"/>
          </a:xfrm>
          <a:prstGeom prst="rect">
            <a:avLst/>
          </a:prstGeom>
        </p:spPr>
      </p:pic>
      <p:grpSp>
        <p:nvGrpSpPr>
          <p:cNvPr id="230" name="Group 229">
            <a:extLst>
              <a:ext uri="{FF2B5EF4-FFF2-40B4-BE49-F238E27FC236}">
                <a16:creationId xmlns:a16="http://schemas.microsoft.com/office/drawing/2014/main" id="{A9745731-76F4-4C81-BBE9-DC2EB040A0B4}"/>
              </a:ext>
            </a:extLst>
          </p:cNvPr>
          <p:cNvGrpSpPr/>
          <p:nvPr/>
        </p:nvGrpSpPr>
        <p:grpSpPr>
          <a:xfrm>
            <a:off x="6492948" y="5039922"/>
            <a:ext cx="5036593" cy="749390"/>
            <a:chOff x="805407" y="1433455"/>
            <a:chExt cx="5036593" cy="749390"/>
          </a:xfrm>
        </p:grpSpPr>
        <p:pic>
          <p:nvPicPr>
            <p:cNvPr id="231" name="Picture 230">
              <a:extLst>
                <a:ext uri="{FF2B5EF4-FFF2-40B4-BE49-F238E27FC236}">
                  <a16:creationId xmlns:a16="http://schemas.microsoft.com/office/drawing/2014/main" id="{A4FB9CBE-5A3F-4273-A41C-541B12066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5407" y="1433455"/>
              <a:ext cx="5036593" cy="749390"/>
            </a:xfrm>
            <a:prstGeom prst="rect">
              <a:avLst/>
            </a:prstGeom>
          </p:spPr>
        </p:pic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7A2F1AA2-6A25-42DA-B13C-22DAEA7AE455}"/>
                </a:ext>
              </a:extLst>
            </p:cNvPr>
            <p:cNvSpPr txBox="1"/>
            <p:nvPr/>
          </p:nvSpPr>
          <p:spPr>
            <a:xfrm>
              <a:off x="936984" y="1523008"/>
              <a:ext cx="47133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........ กิโลกรัม ........ ขีด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D1D0D3EA-680C-43E5-B22A-16924568EDDC}"/>
              </a:ext>
            </a:extLst>
          </p:cNvPr>
          <p:cNvGrpSpPr/>
          <p:nvPr/>
        </p:nvGrpSpPr>
        <p:grpSpPr>
          <a:xfrm>
            <a:off x="6492948" y="5881751"/>
            <a:ext cx="5036593" cy="749390"/>
            <a:chOff x="805407" y="1433455"/>
            <a:chExt cx="5036593" cy="749390"/>
          </a:xfrm>
        </p:grpSpPr>
        <p:pic>
          <p:nvPicPr>
            <p:cNvPr id="234" name="Picture 233">
              <a:extLst>
                <a:ext uri="{FF2B5EF4-FFF2-40B4-BE49-F238E27FC236}">
                  <a16:creationId xmlns:a16="http://schemas.microsoft.com/office/drawing/2014/main" id="{8271B93E-AD2A-4B4C-BCF9-3863DBDFC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5407" y="1433455"/>
              <a:ext cx="5036593" cy="749390"/>
            </a:xfrm>
            <a:prstGeom prst="rect">
              <a:avLst/>
            </a:prstGeom>
          </p:spPr>
        </p:pic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022EFE51-7665-4925-B39E-1B4F32141795}"/>
                </a:ext>
              </a:extLst>
            </p:cNvPr>
            <p:cNvSpPr txBox="1"/>
            <p:nvPr/>
          </p:nvSpPr>
          <p:spPr>
            <a:xfrm>
              <a:off x="936984" y="1523008"/>
              <a:ext cx="47133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หรือ ...... กิโลกรัม ........ กรัม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242" name="TextBox 241">
            <a:extLst>
              <a:ext uri="{FF2B5EF4-FFF2-40B4-BE49-F238E27FC236}">
                <a16:creationId xmlns:a16="http://schemas.microsoft.com/office/drawing/2014/main" id="{47421375-009B-4384-8246-16BFE4237FA6}"/>
              </a:ext>
            </a:extLst>
          </p:cNvPr>
          <p:cNvSpPr txBox="1"/>
          <p:nvPr/>
        </p:nvSpPr>
        <p:spPr>
          <a:xfrm>
            <a:off x="7139245" y="5014141"/>
            <a:ext cx="7630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56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CC9783E8-C0E9-4D6A-AD67-EAAA499D0B8A}"/>
              </a:ext>
            </a:extLst>
          </p:cNvPr>
          <p:cNvSpPr txBox="1"/>
          <p:nvPr/>
        </p:nvSpPr>
        <p:spPr>
          <a:xfrm>
            <a:off x="9447735" y="5014141"/>
            <a:ext cx="7630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640D7CB4-92B8-400A-9BA5-5969AA5EE156}"/>
              </a:ext>
            </a:extLst>
          </p:cNvPr>
          <p:cNvSpPr txBox="1"/>
          <p:nvPr/>
        </p:nvSpPr>
        <p:spPr>
          <a:xfrm>
            <a:off x="7479942" y="5867408"/>
            <a:ext cx="7630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56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41DA8F87-E9B7-4449-A4ED-F639CD7B330C}"/>
              </a:ext>
            </a:extLst>
          </p:cNvPr>
          <p:cNvSpPr txBox="1"/>
          <p:nvPr/>
        </p:nvSpPr>
        <p:spPr>
          <a:xfrm>
            <a:off x="9519920" y="5867408"/>
            <a:ext cx="103157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500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B549DC1F-D5AC-420A-A7AB-FA2A08EDC77C}"/>
              </a:ext>
            </a:extLst>
          </p:cNvPr>
          <p:cNvGrpSpPr/>
          <p:nvPr/>
        </p:nvGrpSpPr>
        <p:grpSpPr>
          <a:xfrm>
            <a:off x="638295" y="5047823"/>
            <a:ext cx="5036593" cy="749390"/>
            <a:chOff x="805407" y="1433455"/>
            <a:chExt cx="5036593" cy="749390"/>
          </a:xfrm>
        </p:grpSpPr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B8A03C5A-84F8-41FA-A4F0-70EE3C824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5407" y="1433455"/>
              <a:ext cx="5036593" cy="749390"/>
            </a:xfrm>
            <a:prstGeom prst="rect">
              <a:avLst/>
            </a:prstGeom>
          </p:spPr>
        </p:pic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EC377AA9-CBA3-408A-A2BA-E3A91609A1E8}"/>
                </a:ext>
              </a:extLst>
            </p:cNvPr>
            <p:cNvSpPr txBox="1"/>
            <p:nvPr/>
          </p:nvSpPr>
          <p:spPr>
            <a:xfrm>
              <a:off x="936984" y="1523008"/>
              <a:ext cx="47133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........ กิโลกรัม ........ ขีด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3062920F-89C2-432E-8520-BA45A982363C}"/>
              </a:ext>
            </a:extLst>
          </p:cNvPr>
          <p:cNvGrpSpPr/>
          <p:nvPr/>
        </p:nvGrpSpPr>
        <p:grpSpPr>
          <a:xfrm>
            <a:off x="638295" y="5889652"/>
            <a:ext cx="5036593" cy="749390"/>
            <a:chOff x="805407" y="1433455"/>
            <a:chExt cx="5036593" cy="749390"/>
          </a:xfrm>
        </p:grpSpPr>
        <p:pic>
          <p:nvPicPr>
            <p:cNvPr id="250" name="Picture 249">
              <a:extLst>
                <a:ext uri="{FF2B5EF4-FFF2-40B4-BE49-F238E27FC236}">
                  <a16:creationId xmlns:a16="http://schemas.microsoft.com/office/drawing/2014/main" id="{9D50234C-C6D3-49E6-AFAD-E2C7A40AA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5407" y="1433455"/>
              <a:ext cx="5036593" cy="749390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3D40ECDA-C563-4D14-BA53-5943FBD84F48}"/>
                </a:ext>
              </a:extLst>
            </p:cNvPr>
            <p:cNvSpPr txBox="1"/>
            <p:nvPr/>
          </p:nvSpPr>
          <p:spPr>
            <a:xfrm>
              <a:off x="936984" y="1523008"/>
              <a:ext cx="47133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หรือ ...... กิโลกรัม ........ กรัม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252" name="TextBox 251">
            <a:extLst>
              <a:ext uri="{FF2B5EF4-FFF2-40B4-BE49-F238E27FC236}">
                <a16:creationId xmlns:a16="http://schemas.microsoft.com/office/drawing/2014/main" id="{5D78F6FD-507F-4BB5-B18A-7FDBE1BD21D4}"/>
              </a:ext>
            </a:extLst>
          </p:cNvPr>
          <p:cNvSpPr txBox="1"/>
          <p:nvPr/>
        </p:nvSpPr>
        <p:spPr>
          <a:xfrm>
            <a:off x="1284592" y="5022042"/>
            <a:ext cx="7630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68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5BB3B531-0343-4A9E-BC84-9E31A7EF124E}"/>
              </a:ext>
            </a:extLst>
          </p:cNvPr>
          <p:cNvSpPr txBox="1"/>
          <p:nvPr/>
        </p:nvSpPr>
        <p:spPr>
          <a:xfrm>
            <a:off x="3593082" y="5022042"/>
            <a:ext cx="7630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3D66A77D-295E-48FD-956F-895225D61DAA}"/>
              </a:ext>
            </a:extLst>
          </p:cNvPr>
          <p:cNvSpPr txBox="1"/>
          <p:nvPr/>
        </p:nvSpPr>
        <p:spPr>
          <a:xfrm>
            <a:off x="1625289" y="5875309"/>
            <a:ext cx="7630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68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6530D436-3C9D-4282-89DF-E7A1C376C114}"/>
              </a:ext>
            </a:extLst>
          </p:cNvPr>
          <p:cNvSpPr txBox="1"/>
          <p:nvPr/>
        </p:nvSpPr>
        <p:spPr>
          <a:xfrm>
            <a:off x="3665267" y="5875309"/>
            <a:ext cx="103157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300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6246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0"/>
      <p:bldP spid="243" grpId="0"/>
      <p:bldP spid="244" grpId="0"/>
      <p:bldP spid="245" grpId="0"/>
      <p:bldP spid="252" grpId="0"/>
      <p:bldP spid="253" grpId="0"/>
      <p:bldP spid="254" grpId="0"/>
      <p:bldP spid="25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1B4992-F959-49D8-BBA6-B0A72FEFC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4826" y="2126656"/>
            <a:ext cx="8447821" cy="19383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AC6FC-90DE-4EDC-B86B-B8B227E52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033" y="2044507"/>
            <a:ext cx="1811749" cy="19105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40969E-79CA-444A-9932-1393382B7D92}"/>
              </a:ext>
            </a:extLst>
          </p:cNvPr>
          <p:cNvSpPr/>
          <p:nvPr/>
        </p:nvSpPr>
        <p:spPr>
          <a:xfrm>
            <a:off x="3013710" y="2838450"/>
            <a:ext cx="1278000" cy="43053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B8A489-735C-4CA9-AC09-330946CB57A2}"/>
              </a:ext>
            </a:extLst>
          </p:cNvPr>
          <p:cNvGrpSpPr/>
          <p:nvPr/>
        </p:nvGrpSpPr>
        <p:grpSpPr>
          <a:xfrm>
            <a:off x="4324350" y="4594175"/>
            <a:ext cx="3543301" cy="891540"/>
            <a:chOff x="4324349" y="4594175"/>
            <a:chExt cx="3543301" cy="89154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6257028-E899-435E-879E-C5091CB7E064}"/>
                </a:ext>
              </a:extLst>
            </p:cNvPr>
            <p:cNvSpPr/>
            <p:nvPr/>
          </p:nvSpPr>
          <p:spPr>
            <a:xfrm>
              <a:off x="4324350" y="4594175"/>
              <a:ext cx="3543300" cy="891540"/>
            </a:xfrm>
            <a:prstGeom prst="roundRect">
              <a:avLst>
                <a:gd name="adj" fmla="val 3506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028153-5080-4848-9B5B-505F89A83D3C}"/>
                </a:ext>
              </a:extLst>
            </p:cNvPr>
            <p:cNvSpPr txBox="1"/>
            <p:nvPr/>
          </p:nvSpPr>
          <p:spPr>
            <a:xfrm>
              <a:off x="4324349" y="4716780"/>
              <a:ext cx="35432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r>
                <a:rPr lang="th-TH" sz="3600" dirty="0">
                  <a:latin typeface="Itim" panose="00000500000000000000" pitchFamily="2" charset="-34"/>
                  <a:cs typeface="Itim" panose="00000500000000000000" pitchFamily="2" charset="-34"/>
                </a:rPr>
                <a:t>00 กรัม</a:t>
              </a:r>
              <a:endParaRPr lang="en-US" sz="36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6BF7C1C-18A6-4A88-B0C6-96BAB2E8C4F3}"/>
              </a:ext>
            </a:extLst>
          </p:cNvPr>
          <p:cNvSpPr txBox="1"/>
          <p:nvPr/>
        </p:nvSpPr>
        <p:spPr>
          <a:xfrm>
            <a:off x="0" y="91187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effectLst>
                  <a:glow rad="1524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แผนภาพแสดงความสัมพันธ์ระหว่างกิโลกรัมกับกรัม</a:t>
            </a:r>
          </a:p>
        </p:txBody>
      </p:sp>
    </p:spTree>
    <p:extLst>
      <p:ext uri="{BB962C8B-B14F-4D97-AF65-F5344CB8AC3E}">
        <p14:creationId xmlns:p14="http://schemas.microsoft.com/office/powerpoint/2010/main" val="3355040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1B4992-F959-49D8-BBA6-B0A72FEFC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4826" y="2126656"/>
            <a:ext cx="8447821" cy="19383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AC6FC-90DE-4EDC-B86B-B8B227E52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033" y="2044507"/>
            <a:ext cx="1811749" cy="19105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40969E-79CA-444A-9932-1393382B7D92}"/>
              </a:ext>
            </a:extLst>
          </p:cNvPr>
          <p:cNvSpPr/>
          <p:nvPr/>
        </p:nvSpPr>
        <p:spPr>
          <a:xfrm>
            <a:off x="3013710" y="2838450"/>
            <a:ext cx="1535430" cy="43053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B8A489-735C-4CA9-AC09-330946CB57A2}"/>
              </a:ext>
            </a:extLst>
          </p:cNvPr>
          <p:cNvGrpSpPr/>
          <p:nvPr/>
        </p:nvGrpSpPr>
        <p:grpSpPr>
          <a:xfrm>
            <a:off x="4324350" y="4594175"/>
            <a:ext cx="3543301" cy="891540"/>
            <a:chOff x="4324349" y="4594175"/>
            <a:chExt cx="3543301" cy="89154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6257028-E899-435E-879E-C5091CB7E064}"/>
                </a:ext>
              </a:extLst>
            </p:cNvPr>
            <p:cNvSpPr/>
            <p:nvPr/>
          </p:nvSpPr>
          <p:spPr>
            <a:xfrm>
              <a:off x="4324350" y="4594175"/>
              <a:ext cx="3543300" cy="891540"/>
            </a:xfrm>
            <a:prstGeom prst="roundRect">
              <a:avLst>
                <a:gd name="adj" fmla="val 3506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028153-5080-4848-9B5B-505F89A83D3C}"/>
                </a:ext>
              </a:extLst>
            </p:cNvPr>
            <p:cNvSpPr txBox="1"/>
            <p:nvPr/>
          </p:nvSpPr>
          <p:spPr>
            <a:xfrm>
              <a:off x="4324349" y="4716780"/>
              <a:ext cx="35432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Itim" panose="00000500000000000000" pitchFamily="2" charset="-34"/>
                  <a:cs typeface="Itim" panose="00000500000000000000" pitchFamily="2" charset="-34"/>
                </a:rPr>
                <a:t>6</a:t>
              </a:r>
              <a:r>
                <a:rPr lang="th-TH" sz="3600" dirty="0">
                  <a:latin typeface="Itim" panose="00000500000000000000" pitchFamily="2" charset="-34"/>
                  <a:cs typeface="Itim" panose="00000500000000000000" pitchFamily="2" charset="-34"/>
                </a:rPr>
                <a:t>00 กรัม</a:t>
              </a:r>
              <a:endParaRPr lang="en-US" sz="36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6BF7C1C-18A6-4A88-B0C6-96BAB2E8C4F3}"/>
              </a:ext>
            </a:extLst>
          </p:cNvPr>
          <p:cNvSpPr txBox="1"/>
          <p:nvPr/>
        </p:nvSpPr>
        <p:spPr>
          <a:xfrm>
            <a:off x="0" y="91187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effectLst>
                  <a:glow rad="1524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แผนภาพแสดงความสัมพันธ์ระหว่างกิโลกรัมกับกรัม</a:t>
            </a:r>
          </a:p>
        </p:txBody>
      </p:sp>
    </p:spTree>
    <p:extLst>
      <p:ext uri="{BB962C8B-B14F-4D97-AF65-F5344CB8AC3E}">
        <p14:creationId xmlns:p14="http://schemas.microsoft.com/office/powerpoint/2010/main" val="1791649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1B4992-F959-49D8-BBA6-B0A72FEFC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4826" y="2126656"/>
            <a:ext cx="8447821" cy="19383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AC6FC-90DE-4EDC-B86B-B8B227E52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033" y="2044507"/>
            <a:ext cx="1811749" cy="19105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40969E-79CA-444A-9932-1393382B7D92}"/>
              </a:ext>
            </a:extLst>
          </p:cNvPr>
          <p:cNvSpPr/>
          <p:nvPr/>
        </p:nvSpPr>
        <p:spPr>
          <a:xfrm>
            <a:off x="3013710" y="2838450"/>
            <a:ext cx="1794510" cy="43053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B8A489-735C-4CA9-AC09-330946CB57A2}"/>
              </a:ext>
            </a:extLst>
          </p:cNvPr>
          <p:cNvGrpSpPr/>
          <p:nvPr/>
        </p:nvGrpSpPr>
        <p:grpSpPr>
          <a:xfrm>
            <a:off x="4324350" y="4594175"/>
            <a:ext cx="3543301" cy="891540"/>
            <a:chOff x="4324349" y="4594175"/>
            <a:chExt cx="3543301" cy="89154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6257028-E899-435E-879E-C5091CB7E064}"/>
                </a:ext>
              </a:extLst>
            </p:cNvPr>
            <p:cNvSpPr/>
            <p:nvPr/>
          </p:nvSpPr>
          <p:spPr>
            <a:xfrm>
              <a:off x="4324350" y="4594175"/>
              <a:ext cx="3543300" cy="891540"/>
            </a:xfrm>
            <a:prstGeom prst="roundRect">
              <a:avLst>
                <a:gd name="adj" fmla="val 3506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028153-5080-4848-9B5B-505F89A83D3C}"/>
                </a:ext>
              </a:extLst>
            </p:cNvPr>
            <p:cNvSpPr txBox="1"/>
            <p:nvPr/>
          </p:nvSpPr>
          <p:spPr>
            <a:xfrm>
              <a:off x="4324349" y="4716780"/>
              <a:ext cx="35432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Itim" panose="00000500000000000000" pitchFamily="2" charset="-34"/>
                  <a:cs typeface="Itim" panose="00000500000000000000" pitchFamily="2" charset="-34"/>
                </a:rPr>
                <a:t>7</a:t>
              </a:r>
              <a:r>
                <a:rPr lang="th-TH" sz="3600" dirty="0">
                  <a:latin typeface="Itim" panose="00000500000000000000" pitchFamily="2" charset="-34"/>
                  <a:cs typeface="Itim" panose="00000500000000000000" pitchFamily="2" charset="-34"/>
                </a:rPr>
                <a:t>00 กรัม</a:t>
              </a:r>
              <a:endParaRPr lang="en-US" sz="36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6BF7C1C-18A6-4A88-B0C6-96BAB2E8C4F3}"/>
              </a:ext>
            </a:extLst>
          </p:cNvPr>
          <p:cNvSpPr txBox="1"/>
          <p:nvPr/>
        </p:nvSpPr>
        <p:spPr>
          <a:xfrm>
            <a:off x="0" y="91187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effectLst>
                  <a:glow rad="1524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แผนภาพแสดงความสัมพันธ์ระหว่างกิโลกรัมกับกรัม</a:t>
            </a:r>
          </a:p>
        </p:txBody>
      </p:sp>
    </p:spTree>
    <p:extLst>
      <p:ext uri="{BB962C8B-B14F-4D97-AF65-F5344CB8AC3E}">
        <p14:creationId xmlns:p14="http://schemas.microsoft.com/office/powerpoint/2010/main" val="3297267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1B4992-F959-49D8-BBA6-B0A72FEFC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4826" y="2126656"/>
            <a:ext cx="8447821" cy="19383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AC6FC-90DE-4EDC-B86B-B8B227E52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033" y="2044507"/>
            <a:ext cx="1811749" cy="19105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40969E-79CA-444A-9932-1393382B7D92}"/>
              </a:ext>
            </a:extLst>
          </p:cNvPr>
          <p:cNvSpPr/>
          <p:nvPr/>
        </p:nvSpPr>
        <p:spPr>
          <a:xfrm>
            <a:off x="3013710" y="2838450"/>
            <a:ext cx="2045970" cy="43053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B8A489-735C-4CA9-AC09-330946CB57A2}"/>
              </a:ext>
            </a:extLst>
          </p:cNvPr>
          <p:cNvGrpSpPr/>
          <p:nvPr/>
        </p:nvGrpSpPr>
        <p:grpSpPr>
          <a:xfrm>
            <a:off x="4324350" y="4594175"/>
            <a:ext cx="3543301" cy="891540"/>
            <a:chOff x="4324349" y="4594175"/>
            <a:chExt cx="3543301" cy="89154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6257028-E899-435E-879E-C5091CB7E064}"/>
                </a:ext>
              </a:extLst>
            </p:cNvPr>
            <p:cNvSpPr/>
            <p:nvPr/>
          </p:nvSpPr>
          <p:spPr>
            <a:xfrm>
              <a:off x="4324350" y="4594175"/>
              <a:ext cx="3543300" cy="891540"/>
            </a:xfrm>
            <a:prstGeom prst="roundRect">
              <a:avLst>
                <a:gd name="adj" fmla="val 3506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028153-5080-4848-9B5B-505F89A83D3C}"/>
                </a:ext>
              </a:extLst>
            </p:cNvPr>
            <p:cNvSpPr txBox="1"/>
            <p:nvPr/>
          </p:nvSpPr>
          <p:spPr>
            <a:xfrm>
              <a:off x="4324349" y="4716780"/>
              <a:ext cx="35432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Itim" panose="00000500000000000000" pitchFamily="2" charset="-34"/>
                  <a:cs typeface="Itim" panose="00000500000000000000" pitchFamily="2" charset="-34"/>
                </a:rPr>
                <a:t>8</a:t>
              </a:r>
              <a:r>
                <a:rPr lang="th-TH" sz="3600" dirty="0">
                  <a:latin typeface="Itim" panose="00000500000000000000" pitchFamily="2" charset="-34"/>
                  <a:cs typeface="Itim" panose="00000500000000000000" pitchFamily="2" charset="-34"/>
                </a:rPr>
                <a:t>00 กรัม</a:t>
              </a:r>
              <a:endParaRPr lang="en-US" sz="36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6BF7C1C-18A6-4A88-B0C6-96BAB2E8C4F3}"/>
              </a:ext>
            </a:extLst>
          </p:cNvPr>
          <p:cNvSpPr txBox="1"/>
          <p:nvPr/>
        </p:nvSpPr>
        <p:spPr>
          <a:xfrm>
            <a:off x="0" y="91187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effectLst>
                  <a:glow rad="1524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แผนภาพแสดงความสัมพันธ์ระหว่างกิโลกรัมกับกรัม</a:t>
            </a:r>
          </a:p>
        </p:txBody>
      </p:sp>
    </p:spTree>
    <p:extLst>
      <p:ext uri="{BB962C8B-B14F-4D97-AF65-F5344CB8AC3E}">
        <p14:creationId xmlns:p14="http://schemas.microsoft.com/office/powerpoint/2010/main" val="2687030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1B4992-F959-49D8-BBA6-B0A72FEFC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4826" y="2126656"/>
            <a:ext cx="8447821" cy="19383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AC6FC-90DE-4EDC-B86B-B8B227E52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128" y="2044507"/>
            <a:ext cx="1811559" cy="19105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40969E-79CA-444A-9932-1393382B7D92}"/>
              </a:ext>
            </a:extLst>
          </p:cNvPr>
          <p:cNvSpPr/>
          <p:nvPr/>
        </p:nvSpPr>
        <p:spPr>
          <a:xfrm>
            <a:off x="3013710" y="2838450"/>
            <a:ext cx="2305050" cy="43053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B8A489-735C-4CA9-AC09-330946CB57A2}"/>
              </a:ext>
            </a:extLst>
          </p:cNvPr>
          <p:cNvGrpSpPr/>
          <p:nvPr/>
        </p:nvGrpSpPr>
        <p:grpSpPr>
          <a:xfrm>
            <a:off x="4324350" y="4594175"/>
            <a:ext cx="3543301" cy="891540"/>
            <a:chOff x="4324349" y="4594175"/>
            <a:chExt cx="3543301" cy="89154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6257028-E899-435E-879E-C5091CB7E064}"/>
                </a:ext>
              </a:extLst>
            </p:cNvPr>
            <p:cNvSpPr/>
            <p:nvPr/>
          </p:nvSpPr>
          <p:spPr>
            <a:xfrm>
              <a:off x="4324350" y="4594175"/>
              <a:ext cx="3543300" cy="891540"/>
            </a:xfrm>
            <a:prstGeom prst="roundRect">
              <a:avLst>
                <a:gd name="adj" fmla="val 3506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028153-5080-4848-9B5B-505F89A83D3C}"/>
                </a:ext>
              </a:extLst>
            </p:cNvPr>
            <p:cNvSpPr txBox="1"/>
            <p:nvPr/>
          </p:nvSpPr>
          <p:spPr>
            <a:xfrm>
              <a:off x="4324349" y="4716780"/>
              <a:ext cx="35432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Itim" panose="00000500000000000000" pitchFamily="2" charset="-34"/>
                  <a:cs typeface="Itim" panose="00000500000000000000" pitchFamily="2" charset="-34"/>
                </a:rPr>
                <a:t>9</a:t>
              </a:r>
              <a:r>
                <a:rPr lang="th-TH" sz="3600" dirty="0">
                  <a:latin typeface="Itim" panose="00000500000000000000" pitchFamily="2" charset="-34"/>
                  <a:cs typeface="Itim" panose="00000500000000000000" pitchFamily="2" charset="-34"/>
                </a:rPr>
                <a:t>00 กรัม</a:t>
              </a:r>
              <a:endParaRPr lang="en-US" sz="36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6BF7C1C-18A6-4A88-B0C6-96BAB2E8C4F3}"/>
              </a:ext>
            </a:extLst>
          </p:cNvPr>
          <p:cNvSpPr txBox="1"/>
          <p:nvPr/>
        </p:nvSpPr>
        <p:spPr>
          <a:xfrm>
            <a:off x="0" y="91187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effectLst>
                  <a:glow rad="1524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แผนภาพแสดงความสัมพันธ์ระหว่างกิโลกรัมกับกรัม</a:t>
            </a:r>
          </a:p>
        </p:txBody>
      </p:sp>
    </p:spTree>
    <p:extLst>
      <p:ext uri="{BB962C8B-B14F-4D97-AF65-F5344CB8AC3E}">
        <p14:creationId xmlns:p14="http://schemas.microsoft.com/office/powerpoint/2010/main" val="3866942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1B4992-F959-49D8-BBA6-B0A72FEFC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4826" y="2126656"/>
            <a:ext cx="8447821" cy="19383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AC6FC-90DE-4EDC-B86B-B8B227E52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033" y="2046337"/>
            <a:ext cx="1811750" cy="19069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40969E-79CA-444A-9932-1393382B7D92}"/>
              </a:ext>
            </a:extLst>
          </p:cNvPr>
          <p:cNvSpPr/>
          <p:nvPr/>
        </p:nvSpPr>
        <p:spPr>
          <a:xfrm>
            <a:off x="3013710" y="2838450"/>
            <a:ext cx="2570226" cy="43053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B8A489-735C-4CA9-AC09-330946CB57A2}"/>
              </a:ext>
            </a:extLst>
          </p:cNvPr>
          <p:cNvGrpSpPr/>
          <p:nvPr/>
        </p:nvGrpSpPr>
        <p:grpSpPr>
          <a:xfrm>
            <a:off x="3425189" y="4594175"/>
            <a:ext cx="5341622" cy="891540"/>
            <a:chOff x="3832857" y="4594175"/>
            <a:chExt cx="5341622" cy="89154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6257028-E899-435E-879E-C5091CB7E064}"/>
                </a:ext>
              </a:extLst>
            </p:cNvPr>
            <p:cNvSpPr/>
            <p:nvPr/>
          </p:nvSpPr>
          <p:spPr>
            <a:xfrm>
              <a:off x="3832859" y="4594175"/>
              <a:ext cx="5341620" cy="891540"/>
            </a:xfrm>
            <a:prstGeom prst="roundRect">
              <a:avLst>
                <a:gd name="adj" fmla="val 3506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028153-5080-4848-9B5B-505F89A83D3C}"/>
                </a:ext>
              </a:extLst>
            </p:cNvPr>
            <p:cNvSpPr txBox="1"/>
            <p:nvPr/>
          </p:nvSpPr>
          <p:spPr>
            <a:xfrm>
              <a:off x="3832857" y="4716780"/>
              <a:ext cx="53416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Itim" panose="00000500000000000000" pitchFamily="2" charset="-34"/>
                  <a:cs typeface="Itim" panose="00000500000000000000" pitchFamily="2" charset="-34"/>
                </a:rPr>
                <a:t>1 </a:t>
              </a:r>
              <a:r>
                <a:rPr lang="th-TH" sz="3600" dirty="0">
                  <a:latin typeface="Itim" panose="00000500000000000000" pitchFamily="2" charset="-34"/>
                  <a:cs typeface="Itim" panose="00000500000000000000" pitchFamily="2" charset="-34"/>
                </a:rPr>
                <a:t>กิโลกรัม หรือ 1,000 กรัม</a:t>
              </a:r>
              <a:endParaRPr lang="en-US" sz="36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6BF7C1C-18A6-4A88-B0C6-96BAB2E8C4F3}"/>
              </a:ext>
            </a:extLst>
          </p:cNvPr>
          <p:cNvSpPr txBox="1"/>
          <p:nvPr/>
        </p:nvSpPr>
        <p:spPr>
          <a:xfrm>
            <a:off x="0" y="91187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effectLst>
                  <a:glow rad="1524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แผนภาพแสดงความสัมพันธ์ระหว่างกิโลกรัมกับกรัม</a:t>
            </a:r>
          </a:p>
        </p:txBody>
      </p:sp>
    </p:spTree>
    <p:extLst>
      <p:ext uri="{BB962C8B-B14F-4D97-AF65-F5344CB8AC3E}">
        <p14:creationId xmlns:p14="http://schemas.microsoft.com/office/powerpoint/2010/main" val="2230603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1B4992-F959-49D8-BBA6-B0A72FEFC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4826" y="2126656"/>
            <a:ext cx="8447821" cy="19383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AC6FC-90DE-4EDC-B86B-B8B227E52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863" y="2046337"/>
            <a:ext cx="1808089" cy="19069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40969E-79CA-444A-9932-1393382B7D92}"/>
              </a:ext>
            </a:extLst>
          </p:cNvPr>
          <p:cNvSpPr/>
          <p:nvPr/>
        </p:nvSpPr>
        <p:spPr>
          <a:xfrm>
            <a:off x="3013710" y="2838450"/>
            <a:ext cx="2814066" cy="43053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B8A489-735C-4CA9-AC09-330946CB57A2}"/>
              </a:ext>
            </a:extLst>
          </p:cNvPr>
          <p:cNvGrpSpPr/>
          <p:nvPr/>
        </p:nvGrpSpPr>
        <p:grpSpPr>
          <a:xfrm>
            <a:off x="2302904" y="4594175"/>
            <a:ext cx="7586193" cy="891540"/>
            <a:chOff x="3832857" y="4594175"/>
            <a:chExt cx="5341622" cy="89154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6257028-E899-435E-879E-C5091CB7E064}"/>
                </a:ext>
              </a:extLst>
            </p:cNvPr>
            <p:cNvSpPr/>
            <p:nvPr/>
          </p:nvSpPr>
          <p:spPr>
            <a:xfrm>
              <a:off x="3832859" y="4594175"/>
              <a:ext cx="5341620" cy="891540"/>
            </a:xfrm>
            <a:prstGeom prst="roundRect">
              <a:avLst>
                <a:gd name="adj" fmla="val 3506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028153-5080-4848-9B5B-505F89A83D3C}"/>
                </a:ext>
              </a:extLst>
            </p:cNvPr>
            <p:cNvSpPr txBox="1"/>
            <p:nvPr/>
          </p:nvSpPr>
          <p:spPr>
            <a:xfrm>
              <a:off x="3832857" y="4716780"/>
              <a:ext cx="53416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Itim" panose="00000500000000000000" pitchFamily="2" charset="-34"/>
                  <a:cs typeface="Itim" panose="00000500000000000000" pitchFamily="2" charset="-34"/>
                </a:rPr>
                <a:t>1 </a:t>
              </a:r>
              <a:r>
                <a:rPr lang="th-TH" sz="3600" dirty="0">
                  <a:latin typeface="Itim" panose="00000500000000000000" pitchFamily="2" charset="-34"/>
                  <a:cs typeface="Itim" panose="00000500000000000000" pitchFamily="2" charset="-34"/>
                </a:rPr>
                <a:t>กิโลกรัม 100 กรัม หรือ 1,100 กรัม</a:t>
              </a:r>
              <a:endParaRPr lang="en-US" sz="36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6BF7C1C-18A6-4A88-B0C6-96BAB2E8C4F3}"/>
              </a:ext>
            </a:extLst>
          </p:cNvPr>
          <p:cNvSpPr txBox="1"/>
          <p:nvPr/>
        </p:nvSpPr>
        <p:spPr>
          <a:xfrm>
            <a:off x="0" y="91187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effectLst>
                  <a:glow rad="1524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แผนภาพแสดงความสัมพันธ์ระหว่างกิโลกรัมกับกรัม</a:t>
            </a:r>
          </a:p>
        </p:txBody>
      </p:sp>
    </p:spTree>
    <p:extLst>
      <p:ext uri="{BB962C8B-B14F-4D97-AF65-F5344CB8AC3E}">
        <p14:creationId xmlns:p14="http://schemas.microsoft.com/office/powerpoint/2010/main" val="1555383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1B4992-F959-49D8-BBA6-B0A72FEFC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4826" y="2126656"/>
            <a:ext cx="8447821" cy="19383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AC6FC-90DE-4EDC-B86B-B8B227E52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595" y="2046337"/>
            <a:ext cx="1804625" cy="19069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40969E-79CA-444A-9932-1393382B7D92}"/>
              </a:ext>
            </a:extLst>
          </p:cNvPr>
          <p:cNvSpPr/>
          <p:nvPr/>
        </p:nvSpPr>
        <p:spPr>
          <a:xfrm>
            <a:off x="3013710" y="2838450"/>
            <a:ext cx="3585210" cy="43053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B8A489-735C-4CA9-AC09-330946CB57A2}"/>
              </a:ext>
            </a:extLst>
          </p:cNvPr>
          <p:cNvGrpSpPr/>
          <p:nvPr/>
        </p:nvGrpSpPr>
        <p:grpSpPr>
          <a:xfrm>
            <a:off x="2302904" y="4594175"/>
            <a:ext cx="7586193" cy="891540"/>
            <a:chOff x="3832857" y="4594175"/>
            <a:chExt cx="5341622" cy="89154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6257028-E899-435E-879E-C5091CB7E064}"/>
                </a:ext>
              </a:extLst>
            </p:cNvPr>
            <p:cNvSpPr/>
            <p:nvPr/>
          </p:nvSpPr>
          <p:spPr>
            <a:xfrm>
              <a:off x="3832859" y="4594175"/>
              <a:ext cx="5341620" cy="891540"/>
            </a:xfrm>
            <a:prstGeom prst="roundRect">
              <a:avLst>
                <a:gd name="adj" fmla="val 3506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028153-5080-4848-9B5B-505F89A83D3C}"/>
                </a:ext>
              </a:extLst>
            </p:cNvPr>
            <p:cNvSpPr txBox="1"/>
            <p:nvPr/>
          </p:nvSpPr>
          <p:spPr>
            <a:xfrm>
              <a:off x="3832857" y="4716780"/>
              <a:ext cx="53416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Itim" panose="00000500000000000000" pitchFamily="2" charset="-34"/>
                  <a:cs typeface="Itim" panose="00000500000000000000" pitchFamily="2" charset="-34"/>
                </a:rPr>
                <a:t>1 </a:t>
              </a:r>
              <a:r>
                <a:rPr lang="th-TH" sz="3600" dirty="0">
                  <a:latin typeface="Itim" panose="00000500000000000000" pitchFamily="2" charset="-34"/>
                  <a:cs typeface="Itim" panose="00000500000000000000" pitchFamily="2" charset="-34"/>
                </a:rPr>
                <a:t>กิโลกรัม 400 กรัม หรือ 1,400 กรัม</a:t>
              </a:r>
              <a:endParaRPr lang="en-US" sz="36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6BF7C1C-18A6-4A88-B0C6-96BAB2E8C4F3}"/>
              </a:ext>
            </a:extLst>
          </p:cNvPr>
          <p:cNvSpPr txBox="1"/>
          <p:nvPr/>
        </p:nvSpPr>
        <p:spPr>
          <a:xfrm>
            <a:off x="0" y="91187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600" dirty="0">
                <a:effectLst>
                  <a:glow rad="1524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แผนภาพแสดงความสัมพันธ์ระหว่างกิโลกรัมกับกรัม</a:t>
            </a:r>
          </a:p>
        </p:txBody>
      </p:sp>
    </p:spTree>
    <p:extLst>
      <p:ext uri="{BB962C8B-B14F-4D97-AF65-F5344CB8AC3E}">
        <p14:creationId xmlns:p14="http://schemas.microsoft.com/office/powerpoint/2010/main" val="4026333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71FC3A0-FC67-4B97-9FA8-790D879F4E8C}"/>
              </a:ext>
            </a:extLst>
          </p:cNvPr>
          <p:cNvSpPr/>
          <p:nvPr/>
        </p:nvSpPr>
        <p:spPr>
          <a:xfrm>
            <a:off x="789007" y="4406481"/>
            <a:ext cx="10613985" cy="1784837"/>
          </a:xfrm>
          <a:prstGeom prst="roundRect">
            <a:avLst>
              <a:gd name="adj" fmla="val 1484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AD67C5-A342-4EF4-A3E7-4C684DE107A3}"/>
              </a:ext>
            </a:extLst>
          </p:cNvPr>
          <p:cNvGrpSpPr/>
          <p:nvPr/>
        </p:nvGrpSpPr>
        <p:grpSpPr>
          <a:xfrm>
            <a:off x="599440" y="1719417"/>
            <a:ext cx="10885170" cy="2562878"/>
            <a:chOff x="599440" y="1719417"/>
            <a:chExt cx="10885170" cy="2562878"/>
          </a:xfrm>
        </p:grpSpPr>
        <p:pic>
          <p:nvPicPr>
            <p:cNvPr id="3" name="Picture 2" descr="A picture containing text, orange&#10;&#10;Description automatically generated">
              <a:extLst>
                <a:ext uri="{FF2B5EF4-FFF2-40B4-BE49-F238E27FC236}">
                  <a16:creationId xmlns:a16="http://schemas.microsoft.com/office/drawing/2014/main" id="{C8C0CA35-CDCF-467F-8BBA-EFFAA2B8A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449" y="2257419"/>
              <a:ext cx="602974" cy="627924"/>
            </a:xfrm>
            <a:prstGeom prst="rect">
              <a:avLst/>
            </a:prstGeom>
          </p:spPr>
        </p:pic>
        <p:pic>
          <p:nvPicPr>
            <p:cNvPr id="7" name="Picture 6" descr="A red apple with a green leaf&#10;&#10;Description automatically generated with low confidence">
              <a:extLst>
                <a:ext uri="{FF2B5EF4-FFF2-40B4-BE49-F238E27FC236}">
                  <a16:creationId xmlns:a16="http://schemas.microsoft.com/office/drawing/2014/main" id="{F5049B4C-128D-4A91-BBE5-2661AC034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450" y="3009529"/>
              <a:ext cx="602973" cy="70544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05D3261-8D2B-42CC-BB05-160518233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82240" y="1719417"/>
              <a:ext cx="8802370" cy="256287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40969E-79CA-444A-9932-1393382B7D92}"/>
                </a:ext>
              </a:extLst>
            </p:cNvPr>
            <p:cNvSpPr/>
            <p:nvPr/>
          </p:nvSpPr>
          <p:spPr>
            <a:xfrm>
              <a:off x="2814375" y="2392510"/>
              <a:ext cx="5328000" cy="43053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BC1B7EC-3846-4191-B5A2-14C962380658}"/>
                </a:ext>
              </a:extLst>
            </p:cNvPr>
            <p:cNvSpPr/>
            <p:nvPr/>
          </p:nvSpPr>
          <p:spPr>
            <a:xfrm>
              <a:off x="2814375" y="3180344"/>
              <a:ext cx="6138000" cy="4305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B45727-DED6-412F-9615-584F8D306A7E}"/>
                </a:ext>
              </a:extLst>
            </p:cNvPr>
            <p:cNvSpPr txBox="1"/>
            <p:nvPr/>
          </p:nvSpPr>
          <p:spPr>
            <a:xfrm>
              <a:off x="1032081" y="2291798"/>
              <a:ext cx="10751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r"/>
              <a:r>
                <a:rPr lang="th-TH" sz="28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ส้ม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E212A8-3D16-4E65-A338-7B989C9A0CDD}"/>
                </a:ext>
              </a:extLst>
            </p:cNvPr>
            <p:cNvSpPr txBox="1"/>
            <p:nvPr/>
          </p:nvSpPr>
          <p:spPr>
            <a:xfrm>
              <a:off x="599440" y="3137516"/>
              <a:ext cx="15077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r"/>
              <a:r>
                <a:rPr lang="th-TH" sz="28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แอปเปิล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79EC74-9C22-4994-AE0E-19509D277DC4}"/>
              </a:ext>
            </a:extLst>
          </p:cNvPr>
          <p:cNvGrpSpPr/>
          <p:nvPr/>
        </p:nvGrpSpPr>
        <p:grpSpPr>
          <a:xfrm>
            <a:off x="1462089" y="701281"/>
            <a:ext cx="10125073" cy="734016"/>
            <a:chOff x="6090964" y="244452"/>
            <a:chExt cx="5350981" cy="63708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B322269-07A4-4E6B-9E90-D41E2CFB10C8}"/>
                </a:ext>
              </a:extLst>
            </p:cNvPr>
            <p:cNvSpPr/>
            <p:nvPr/>
          </p:nvSpPr>
          <p:spPr>
            <a:xfrm>
              <a:off x="6332589" y="244452"/>
              <a:ext cx="4897936" cy="61200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8A2747-61CE-47EF-B09D-96E488360232}"/>
                </a:ext>
              </a:extLst>
            </p:cNvPr>
            <p:cNvSpPr txBox="1"/>
            <p:nvPr/>
          </p:nvSpPr>
          <p:spPr>
            <a:xfrm>
              <a:off x="6090964" y="327541"/>
              <a:ext cx="535098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จากแผนภาพ บอกน้ำหนักเป็นกิโลกรัมและกรัม และเป็นกรัม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C4A6DFD-2E5C-402E-93BA-CC5A62215B95}"/>
              </a:ext>
            </a:extLst>
          </p:cNvPr>
          <p:cNvGrpSpPr/>
          <p:nvPr/>
        </p:nvGrpSpPr>
        <p:grpSpPr>
          <a:xfrm>
            <a:off x="1618092" y="5438974"/>
            <a:ext cx="1606847" cy="562738"/>
            <a:chOff x="5151121" y="5020056"/>
            <a:chExt cx="1606847" cy="56273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1314BFC-E536-4190-8009-5C6AE7593FCC}"/>
                </a:ext>
              </a:extLst>
            </p:cNvPr>
            <p:cNvSpPr/>
            <p:nvPr/>
          </p:nvSpPr>
          <p:spPr>
            <a:xfrm>
              <a:off x="5151121" y="5020056"/>
              <a:ext cx="1606847" cy="562738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AA7C013-98C2-49B4-A22D-5D08F2F3EE0E}"/>
                </a:ext>
              </a:extLst>
            </p:cNvPr>
            <p:cNvSpPr txBox="1"/>
            <p:nvPr/>
          </p:nvSpPr>
          <p:spPr>
            <a:xfrm>
              <a:off x="5151121" y="5045799"/>
              <a:ext cx="16068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แอปเปิล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B420526-03FF-4D2E-BB92-158F2D0714F9}"/>
              </a:ext>
            </a:extLst>
          </p:cNvPr>
          <p:cNvSpPr txBox="1"/>
          <p:nvPr/>
        </p:nvSpPr>
        <p:spPr>
          <a:xfrm>
            <a:off x="3402614" y="4718370"/>
            <a:ext cx="748446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หนัก ...... กิโลกรัม .............. กรัม หรือ .............. กรัม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1D9D62-3179-4926-BA38-68237896FFE1}"/>
              </a:ext>
            </a:extLst>
          </p:cNvPr>
          <p:cNvSpPr txBox="1"/>
          <p:nvPr/>
        </p:nvSpPr>
        <p:spPr>
          <a:xfrm>
            <a:off x="3402614" y="5464283"/>
            <a:ext cx="748446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หนัก ...... กิโลกรัม .............. กรัม หรือ .............. กรัม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817083B-C6D3-4D94-8EA0-EB25385975C9}"/>
              </a:ext>
            </a:extLst>
          </p:cNvPr>
          <p:cNvGrpSpPr/>
          <p:nvPr/>
        </p:nvGrpSpPr>
        <p:grpSpPr>
          <a:xfrm>
            <a:off x="1618092" y="4659093"/>
            <a:ext cx="1606847" cy="562738"/>
            <a:chOff x="5151121" y="5020056"/>
            <a:chExt cx="1606847" cy="56273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0F71578-A67A-4F90-848F-5285915363C8}"/>
                </a:ext>
              </a:extLst>
            </p:cNvPr>
            <p:cNvSpPr/>
            <p:nvPr/>
          </p:nvSpPr>
          <p:spPr>
            <a:xfrm>
              <a:off x="5151121" y="5020056"/>
              <a:ext cx="1606847" cy="562738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729373D-E229-46FA-86A3-4FBB4801F807}"/>
                </a:ext>
              </a:extLst>
            </p:cNvPr>
            <p:cNvSpPr txBox="1"/>
            <p:nvPr/>
          </p:nvSpPr>
          <p:spPr>
            <a:xfrm>
              <a:off x="5151121" y="5045799"/>
              <a:ext cx="16068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ส้ม</a:t>
              </a:r>
            </a:p>
          </p:txBody>
        </p:sp>
      </p:grpSp>
      <p:pic>
        <p:nvPicPr>
          <p:cNvPr id="39" name="Picture 38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E4859538-0F2B-4BBB-BCEF-7443DBDEF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66" y="4613666"/>
            <a:ext cx="602974" cy="627924"/>
          </a:xfrm>
          <a:prstGeom prst="rect">
            <a:avLst/>
          </a:prstGeom>
        </p:spPr>
      </p:pic>
      <p:pic>
        <p:nvPicPr>
          <p:cNvPr id="40" name="Picture 39" descr="A red apple with a green leaf&#10;&#10;Description automatically generated with low confidence">
            <a:extLst>
              <a:ext uri="{FF2B5EF4-FFF2-40B4-BE49-F238E27FC236}">
                <a16:creationId xmlns:a16="http://schemas.microsoft.com/office/drawing/2014/main" id="{897120F0-0D1F-4095-9939-BA235368D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75" y="5276893"/>
            <a:ext cx="602973" cy="70544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096C2619-7F20-4901-8AB5-4FA90D30FEE1}"/>
              </a:ext>
            </a:extLst>
          </p:cNvPr>
          <p:cNvGrpSpPr/>
          <p:nvPr/>
        </p:nvGrpSpPr>
        <p:grpSpPr>
          <a:xfrm>
            <a:off x="775644" y="567963"/>
            <a:ext cx="825544" cy="827303"/>
            <a:chOff x="760404" y="552723"/>
            <a:chExt cx="825544" cy="827303"/>
          </a:xfrm>
        </p:grpSpPr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11FA8533-9FCC-4595-B8B1-92582EFCA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404" y="588026"/>
              <a:ext cx="825544" cy="792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EA30BBF-960A-436F-BD0B-6829679CB62C}"/>
                </a:ext>
              </a:extLst>
            </p:cNvPr>
            <p:cNvSpPr txBox="1"/>
            <p:nvPr/>
          </p:nvSpPr>
          <p:spPr>
            <a:xfrm>
              <a:off x="789007" y="552723"/>
              <a:ext cx="79694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8CB03FC4-D6B7-42D9-8CD3-7C59DCA37FA0}"/>
              </a:ext>
            </a:extLst>
          </p:cNvPr>
          <p:cNvSpPr txBox="1"/>
          <p:nvPr/>
        </p:nvSpPr>
        <p:spPr>
          <a:xfrm>
            <a:off x="4161716" y="4547237"/>
            <a:ext cx="60297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639998C-4476-4193-B0F4-AC46EDF3E2D8}"/>
              </a:ext>
            </a:extLst>
          </p:cNvPr>
          <p:cNvSpPr txBox="1"/>
          <p:nvPr/>
        </p:nvSpPr>
        <p:spPr>
          <a:xfrm>
            <a:off x="6029960" y="4533752"/>
            <a:ext cx="124206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-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696EE10-EE25-4A20-A049-19117F1CF445}"/>
              </a:ext>
            </a:extLst>
          </p:cNvPr>
          <p:cNvSpPr txBox="1"/>
          <p:nvPr/>
        </p:nvSpPr>
        <p:spPr>
          <a:xfrm>
            <a:off x="8547449" y="4547237"/>
            <a:ext cx="1463273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,000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5CA630-D5E8-4209-9739-506BCCD9BA25}"/>
              </a:ext>
            </a:extLst>
          </p:cNvPr>
          <p:cNvSpPr txBox="1"/>
          <p:nvPr/>
        </p:nvSpPr>
        <p:spPr>
          <a:xfrm>
            <a:off x="4161716" y="5307878"/>
            <a:ext cx="60297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B98BE96-D910-4E28-A40E-B58E8CE11E24}"/>
              </a:ext>
            </a:extLst>
          </p:cNvPr>
          <p:cNvSpPr txBox="1"/>
          <p:nvPr/>
        </p:nvSpPr>
        <p:spPr>
          <a:xfrm>
            <a:off x="8547449" y="5307878"/>
            <a:ext cx="1463273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,300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709321-A3AA-4A75-9E8C-4C63ED3BB94B}"/>
              </a:ext>
            </a:extLst>
          </p:cNvPr>
          <p:cNvSpPr txBox="1"/>
          <p:nvPr/>
        </p:nvSpPr>
        <p:spPr>
          <a:xfrm>
            <a:off x="5984241" y="5307878"/>
            <a:ext cx="1333499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300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74845529"/>
      </p:ext>
    </p:extLst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71FC3A0-FC67-4B97-9FA8-790D879F4E8C}"/>
              </a:ext>
            </a:extLst>
          </p:cNvPr>
          <p:cNvSpPr/>
          <p:nvPr/>
        </p:nvSpPr>
        <p:spPr>
          <a:xfrm>
            <a:off x="789007" y="4406481"/>
            <a:ext cx="10613985" cy="1784837"/>
          </a:xfrm>
          <a:prstGeom prst="roundRect">
            <a:avLst>
              <a:gd name="adj" fmla="val 1484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AD67C5-A342-4EF4-A3E7-4C684DE107A3}"/>
              </a:ext>
            </a:extLst>
          </p:cNvPr>
          <p:cNvGrpSpPr/>
          <p:nvPr/>
        </p:nvGrpSpPr>
        <p:grpSpPr>
          <a:xfrm>
            <a:off x="707390" y="1719417"/>
            <a:ext cx="10777220" cy="2562878"/>
            <a:chOff x="707390" y="1719417"/>
            <a:chExt cx="10777220" cy="25628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8C0CA35-CDCF-467F-8BBA-EFFAA2B8A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15845" y="2257419"/>
              <a:ext cx="588182" cy="62792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5049B4C-128D-4A91-BBE5-2661AC034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8450" y="3085207"/>
              <a:ext cx="602973" cy="55408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05D3261-8D2B-42CC-BB05-160518233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82240" y="1719417"/>
              <a:ext cx="8802370" cy="256287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40969E-79CA-444A-9932-1393382B7D92}"/>
                </a:ext>
              </a:extLst>
            </p:cNvPr>
            <p:cNvSpPr/>
            <p:nvPr/>
          </p:nvSpPr>
          <p:spPr>
            <a:xfrm>
              <a:off x="2814375" y="2392510"/>
              <a:ext cx="4267560" cy="43053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BC1B7EC-3846-4191-B5A2-14C962380658}"/>
                </a:ext>
              </a:extLst>
            </p:cNvPr>
            <p:cNvSpPr/>
            <p:nvPr/>
          </p:nvSpPr>
          <p:spPr>
            <a:xfrm>
              <a:off x="2814375" y="3180344"/>
              <a:ext cx="7467960" cy="43053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B45727-DED6-412F-9615-584F8D306A7E}"/>
                </a:ext>
              </a:extLst>
            </p:cNvPr>
            <p:cNvSpPr txBox="1"/>
            <p:nvPr/>
          </p:nvSpPr>
          <p:spPr>
            <a:xfrm>
              <a:off x="870979" y="2291798"/>
              <a:ext cx="12362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r"/>
              <a:r>
                <a:rPr lang="th-TH" sz="28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แตงโม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E212A8-3D16-4E65-A338-7B989C9A0CDD}"/>
                </a:ext>
              </a:extLst>
            </p:cNvPr>
            <p:cNvSpPr txBox="1"/>
            <p:nvPr/>
          </p:nvSpPr>
          <p:spPr>
            <a:xfrm>
              <a:off x="707390" y="3137516"/>
              <a:ext cx="13998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r"/>
              <a:r>
                <a:rPr lang="th-TH" sz="28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ฟักทอง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79EC74-9C22-4994-AE0E-19509D277DC4}"/>
              </a:ext>
            </a:extLst>
          </p:cNvPr>
          <p:cNvGrpSpPr/>
          <p:nvPr/>
        </p:nvGrpSpPr>
        <p:grpSpPr>
          <a:xfrm>
            <a:off x="1462089" y="701281"/>
            <a:ext cx="10125073" cy="734016"/>
            <a:chOff x="6090964" y="244452"/>
            <a:chExt cx="5350981" cy="63708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B322269-07A4-4E6B-9E90-D41E2CFB10C8}"/>
                </a:ext>
              </a:extLst>
            </p:cNvPr>
            <p:cNvSpPr/>
            <p:nvPr/>
          </p:nvSpPr>
          <p:spPr>
            <a:xfrm>
              <a:off x="6332589" y="244452"/>
              <a:ext cx="4897936" cy="61200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8A2747-61CE-47EF-B09D-96E488360232}"/>
                </a:ext>
              </a:extLst>
            </p:cNvPr>
            <p:cNvSpPr txBox="1"/>
            <p:nvPr/>
          </p:nvSpPr>
          <p:spPr>
            <a:xfrm>
              <a:off x="6090964" y="327541"/>
              <a:ext cx="535098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จากแผนภาพ บอกน้ำหนักเป็นกิโลกรัมและกรัม และเป็นกรัม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C4A6DFD-2E5C-402E-93BA-CC5A62215B95}"/>
              </a:ext>
            </a:extLst>
          </p:cNvPr>
          <p:cNvGrpSpPr/>
          <p:nvPr/>
        </p:nvGrpSpPr>
        <p:grpSpPr>
          <a:xfrm>
            <a:off x="1618092" y="5438974"/>
            <a:ext cx="1606847" cy="562738"/>
            <a:chOff x="5151121" y="5020056"/>
            <a:chExt cx="1606847" cy="56273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1314BFC-E536-4190-8009-5C6AE7593FCC}"/>
                </a:ext>
              </a:extLst>
            </p:cNvPr>
            <p:cNvSpPr/>
            <p:nvPr/>
          </p:nvSpPr>
          <p:spPr>
            <a:xfrm>
              <a:off x="5151121" y="5020056"/>
              <a:ext cx="1606847" cy="562738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AA7C013-98C2-49B4-A22D-5D08F2F3EE0E}"/>
                </a:ext>
              </a:extLst>
            </p:cNvPr>
            <p:cNvSpPr txBox="1"/>
            <p:nvPr/>
          </p:nvSpPr>
          <p:spPr>
            <a:xfrm>
              <a:off x="5151121" y="5045799"/>
              <a:ext cx="16068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ฟักทอง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B420526-03FF-4D2E-BB92-158F2D0714F9}"/>
              </a:ext>
            </a:extLst>
          </p:cNvPr>
          <p:cNvSpPr txBox="1"/>
          <p:nvPr/>
        </p:nvSpPr>
        <p:spPr>
          <a:xfrm>
            <a:off x="3402614" y="4718370"/>
            <a:ext cx="748446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หนัก ...... กิโลกรัม .............. กรัม หรือ .............. กรัม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1D9D62-3179-4926-BA38-68237896FFE1}"/>
              </a:ext>
            </a:extLst>
          </p:cNvPr>
          <p:cNvSpPr txBox="1"/>
          <p:nvPr/>
        </p:nvSpPr>
        <p:spPr>
          <a:xfrm>
            <a:off x="3402614" y="5464283"/>
            <a:ext cx="748446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หนัก ...... กิโลกรัม .............. กรัม หรือ .............. กรัม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817083B-C6D3-4D94-8EA0-EB25385975C9}"/>
              </a:ext>
            </a:extLst>
          </p:cNvPr>
          <p:cNvGrpSpPr/>
          <p:nvPr/>
        </p:nvGrpSpPr>
        <p:grpSpPr>
          <a:xfrm>
            <a:off x="1618092" y="4659093"/>
            <a:ext cx="1606847" cy="562738"/>
            <a:chOff x="5151121" y="5020056"/>
            <a:chExt cx="1606847" cy="56273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0F71578-A67A-4F90-848F-5285915363C8}"/>
                </a:ext>
              </a:extLst>
            </p:cNvPr>
            <p:cNvSpPr/>
            <p:nvPr/>
          </p:nvSpPr>
          <p:spPr>
            <a:xfrm>
              <a:off x="5151121" y="5020056"/>
              <a:ext cx="1606847" cy="562738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729373D-E229-46FA-86A3-4FBB4801F807}"/>
                </a:ext>
              </a:extLst>
            </p:cNvPr>
            <p:cNvSpPr txBox="1"/>
            <p:nvPr/>
          </p:nvSpPr>
          <p:spPr>
            <a:xfrm>
              <a:off x="5151121" y="5045799"/>
              <a:ext cx="16068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แตงโม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E4859538-0F2B-4BBB-BCEF-7443DBDEF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4299" y="4595004"/>
            <a:ext cx="588182" cy="62792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97120F0-0D1F-4095-9939-BA235368D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174" y="5380563"/>
            <a:ext cx="666001" cy="61200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096C2619-7F20-4901-8AB5-4FA90D30FEE1}"/>
              </a:ext>
            </a:extLst>
          </p:cNvPr>
          <p:cNvGrpSpPr/>
          <p:nvPr/>
        </p:nvGrpSpPr>
        <p:grpSpPr>
          <a:xfrm>
            <a:off x="775644" y="586625"/>
            <a:ext cx="825544" cy="808641"/>
            <a:chOff x="760404" y="571385"/>
            <a:chExt cx="825544" cy="808641"/>
          </a:xfrm>
        </p:grpSpPr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11FA8533-9FCC-4595-B8B1-92582EFCA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404" y="588026"/>
              <a:ext cx="825544" cy="792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EA30BBF-960A-436F-BD0B-6829679CB62C}"/>
                </a:ext>
              </a:extLst>
            </p:cNvPr>
            <p:cNvSpPr txBox="1"/>
            <p:nvPr/>
          </p:nvSpPr>
          <p:spPr>
            <a:xfrm>
              <a:off x="789007" y="571385"/>
              <a:ext cx="79694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8CB03FC4-D6B7-42D9-8CD3-7C59DCA37FA0}"/>
              </a:ext>
            </a:extLst>
          </p:cNvPr>
          <p:cNvSpPr txBox="1"/>
          <p:nvPr/>
        </p:nvSpPr>
        <p:spPr>
          <a:xfrm>
            <a:off x="4161716" y="4547237"/>
            <a:ext cx="60297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639998C-4476-4193-B0F4-AC46EDF3E2D8}"/>
              </a:ext>
            </a:extLst>
          </p:cNvPr>
          <p:cNvSpPr txBox="1"/>
          <p:nvPr/>
        </p:nvSpPr>
        <p:spPr>
          <a:xfrm>
            <a:off x="6029960" y="4533752"/>
            <a:ext cx="124206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600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696EE10-EE25-4A20-A049-19117F1CF445}"/>
              </a:ext>
            </a:extLst>
          </p:cNvPr>
          <p:cNvSpPr txBox="1"/>
          <p:nvPr/>
        </p:nvSpPr>
        <p:spPr>
          <a:xfrm>
            <a:off x="8547449" y="4547237"/>
            <a:ext cx="1463273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00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5CA630-D5E8-4209-9739-506BCCD9BA25}"/>
              </a:ext>
            </a:extLst>
          </p:cNvPr>
          <p:cNvSpPr txBox="1"/>
          <p:nvPr/>
        </p:nvSpPr>
        <p:spPr>
          <a:xfrm>
            <a:off x="4161716" y="5307878"/>
            <a:ext cx="60297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B98BE96-D910-4E28-A40E-B58E8CE11E24}"/>
              </a:ext>
            </a:extLst>
          </p:cNvPr>
          <p:cNvSpPr txBox="1"/>
          <p:nvPr/>
        </p:nvSpPr>
        <p:spPr>
          <a:xfrm>
            <a:off x="8547449" y="5307878"/>
            <a:ext cx="1463273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00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709321-A3AA-4A75-9E8C-4C63ED3BB94B}"/>
              </a:ext>
            </a:extLst>
          </p:cNvPr>
          <p:cNvSpPr txBox="1"/>
          <p:nvPr/>
        </p:nvSpPr>
        <p:spPr>
          <a:xfrm>
            <a:off x="5984241" y="5307878"/>
            <a:ext cx="1333499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00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44444004"/>
      </p:ext>
    </p:extLst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raphic 220">
            <a:extLst>
              <a:ext uri="{FF2B5EF4-FFF2-40B4-BE49-F238E27FC236}">
                <a16:creationId xmlns:a16="http://schemas.microsoft.com/office/drawing/2014/main" id="{086A5312-6696-48B3-9614-D39608A63B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9181" t="31224" r="11787" b="72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2" name="Rectangle: Rounded Corners 221">
            <a:extLst>
              <a:ext uri="{FF2B5EF4-FFF2-40B4-BE49-F238E27FC236}">
                <a16:creationId xmlns:a16="http://schemas.microsoft.com/office/drawing/2014/main" id="{63D6CC8F-63E5-48A7-A8AC-9DD6FF6AE38E}"/>
              </a:ext>
            </a:extLst>
          </p:cNvPr>
          <p:cNvSpPr/>
          <p:nvPr/>
        </p:nvSpPr>
        <p:spPr>
          <a:xfrm>
            <a:off x="564263" y="347133"/>
            <a:ext cx="5148000" cy="4392000"/>
          </a:xfrm>
          <a:prstGeom prst="roundRect">
            <a:avLst>
              <a:gd name="adj" fmla="val 5493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id="{1ECB2B99-D13B-4426-8F01-C9A15FD9C30C}"/>
              </a:ext>
            </a:extLst>
          </p:cNvPr>
          <p:cNvSpPr/>
          <p:nvPr/>
        </p:nvSpPr>
        <p:spPr>
          <a:xfrm>
            <a:off x="6437244" y="347133"/>
            <a:ext cx="5148000" cy="4392000"/>
          </a:xfrm>
          <a:prstGeom prst="roundRect">
            <a:avLst>
              <a:gd name="adj" fmla="val 5493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CD7F4A-8B69-4E4F-9F6C-30FBF45BD9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2263" y="555687"/>
            <a:ext cx="3671999" cy="3974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A9F212-696C-47D8-AC2B-FFFCBCE934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7394" y="555687"/>
            <a:ext cx="3667699" cy="3974893"/>
          </a:xfrm>
          <a:prstGeom prst="rect">
            <a:avLst/>
          </a:prstGeom>
        </p:spPr>
      </p:pic>
      <p:grpSp>
        <p:nvGrpSpPr>
          <p:cNvPr id="230" name="Group 229">
            <a:extLst>
              <a:ext uri="{FF2B5EF4-FFF2-40B4-BE49-F238E27FC236}">
                <a16:creationId xmlns:a16="http://schemas.microsoft.com/office/drawing/2014/main" id="{A9745731-76F4-4C81-BBE9-DC2EB040A0B4}"/>
              </a:ext>
            </a:extLst>
          </p:cNvPr>
          <p:cNvGrpSpPr/>
          <p:nvPr/>
        </p:nvGrpSpPr>
        <p:grpSpPr>
          <a:xfrm>
            <a:off x="6492948" y="5039922"/>
            <a:ext cx="5036593" cy="749390"/>
            <a:chOff x="805407" y="1433455"/>
            <a:chExt cx="5036593" cy="749390"/>
          </a:xfrm>
        </p:grpSpPr>
        <p:pic>
          <p:nvPicPr>
            <p:cNvPr id="231" name="Picture 230">
              <a:extLst>
                <a:ext uri="{FF2B5EF4-FFF2-40B4-BE49-F238E27FC236}">
                  <a16:creationId xmlns:a16="http://schemas.microsoft.com/office/drawing/2014/main" id="{A4FB9CBE-5A3F-4273-A41C-541B12066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5407" y="1433455"/>
              <a:ext cx="5036593" cy="749390"/>
            </a:xfrm>
            <a:prstGeom prst="rect">
              <a:avLst/>
            </a:prstGeom>
          </p:spPr>
        </p:pic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7A2F1AA2-6A25-42DA-B13C-22DAEA7AE455}"/>
                </a:ext>
              </a:extLst>
            </p:cNvPr>
            <p:cNvSpPr txBox="1"/>
            <p:nvPr/>
          </p:nvSpPr>
          <p:spPr>
            <a:xfrm>
              <a:off x="936984" y="1523008"/>
              <a:ext cx="47133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........ กิโลกรัม ........ ขีด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D1D0D3EA-680C-43E5-B22A-16924568EDDC}"/>
              </a:ext>
            </a:extLst>
          </p:cNvPr>
          <p:cNvGrpSpPr/>
          <p:nvPr/>
        </p:nvGrpSpPr>
        <p:grpSpPr>
          <a:xfrm>
            <a:off x="6492948" y="5881751"/>
            <a:ext cx="5036593" cy="749390"/>
            <a:chOff x="805407" y="1433455"/>
            <a:chExt cx="5036593" cy="749390"/>
          </a:xfrm>
        </p:grpSpPr>
        <p:pic>
          <p:nvPicPr>
            <p:cNvPr id="234" name="Picture 233">
              <a:extLst>
                <a:ext uri="{FF2B5EF4-FFF2-40B4-BE49-F238E27FC236}">
                  <a16:creationId xmlns:a16="http://schemas.microsoft.com/office/drawing/2014/main" id="{8271B93E-AD2A-4B4C-BCF9-3863DBDFC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5407" y="1433455"/>
              <a:ext cx="5036593" cy="749390"/>
            </a:xfrm>
            <a:prstGeom prst="rect">
              <a:avLst/>
            </a:prstGeom>
          </p:spPr>
        </p:pic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022EFE51-7665-4925-B39E-1B4F32141795}"/>
                </a:ext>
              </a:extLst>
            </p:cNvPr>
            <p:cNvSpPr txBox="1"/>
            <p:nvPr/>
          </p:nvSpPr>
          <p:spPr>
            <a:xfrm>
              <a:off x="936984" y="1523008"/>
              <a:ext cx="47133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หรือ ...... กิโลกรัม ........ กรัม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242" name="TextBox 241">
            <a:extLst>
              <a:ext uri="{FF2B5EF4-FFF2-40B4-BE49-F238E27FC236}">
                <a16:creationId xmlns:a16="http://schemas.microsoft.com/office/drawing/2014/main" id="{47421375-009B-4384-8246-16BFE4237FA6}"/>
              </a:ext>
            </a:extLst>
          </p:cNvPr>
          <p:cNvSpPr txBox="1"/>
          <p:nvPr/>
        </p:nvSpPr>
        <p:spPr>
          <a:xfrm>
            <a:off x="7139245" y="5014141"/>
            <a:ext cx="7630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49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CC9783E8-C0E9-4D6A-AD67-EAAA499D0B8A}"/>
              </a:ext>
            </a:extLst>
          </p:cNvPr>
          <p:cNvSpPr txBox="1"/>
          <p:nvPr/>
        </p:nvSpPr>
        <p:spPr>
          <a:xfrm>
            <a:off x="9447735" y="5014141"/>
            <a:ext cx="7630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640D7CB4-92B8-400A-9BA5-5969AA5EE156}"/>
              </a:ext>
            </a:extLst>
          </p:cNvPr>
          <p:cNvSpPr txBox="1"/>
          <p:nvPr/>
        </p:nvSpPr>
        <p:spPr>
          <a:xfrm>
            <a:off x="7479942" y="5867408"/>
            <a:ext cx="7630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49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41DA8F87-E9B7-4449-A4ED-F639CD7B330C}"/>
              </a:ext>
            </a:extLst>
          </p:cNvPr>
          <p:cNvSpPr txBox="1"/>
          <p:nvPr/>
        </p:nvSpPr>
        <p:spPr>
          <a:xfrm>
            <a:off x="9519920" y="5867408"/>
            <a:ext cx="103157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700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B549DC1F-D5AC-420A-A7AB-FA2A08EDC77C}"/>
              </a:ext>
            </a:extLst>
          </p:cNvPr>
          <p:cNvGrpSpPr/>
          <p:nvPr/>
        </p:nvGrpSpPr>
        <p:grpSpPr>
          <a:xfrm>
            <a:off x="638295" y="5047823"/>
            <a:ext cx="5036593" cy="749390"/>
            <a:chOff x="805407" y="1433455"/>
            <a:chExt cx="5036593" cy="749390"/>
          </a:xfrm>
        </p:grpSpPr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B8A03C5A-84F8-41FA-A4F0-70EE3C824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5407" y="1433455"/>
              <a:ext cx="5036593" cy="749390"/>
            </a:xfrm>
            <a:prstGeom prst="rect">
              <a:avLst/>
            </a:prstGeom>
          </p:spPr>
        </p:pic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EC377AA9-CBA3-408A-A2BA-E3A91609A1E8}"/>
                </a:ext>
              </a:extLst>
            </p:cNvPr>
            <p:cNvSpPr txBox="1"/>
            <p:nvPr/>
          </p:nvSpPr>
          <p:spPr>
            <a:xfrm>
              <a:off x="936984" y="1523008"/>
              <a:ext cx="47133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........ กิโลกรัม ........ ขีด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3062920F-89C2-432E-8520-BA45A982363C}"/>
              </a:ext>
            </a:extLst>
          </p:cNvPr>
          <p:cNvGrpSpPr/>
          <p:nvPr/>
        </p:nvGrpSpPr>
        <p:grpSpPr>
          <a:xfrm>
            <a:off x="638295" y="5889652"/>
            <a:ext cx="5036593" cy="749390"/>
            <a:chOff x="805407" y="1433455"/>
            <a:chExt cx="5036593" cy="749390"/>
          </a:xfrm>
        </p:grpSpPr>
        <p:pic>
          <p:nvPicPr>
            <p:cNvPr id="250" name="Picture 249">
              <a:extLst>
                <a:ext uri="{FF2B5EF4-FFF2-40B4-BE49-F238E27FC236}">
                  <a16:creationId xmlns:a16="http://schemas.microsoft.com/office/drawing/2014/main" id="{9D50234C-C6D3-49E6-AFAD-E2C7A40AA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5407" y="1433455"/>
              <a:ext cx="5036593" cy="749390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3D40ECDA-C563-4D14-BA53-5943FBD84F48}"/>
                </a:ext>
              </a:extLst>
            </p:cNvPr>
            <p:cNvSpPr txBox="1"/>
            <p:nvPr/>
          </p:nvSpPr>
          <p:spPr>
            <a:xfrm>
              <a:off x="936984" y="1523008"/>
              <a:ext cx="47133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หรือ ...... กิโลกรัม ........ กรัม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252" name="TextBox 251">
            <a:extLst>
              <a:ext uri="{FF2B5EF4-FFF2-40B4-BE49-F238E27FC236}">
                <a16:creationId xmlns:a16="http://schemas.microsoft.com/office/drawing/2014/main" id="{5D78F6FD-507F-4BB5-B18A-7FDBE1BD21D4}"/>
              </a:ext>
            </a:extLst>
          </p:cNvPr>
          <p:cNvSpPr txBox="1"/>
          <p:nvPr/>
        </p:nvSpPr>
        <p:spPr>
          <a:xfrm>
            <a:off x="1284592" y="5022042"/>
            <a:ext cx="7630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33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5BB3B531-0343-4A9E-BC84-9E31A7EF124E}"/>
              </a:ext>
            </a:extLst>
          </p:cNvPr>
          <p:cNvSpPr txBox="1"/>
          <p:nvPr/>
        </p:nvSpPr>
        <p:spPr>
          <a:xfrm>
            <a:off x="3593082" y="5022042"/>
            <a:ext cx="7630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3D66A77D-295E-48FD-956F-895225D61DAA}"/>
              </a:ext>
            </a:extLst>
          </p:cNvPr>
          <p:cNvSpPr txBox="1"/>
          <p:nvPr/>
        </p:nvSpPr>
        <p:spPr>
          <a:xfrm>
            <a:off x="1625289" y="5875309"/>
            <a:ext cx="7630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33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6530D436-3C9D-4282-89DF-E7A1C376C114}"/>
              </a:ext>
            </a:extLst>
          </p:cNvPr>
          <p:cNvSpPr txBox="1"/>
          <p:nvPr/>
        </p:nvSpPr>
        <p:spPr>
          <a:xfrm>
            <a:off x="3665267" y="5875309"/>
            <a:ext cx="103157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600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8443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0"/>
      <p:bldP spid="243" grpId="0"/>
      <p:bldP spid="244" grpId="0"/>
      <p:bldP spid="245" grpId="0"/>
      <p:bldP spid="252" grpId="0"/>
      <p:bldP spid="253" grpId="0"/>
      <p:bldP spid="254" grpId="0"/>
      <p:bldP spid="25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71FC3A0-FC67-4B97-9FA8-790D879F4E8C}"/>
              </a:ext>
            </a:extLst>
          </p:cNvPr>
          <p:cNvSpPr/>
          <p:nvPr/>
        </p:nvSpPr>
        <p:spPr>
          <a:xfrm>
            <a:off x="789007" y="4406481"/>
            <a:ext cx="10613985" cy="1784837"/>
          </a:xfrm>
          <a:prstGeom prst="roundRect">
            <a:avLst>
              <a:gd name="adj" fmla="val 1484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AD67C5-A342-4EF4-A3E7-4C684DE107A3}"/>
              </a:ext>
            </a:extLst>
          </p:cNvPr>
          <p:cNvGrpSpPr/>
          <p:nvPr/>
        </p:nvGrpSpPr>
        <p:grpSpPr>
          <a:xfrm>
            <a:off x="170900" y="1719417"/>
            <a:ext cx="11307258" cy="2562878"/>
            <a:chOff x="170900" y="1719417"/>
            <a:chExt cx="11307258" cy="25628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8C0CA35-CDCF-467F-8BBA-EFFAA2B8A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3010" y="2307267"/>
              <a:ext cx="1388648" cy="56047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5049B4C-128D-4A91-BBE5-2661AC034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37889" y="3083790"/>
              <a:ext cx="1205778" cy="71174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05D3261-8D2B-42CC-BB05-160518233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88692" y="1719417"/>
              <a:ext cx="8789466" cy="256287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40969E-79CA-444A-9932-1393382B7D92}"/>
                </a:ext>
              </a:extLst>
            </p:cNvPr>
            <p:cNvSpPr/>
            <p:nvPr/>
          </p:nvSpPr>
          <p:spPr>
            <a:xfrm>
              <a:off x="2814375" y="2392510"/>
              <a:ext cx="7015426" cy="43053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BC1B7EC-3846-4191-B5A2-14C962380658}"/>
                </a:ext>
              </a:extLst>
            </p:cNvPr>
            <p:cNvSpPr/>
            <p:nvPr/>
          </p:nvSpPr>
          <p:spPr>
            <a:xfrm>
              <a:off x="2814375" y="3180344"/>
              <a:ext cx="4428000" cy="430530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B45727-DED6-412F-9615-584F8D306A7E}"/>
                </a:ext>
              </a:extLst>
            </p:cNvPr>
            <p:cNvSpPr txBox="1"/>
            <p:nvPr/>
          </p:nvSpPr>
          <p:spPr>
            <a:xfrm>
              <a:off x="170900" y="2303040"/>
              <a:ext cx="12362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r"/>
              <a:r>
                <a:rPr lang="th-TH" sz="28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ปลา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E212A8-3D16-4E65-A338-7B989C9A0CDD}"/>
                </a:ext>
              </a:extLst>
            </p:cNvPr>
            <p:cNvSpPr txBox="1"/>
            <p:nvPr/>
          </p:nvSpPr>
          <p:spPr>
            <a:xfrm>
              <a:off x="763691" y="3189557"/>
              <a:ext cx="7546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r"/>
              <a:r>
                <a:rPr lang="th-TH" sz="28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ปู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79EC74-9C22-4994-AE0E-19509D277DC4}"/>
              </a:ext>
            </a:extLst>
          </p:cNvPr>
          <p:cNvGrpSpPr/>
          <p:nvPr/>
        </p:nvGrpSpPr>
        <p:grpSpPr>
          <a:xfrm>
            <a:off x="1462089" y="701281"/>
            <a:ext cx="10125073" cy="734016"/>
            <a:chOff x="6090964" y="244452"/>
            <a:chExt cx="5350981" cy="63708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B322269-07A4-4E6B-9E90-D41E2CFB10C8}"/>
                </a:ext>
              </a:extLst>
            </p:cNvPr>
            <p:cNvSpPr/>
            <p:nvPr/>
          </p:nvSpPr>
          <p:spPr>
            <a:xfrm>
              <a:off x="6332589" y="244452"/>
              <a:ext cx="4897936" cy="61200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8A2747-61CE-47EF-B09D-96E488360232}"/>
                </a:ext>
              </a:extLst>
            </p:cNvPr>
            <p:cNvSpPr txBox="1"/>
            <p:nvPr/>
          </p:nvSpPr>
          <p:spPr>
            <a:xfrm>
              <a:off x="6090964" y="327541"/>
              <a:ext cx="535098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จากแผนภาพ บอกน้ำหนักเป็นกิโลกรัมและกรัม และเป็นกรัม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C4A6DFD-2E5C-402E-93BA-CC5A62215B95}"/>
              </a:ext>
            </a:extLst>
          </p:cNvPr>
          <p:cNvGrpSpPr/>
          <p:nvPr/>
        </p:nvGrpSpPr>
        <p:grpSpPr>
          <a:xfrm>
            <a:off x="2010344" y="5434237"/>
            <a:ext cx="1214595" cy="567475"/>
            <a:chOff x="5151121" y="5015319"/>
            <a:chExt cx="1606847" cy="567475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1314BFC-E536-4190-8009-5C6AE7593FCC}"/>
                </a:ext>
              </a:extLst>
            </p:cNvPr>
            <p:cNvSpPr/>
            <p:nvPr/>
          </p:nvSpPr>
          <p:spPr>
            <a:xfrm>
              <a:off x="5151121" y="5020056"/>
              <a:ext cx="1606847" cy="562738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AA7C013-98C2-49B4-A22D-5D08F2F3EE0E}"/>
                </a:ext>
              </a:extLst>
            </p:cNvPr>
            <p:cNvSpPr txBox="1"/>
            <p:nvPr/>
          </p:nvSpPr>
          <p:spPr>
            <a:xfrm>
              <a:off x="5151121" y="5015319"/>
              <a:ext cx="16068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ปู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B420526-03FF-4D2E-BB92-158F2D0714F9}"/>
              </a:ext>
            </a:extLst>
          </p:cNvPr>
          <p:cNvSpPr txBox="1"/>
          <p:nvPr/>
        </p:nvSpPr>
        <p:spPr>
          <a:xfrm>
            <a:off x="3402614" y="4718370"/>
            <a:ext cx="748446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หนัก ...... กิโลกรัม .............. กรัม หรือ .............. กรัม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1D9D62-3179-4926-BA38-68237896FFE1}"/>
              </a:ext>
            </a:extLst>
          </p:cNvPr>
          <p:cNvSpPr txBox="1"/>
          <p:nvPr/>
        </p:nvSpPr>
        <p:spPr>
          <a:xfrm>
            <a:off x="3402614" y="5464283"/>
            <a:ext cx="748446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หนัก ...... กิโลกรัม .............. กรัม หรือ .............. กรัม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817083B-C6D3-4D94-8EA0-EB25385975C9}"/>
              </a:ext>
            </a:extLst>
          </p:cNvPr>
          <p:cNvGrpSpPr/>
          <p:nvPr/>
        </p:nvGrpSpPr>
        <p:grpSpPr>
          <a:xfrm>
            <a:off x="2010344" y="4659093"/>
            <a:ext cx="1214595" cy="562738"/>
            <a:chOff x="5151121" y="5020056"/>
            <a:chExt cx="1606847" cy="56273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0F71578-A67A-4F90-848F-5285915363C8}"/>
                </a:ext>
              </a:extLst>
            </p:cNvPr>
            <p:cNvSpPr/>
            <p:nvPr/>
          </p:nvSpPr>
          <p:spPr>
            <a:xfrm>
              <a:off x="5151121" y="5020056"/>
              <a:ext cx="1606847" cy="562738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729373D-E229-46FA-86A3-4FBB4801F807}"/>
                </a:ext>
              </a:extLst>
            </p:cNvPr>
            <p:cNvSpPr txBox="1"/>
            <p:nvPr/>
          </p:nvSpPr>
          <p:spPr>
            <a:xfrm>
              <a:off x="5151121" y="5045799"/>
              <a:ext cx="16068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ปลา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E4859538-0F2B-4BBB-BCEF-7443DBDEF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10808">
            <a:off x="757582" y="4564147"/>
            <a:ext cx="1552322" cy="62653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97120F0-0D1F-4095-9939-BA235368D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3991" y="5352426"/>
            <a:ext cx="1129502" cy="666719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096C2619-7F20-4901-8AB5-4FA90D30FEE1}"/>
              </a:ext>
            </a:extLst>
          </p:cNvPr>
          <p:cNvGrpSpPr/>
          <p:nvPr/>
        </p:nvGrpSpPr>
        <p:grpSpPr>
          <a:xfrm>
            <a:off x="775644" y="586625"/>
            <a:ext cx="825544" cy="808641"/>
            <a:chOff x="760404" y="571385"/>
            <a:chExt cx="825544" cy="808641"/>
          </a:xfrm>
        </p:grpSpPr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11FA8533-9FCC-4595-B8B1-92582EFCA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404" y="588026"/>
              <a:ext cx="825544" cy="792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EA30BBF-960A-436F-BD0B-6829679CB62C}"/>
                </a:ext>
              </a:extLst>
            </p:cNvPr>
            <p:cNvSpPr txBox="1"/>
            <p:nvPr/>
          </p:nvSpPr>
          <p:spPr>
            <a:xfrm>
              <a:off x="789007" y="571385"/>
              <a:ext cx="79694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8CB03FC4-D6B7-42D9-8CD3-7C59DCA37FA0}"/>
              </a:ext>
            </a:extLst>
          </p:cNvPr>
          <p:cNvSpPr txBox="1"/>
          <p:nvPr/>
        </p:nvSpPr>
        <p:spPr>
          <a:xfrm>
            <a:off x="4161716" y="4547237"/>
            <a:ext cx="60297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639998C-4476-4193-B0F4-AC46EDF3E2D8}"/>
              </a:ext>
            </a:extLst>
          </p:cNvPr>
          <p:cNvSpPr txBox="1"/>
          <p:nvPr/>
        </p:nvSpPr>
        <p:spPr>
          <a:xfrm>
            <a:off x="6029960" y="4533752"/>
            <a:ext cx="124206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500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696EE10-EE25-4A20-A049-19117F1CF445}"/>
              </a:ext>
            </a:extLst>
          </p:cNvPr>
          <p:cNvSpPr txBox="1"/>
          <p:nvPr/>
        </p:nvSpPr>
        <p:spPr>
          <a:xfrm>
            <a:off x="8547449" y="4547237"/>
            <a:ext cx="1463273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00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5CA630-D5E8-4209-9739-506BCCD9BA25}"/>
              </a:ext>
            </a:extLst>
          </p:cNvPr>
          <p:cNvSpPr txBox="1"/>
          <p:nvPr/>
        </p:nvSpPr>
        <p:spPr>
          <a:xfrm>
            <a:off x="4161716" y="5307878"/>
            <a:ext cx="60297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B98BE96-D910-4E28-A40E-B58E8CE11E24}"/>
              </a:ext>
            </a:extLst>
          </p:cNvPr>
          <p:cNvSpPr txBox="1"/>
          <p:nvPr/>
        </p:nvSpPr>
        <p:spPr>
          <a:xfrm>
            <a:off x="8547449" y="5307878"/>
            <a:ext cx="1463273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00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709321-A3AA-4A75-9E8C-4C63ED3BB94B}"/>
              </a:ext>
            </a:extLst>
          </p:cNvPr>
          <p:cNvSpPr txBox="1"/>
          <p:nvPr/>
        </p:nvSpPr>
        <p:spPr>
          <a:xfrm>
            <a:off x="5984241" y="5307878"/>
            <a:ext cx="1333499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00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16045188"/>
      </p:ext>
    </p:extLst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2E56972-3453-4507-929D-8CFCDB20A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96"/>
            <a:ext cx="12192000" cy="7037406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EF3DE63-371A-49A5-AD9A-FC6D8BD43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6"/>
          <a:stretch/>
        </p:blipFill>
        <p:spPr>
          <a:xfrm>
            <a:off x="0" y="-92597"/>
            <a:ext cx="12192000" cy="99769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45EC9D7-7FCB-43EB-9A0D-F11F3A5F7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4"/>
          <a:stretch/>
        </p:blipFill>
        <p:spPr>
          <a:xfrm rot="10800000">
            <a:off x="0" y="6062862"/>
            <a:ext cx="12192000" cy="88194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DA8ED8B-6264-467C-8604-7147507A3050}"/>
              </a:ext>
            </a:extLst>
          </p:cNvPr>
          <p:cNvGrpSpPr/>
          <p:nvPr/>
        </p:nvGrpSpPr>
        <p:grpSpPr>
          <a:xfrm>
            <a:off x="1769412" y="1233717"/>
            <a:ext cx="8653177" cy="792000"/>
            <a:chOff x="6090964" y="244452"/>
            <a:chExt cx="5350981" cy="68741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EDE114-3BB5-4714-B1DF-B7F43B66443C}"/>
                </a:ext>
              </a:extLst>
            </p:cNvPr>
            <p:cNvSpPr/>
            <p:nvPr/>
          </p:nvSpPr>
          <p:spPr>
            <a:xfrm>
              <a:off x="6317486" y="244452"/>
              <a:ext cx="4897936" cy="68741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6BB6D1-6A49-46E9-855B-D460DF0BE767}"/>
                </a:ext>
              </a:extLst>
            </p:cNvPr>
            <p:cNvSpPr txBox="1"/>
            <p:nvPr/>
          </p:nvSpPr>
          <p:spPr>
            <a:xfrm>
              <a:off x="6090964" y="357681"/>
              <a:ext cx="5350981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2 กิโลกรัม 750 กรัม เท่ากับน้ำหนักกี่กรัม</a:t>
              </a: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6CDA431F-7A2E-445E-86A1-630ED2651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9" y="2377400"/>
            <a:ext cx="11100722" cy="3492000"/>
          </a:xfrm>
          <a:prstGeom prst="rect">
            <a:avLst/>
          </a:prstGeom>
        </p:spPr>
      </p:pic>
      <p:pic>
        <p:nvPicPr>
          <p:cNvPr id="17" name="Picture 16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70455DA-B43B-41B5-9556-361F18FCD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336" y="1155249"/>
            <a:ext cx="972000" cy="972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22564B5-8937-46A0-AB56-E5FCCFEA5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19" y="1155249"/>
            <a:ext cx="972000" cy="97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7DC9D6-41DD-437B-9F29-C1EBD63E41B4}"/>
              </a:ext>
            </a:extLst>
          </p:cNvPr>
          <p:cNvSpPr txBox="1"/>
          <p:nvPr/>
        </p:nvSpPr>
        <p:spPr>
          <a:xfrm>
            <a:off x="2376950" y="2785674"/>
            <a:ext cx="7438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1 กิโลกรัม เท่ากับ น้ำหนัก ................ กรัม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53B383-0F71-42B2-8676-1FED145A06EE}"/>
              </a:ext>
            </a:extLst>
          </p:cNvPr>
          <p:cNvSpPr txBox="1"/>
          <p:nvPr/>
        </p:nvSpPr>
        <p:spPr>
          <a:xfrm>
            <a:off x="2376950" y="3518074"/>
            <a:ext cx="7438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2 กิโลกรัม เท่ากับ น้ำหนัก ................ กรัม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6BB8A1-FEBB-4F1F-BCA3-91C650C36DBD}"/>
              </a:ext>
            </a:extLst>
          </p:cNvPr>
          <p:cNvGrpSpPr/>
          <p:nvPr/>
        </p:nvGrpSpPr>
        <p:grpSpPr>
          <a:xfrm>
            <a:off x="2376949" y="4250474"/>
            <a:ext cx="6635461" cy="553998"/>
            <a:chOff x="1299499" y="4229122"/>
            <a:chExt cx="6635461" cy="5539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AED206-AF06-451B-9C96-FF6C91F6E8C9}"/>
                </a:ext>
              </a:extLst>
            </p:cNvPr>
            <p:cNvSpPr txBox="1"/>
            <p:nvPr/>
          </p:nvSpPr>
          <p:spPr>
            <a:xfrm>
              <a:off x="1299499" y="4229122"/>
              <a:ext cx="112874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ดังนั้น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E38717-3707-4D69-9718-6A74770FB97C}"/>
                </a:ext>
              </a:extLst>
            </p:cNvPr>
            <p:cNvSpPr txBox="1"/>
            <p:nvPr/>
          </p:nvSpPr>
          <p:spPr>
            <a:xfrm>
              <a:off x="2440435" y="4229122"/>
              <a:ext cx="54945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2 กิโลกรัม 750 กรัม เท่ากับ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D59F6C0-1397-40E9-871F-0AF166CEDA25}"/>
              </a:ext>
            </a:extLst>
          </p:cNvPr>
          <p:cNvSpPr txBox="1"/>
          <p:nvPr/>
        </p:nvSpPr>
        <p:spPr>
          <a:xfrm>
            <a:off x="3520965" y="4982875"/>
            <a:ext cx="62087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...................................</a:t>
            </a:r>
            <a:r>
              <a: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...</a:t>
            </a: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. กรัม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44E5A2-6F0F-4B84-8AD4-4E2C1D81072F}"/>
              </a:ext>
            </a:extLst>
          </p:cNvPr>
          <p:cNvSpPr txBox="1"/>
          <p:nvPr/>
        </p:nvSpPr>
        <p:spPr>
          <a:xfrm>
            <a:off x="7401560" y="2652983"/>
            <a:ext cx="16464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1,000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9833F4-D759-432B-8076-F779B2DF1B3A}"/>
              </a:ext>
            </a:extLst>
          </p:cNvPr>
          <p:cNvSpPr txBox="1"/>
          <p:nvPr/>
        </p:nvSpPr>
        <p:spPr>
          <a:xfrm>
            <a:off x="7401560" y="3385383"/>
            <a:ext cx="16464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2,000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9FD8BB-EE4D-4F4F-A562-304DC23CAEB4}"/>
              </a:ext>
            </a:extLst>
          </p:cNvPr>
          <p:cNvSpPr txBox="1"/>
          <p:nvPr/>
        </p:nvSpPr>
        <p:spPr>
          <a:xfrm>
            <a:off x="4862576" y="4848350"/>
            <a:ext cx="259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2,000 + 750 </a:t>
            </a:r>
            <a:r>
              <a:rPr lang="en-US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DD1652-8B7D-4B7C-8675-CADBBF711095}"/>
              </a:ext>
            </a:extLst>
          </p:cNvPr>
          <p:cNvSpPr txBox="1"/>
          <p:nvPr/>
        </p:nvSpPr>
        <p:spPr>
          <a:xfrm>
            <a:off x="7252208" y="4848350"/>
            <a:ext cx="12095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2,750</a:t>
            </a:r>
            <a:endParaRPr lang="th-TH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41379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  <p:bldP spid="26" grpId="0"/>
      <p:bldP spid="27" grpId="0"/>
      <p:bldP spid="28" grpId="0"/>
      <p:bldP spid="2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2E56972-3453-4507-929D-8CFCDB20A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96"/>
            <a:ext cx="12192000" cy="7037406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EF3DE63-371A-49A5-AD9A-FC6D8BD43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6"/>
          <a:stretch/>
        </p:blipFill>
        <p:spPr>
          <a:xfrm>
            <a:off x="0" y="-92597"/>
            <a:ext cx="12192000" cy="99769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45EC9D7-7FCB-43EB-9A0D-F11F3A5F7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4"/>
          <a:stretch/>
        </p:blipFill>
        <p:spPr>
          <a:xfrm rot="10800000">
            <a:off x="0" y="6062862"/>
            <a:ext cx="12192000" cy="88194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DA8ED8B-6264-467C-8604-7147507A3050}"/>
              </a:ext>
            </a:extLst>
          </p:cNvPr>
          <p:cNvGrpSpPr/>
          <p:nvPr/>
        </p:nvGrpSpPr>
        <p:grpSpPr>
          <a:xfrm>
            <a:off x="1769412" y="1233717"/>
            <a:ext cx="8653177" cy="792000"/>
            <a:chOff x="6090964" y="244452"/>
            <a:chExt cx="5350981" cy="68741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EDE114-3BB5-4714-B1DF-B7F43B66443C}"/>
                </a:ext>
              </a:extLst>
            </p:cNvPr>
            <p:cNvSpPr/>
            <p:nvPr/>
          </p:nvSpPr>
          <p:spPr>
            <a:xfrm>
              <a:off x="6317486" y="244452"/>
              <a:ext cx="4897936" cy="68741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6BB6D1-6A49-46E9-855B-D460DF0BE767}"/>
                </a:ext>
              </a:extLst>
            </p:cNvPr>
            <p:cNvSpPr txBox="1"/>
            <p:nvPr/>
          </p:nvSpPr>
          <p:spPr>
            <a:xfrm>
              <a:off x="6090964" y="357681"/>
              <a:ext cx="5350981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</a:t>
              </a:r>
              <a:r>
                <a:rPr lang="en-US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8</a:t>
              </a:r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กิโลกรัม </a:t>
              </a:r>
              <a:r>
                <a:rPr lang="en-US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824</a:t>
              </a:r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กรัม เท่ากับน้ำหนักกี่กรัม</a:t>
              </a: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6CDA431F-7A2E-445E-86A1-630ED2651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9" y="2377400"/>
            <a:ext cx="11100722" cy="3492000"/>
          </a:xfrm>
          <a:prstGeom prst="rect">
            <a:avLst/>
          </a:prstGeom>
        </p:spPr>
      </p:pic>
      <p:pic>
        <p:nvPicPr>
          <p:cNvPr id="17" name="Picture 16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70455DA-B43B-41B5-9556-361F18FCD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336" y="1155249"/>
            <a:ext cx="972000" cy="972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22564B5-8937-46A0-AB56-E5FCCFEA5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19" y="1155249"/>
            <a:ext cx="972000" cy="97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7DC9D6-41DD-437B-9F29-C1EBD63E41B4}"/>
              </a:ext>
            </a:extLst>
          </p:cNvPr>
          <p:cNvSpPr txBox="1"/>
          <p:nvPr/>
        </p:nvSpPr>
        <p:spPr>
          <a:xfrm>
            <a:off x="2376950" y="2785674"/>
            <a:ext cx="7438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1 กิโลกรัม เท่ากับ น้ำหนัก ................ กรัม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53B383-0F71-42B2-8676-1FED145A06EE}"/>
              </a:ext>
            </a:extLst>
          </p:cNvPr>
          <p:cNvSpPr txBox="1"/>
          <p:nvPr/>
        </p:nvSpPr>
        <p:spPr>
          <a:xfrm>
            <a:off x="2376950" y="3518074"/>
            <a:ext cx="7438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</a:t>
            </a:r>
            <a:r>
              <a: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กิโลกรัม เท่ากับ น้ำหนัก ................ กรัม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6BB8A1-FEBB-4F1F-BCA3-91C650C36DBD}"/>
              </a:ext>
            </a:extLst>
          </p:cNvPr>
          <p:cNvGrpSpPr/>
          <p:nvPr/>
        </p:nvGrpSpPr>
        <p:grpSpPr>
          <a:xfrm>
            <a:off x="2376949" y="4250474"/>
            <a:ext cx="6635461" cy="553998"/>
            <a:chOff x="1299499" y="4229122"/>
            <a:chExt cx="6635461" cy="5539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AED206-AF06-451B-9C96-FF6C91F6E8C9}"/>
                </a:ext>
              </a:extLst>
            </p:cNvPr>
            <p:cNvSpPr txBox="1"/>
            <p:nvPr/>
          </p:nvSpPr>
          <p:spPr>
            <a:xfrm>
              <a:off x="1299499" y="4229122"/>
              <a:ext cx="112874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ดังนั้น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E38717-3707-4D69-9718-6A74770FB97C}"/>
                </a:ext>
              </a:extLst>
            </p:cNvPr>
            <p:cNvSpPr txBox="1"/>
            <p:nvPr/>
          </p:nvSpPr>
          <p:spPr>
            <a:xfrm>
              <a:off x="2440435" y="4229122"/>
              <a:ext cx="54945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</a:t>
              </a:r>
              <a:r>
                <a: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8</a:t>
              </a: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กิโลกรัม </a:t>
              </a:r>
              <a:r>
                <a: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824</a:t>
              </a: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กรัม เท่ากับ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D59F6C0-1397-40E9-871F-0AF166CEDA25}"/>
              </a:ext>
            </a:extLst>
          </p:cNvPr>
          <p:cNvSpPr txBox="1"/>
          <p:nvPr/>
        </p:nvSpPr>
        <p:spPr>
          <a:xfrm>
            <a:off x="3520965" y="4982875"/>
            <a:ext cx="62087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...................................</a:t>
            </a:r>
            <a:r>
              <a: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...</a:t>
            </a: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. กรัม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44E5A2-6F0F-4B84-8AD4-4E2C1D81072F}"/>
              </a:ext>
            </a:extLst>
          </p:cNvPr>
          <p:cNvSpPr txBox="1"/>
          <p:nvPr/>
        </p:nvSpPr>
        <p:spPr>
          <a:xfrm>
            <a:off x="7401560" y="2652983"/>
            <a:ext cx="16464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1,000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9833F4-D759-432B-8076-F779B2DF1B3A}"/>
              </a:ext>
            </a:extLst>
          </p:cNvPr>
          <p:cNvSpPr txBox="1"/>
          <p:nvPr/>
        </p:nvSpPr>
        <p:spPr>
          <a:xfrm>
            <a:off x="7401560" y="3385383"/>
            <a:ext cx="16464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,000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9FD8BB-EE4D-4F4F-A562-304DC23CAEB4}"/>
              </a:ext>
            </a:extLst>
          </p:cNvPr>
          <p:cNvSpPr txBox="1"/>
          <p:nvPr/>
        </p:nvSpPr>
        <p:spPr>
          <a:xfrm>
            <a:off x="4862576" y="4848350"/>
            <a:ext cx="259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,000 + </a:t>
            </a:r>
            <a:r>
              <a:rPr lang="en-US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824</a:t>
            </a: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DD1652-8B7D-4B7C-8675-CADBBF711095}"/>
              </a:ext>
            </a:extLst>
          </p:cNvPr>
          <p:cNvSpPr txBox="1"/>
          <p:nvPr/>
        </p:nvSpPr>
        <p:spPr>
          <a:xfrm>
            <a:off x="7252208" y="4848350"/>
            <a:ext cx="12095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8,824</a:t>
            </a:r>
            <a:endParaRPr lang="th-TH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63097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  <p:bldP spid="26" grpId="0"/>
      <p:bldP spid="27" grpId="0"/>
      <p:bldP spid="28" grpId="0"/>
      <p:bldP spid="2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2E56972-3453-4507-929D-8CFCDB20A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96"/>
            <a:ext cx="12192000" cy="7037406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EF3DE63-371A-49A5-AD9A-FC6D8BD43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6"/>
          <a:stretch/>
        </p:blipFill>
        <p:spPr>
          <a:xfrm>
            <a:off x="0" y="-92597"/>
            <a:ext cx="12192000" cy="99769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45EC9D7-7FCB-43EB-9A0D-F11F3A5F7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4"/>
          <a:stretch/>
        </p:blipFill>
        <p:spPr>
          <a:xfrm rot="10800000">
            <a:off x="0" y="6062862"/>
            <a:ext cx="12192000" cy="88194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DA8ED8B-6264-467C-8604-7147507A3050}"/>
              </a:ext>
            </a:extLst>
          </p:cNvPr>
          <p:cNvGrpSpPr/>
          <p:nvPr/>
        </p:nvGrpSpPr>
        <p:grpSpPr>
          <a:xfrm>
            <a:off x="1769412" y="1233717"/>
            <a:ext cx="8653177" cy="792000"/>
            <a:chOff x="6090964" y="244452"/>
            <a:chExt cx="5350981" cy="68741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EDE114-3BB5-4714-B1DF-B7F43B66443C}"/>
                </a:ext>
              </a:extLst>
            </p:cNvPr>
            <p:cNvSpPr/>
            <p:nvPr/>
          </p:nvSpPr>
          <p:spPr>
            <a:xfrm>
              <a:off x="6317486" y="244452"/>
              <a:ext cx="4897936" cy="68741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6BB6D1-6A49-46E9-855B-D460DF0BE767}"/>
                </a:ext>
              </a:extLst>
            </p:cNvPr>
            <p:cNvSpPr txBox="1"/>
            <p:nvPr/>
          </p:nvSpPr>
          <p:spPr>
            <a:xfrm>
              <a:off x="6090964" y="357681"/>
              <a:ext cx="5350981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</a:t>
              </a:r>
              <a:r>
                <a:rPr lang="en-US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กิโลกรัม </a:t>
              </a:r>
              <a:r>
                <a:rPr lang="en-US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50</a:t>
              </a:r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กรัม เท่ากับน้ำหนักกี่กรัม</a:t>
              </a: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6CDA431F-7A2E-445E-86A1-630ED2651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9" y="2377400"/>
            <a:ext cx="11100722" cy="3492000"/>
          </a:xfrm>
          <a:prstGeom prst="rect">
            <a:avLst/>
          </a:prstGeom>
        </p:spPr>
      </p:pic>
      <p:pic>
        <p:nvPicPr>
          <p:cNvPr id="17" name="Picture 16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70455DA-B43B-41B5-9556-361F18FCD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336" y="1155249"/>
            <a:ext cx="972000" cy="972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22564B5-8937-46A0-AB56-E5FCCFEA5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19" y="1155249"/>
            <a:ext cx="972000" cy="97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7DC9D6-41DD-437B-9F29-C1EBD63E41B4}"/>
              </a:ext>
            </a:extLst>
          </p:cNvPr>
          <p:cNvSpPr txBox="1"/>
          <p:nvPr/>
        </p:nvSpPr>
        <p:spPr>
          <a:xfrm>
            <a:off x="2376950" y="2785674"/>
            <a:ext cx="7438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</a:t>
            </a:r>
            <a:r>
              <a: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กิโลกรัม เท่ากับ น้ำหนัก ................ กรัม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53B383-0F71-42B2-8676-1FED145A06EE}"/>
              </a:ext>
            </a:extLst>
          </p:cNvPr>
          <p:cNvSpPr txBox="1"/>
          <p:nvPr/>
        </p:nvSpPr>
        <p:spPr>
          <a:xfrm>
            <a:off x="2376950" y="3518074"/>
            <a:ext cx="7438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</a:t>
            </a:r>
            <a:r>
              <a: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กิโลกรัม เท่ากับ น้ำหนัก ................ กรัม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6BB8A1-FEBB-4F1F-BCA3-91C650C36DBD}"/>
              </a:ext>
            </a:extLst>
          </p:cNvPr>
          <p:cNvGrpSpPr/>
          <p:nvPr/>
        </p:nvGrpSpPr>
        <p:grpSpPr>
          <a:xfrm>
            <a:off x="2376949" y="4250474"/>
            <a:ext cx="6635461" cy="553998"/>
            <a:chOff x="1299499" y="4229122"/>
            <a:chExt cx="6635461" cy="5539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AED206-AF06-451B-9C96-FF6C91F6E8C9}"/>
                </a:ext>
              </a:extLst>
            </p:cNvPr>
            <p:cNvSpPr txBox="1"/>
            <p:nvPr/>
          </p:nvSpPr>
          <p:spPr>
            <a:xfrm>
              <a:off x="1299499" y="4229122"/>
              <a:ext cx="112874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ดังนั้น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E38717-3707-4D69-9718-6A74770FB97C}"/>
                </a:ext>
              </a:extLst>
            </p:cNvPr>
            <p:cNvSpPr txBox="1"/>
            <p:nvPr/>
          </p:nvSpPr>
          <p:spPr>
            <a:xfrm>
              <a:off x="2440435" y="4229122"/>
              <a:ext cx="54945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</a:t>
              </a:r>
              <a:r>
                <a: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กิโลกรัม </a:t>
              </a:r>
              <a:r>
                <a: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50</a:t>
              </a: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กรัม เท่ากับ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D59F6C0-1397-40E9-871F-0AF166CEDA25}"/>
              </a:ext>
            </a:extLst>
          </p:cNvPr>
          <p:cNvSpPr txBox="1"/>
          <p:nvPr/>
        </p:nvSpPr>
        <p:spPr>
          <a:xfrm>
            <a:off x="3520965" y="4982875"/>
            <a:ext cx="62087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...................................</a:t>
            </a:r>
            <a:r>
              <a: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...</a:t>
            </a: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. กรัม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44E5A2-6F0F-4B84-8AD4-4E2C1D81072F}"/>
              </a:ext>
            </a:extLst>
          </p:cNvPr>
          <p:cNvSpPr txBox="1"/>
          <p:nvPr/>
        </p:nvSpPr>
        <p:spPr>
          <a:xfrm>
            <a:off x="7401560" y="2652983"/>
            <a:ext cx="16464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1,000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9833F4-D759-432B-8076-F779B2DF1B3A}"/>
              </a:ext>
            </a:extLst>
          </p:cNvPr>
          <p:cNvSpPr txBox="1"/>
          <p:nvPr/>
        </p:nvSpPr>
        <p:spPr>
          <a:xfrm>
            <a:off x="7401560" y="3385383"/>
            <a:ext cx="16464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,000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9FD8BB-EE4D-4F4F-A562-304DC23CAEB4}"/>
              </a:ext>
            </a:extLst>
          </p:cNvPr>
          <p:cNvSpPr txBox="1"/>
          <p:nvPr/>
        </p:nvSpPr>
        <p:spPr>
          <a:xfrm>
            <a:off x="4862576" y="4848350"/>
            <a:ext cx="259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,000 + </a:t>
            </a:r>
            <a:r>
              <a:rPr lang="en-US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50</a:t>
            </a: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DD1652-8B7D-4B7C-8675-CADBBF711095}"/>
              </a:ext>
            </a:extLst>
          </p:cNvPr>
          <p:cNvSpPr txBox="1"/>
          <p:nvPr/>
        </p:nvSpPr>
        <p:spPr>
          <a:xfrm>
            <a:off x="7113309" y="4848350"/>
            <a:ext cx="12095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4,050</a:t>
            </a:r>
            <a:endParaRPr lang="th-TH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98243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  <p:bldP spid="26" grpId="0"/>
      <p:bldP spid="27" grpId="0"/>
      <p:bldP spid="28" grpId="0"/>
      <p:bldP spid="2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2E56972-3453-4507-929D-8CFCDB20A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96"/>
            <a:ext cx="12192000" cy="7037406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EF3DE63-371A-49A5-AD9A-FC6D8BD43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6"/>
          <a:stretch/>
        </p:blipFill>
        <p:spPr>
          <a:xfrm>
            <a:off x="0" y="-92597"/>
            <a:ext cx="12192000" cy="99769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45EC9D7-7FCB-43EB-9A0D-F11F3A5F7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4"/>
          <a:stretch/>
        </p:blipFill>
        <p:spPr>
          <a:xfrm rot="10800000">
            <a:off x="0" y="6062862"/>
            <a:ext cx="12192000" cy="88194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DA8ED8B-6264-467C-8604-7147507A3050}"/>
              </a:ext>
            </a:extLst>
          </p:cNvPr>
          <p:cNvGrpSpPr/>
          <p:nvPr/>
        </p:nvGrpSpPr>
        <p:grpSpPr>
          <a:xfrm>
            <a:off x="1769412" y="1233717"/>
            <a:ext cx="8653177" cy="792000"/>
            <a:chOff x="6090964" y="244452"/>
            <a:chExt cx="5350981" cy="68741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EDE114-3BB5-4714-B1DF-B7F43B66443C}"/>
                </a:ext>
              </a:extLst>
            </p:cNvPr>
            <p:cNvSpPr/>
            <p:nvPr/>
          </p:nvSpPr>
          <p:spPr>
            <a:xfrm>
              <a:off x="6317486" y="244452"/>
              <a:ext cx="4897936" cy="68741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6BB6D1-6A49-46E9-855B-D460DF0BE767}"/>
                </a:ext>
              </a:extLst>
            </p:cNvPr>
            <p:cNvSpPr txBox="1"/>
            <p:nvPr/>
          </p:nvSpPr>
          <p:spPr>
            <a:xfrm>
              <a:off x="6090964" y="357681"/>
              <a:ext cx="5350981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</a:t>
              </a:r>
              <a:r>
                <a:rPr lang="en-US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7</a:t>
              </a:r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กิโลกรัม </a:t>
              </a:r>
              <a:r>
                <a:rPr lang="en-US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9</a:t>
              </a:r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กรัม เท่ากับน้ำหนักกี่กรัม</a:t>
              </a: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6CDA431F-7A2E-445E-86A1-630ED2651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9" y="2377400"/>
            <a:ext cx="11100722" cy="3492000"/>
          </a:xfrm>
          <a:prstGeom prst="rect">
            <a:avLst/>
          </a:prstGeom>
        </p:spPr>
      </p:pic>
      <p:pic>
        <p:nvPicPr>
          <p:cNvPr id="17" name="Picture 16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70455DA-B43B-41B5-9556-361F18FCD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336" y="1155249"/>
            <a:ext cx="972000" cy="972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22564B5-8937-46A0-AB56-E5FCCFEA5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19" y="1155249"/>
            <a:ext cx="972000" cy="97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7DC9D6-41DD-437B-9F29-C1EBD63E41B4}"/>
              </a:ext>
            </a:extLst>
          </p:cNvPr>
          <p:cNvSpPr txBox="1"/>
          <p:nvPr/>
        </p:nvSpPr>
        <p:spPr>
          <a:xfrm>
            <a:off x="2376950" y="2785674"/>
            <a:ext cx="7438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</a:t>
            </a:r>
            <a:r>
              <a: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กิโลกรัม เท่ากับ น้ำหนัก ................ กรัม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53B383-0F71-42B2-8676-1FED145A06EE}"/>
              </a:ext>
            </a:extLst>
          </p:cNvPr>
          <p:cNvSpPr txBox="1"/>
          <p:nvPr/>
        </p:nvSpPr>
        <p:spPr>
          <a:xfrm>
            <a:off x="2376950" y="3518074"/>
            <a:ext cx="7438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</a:t>
            </a:r>
            <a:r>
              <a: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กิโลกรัม เท่ากับ น้ำหนัก ................ กรัม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6BB8A1-FEBB-4F1F-BCA3-91C650C36DBD}"/>
              </a:ext>
            </a:extLst>
          </p:cNvPr>
          <p:cNvGrpSpPr/>
          <p:nvPr/>
        </p:nvGrpSpPr>
        <p:grpSpPr>
          <a:xfrm>
            <a:off x="2376949" y="4250474"/>
            <a:ext cx="6635461" cy="553998"/>
            <a:chOff x="1299499" y="4229122"/>
            <a:chExt cx="6635461" cy="5539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AED206-AF06-451B-9C96-FF6C91F6E8C9}"/>
                </a:ext>
              </a:extLst>
            </p:cNvPr>
            <p:cNvSpPr txBox="1"/>
            <p:nvPr/>
          </p:nvSpPr>
          <p:spPr>
            <a:xfrm>
              <a:off x="1299499" y="4229122"/>
              <a:ext cx="112874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ดังนั้น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E38717-3707-4D69-9718-6A74770FB97C}"/>
                </a:ext>
              </a:extLst>
            </p:cNvPr>
            <p:cNvSpPr txBox="1"/>
            <p:nvPr/>
          </p:nvSpPr>
          <p:spPr>
            <a:xfrm>
              <a:off x="2440435" y="4229122"/>
              <a:ext cx="54945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</a:t>
              </a:r>
              <a:r>
                <a: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7</a:t>
              </a: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กิโลกรัม </a:t>
              </a:r>
              <a:r>
                <a: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9</a:t>
              </a: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กรัม เท่ากับ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D59F6C0-1397-40E9-871F-0AF166CEDA25}"/>
              </a:ext>
            </a:extLst>
          </p:cNvPr>
          <p:cNvSpPr txBox="1"/>
          <p:nvPr/>
        </p:nvSpPr>
        <p:spPr>
          <a:xfrm>
            <a:off x="3520965" y="4982875"/>
            <a:ext cx="62087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...................................</a:t>
            </a:r>
            <a:r>
              <a: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...</a:t>
            </a: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. กรัม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44E5A2-6F0F-4B84-8AD4-4E2C1D81072F}"/>
              </a:ext>
            </a:extLst>
          </p:cNvPr>
          <p:cNvSpPr txBox="1"/>
          <p:nvPr/>
        </p:nvSpPr>
        <p:spPr>
          <a:xfrm>
            <a:off x="7401560" y="2652983"/>
            <a:ext cx="16464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1,000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9833F4-D759-432B-8076-F779B2DF1B3A}"/>
              </a:ext>
            </a:extLst>
          </p:cNvPr>
          <p:cNvSpPr txBox="1"/>
          <p:nvPr/>
        </p:nvSpPr>
        <p:spPr>
          <a:xfrm>
            <a:off x="7401560" y="3385383"/>
            <a:ext cx="16464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,000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9FD8BB-EE4D-4F4F-A562-304DC23CAEB4}"/>
              </a:ext>
            </a:extLst>
          </p:cNvPr>
          <p:cNvSpPr txBox="1"/>
          <p:nvPr/>
        </p:nvSpPr>
        <p:spPr>
          <a:xfrm>
            <a:off x="5036197" y="4848350"/>
            <a:ext cx="22507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,000 + </a:t>
            </a:r>
            <a:r>
              <a:rPr lang="en-US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DD1652-8B7D-4B7C-8675-CADBBF711095}"/>
              </a:ext>
            </a:extLst>
          </p:cNvPr>
          <p:cNvSpPr txBox="1"/>
          <p:nvPr/>
        </p:nvSpPr>
        <p:spPr>
          <a:xfrm>
            <a:off x="6974412" y="4848350"/>
            <a:ext cx="12095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7,009</a:t>
            </a:r>
            <a:endParaRPr lang="th-TH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22736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  <p:bldP spid="26" grpId="0"/>
      <p:bldP spid="27" grpId="0"/>
      <p:bldP spid="28" grpId="0"/>
      <p:bldP spid="29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56972-3453-4507-929D-8CFCDB20A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88"/>
            <a:ext cx="12192000" cy="6849438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EF3DE63-371A-49A5-AD9A-FC6D8BD43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6"/>
          <a:stretch/>
        </p:blipFill>
        <p:spPr>
          <a:xfrm>
            <a:off x="0" y="-92597"/>
            <a:ext cx="12192000" cy="99769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45EC9D7-7FCB-43EB-9A0D-F11F3A5F7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4"/>
          <a:stretch/>
        </p:blipFill>
        <p:spPr>
          <a:xfrm rot="10800000">
            <a:off x="0" y="6062862"/>
            <a:ext cx="12192000" cy="88194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DA8ED8B-6264-467C-8604-7147507A3050}"/>
              </a:ext>
            </a:extLst>
          </p:cNvPr>
          <p:cNvGrpSpPr/>
          <p:nvPr/>
        </p:nvGrpSpPr>
        <p:grpSpPr>
          <a:xfrm>
            <a:off x="1769412" y="1233717"/>
            <a:ext cx="8653177" cy="792000"/>
            <a:chOff x="6090964" y="244452"/>
            <a:chExt cx="5350981" cy="68741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EDE114-3BB5-4714-B1DF-B7F43B66443C}"/>
                </a:ext>
              </a:extLst>
            </p:cNvPr>
            <p:cNvSpPr/>
            <p:nvPr/>
          </p:nvSpPr>
          <p:spPr>
            <a:xfrm>
              <a:off x="6317486" y="244452"/>
              <a:ext cx="4897936" cy="68741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6BB6D1-6A49-46E9-855B-D460DF0BE767}"/>
                </a:ext>
              </a:extLst>
            </p:cNvPr>
            <p:cNvSpPr txBox="1"/>
            <p:nvPr/>
          </p:nvSpPr>
          <p:spPr>
            <a:xfrm>
              <a:off x="6090964" y="357681"/>
              <a:ext cx="5350981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2,300 กรัม เท่ากับน้ำหนักกี่กิโลกรัม กี่กรัม</a:t>
              </a: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6CDA431F-7A2E-445E-86A1-630ED2651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9" y="2377400"/>
            <a:ext cx="11100722" cy="3492000"/>
          </a:xfrm>
          <a:prstGeom prst="rect">
            <a:avLst/>
          </a:prstGeom>
        </p:spPr>
      </p:pic>
      <p:pic>
        <p:nvPicPr>
          <p:cNvPr id="17" name="Picture 16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70455DA-B43B-41B5-9556-361F18FCD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336" y="1155249"/>
            <a:ext cx="972000" cy="972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22564B5-8937-46A0-AB56-E5FCCFEA5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19" y="1155249"/>
            <a:ext cx="972000" cy="97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7DC9D6-41DD-437B-9F29-C1EBD63E41B4}"/>
              </a:ext>
            </a:extLst>
          </p:cNvPr>
          <p:cNvSpPr txBox="1"/>
          <p:nvPr/>
        </p:nvSpPr>
        <p:spPr>
          <a:xfrm>
            <a:off x="2423250" y="2785674"/>
            <a:ext cx="78043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1,000 กรัม เท่ากับ น้ำหนัก .......... กิโลกรัม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53B383-0F71-42B2-8676-1FED145A06EE}"/>
              </a:ext>
            </a:extLst>
          </p:cNvPr>
          <p:cNvSpPr txBox="1"/>
          <p:nvPr/>
        </p:nvSpPr>
        <p:spPr>
          <a:xfrm>
            <a:off x="2423249" y="3518074"/>
            <a:ext cx="7804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น้ำหนัก 2,000 กรัม เท่ากับ น้ำหนัก .......... กิโลกรัม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6BB8A1-FEBB-4F1F-BCA3-91C650C36DBD}"/>
              </a:ext>
            </a:extLst>
          </p:cNvPr>
          <p:cNvGrpSpPr/>
          <p:nvPr/>
        </p:nvGrpSpPr>
        <p:grpSpPr>
          <a:xfrm>
            <a:off x="2423249" y="4250474"/>
            <a:ext cx="6635461" cy="553998"/>
            <a:chOff x="1299499" y="4229122"/>
            <a:chExt cx="6635461" cy="5539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AED206-AF06-451B-9C96-FF6C91F6E8C9}"/>
                </a:ext>
              </a:extLst>
            </p:cNvPr>
            <p:cNvSpPr txBox="1"/>
            <p:nvPr/>
          </p:nvSpPr>
          <p:spPr>
            <a:xfrm>
              <a:off x="1299499" y="4229122"/>
              <a:ext cx="112874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ดังนั้น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E38717-3707-4D69-9718-6A74770FB97C}"/>
                </a:ext>
              </a:extLst>
            </p:cNvPr>
            <p:cNvSpPr txBox="1"/>
            <p:nvPr/>
          </p:nvSpPr>
          <p:spPr>
            <a:xfrm>
              <a:off x="2440435" y="4229122"/>
              <a:ext cx="54945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2,300 กรัม เท่ากับ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D59F6C0-1397-40E9-871F-0AF166CEDA25}"/>
              </a:ext>
            </a:extLst>
          </p:cNvPr>
          <p:cNvSpPr txBox="1"/>
          <p:nvPr/>
        </p:nvSpPr>
        <p:spPr>
          <a:xfrm>
            <a:off x="3567265" y="4982875"/>
            <a:ext cx="65353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....... กิโลกรัม ........... กรัม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44E5A2-6F0F-4B84-8AD4-4E2C1D81072F}"/>
              </a:ext>
            </a:extLst>
          </p:cNvPr>
          <p:cNvSpPr txBox="1"/>
          <p:nvPr/>
        </p:nvSpPr>
        <p:spPr>
          <a:xfrm>
            <a:off x="7662442" y="2652983"/>
            <a:ext cx="10417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9833F4-D759-432B-8076-F779B2DF1B3A}"/>
              </a:ext>
            </a:extLst>
          </p:cNvPr>
          <p:cNvSpPr txBox="1"/>
          <p:nvPr/>
        </p:nvSpPr>
        <p:spPr>
          <a:xfrm>
            <a:off x="7662442" y="3408533"/>
            <a:ext cx="10417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9FD8BB-EE4D-4F4F-A562-304DC23CAEB4}"/>
              </a:ext>
            </a:extLst>
          </p:cNvPr>
          <p:cNvSpPr txBox="1"/>
          <p:nvPr/>
        </p:nvSpPr>
        <p:spPr>
          <a:xfrm>
            <a:off x="4791020" y="4859990"/>
            <a:ext cx="772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DD1652-8B7D-4B7C-8675-CADBBF711095}"/>
              </a:ext>
            </a:extLst>
          </p:cNvPr>
          <p:cNvSpPr txBox="1"/>
          <p:nvPr/>
        </p:nvSpPr>
        <p:spPr>
          <a:xfrm>
            <a:off x="6786935" y="4859990"/>
            <a:ext cx="12095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300</a:t>
            </a:r>
          </a:p>
        </p:txBody>
      </p:sp>
    </p:spTree>
    <p:extLst>
      <p:ext uri="{BB962C8B-B14F-4D97-AF65-F5344CB8AC3E}">
        <p14:creationId xmlns:p14="http://schemas.microsoft.com/office/powerpoint/2010/main" val="338610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  <p:bldP spid="26" grpId="0"/>
      <p:bldP spid="27" grpId="0"/>
      <p:bldP spid="28" grpId="0"/>
      <p:bldP spid="2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56972-3453-4507-929D-8CFCDB20A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88"/>
            <a:ext cx="12192000" cy="6849438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EF3DE63-371A-49A5-AD9A-FC6D8BD43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6"/>
          <a:stretch/>
        </p:blipFill>
        <p:spPr>
          <a:xfrm>
            <a:off x="0" y="-92597"/>
            <a:ext cx="12192000" cy="99769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45EC9D7-7FCB-43EB-9A0D-F11F3A5F7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4"/>
          <a:stretch/>
        </p:blipFill>
        <p:spPr>
          <a:xfrm rot="10800000">
            <a:off x="0" y="6062862"/>
            <a:ext cx="12192000" cy="88194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DA8ED8B-6264-467C-8604-7147507A3050}"/>
              </a:ext>
            </a:extLst>
          </p:cNvPr>
          <p:cNvGrpSpPr/>
          <p:nvPr/>
        </p:nvGrpSpPr>
        <p:grpSpPr>
          <a:xfrm>
            <a:off x="1769412" y="1233717"/>
            <a:ext cx="8653177" cy="792000"/>
            <a:chOff x="6090964" y="244452"/>
            <a:chExt cx="5350981" cy="68741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EDE114-3BB5-4714-B1DF-B7F43B66443C}"/>
                </a:ext>
              </a:extLst>
            </p:cNvPr>
            <p:cNvSpPr/>
            <p:nvPr/>
          </p:nvSpPr>
          <p:spPr>
            <a:xfrm>
              <a:off x="6317486" y="244452"/>
              <a:ext cx="4897936" cy="68741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6BB6D1-6A49-46E9-855B-D460DF0BE767}"/>
                </a:ext>
              </a:extLst>
            </p:cNvPr>
            <p:cNvSpPr txBox="1"/>
            <p:nvPr/>
          </p:nvSpPr>
          <p:spPr>
            <a:xfrm>
              <a:off x="6090964" y="357681"/>
              <a:ext cx="5350981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4,</a:t>
              </a:r>
              <a:r>
                <a:rPr lang="en-US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9</a:t>
              </a:r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64 กรัม เท่ากับน้ำหนักกี่กิโลกรัม กี่กรัม</a:t>
              </a: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6CDA431F-7A2E-445E-86A1-630ED2651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9" y="2377400"/>
            <a:ext cx="11100722" cy="3492000"/>
          </a:xfrm>
          <a:prstGeom prst="rect">
            <a:avLst/>
          </a:prstGeom>
        </p:spPr>
      </p:pic>
      <p:pic>
        <p:nvPicPr>
          <p:cNvPr id="17" name="Picture 16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70455DA-B43B-41B5-9556-361F18FCD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336" y="1155249"/>
            <a:ext cx="972000" cy="972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22564B5-8937-46A0-AB56-E5FCCFEA5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19" y="1155249"/>
            <a:ext cx="972000" cy="97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7DC9D6-41DD-437B-9F29-C1EBD63E41B4}"/>
              </a:ext>
            </a:extLst>
          </p:cNvPr>
          <p:cNvSpPr txBox="1"/>
          <p:nvPr/>
        </p:nvSpPr>
        <p:spPr>
          <a:xfrm>
            <a:off x="2423250" y="2785674"/>
            <a:ext cx="78043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1,000 กรัม เท่ากับ น้ำหนัก .......... กิโลกรัม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53B383-0F71-42B2-8676-1FED145A06EE}"/>
              </a:ext>
            </a:extLst>
          </p:cNvPr>
          <p:cNvSpPr txBox="1"/>
          <p:nvPr/>
        </p:nvSpPr>
        <p:spPr>
          <a:xfrm>
            <a:off x="2423249" y="3518074"/>
            <a:ext cx="7804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น้ำหนัก 4,000 กรัม เท่ากับ น้ำหนัก .......... กิโลกรัม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6BB8A1-FEBB-4F1F-BCA3-91C650C36DBD}"/>
              </a:ext>
            </a:extLst>
          </p:cNvPr>
          <p:cNvGrpSpPr/>
          <p:nvPr/>
        </p:nvGrpSpPr>
        <p:grpSpPr>
          <a:xfrm>
            <a:off x="2423249" y="4250474"/>
            <a:ext cx="6635461" cy="553998"/>
            <a:chOff x="1299499" y="4229122"/>
            <a:chExt cx="6635461" cy="5539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AED206-AF06-451B-9C96-FF6C91F6E8C9}"/>
                </a:ext>
              </a:extLst>
            </p:cNvPr>
            <p:cNvSpPr txBox="1"/>
            <p:nvPr/>
          </p:nvSpPr>
          <p:spPr>
            <a:xfrm>
              <a:off x="1299499" y="4229122"/>
              <a:ext cx="112874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ดังนั้น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E38717-3707-4D69-9718-6A74770FB97C}"/>
                </a:ext>
              </a:extLst>
            </p:cNvPr>
            <p:cNvSpPr txBox="1"/>
            <p:nvPr/>
          </p:nvSpPr>
          <p:spPr>
            <a:xfrm>
              <a:off x="2440435" y="4229122"/>
              <a:ext cx="54945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4,964 กรัม เท่ากับ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D59F6C0-1397-40E9-871F-0AF166CEDA25}"/>
              </a:ext>
            </a:extLst>
          </p:cNvPr>
          <p:cNvSpPr txBox="1"/>
          <p:nvPr/>
        </p:nvSpPr>
        <p:spPr>
          <a:xfrm>
            <a:off x="3567265" y="4982875"/>
            <a:ext cx="65353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....... กิโลกรัม ........... กรัม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44E5A2-6F0F-4B84-8AD4-4E2C1D81072F}"/>
              </a:ext>
            </a:extLst>
          </p:cNvPr>
          <p:cNvSpPr txBox="1"/>
          <p:nvPr/>
        </p:nvSpPr>
        <p:spPr>
          <a:xfrm>
            <a:off x="7662442" y="2652983"/>
            <a:ext cx="10417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9833F4-D759-432B-8076-F779B2DF1B3A}"/>
              </a:ext>
            </a:extLst>
          </p:cNvPr>
          <p:cNvSpPr txBox="1"/>
          <p:nvPr/>
        </p:nvSpPr>
        <p:spPr>
          <a:xfrm>
            <a:off x="7662442" y="3408533"/>
            <a:ext cx="10417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9FD8BB-EE4D-4F4F-A562-304DC23CAEB4}"/>
              </a:ext>
            </a:extLst>
          </p:cNvPr>
          <p:cNvSpPr txBox="1"/>
          <p:nvPr/>
        </p:nvSpPr>
        <p:spPr>
          <a:xfrm>
            <a:off x="4791020" y="4859990"/>
            <a:ext cx="772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DD1652-8B7D-4B7C-8675-CADBBF711095}"/>
              </a:ext>
            </a:extLst>
          </p:cNvPr>
          <p:cNvSpPr txBox="1"/>
          <p:nvPr/>
        </p:nvSpPr>
        <p:spPr>
          <a:xfrm>
            <a:off x="6786935" y="4859990"/>
            <a:ext cx="12095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964</a:t>
            </a:r>
          </a:p>
        </p:txBody>
      </p:sp>
    </p:spTree>
    <p:extLst>
      <p:ext uri="{BB962C8B-B14F-4D97-AF65-F5344CB8AC3E}">
        <p14:creationId xmlns:p14="http://schemas.microsoft.com/office/powerpoint/2010/main" val="1862647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  <p:bldP spid="26" grpId="0"/>
      <p:bldP spid="27" grpId="0"/>
      <p:bldP spid="28" grpId="0"/>
      <p:bldP spid="2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56972-3453-4507-929D-8CFCDB20A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88"/>
            <a:ext cx="12192000" cy="6849438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EF3DE63-371A-49A5-AD9A-FC6D8BD43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6"/>
          <a:stretch/>
        </p:blipFill>
        <p:spPr>
          <a:xfrm>
            <a:off x="0" y="-92597"/>
            <a:ext cx="12192000" cy="99769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45EC9D7-7FCB-43EB-9A0D-F11F3A5F7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4"/>
          <a:stretch/>
        </p:blipFill>
        <p:spPr>
          <a:xfrm rot="10800000">
            <a:off x="0" y="6062862"/>
            <a:ext cx="12192000" cy="88194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DA8ED8B-6264-467C-8604-7147507A3050}"/>
              </a:ext>
            </a:extLst>
          </p:cNvPr>
          <p:cNvGrpSpPr/>
          <p:nvPr/>
        </p:nvGrpSpPr>
        <p:grpSpPr>
          <a:xfrm>
            <a:off x="1769412" y="1233717"/>
            <a:ext cx="8653177" cy="792000"/>
            <a:chOff x="6090964" y="244452"/>
            <a:chExt cx="5350981" cy="68741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EDE114-3BB5-4714-B1DF-B7F43B66443C}"/>
                </a:ext>
              </a:extLst>
            </p:cNvPr>
            <p:cNvSpPr/>
            <p:nvPr/>
          </p:nvSpPr>
          <p:spPr>
            <a:xfrm>
              <a:off x="6317486" y="244452"/>
              <a:ext cx="4897936" cy="68741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6BB6D1-6A49-46E9-855B-D460DF0BE767}"/>
                </a:ext>
              </a:extLst>
            </p:cNvPr>
            <p:cNvSpPr txBox="1"/>
            <p:nvPr/>
          </p:nvSpPr>
          <p:spPr>
            <a:xfrm>
              <a:off x="6090964" y="357681"/>
              <a:ext cx="5350981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5,250 กรัม เท่ากับน้ำหนักกี่กิโลกรัม กี่กรัม</a:t>
              </a: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6CDA431F-7A2E-445E-86A1-630ED2651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9" y="2377400"/>
            <a:ext cx="11100722" cy="3492000"/>
          </a:xfrm>
          <a:prstGeom prst="rect">
            <a:avLst/>
          </a:prstGeom>
        </p:spPr>
      </p:pic>
      <p:pic>
        <p:nvPicPr>
          <p:cNvPr id="17" name="Picture 16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70455DA-B43B-41B5-9556-361F18FCD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336" y="1155249"/>
            <a:ext cx="972000" cy="972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22564B5-8937-46A0-AB56-E5FCCFEA5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19" y="1155249"/>
            <a:ext cx="972000" cy="97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7DC9D6-41DD-437B-9F29-C1EBD63E41B4}"/>
              </a:ext>
            </a:extLst>
          </p:cNvPr>
          <p:cNvSpPr txBox="1"/>
          <p:nvPr/>
        </p:nvSpPr>
        <p:spPr>
          <a:xfrm>
            <a:off x="2423250" y="2785674"/>
            <a:ext cx="78043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1,000 กรัม เท่ากับ น้ำหนัก .......... กิโลกรัม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53B383-0F71-42B2-8676-1FED145A06EE}"/>
              </a:ext>
            </a:extLst>
          </p:cNvPr>
          <p:cNvSpPr txBox="1"/>
          <p:nvPr/>
        </p:nvSpPr>
        <p:spPr>
          <a:xfrm>
            <a:off x="2423249" y="3518074"/>
            <a:ext cx="7804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น้ำหนัก 5,000 กรัม เท่ากับ น้ำหนัก .......... กิโลกรัม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6BB8A1-FEBB-4F1F-BCA3-91C650C36DBD}"/>
              </a:ext>
            </a:extLst>
          </p:cNvPr>
          <p:cNvGrpSpPr/>
          <p:nvPr/>
        </p:nvGrpSpPr>
        <p:grpSpPr>
          <a:xfrm>
            <a:off x="2423249" y="4250474"/>
            <a:ext cx="6635461" cy="553998"/>
            <a:chOff x="1299499" y="4229122"/>
            <a:chExt cx="6635461" cy="5539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AED206-AF06-451B-9C96-FF6C91F6E8C9}"/>
                </a:ext>
              </a:extLst>
            </p:cNvPr>
            <p:cNvSpPr txBox="1"/>
            <p:nvPr/>
          </p:nvSpPr>
          <p:spPr>
            <a:xfrm>
              <a:off x="1299499" y="4229122"/>
              <a:ext cx="112874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ดังนั้น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E38717-3707-4D69-9718-6A74770FB97C}"/>
                </a:ext>
              </a:extLst>
            </p:cNvPr>
            <p:cNvSpPr txBox="1"/>
            <p:nvPr/>
          </p:nvSpPr>
          <p:spPr>
            <a:xfrm>
              <a:off x="2440435" y="4229122"/>
              <a:ext cx="54945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5,250 กรัม เท่ากับ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D59F6C0-1397-40E9-871F-0AF166CEDA25}"/>
              </a:ext>
            </a:extLst>
          </p:cNvPr>
          <p:cNvSpPr txBox="1"/>
          <p:nvPr/>
        </p:nvSpPr>
        <p:spPr>
          <a:xfrm>
            <a:off x="3567265" y="4982875"/>
            <a:ext cx="65353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....... กิโลกรัม ........... กรัม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44E5A2-6F0F-4B84-8AD4-4E2C1D81072F}"/>
              </a:ext>
            </a:extLst>
          </p:cNvPr>
          <p:cNvSpPr txBox="1"/>
          <p:nvPr/>
        </p:nvSpPr>
        <p:spPr>
          <a:xfrm>
            <a:off x="7662442" y="2652983"/>
            <a:ext cx="10417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9833F4-D759-432B-8076-F779B2DF1B3A}"/>
              </a:ext>
            </a:extLst>
          </p:cNvPr>
          <p:cNvSpPr txBox="1"/>
          <p:nvPr/>
        </p:nvSpPr>
        <p:spPr>
          <a:xfrm>
            <a:off x="7662442" y="3408533"/>
            <a:ext cx="10417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9FD8BB-EE4D-4F4F-A562-304DC23CAEB4}"/>
              </a:ext>
            </a:extLst>
          </p:cNvPr>
          <p:cNvSpPr txBox="1"/>
          <p:nvPr/>
        </p:nvSpPr>
        <p:spPr>
          <a:xfrm>
            <a:off x="4791020" y="4859990"/>
            <a:ext cx="772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DD1652-8B7D-4B7C-8675-CADBBF711095}"/>
              </a:ext>
            </a:extLst>
          </p:cNvPr>
          <p:cNvSpPr txBox="1"/>
          <p:nvPr/>
        </p:nvSpPr>
        <p:spPr>
          <a:xfrm>
            <a:off x="6786935" y="4859990"/>
            <a:ext cx="12095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250</a:t>
            </a:r>
          </a:p>
        </p:txBody>
      </p:sp>
    </p:spTree>
    <p:extLst>
      <p:ext uri="{BB962C8B-B14F-4D97-AF65-F5344CB8AC3E}">
        <p14:creationId xmlns:p14="http://schemas.microsoft.com/office/powerpoint/2010/main" val="1311185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  <p:bldP spid="26" grpId="0"/>
      <p:bldP spid="27" grpId="0"/>
      <p:bldP spid="28" grpId="0"/>
      <p:bldP spid="2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56972-3453-4507-929D-8CFCDB20A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88"/>
            <a:ext cx="12192000" cy="6849438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EF3DE63-371A-49A5-AD9A-FC6D8BD43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6"/>
          <a:stretch/>
        </p:blipFill>
        <p:spPr>
          <a:xfrm>
            <a:off x="0" y="-92597"/>
            <a:ext cx="12192000" cy="99769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45EC9D7-7FCB-43EB-9A0D-F11F3A5F7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4"/>
          <a:stretch/>
        </p:blipFill>
        <p:spPr>
          <a:xfrm rot="10800000">
            <a:off x="0" y="6062862"/>
            <a:ext cx="12192000" cy="88194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DA8ED8B-6264-467C-8604-7147507A3050}"/>
              </a:ext>
            </a:extLst>
          </p:cNvPr>
          <p:cNvGrpSpPr/>
          <p:nvPr/>
        </p:nvGrpSpPr>
        <p:grpSpPr>
          <a:xfrm>
            <a:off x="1769412" y="1233717"/>
            <a:ext cx="8653177" cy="792000"/>
            <a:chOff x="6090964" y="244452"/>
            <a:chExt cx="5350981" cy="68741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EDE114-3BB5-4714-B1DF-B7F43B66443C}"/>
                </a:ext>
              </a:extLst>
            </p:cNvPr>
            <p:cNvSpPr/>
            <p:nvPr/>
          </p:nvSpPr>
          <p:spPr>
            <a:xfrm>
              <a:off x="6317486" y="244452"/>
              <a:ext cx="4897936" cy="68741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6BB6D1-6A49-46E9-855B-D460DF0BE767}"/>
                </a:ext>
              </a:extLst>
            </p:cNvPr>
            <p:cNvSpPr txBox="1"/>
            <p:nvPr/>
          </p:nvSpPr>
          <p:spPr>
            <a:xfrm>
              <a:off x="6090964" y="357681"/>
              <a:ext cx="5350981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7,408 กรัม เท่ากับน้ำหนักกี่กิโลกรัม กี่กรัม</a:t>
              </a: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6CDA431F-7A2E-445E-86A1-630ED2651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9" y="2377400"/>
            <a:ext cx="11100722" cy="3492000"/>
          </a:xfrm>
          <a:prstGeom prst="rect">
            <a:avLst/>
          </a:prstGeom>
        </p:spPr>
      </p:pic>
      <p:pic>
        <p:nvPicPr>
          <p:cNvPr id="17" name="Picture 16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70455DA-B43B-41B5-9556-361F18FCD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336" y="1155249"/>
            <a:ext cx="972000" cy="972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22564B5-8937-46A0-AB56-E5FCCFEA5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19" y="1155249"/>
            <a:ext cx="972000" cy="97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7DC9D6-41DD-437B-9F29-C1EBD63E41B4}"/>
              </a:ext>
            </a:extLst>
          </p:cNvPr>
          <p:cNvSpPr txBox="1"/>
          <p:nvPr/>
        </p:nvSpPr>
        <p:spPr>
          <a:xfrm>
            <a:off x="2423250" y="2785674"/>
            <a:ext cx="78043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1,000 กรัม เท่ากับ น้ำหนัก .......... กิโลกรัม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53B383-0F71-42B2-8676-1FED145A06EE}"/>
              </a:ext>
            </a:extLst>
          </p:cNvPr>
          <p:cNvSpPr txBox="1"/>
          <p:nvPr/>
        </p:nvSpPr>
        <p:spPr>
          <a:xfrm>
            <a:off x="2423249" y="3518074"/>
            <a:ext cx="7804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น้ำหนัก 7,000 กรัม เท่ากับ น้ำหนัก .......... กิโลกรัม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6BB8A1-FEBB-4F1F-BCA3-91C650C36DBD}"/>
              </a:ext>
            </a:extLst>
          </p:cNvPr>
          <p:cNvGrpSpPr/>
          <p:nvPr/>
        </p:nvGrpSpPr>
        <p:grpSpPr>
          <a:xfrm>
            <a:off x="2423249" y="4250474"/>
            <a:ext cx="6635461" cy="553998"/>
            <a:chOff x="1299499" y="4229122"/>
            <a:chExt cx="6635461" cy="5539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AED206-AF06-451B-9C96-FF6C91F6E8C9}"/>
                </a:ext>
              </a:extLst>
            </p:cNvPr>
            <p:cNvSpPr txBox="1"/>
            <p:nvPr/>
          </p:nvSpPr>
          <p:spPr>
            <a:xfrm>
              <a:off x="1299499" y="4229122"/>
              <a:ext cx="112874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ดังนั้น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E38717-3707-4D69-9718-6A74770FB97C}"/>
                </a:ext>
              </a:extLst>
            </p:cNvPr>
            <p:cNvSpPr txBox="1"/>
            <p:nvPr/>
          </p:nvSpPr>
          <p:spPr>
            <a:xfrm>
              <a:off x="2440435" y="4229122"/>
              <a:ext cx="54945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7,408 กรัม เท่ากับ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D59F6C0-1397-40E9-871F-0AF166CEDA25}"/>
              </a:ext>
            </a:extLst>
          </p:cNvPr>
          <p:cNvSpPr txBox="1"/>
          <p:nvPr/>
        </p:nvSpPr>
        <p:spPr>
          <a:xfrm>
            <a:off x="3567265" y="4982875"/>
            <a:ext cx="65353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....... กิโลกรัม ........... กรัม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44E5A2-6F0F-4B84-8AD4-4E2C1D81072F}"/>
              </a:ext>
            </a:extLst>
          </p:cNvPr>
          <p:cNvSpPr txBox="1"/>
          <p:nvPr/>
        </p:nvSpPr>
        <p:spPr>
          <a:xfrm>
            <a:off x="7662442" y="2652983"/>
            <a:ext cx="10417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9833F4-D759-432B-8076-F779B2DF1B3A}"/>
              </a:ext>
            </a:extLst>
          </p:cNvPr>
          <p:cNvSpPr txBox="1"/>
          <p:nvPr/>
        </p:nvSpPr>
        <p:spPr>
          <a:xfrm>
            <a:off x="7662442" y="3408533"/>
            <a:ext cx="10417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9FD8BB-EE4D-4F4F-A562-304DC23CAEB4}"/>
              </a:ext>
            </a:extLst>
          </p:cNvPr>
          <p:cNvSpPr txBox="1"/>
          <p:nvPr/>
        </p:nvSpPr>
        <p:spPr>
          <a:xfrm>
            <a:off x="4791020" y="4859990"/>
            <a:ext cx="772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DD1652-8B7D-4B7C-8675-CADBBF711095}"/>
              </a:ext>
            </a:extLst>
          </p:cNvPr>
          <p:cNvSpPr txBox="1"/>
          <p:nvPr/>
        </p:nvSpPr>
        <p:spPr>
          <a:xfrm>
            <a:off x="6786935" y="4859990"/>
            <a:ext cx="12095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408</a:t>
            </a:r>
          </a:p>
        </p:txBody>
      </p:sp>
    </p:spTree>
    <p:extLst>
      <p:ext uri="{BB962C8B-B14F-4D97-AF65-F5344CB8AC3E}">
        <p14:creationId xmlns:p14="http://schemas.microsoft.com/office/powerpoint/2010/main" val="2021301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  <p:bldP spid="26" grpId="0"/>
      <p:bldP spid="27" grpId="0"/>
      <p:bldP spid="28" grpId="0"/>
      <p:bldP spid="2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079618-4ED5-4420-9BF1-E87A775E2D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t="7932" r="5625" b="8524"/>
          <a:stretch/>
        </p:blipFill>
        <p:spPr>
          <a:xfrm>
            <a:off x="0" y="0"/>
            <a:ext cx="12185952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EA647AEB-0A1B-4CC5-A0A9-025B09DD14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duotone>
              <a:prstClr val="black"/>
              <a:srgbClr val="FF5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51" y="721373"/>
            <a:ext cx="5353207" cy="1080000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3362451" y="709798"/>
            <a:ext cx="5646463" cy="9031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ถูกหรือผิดกันนะ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4895" y="3953983"/>
            <a:ext cx="2380345" cy="2808000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5313" y="3953983"/>
            <a:ext cx="2380345" cy="2808000"/>
          </a:xfrm>
          <a:prstGeom prst="rect">
            <a:avLst/>
          </a:prstGeom>
        </p:spPr>
      </p:pic>
      <p:grpSp>
        <p:nvGrpSpPr>
          <p:cNvPr id="1143" name="Group 1142">
            <a:extLst>
              <a:ext uri="{FF2B5EF4-FFF2-40B4-BE49-F238E27FC236}">
                <a16:creationId xmlns:a16="http://schemas.microsoft.com/office/drawing/2014/main" id="{E8B96AE3-6BDB-4A5A-B261-0798D53EE350}"/>
              </a:ext>
            </a:extLst>
          </p:cNvPr>
          <p:cNvGrpSpPr/>
          <p:nvPr/>
        </p:nvGrpSpPr>
        <p:grpSpPr>
          <a:xfrm>
            <a:off x="1827526" y="531331"/>
            <a:ext cx="1534925" cy="1304350"/>
            <a:chOff x="2542062" y="891779"/>
            <a:chExt cx="1534925" cy="1304350"/>
          </a:xfrm>
        </p:grpSpPr>
        <p:pic>
          <p:nvPicPr>
            <p:cNvPr id="1142" name="Graphic 1141">
              <a:extLst>
                <a:ext uri="{FF2B5EF4-FFF2-40B4-BE49-F238E27FC236}">
                  <a16:creationId xmlns:a16="http://schemas.microsoft.com/office/drawing/2014/main" id="{864FCD0B-8F24-4DB4-9014-B25B59F3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42062" y="898583"/>
              <a:ext cx="1534925" cy="1297546"/>
            </a:xfrm>
            <a:prstGeom prst="rect">
              <a:avLst/>
            </a:prstGeom>
          </p:spPr>
        </p:pic>
        <p:sp>
          <p:nvSpPr>
            <p:cNvPr id="1138" name="หัวข้อ">
              <a:extLst>
                <a:ext uri="{FF2B5EF4-FFF2-40B4-BE49-F238E27FC236}">
                  <a16:creationId xmlns:a16="http://schemas.microsoft.com/office/drawing/2014/main" id="{93CF6388-72C1-4D59-BC28-F14C838D4F6E}"/>
                </a:ext>
              </a:extLst>
            </p:cNvPr>
            <p:cNvSpPr txBox="1"/>
            <p:nvPr/>
          </p:nvSpPr>
          <p:spPr>
            <a:xfrm>
              <a:off x="2932501" y="891779"/>
              <a:ext cx="758977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latin typeface="Mali" panose="00000800000000000000" pitchFamily="2" charset="-34"/>
                  <a:cs typeface="Mali" panose="00000800000000000000" pitchFamily="2" charset="-34"/>
                </a:rPr>
                <a:t>1</a:t>
              </a:r>
              <a:endParaRPr lang="en-US" sz="4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06FBC-6DAE-44C5-B715-D421098C1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1" y="2058989"/>
            <a:ext cx="9758732" cy="1639251"/>
          </a:xfrm>
          <a:prstGeom prst="rect">
            <a:avLst/>
          </a:prstGeom>
        </p:spPr>
      </p:pic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CE938FA7-DF65-44B4-A506-6DAD1BD4489E}"/>
              </a:ext>
            </a:extLst>
          </p:cNvPr>
          <p:cNvSpPr txBox="1"/>
          <p:nvPr/>
        </p:nvSpPr>
        <p:spPr>
          <a:xfrm>
            <a:off x="1634051" y="2384104"/>
            <a:ext cx="8995072" cy="10823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9 กิโลกรัม</a:t>
            </a:r>
            <a:r>
              <a:rPr lang="en-US" sz="2800" b="1" dirty="0"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205 กรัม เท่ากับ</a:t>
            </a:r>
          </a:p>
          <a:p>
            <a:pPr algn="ctr">
              <a:spcBef>
                <a:spcPts val="1000"/>
              </a:spcBef>
            </a:pP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9,025 กรัม</a:t>
            </a:r>
          </a:p>
        </p:txBody>
      </p:sp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546" y="4747176"/>
            <a:ext cx="1061888" cy="1061888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07" y="4747176"/>
            <a:ext cx="1061888" cy="106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6670754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2.96296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raphic 220">
            <a:extLst>
              <a:ext uri="{FF2B5EF4-FFF2-40B4-BE49-F238E27FC236}">
                <a16:creationId xmlns:a16="http://schemas.microsoft.com/office/drawing/2014/main" id="{086A5312-6696-48B3-9614-D39608A63B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9181" t="31224" r="11787" b="72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2" name="Rectangle: Rounded Corners 221">
            <a:extLst>
              <a:ext uri="{FF2B5EF4-FFF2-40B4-BE49-F238E27FC236}">
                <a16:creationId xmlns:a16="http://schemas.microsoft.com/office/drawing/2014/main" id="{63D6CC8F-63E5-48A7-A8AC-9DD6FF6AE38E}"/>
              </a:ext>
            </a:extLst>
          </p:cNvPr>
          <p:cNvSpPr/>
          <p:nvPr/>
        </p:nvSpPr>
        <p:spPr>
          <a:xfrm>
            <a:off x="564263" y="347133"/>
            <a:ext cx="5148000" cy="4392000"/>
          </a:xfrm>
          <a:prstGeom prst="roundRect">
            <a:avLst>
              <a:gd name="adj" fmla="val 5493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id="{1ECB2B99-D13B-4426-8F01-C9A15FD9C30C}"/>
              </a:ext>
            </a:extLst>
          </p:cNvPr>
          <p:cNvSpPr/>
          <p:nvPr/>
        </p:nvSpPr>
        <p:spPr>
          <a:xfrm>
            <a:off x="6437244" y="347133"/>
            <a:ext cx="5148000" cy="4392000"/>
          </a:xfrm>
          <a:prstGeom prst="roundRect">
            <a:avLst>
              <a:gd name="adj" fmla="val 5493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CD7F4A-8B69-4E4F-9F6C-30FBF45BD9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2263" y="555687"/>
            <a:ext cx="3671999" cy="3974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A9F212-696C-47D8-AC2B-FFFCBCE934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5244" y="558206"/>
            <a:ext cx="3672000" cy="3969855"/>
          </a:xfrm>
          <a:prstGeom prst="rect">
            <a:avLst/>
          </a:prstGeom>
        </p:spPr>
      </p:pic>
      <p:grpSp>
        <p:nvGrpSpPr>
          <p:cNvPr id="230" name="Group 229">
            <a:extLst>
              <a:ext uri="{FF2B5EF4-FFF2-40B4-BE49-F238E27FC236}">
                <a16:creationId xmlns:a16="http://schemas.microsoft.com/office/drawing/2014/main" id="{A9745731-76F4-4C81-BBE9-DC2EB040A0B4}"/>
              </a:ext>
            </a:extLst>
          </p:cNvPr>
          <p:cNvGrpSpPr/>
          <p:nvPr/>
        </p:nvGrpSpPr>
        <p:grpSpPr>
          <a:xfrm>
            <a:off x="6492948" y="5039922"/>
            <a:ext cx="5036593" cy="749390"/>
            <a:chOff x="805407" y="1433455"/>
            <a:chExt cx="5036593" cy="749390"/>
          </a:xfrm>
        </p:grpSpPr>
        <p:pic>
          <p:nvPicPr>
            <p:cNvPr id="231" name="Picture 230">
              <a:extLst>
                <a:ext uri="{FF2B5EF4-FFF2-40B4-BE49-F238E27FC236}">
                  <a16:creationId xmlns:a16="http://schemas.microsoft.com/office/drawing/2014/main" id="{A4FB9CBE-5A3F-4273-A41C-541B12066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5407" y="1433455"/>
              <a:ext cx="5036593" cy="749390"/>
            </a:xfrm>
            <a:prstGeom prst="rect">
              <a:avLst/>
            </a:prstGeom>
          </p:spPr>
        </p:pic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7A2F1AA2-6A25-42DA-B13C-22DAEA7AE455}"/>
                </a:ext>
              </a:extLst>
            </p:cNvPr>
            <p:cNvSpPr txBox="1"/>
            <p:nvPr/>
          </p:nvSpPr>
          <p:spPr>
            <a:xfrm>
              <a:off x="936984" y="1523008"/>
              <a:ext cx="47133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........ กิโลกรัม ........ ขีด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D1D0D3EA-680C-43E5-B22A-16924568EDDC}"/>
              </a:ext>
            </a:extLst>
          </p:cNvPr>
          <p:cNvGrpSpPr/>
          <p:nvPr/>
        </p:nvGrpSpPr>
        <p:grpSpPr>
          <a:xfrm>
            <a:off x="6492948" y="5881751"/>
            <a:ext cx="5036593" cy="749390"/>
            <a:chOff x="805407" y="1433455"/>
            <a:chExt cx="5036593" cy="749390"/>
          </a:xfrm>
        </p:grpSpPr>
        <p:pic>
          <p:nvPicPr>
            <p:cNvPr id="234" name="Picture 233">
              <a:extLst>
                <a:ext uri="{FF2B5EF4-FFF2-40B4-BE49-F238E27FC236}">
                  <a16:creationId xmlns:a16="http://schemas.microsoft.com/office/drawing/2014/main" id="{8271B93E-AD2A-4B4C-BCF9-3863DBDFC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5407" y="1433455"/>
              <a:ext cx="5036593" cy="749390"/>
            </a:xfrm>
            <a:prstGeom prst="rect">
              <a:avLst/>
            </a:prstGeom>
          </p:spPr>
        </p:pic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022EFE51-7665-4925-B39E-1B4F32141795}"/>
                </a:ext>
              </a:extLst>
            </p:cNvPr>
            <p:cNvSpPr txBox="1"/>
            <p:nvPr/>
          </p:nvSpPr>
          <p:spPr>
            <a:xfrm>
              <a:off x="936984" y="1523008"/>
              <a:ext cx="47133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หรือ ...... กิโลกรัม ........ กรัม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242" name="TextBox 241">
            <a:extLst>
              <a:ext uri="{FF2B5EF4-FFF2-40B4-BE49-F238E27FC236}">
                <a16:creationId xmlns:a16="http://schemas.microsoft.com/office/drawing/2014/main" id="{47421375-009B-4384-8246-16BFE4237FA6}"/>
              </a:ext>
            </a:extLst>
          </p:cNvPr>
          <p:cNvSpPr txBox="1"/>
          <p:nvPr/>
        </p:nvSpPr>
        <p:spPr>
          <a:xfrm>
            <a:off x="7139245" y="5014141"/>
            <a:ext cx="7630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72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CC9783E8-C0E9-4D6A-AD67-EAAA499D0B8A}"/>
              </a:ext>
            </a:extLst>
          </p:cNvPr>
          <p:cNvSpPr txBox="1"/>
          <p:nvPr/>
        </p:nvSpPr>
        <p:spPr>
          <a:xfrm>
            <a:off x="9447735" y="5014141"/>
            <a:ext cx="7630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640D7CB4-92B8-400A-9BA5-5969AA5EE156}"/>
              </a:ext>
            </a:extLst>
          </p:cNvPr>
          <p:cNvSpPr txBox="1"/>
          <p:nvPr/>
        </p:nvSpPr>
        <p:spPr>
          <a:xfrm>
            <a:off x="7479942" y="5867408"/>
            <a:ext cx="7630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72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41DA8F87-E9B7-4449-A4ED-F639CD7B330C}"/>
              </a:ext>
            </a:extLst>
          </p:cNvPr>
          <p:cNvSpPr txBox="1"/>
          <p:nvPr/>
        </p:nvSpPr>
        <p:spPr>
          <a:xfrm>
            <a:off x="9519920" y="5867408"/>
            <a:ext cx="103157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700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B549DC1F-D5AC-420A-A7AB-FA2A08EDC77C}"/>
              </a:ext>
            </a:extLst>
          </p:cNvPr>
          <p:cNvGrpSpPr/>
          <p:nvPr/>
        </p:nvGrpSpPr>
        <p:grpSpPr>
          <a:xfrm>
            <a:off x="638295" y="5047823"/>
            <a:ext cx="5036593" cy="749390"/>
            <a:chOff x="805407" y="1433455"/>
            <a:chExt cx="5036593" cy="749390"/>
          </a:xfrm>
        </p:grpSpPr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B8A03C5A-84F8-41FA-A4F0-70EE3C824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5407" y="1433455"/>
              <a:ext cx="5036593" cy="749390"/>
            </a:xfrm>
            <a:prstGeom prst="rect">
              <a:avLst/>
            </a:prstGeom>
          </p:spPr>
        </p:pic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EC377AA9-CBA3-408A-A2BA-E3A91609A1E8}"/>
                </a:ext>
              </a:extLst>
            </p:cNvPr>
            <p:cNvSpPr txBox="1"/>
            <p:nvPr/>
          </p:nvSpPr>
          <p:spPr>
            <a:xfrm>
              <a:off x="936984" y="1523008"/>
              <a:ext cx="47133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........ กิโลกรัม ........ ขีด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3062920F-89C2-432E-8520-BA45A982363C}"/>
              </a:ext>
            </a:extLst>
          </p:cNvPr>
          <p:cNvGrpSpPr/>
          <p:nvPr/>
        </p:nvGrpSpPr>
        <p:grpSpPr>
          <a:xfrm>
            <a:off x="638295" y="5889652"/>
            <a:ext cx="5036593" cy="749390"/>
            <a:chOff x="805407" y="1433455"/>
            <a:chExt cx="5036593" cy="749390"/>
          </a:xfrm>
        </p:grpSpPr>
        <p:pic>
          <p:nvPicPr>
            <p:cNvPr id="250" name="Picture 249">
              <a:extLst>
                <a:ext uri="{FF2B5EF4-FFF2-40B4-BE49-F238E27FC236}">
                  <a16:creationId xmlns:a16="http://schemas.microsoft.com/office/drawing/2014/main" id="{9D50234C-C6D3-49E6-AFAD-E2C7A40AA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5407" y="1433455"/>
              <a:ext cx="5036593" cy="749390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3D40ECDA-C563-4D14-BA53-5943FBD84F48}"/>
                </a:ext>
              </a:extLst>
            </p:cNvPr>
            <p:cNvSpPr txBox="1"/>
            <p:nvPr/>
          </p:nvSpPr>
          <p:spPr>
            <a:xfrm>
              <a:off x="936984" y="1523008"/>
              <a:ext cx="47133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หรือ ...... กิโลกรัม ........ กรัม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252" name="TextBox 251">
            <a:extLst>
              <a:ext uri="{FF2B5EF4-FFF2-40B4-BE49-F238E27FC236}">
                <a16:creationId xmlns:a16="http://schemas.microsoft.com/office/drawing/2014/main" id="{5D78F6FD-507F-4BB5-B18A-7FDBE1BD21D4}"/>
              </a:ext>
            </a:extLst>
          </p:cNvPr>
          <p:cNvSpPr txBox="1"/>
          <p:nvPr/>
        </p:nvSpPr>
        <p:spPr>
          <a:xfrm>
            <a:off x="1284592" y="5022042"/>
            <a:ext cx="7630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79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5BB3B531-0343-4A9E-BC84-9E31A7EF124E}"/>
              </a:ext>
            </a:extLst>
          </p:cNvPr>
          <p:cNvSpPr txBox="1"/>
          <p:nvPr/>
        </p:nvSpPr>
        <p:spPr>
          <a:xfrm>
            <a:off x="3593082" y="5022042"/>
            <a:ext cx="7630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3D66A77D-295E-48FD-956F-895225D61DAA}"/>
              </a:ext>
            </a:extLst>
          </p:cNvPr>
          <p:cNvSpPr txBox="1"/>
          <p:nvPr/>
        </p:nvSpPr>
        <p:spPr>
          <a:xfrm>
            <a:off x="1625289" y="5875309"/>
            <a:ext cx="7630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79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6530D436-3C9D-4282-89DF-E7A1C376C114}"/>
              </a:ext>
            </a:extLst>
          </p:cNvPr>
          <p:cNvSpPr txBox="1"/>
          <p:nvPr/>
        </p:nvSpPr>
        <p:spPr>
          <a:xfrm>
            <a:off x="3665267" y="5875309"/>
            <a:ext cx="103157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900</a:t>
            </a:r>
            <a:endParaRPr lang="en-US" sz="32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1948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0"/>
      <p:bldP spid="243" grpId="0"/>
      <p:bldP spid="244" grpId="0"/>
      <p:bldP spid="245" grpId="0"/>
      <p:bldP spid="252" grpId="0"/>
      <p:bldP spid="253" grpId="0"/>
      <p:bldP spid="254" grpId="0"/>
      <p:bldP spid="25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079618-4ED5-4420-9BF1-E87A775E2D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t="7932" r="5625" b="8524"/>
          <a:stretch/>
        </p:blipFill>
        <p:spPr>
          <a:xfrm>
            <a:off x="0" y="0"/>
            <a:ext cx="12185952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EA647AEB-0A1B-4CC5-A0A9-025B09DD14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duotone>
              <a:prstClr val="black"/>
              <a:srgbClr val="FF5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51" y="721373"/>
            <a:ext cx="5353207" cy="1080000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3362451" y="709798"/>
            <a:ext cx="5646463" cy="9031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ถูกหรือผิดกันนะ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4895" y="3953983"/>
            <a:ext cx="2380345" cy="2808000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5313" y="3953983"/>
            <a:ext cx="2380345" cy="2808000"/>
          </a:xfrm>
          <a:prstGeom prst="rect">
            <a:avLst/>
          </a:prstGeom>
        </p:spPr>
      </p:pic>
      <p:grpSp>
        <p:nvGrpSpPr>
          <p:cNvPr id="1143" name="Group 1142">
            <a:extLst>
              <a:ext uri="{FF2B5EF4-FFF2-40B4-BE49-F238E27FC236}">
                <a16:creationId xmlns:a16="http://schemas.microsoft.com/office/drawing/2014/main" id="{E8B96AE3-6BDB-4A5A-B261-0798D53EE350}"/>
              </a:ext>
            </a:extLst>
          </p:cNvPr>
          <p:cNvGrpSpPr/>
          <p:nvPr/>
        </p:nvGrpSpPr>
        <p:grpSpPr>
          <a:xfrm>
            <a:off x="1827526" y="531331"/>
            <a:ext cx="1534925" cy="1304350"/>
            <a:chOff x="2542062" y="891779"/>
            <a:chExt cx="1534925" cy="1304350"/>
          </a:xfrm>
        </p:grpSpPr>
        <p:pic>
          <p:nvPicPr>
            <p:cNvPr id="1142" name="Graphic 1141">
              <a:extLst>
                <a:ext uri="{FF2B5EF4-FFF2-40B4-BE49-F238E27FC236}">
                  <a16:creationId xmlns:a16="http://schemas.microsoft.com/office/drawing/2014/main" id="{864FCD0B-8F24-4DB4-9014-B25B59F3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42062" y="898583"/>
              <a:ext cx="1534925" cy="1297546"/>
            </a:xfrm>
            <a:prstGeom prst="rect">
              <a:avLst/>
            </a:prstGeom>
          </p:spPr>
        </p:pic>
        <p:sp>
          <p:nvSpPr>
            <p:cNvPr id="1138" name="หัวข้อ">
              <a:extLst>
                <a:ext uri="{FF2B5EF4-FFF2-40B4-BE49-F238E27FC236}">
                  <a16:creationId xmlns:a16="http://schemas.microsoft.com/office/drawing/2014/main" id="{93CF6388-72C1-4D59-BC28-F14C838D4F6E}"/>
                </a:ext>
              </a:extLst>
            </p:cNvPr>
            <p:cNvSpPr txBox="1"/>
            <p:nvPr/>
          </p:nvSpPr>
          <p:spPr>
            <a:xfrm>
              <a:off x="2909351" y="891779"/>
              <a:ext cx="758977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latin typeface="Mali" panose="00000800000000000000" pitchFamily="2" charset="-34"/>
                  <a:cs typeface="Mali" panose="00000800000000000000" pitchFamily="2" charset="-34"/>
                </a:rPr>
                <a:t>2</a:t>
              </a:r>
              <a:endParaRPr lang="en-US" sz="4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06FBC-6DAE-44C5-B715-D421098C1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1" y="2058989"/>
            <a:ext cx="9758732" cy="1639251"/>
          </a:xfrm>
          <a:prstGeom prst="rect">
            <a:avLst/>
          </a:prstGeom>
        </p:spPr>
      </p:pic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CE938FA7-DF65-44B4-A506-6DAD1BD4489E}"/>
              </a:ext>
            </a:extLst>
          </p:cNvPr>
          <p:cNvSpPr txBox="1"/>
          <p:nvPr/>
        </p:nvSpPr>
        <p:spPr>
          <a:xfrm>
            <a:off x="1634051" y="2384104"/>
            <a:ext cx="8995072" cy="10823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5 กิโลกรัม</a:t>
            </a:r>
            <a:r>
              <a:rPr lang="en-US" sz="2800" b="1" dirty="0"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500 กรัม เท่ากับ</a:t>
            </a:r>
          </a:p>
          <a:p>
            <a:pPr algn="ctr">
              <a:spcBef>
                <a:spcPts val="1000"/>
              </a:spcBef>
            </a:pP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5,500 กรัม</a:t>
            </a:r>
          </a:p>
        </p:txBody>
      </p:sp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394" y="4695341"/>
            <a:ext cx="1061888" cy="1061888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134" y="4747176"/>
            <a:ext cx="1061888" cy="106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7076586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2.96296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079618-4ED5-4420-9BF1-E87A775E2D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t="7932" r="5625" b="8524"/>
          <a:stretch/>
        </p:blipFill>
        <p:spPr>
          <a:xfrm>
            <a:off x="0" y="0"/>
            <a:ext cx="12185952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EA647AEB-0A1B-4CC5-A0A9-025B09DD14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duotone>
              <a:prstClr val="black"/>
              <a:srgbClr val="FF5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51" y="721373"/>
            <a:ext cx="5353207" cy="1080000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3362451" y="709798"/>
            <a:ext cx="5646463" cy="9031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ถูกหรือผิดกันนะ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4895" y="3953983"/>
            <a:ext cx="2380345" cy="2808000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5313" y="3953983"/>
            <a:ext cx="2380345" cy="2808000"/>
          </a:xfrm>
          <a:prstGeom prst="rect">
            <a:avLst/>
          </a:prstGeom>
        </p:spPr>
      </p:pic>
      <p:grpSp>
        <p:nvGrpSpPr>
          <p:cNvPr id="1143" name="Group 1142">
            <a:extLst>
              <a:ext uri="{FF2B5EF4-FFF2-40B4-BE49-F238E27FC236}">
                <a16:creationId xmlns:a16="http://schemas.microsoft.com/office/drawing/2014/main" id="{E8B96AE3-6BDB-4A5A-B261-0798D53EE350}"/>
              </a:ext>
            </a:extLst>
          </p:cNvPr>
          <p:cNvGrpSpPr/>
          <p:nvPr/>
        </p:nvGrpSpPr>
        <p:grpSpPr>
          <a:xfrm>
            <a:off x="1827526" y="531331"/>
            <a:ext cx="1534925" cy="1304350"/>
            <a:chOff x="2542062" y="891779"/>
            <a:chExt cx="1534925" cy="1304350"/>
          </a:xfrm>
        </p:grpSpPr>
        <p:pic>
          <p:nvPicPr>
            <p:cNvPr id="1142" name="Graphic 1141">
              <a:extLst>
                <a:ext uri="{FF2B5EF4-FFF2-40B4-BE49-F238E27FC236}">
                  <a16:creationId xmlns:a16="http://schemas.microsoft.com/office/drawing/2014/main" id="{864FCD0B-8F24-4DB4-9014-B25B59F3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42062" y="898583"/>
              <a:ext cx="1534925" cy="1297546"/>
            </a:xfrm>
            <a:prstGeom prst="rect">
              <a:avLst/>
            </a:prstGeom>
          </p:spPr>
        </p:pic>
        <p:sp>
          <p:nvSpPr>
            <p:cNvPr id="1138" name="หัวข้อ">
              <a:extLst>
                <a:ext uri="{FF2B5EF4-FFF2-40B4-BE49-F238E27FC236}">
                  <a16:creationId xmlns:a16="http://schemas.microsoft.com/office/drawing/2014/main" id="{93CF6388-72C1-4D59-BC28-F14C838D4F6E}"/>
                </a:ext>
              </a:extLst>
            </p:cNvPr>
            <p:cNvSpPr txBox="1"/>
            <p:nvPr/>
          </p:nvSpPr>
          <p:spPr>
            <a:xfrm>
              <a:off x="2932501" y="891779"/>
              <a:ext cx="758977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latin typeface="Mali" panose="00000800000000000000" pitchFamily="2" charset="-34"/>
                  <a:cs typeface="Mali" panose="00000800000000000000" pitchFamily="2" charset="-34"/>
                </a:rPr>
                <a:t>3</a:t>
              </a:r>
              <a:endParaRPr lang="en-US" sz="4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06FBC-6DAE-44C5-B715-D421098C1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1" y="2058989"/>
            <a:ext cx="9758732" cy="1639251"/>
          </a:xfrm>
          <a:prstGeom prst="rect">
            <a:avLst/>
          </a:prstGeom>
        </p:spPr>
      </p:pic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CE938FA7-DF65-44B4-A506-6DAD1BD4489E}"/>
              </a:ext>
            </a:extLst>
          </p:cNvPr>
          <p:cNvSpPr txBox="1"/>
          <p:nvPr/>
        </p:nvSpPr>
        <p:spPr>
          <a:xfrm>
            <a:off x="1634051" y="2384104"/>
            <a:ext cx="8995072" cy="10823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2,600 กรัม เท่ากับ</a:t>
            </a:r>
          </a:p>
          <a:p>
            <a:pPr algn="ctr">
              <a:spcBef>
                <a:spcPts val="1000"/>
              </a:spcBef>
            </a:pP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2 กิโลกรัม 60 กรัม</a:t>
            </a:r>
          </a:p>
        </p:txBody>
      </p:sp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546" y="4747176"/>
            <a:ext cx="1061888" cy="1061888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07" y="4747176"/>
            <a:ext cx="1061888" cy="106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2838417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2.96296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079618-4ED5-4420-9BF1-E87A775E2D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t="7932" r="5625" b="8524"/>
          <a:stretch/>
        </p:blipFill>
        <p:spPr>
          <a:xfrm>
            <a:off x="0" y="0"/>
            <a:ext cx="12185952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EA647AEB-0A1B-4CC5-A0A9-025B09DD14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duotone>
              <a:prstClr val="black"/>
              <a:srgbClr val="FF5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51" y="721373"/>
            <a:ext cx="5353207" cy="1080000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3362451" y="709798"/>
            <a:ext cx="5646463" cy="9031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ถูกหรือผิดกันนะ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4895" y="3953983"/>
            <a:ext cx="2380345" cy="2808000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5313" y="3953983"/>
            <a:ext cx="2380345" cy="2808000"/>
          </a:xfrm>
          <a:prstGeom prst="rect">
            <a:avLst/>
          </a:prstGeom>
        </p:spPr>
      </p:pic>
      <p:grpSp>
        <p:nvGrpSpPr>
          <p:cNvPr id="1143" name="Group 1142">
            <a:extLst>
              <a:ext uri="{FF2B5EF4-FFF2-40B4-BE49-F238E27FC236}">
                <a16:creationId xmlns:a16="http://schemas.microsoft.com/office/drawing/2014/main" id="{E8B96AE3-6BDB-4A5A-B261-0798D53EE350}"/>
              </a:ext>
            </a:extLst>
          </p:cNvPr>
          <p:cNvGrpSpPr/>
          <p:nvPr/>
        </p:nvGrpSpPr>
        <p:grpSpPr>
          <a:xfrm>
            <a:off x="1827526" y="531331"/>
            <a:ext cx="1534925" cy="1304350"/>
            <a:chOff x="2542062" y="891779"/>
            <a:chExt cx="1534925" cy="1304350"/>
          </a:xfrm>
        </p:grpSpPr>
        <p:pic>
          <p:nvPicPr>
            <p:cNvPr id="1142" name="Graphic 1141">
              <a:extLst>
                <a:ext uri="{FF2B5EF4-FFF2-40B4-BE49-F238E27FC236}">
                  <a16:creationId xmlns:a16="http://schemas.microsoft.com/office/drawing/2014/main" id="{864FCD0B-8F24-4DB4-9014-B25B59F3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42062" y="898583"/>
              <a:ext cx="1534925" cy="1297546"/>
            </a:xfrm>
            <a:prstGeom prst="rect">
              <a:avLst/>
            </a:prstGeom>
          </p:spPr>
        </p:pic>
        <p:sp>
          <p:nvSpPr>
            <p:cNvPr id="1138" name="หัวข้อ">
              <a:extLst>
                <a:ext uri="{FF2B5EF4-FFF2-40B4-BE49-F238E27FC236}">
                  <a16:creationId xmlns:a16="http://schemas.microsoft.com/office/drawing/2014/main" id="{93CF6388-72C1-4D59-BC28-F14C838D4F6E}"/>
                </a:ext>
              </a:extLst>
            </p:cNvPr>
            <p:cNvSpPr txBox="1"/>
            <p:nvPr/>
          </p:nvSpPr>
          <p:spPr>
            <a:xfrm>
              <a:off x="2909351" y="891779"/>
              <a:ext cx="758977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latin typeface="Mali" panose="00000800000000000000" pitchFamily="2" charset="-34"/>
                  <a:cs typeface="Mali" panose="00000800000000000000" pitchFamily="2" charset="-34"/>
                </a:rPr>
                <a:t>4</a:t>
              </a:r>
              <a:endParaRPr lang="en-US" sz="4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06FBC-6DAE-44C5-B715-D421098C1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1" y="2058989"/>
            <a:ext cx="9758732" cy="1639251"/>
          </a:xfrm>
          <a:prstGeom prst="rect">
            <a:avLst/>
          </a:prstGeom>
        </p:spPr>
      </p:pic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CE938FA7-DF65-44B4-A506-6DAD1BD4489E}"/>
              </a:ext>
            </a:extLst>
          </p:cNvPr>
          <p:cNvSpPr txBox="1"/>
          <p:nvPr/>
        </p:nvSpPr>
        <p:spPr>
          <a:xfrm>
            <a:off x="1634051" y="2384104"/>
            <a:ext cx="8995072" cy="10823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3 กิโลกรัม</a:t>
            </a:r>
            <a:r>
              <a:rPr lang="en-US" sz="2800" b="1" dirty="0"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80 กรัม เท่ากับ</a:t>
            </a:r>
          </a:p>
          <a:p>
            <a:pPr algn="ctr">
              <a:spcBef>
                <a:spcPts val="1000"/>
              </a:spcBef>
            </a:pP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3,080 กรัม</a:t>
            </a:r>
          </a:p>
        </p:txBody>
      </p:sp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394" y="4695341"/>
            <a:ext cx="1061888" cy="1061888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134" y="4747176"/>
            <a:ext cx="1061888" cy="106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2251118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2.96296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079618-4ED5-4420-9BF1-E87A775E2D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t="7932" r="5625" b="8524"/>
          <a:stretch/>
        </p:blipFill>
        <p:spPr>
          <a:xfrm>
            <a:off x="0" y="0"/>
            <a:ext cx="12185952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EA647AEB-0A1B-4CC5-A0A9-025B09DD14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duotone>
              <a:prstClr val="black"/>
              <a:srgbClr val="FF5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51" y="721373"/>
            <a:ext cx="5353207" cy="1080000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3362451" y="709798"/>
            <a:ext cx="5646463" cy="9031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ถูกหรือผิดกันนะ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4895" y="3953983"/>
            <a:ext cx="2380345" cy="2808000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5313" y="3953983"/>
            <a:ext cx="2380345" cy="2808000"/>
          </a:xfrm>
          <a:prstGeom prst="rect">
            <a:avLst/>
          </a:prstGeom>
        </p:spPr>
      </p:pic>
      <p:grpSp>
        <p:nvGrpSpPr>
          <p:cNvPr id="1143" name="Group 1142">
            <a:extLst>
              <a:ext uri="{FF2B5EF4-FFF2-40B4-BE49-F238E27FC236}">
                <a16:creationId xmlns:a16="http://schemas.microsoft.com/office/drawing/2014/main" id="{E8B96AE3-6BDB-4A5A-B261-0798D53EE350}"/>
              </a:ext>
            </a:extLst>
          </p:cNvPr>
          <p:cNvGrpSpPr/>
          <p:nvPr/>
        </p:nvGrpSpPr>
        <p:grpSpPr>
          <a:xfrm>
            <a:off x="1827526" y="531331"/>
            <a:ext cx="1534925" cy="1304350"/>
            <a:chOff x="2542062" y="891779"/>
            <a:chExt cx="1534925" cy="1304350"/>
          </a:xfrm>
        </p:grpSpPr>
        <p:pic>
          <p:nvPicPr>
            <p:cNvPr id="1142" name="Graphic 1141">
              <a:extLst>
                <a:ext uri="{FF2B5EF4-FFF2-40B4-BE49-F238E27FC236}">
                  <a16:creationId xmlns:a16="http://schemas.microsoft.com/office/drawing/2014/main" id="{864FCD0B-8F24-4DB4-9014-B25B59F3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42062" y="898583"/>
              <a:ext cx="1534925" cy="1297546"/>
            </a:xfrm>
            <a:prstGeom prst="rect">
              <a:avLst/>
            </a:prstGeom>
          </p:spPr>
        </p:pic>
        <p:sp>
          <p:nvSpPr>
            <p:cNvPr id="1138" name="หัวข้อ">
              <a:extLst>
                <a:ext uri="{FF2B5EF4-FFF2-40B4-BE49-F238E27FC236}">
                  <a16:creationId xmlns:a16="http://schemas.microsoft.com/office/drawing/2014/main" id="{93CF6388-72C1-4D59-BC28-F14C838D4F6E}"/>
                </a:ext>
              </a:extLst>
            </p:cNvPr>
            <p:cNvSpPr txBox="1"/>
            <p:nvPr/>
          </p:nvSpPr>
          <p:spPr>
            <a:xfrm>
              <a:off x="2932501" y="891779"/>
              <a:ext cx="758977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latin typeface="Mali" panose="00000800000000000000" pitchFamily="2" charset="-34"/>
                  <a:cs typeface="Mali" panose="00000800000000000000" pitchFamily="2" charset="-34"/>
                </a:rPr>
                <a:t>5</a:t>
              </a:r>
              <a:endParaRPr lang="en-US" sz="4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06FBC-6DAE-44C5-B715-D421098C1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1" y="2058989"/>
            <a:ext cx="9758732" cy="1639251"/>
          </a:xfrm>
          <a:prstGeom prst="rect">
            <a:avLst/>
          </a:prstGeom>
        </p:spPr>
      </p:pic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CE938FA7-DF65-44B4-A506-6DAD1BD4489E}"/>
              </a:ext>
            </a:extLst>
          </p:cNvPr>
          <p:cNvSpPr txBox="1"/>
          <p:nvPr/>
        </p:nvSpPr>
        <p:spPr>
          <a:xfrm>
            <a:off x="1634051" y="2384104"/>
            <a:ext cx="8995072" cy="10823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6,900 กรัม เท่ากับ</a:t>
            </a:r>
          </a:p>
          <a:p>
            <a:pPr algn="ctr">
              <a:spcBef>
                <a:spcPts val="1000"/>
              </a:spcBef>
            </a:pPr>
            <a:r>
              <a:rPr lang="th-TH" sz="2800" b="1" dirty="0">
                <a:latin typeface="Mali" panose="00000800000000000000" pitchFamily="2" charset="-34"/>
                <a:cs typeface="Mali" panose="00000800000000000000" pitchFamily="2" charset="-34"/>
              </a:rPr>
              <a:t>6 กิโลกรัม 900 กรัม</a:t>
            </a:r>
          </a:p>
        </p:txBody>
      </p:sp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394" y="4695341"/>
            <a:ext cx="1061888" cy="1061888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134" y="4747176"/>
            <a:ext cx="1061888" cy="106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2288341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2.96296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4555DD-2422-4C6D-A3A0-FA90571C31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2" r="484" b="2029"/>
          <a:stretch/>
        </p:blipFill>
        <p:spPr>
          <a:xfrm>
            <a:off x="-14339" y="0"/>
            <a:ext cx="121920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2825158" y="1740603"/>
            <a:ext cx="7107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0BA83B-73CC-455C-AED9-111E40657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0852" y="2864346"/>
            <a:ext cx="2146754" cy="38832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96DAE7-549A-4AF2-836F-D2A8E9DF9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866" y="4578423"/>
            <a:ext cx="2589890" cy="21582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A106B7-A363-48AD-9667-C80540837C1A}"/>
              </a:ext>
            </a:extLst>
          </p:cNvPr>
          <p:cNvSpPr txBox="1"/>
          <p:nvPr/>
        </p:nvSpPr>
        <p:spPr>
          <a:xfrm>
            <a:off x="2568385" y="2474265"/>
            <a:ext cx="71654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         การบอกน้ำหนักของสิ่งต่าง ๆ อาจบอกเป็นกิโลกรัมและกรัมหรือบอกเป็นกรัม</a:t>
            </a:r>
          </a:p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โดยใช้ความสัมพันธ์ </a:t>
            </a:r>
          </a:p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 กิโลกรัม เท่ากับ 1,000 กรัม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374245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F72F6C4-279B-4072-ABA4-8015091A6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DBD35AB-B219-4B8A-AABA-680E0237E2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3541" y="407383"/>
            <a:ext cx="1574156" cy="1500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F2C2DD-6420-4EC8-BFBE-A7A33860C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41" y="3888299"/>
            <a:ext cx="948267" cy="948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60B92C-1096-47FF-B293-8666383462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25" y="4539536"/>
            <a:ext cx="694963" cy="6949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2B3C2F-FDFE-48BD-916F-326D90B2C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89" y="4270682"/>
            <a:ext cx="845679" cy="8456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1C6DD9-0ADF-4D2A-A520-B5C90A4D1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337" y="4379347"/>
            <a:ext cx="1005187" cy="10051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AB2C0A-76DB-4103-8DE2-3C307D9FD7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016" y="3841878"/>
            <a:ext cx="1005187" cy="10051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62CB68-A2C0-4B9A-844C-D114FCC5D2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917" y="4568574"/>
            <a:ext cx="815960" cy="8159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2542309" y="2371784"/>
            <a:ext cx="710738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ความสัมพันธ์ระหว่างหน่วยน้ำหนัก</a:t>
            </a:r>
          </a:p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(2)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4B79D5-3374-4107-8A4A-72F52BA9F270}"/>
              </a:ext>
            </a:extLst>
          </p:cNvPr>
          <p:cNvSpPr txBox="1"/>
          <p:nvPr/>
        </p:nvSpPr>
        <p:spPr>
          <a:xfrm>
            <a:off x="2807743" y="4329599"/>
            <a:ext cx="7164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     เปลี่ยนหน่วยน้ำหนักโดยใช้ความสัมพันธ์ระหว่างเมตริกตันกับกิโลกรัม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4A6806-4BBB-4B7B-9D32-7F954BBB7C3C}"/>
              </a:ext>
            </a:extLst>
          </p:cNvPr>
          <p:cNvSpPr txBox="1"/>
          <p:nvPr/>
        </p:nvSpPr>
        <p:spPr>
          <a:xfrm>
            <a:off x="4898021" y="3714923"/>
            <a:ext cx="2395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endParaRPr lang="th-TH" sz="30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0013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5C9ADE-DB39-4789-8A92-80BCF50351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" r="-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300967-0F91-4932-B2E7-63AD3F7B8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23" y="316386"/>
            <a:ext cx="11928752" cy="655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CBBF26-B858-45F4-9719-3B6915D7A3C5}"/>
              </a:ext>
            </a:extLst>
          </p:cNvPr>
          <p:cNvSpPr txBox="1"/>
          <p:nvPr/>
        </p:nvSpPr>
        <p:spPr>
          <a:xfrm>
            <a:off x="2542308" y="1651518"/>
            <a:ext cx="710738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4400" dirty="0">
                <a:effectLst>
                  <a:glow rad="1524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ความสัมพันธ์ของหน่วยน้ำหนัก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FFED54-9CEA-4CEB-8644-45ECDDAEAC23}"/>
              </a:ext>
            </a:extLst>
          </p:cNvPr>
          <p:cNvGrpSpPr/>
          <p:nvPr/>
        </p:nvGrpSpPr>
        <p:grpSpPr>
          <a:xfrm>
            <a:off x="1877027" y="2488557"/>
            <a:ext cx="8437944" cy="940443"/>
            <a:chOff x="1877027" y="2673752"/>
            <a:chExt cx="8437944" cy="94044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FF2D3FD-10F6-40E9-A6B7-4753853EA22C}"/>
                </a:ext>
              </a:extLst>
            </p:cNvPr>
            <p:cNvSpPr/>
            <p:nvPr/>
          </p:nvSpPr>
          <p:spPr>
            <a:xfrm>
              <a:off x="1877027" y="2673752"/>
              <a:ext cx="8437944" cy="940443"/>
            </a:xfrm>
            <a:prstGeom prst="roundRect">
              <a:avLst>
                <a:gd name="adj" fmla="val 251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A2DEDE-4859-4424-A9A6-476BB0EAC2B9}"/>
                </a:ext>
              </a:extLst>
            </p:cNvPr>
            <p:cNvSpPr txBox="1"/>
            <p:nvPr/>
          </p:nvSpPr>
          <p:spPr>
            <a:xfrm>
              <a:off x="1877027" y="2814138"/>
              <a:ext cx="843794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800" dirty="0">
                  <a:latin typeface="Itim" panose="00000500000000000000" pitchFamily="2" charset="-34"/>
                  <a:cs typeface="Itim" panose="00000500000000000000" pitchFamily="2" charset="-34"/>
                </a:rPr>
                <a:t>1 เมตริกตัน  เท่ากับ 1,000 กิโลกรัม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A2BABA-C187-482C-9E4B-4316606A3C81}"/>
              </a:ext>
            </a:extLst>
          </p:cNvPr>
          <p:cNvGrpSpPr/>
          <p:nvPr/>
        </p:nvGrpSpPr>
        <p:grpSpPr>
          <a:xfrm>
            <a:off x="1877028" y="3622438"/>
            <a:ext cx="8437943" cy="1584044"/>
            <a:chOff x="1877028" y="3622438"/>
            <a:chExt cx="8437943" cy="158404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B6800D-FA46-46EC-9330-D284A6973404}"/>
                </a:ext>
              </a:extLst>
            </p:cNvPr>
            <p:cNvSpPr/>
            <p:nvPr/>
          </p:nvSpPr>
          <p:spPr>
            <a:xfrm>
              <a:off x="1877028" y="3622438"/>
              <a:ext cx="8437943" cy="1584044"/>
            </a:xfrm>
            <a:prstGeom prst="roundRect">
              <a:avLst>
                <a:gd name="adj" fmla="val 15528"/>
              </a:avLst>
            </a:prstGeom>
            <a:solidFill>
              <a:schemeClr val="bg1"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8768017-2B2A-4F81-B515-0DD6E29CF1CD}"/>
                </a:ext>
              </a:extLst>
            </p:cNvPr>
            <p:cNvSpPr txBox="1"/>
            <p:nvPr/>
          </p:nvSpPr>
          <p:spPr>
            <a:xfrm>
              <a:off x="2542308" y="3756091"/>
              <a:ext cx="710738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3800" dirty="0">
                  <a:effectLst>
                    <a:glow rad="1524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เมตริกตันอาจเรียกสั้น ๆ ว่า </a:t>
              </a:r>
              <a:r>
                <a:rPr lang="th-TH" sz="3800" dirty="0">
                  <a:solidFill>
                    <a:srgbClr val="FF0000"/>
                  </a:solidFill>
                  <a:effectLst>
                    <a:glow rad="1524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ตัน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9D91B6-2968-4CBA-8BDB-0180A5DFBF37}"/>
                </a:ext>
              </a:extLst>
            </p:cNvPr>
            <p:cNvSpPr txBox="1"/>
            <p:nvPr/>
          </p:nvSpPr>
          <p:spPr>
            <a:xfrm>
              <a:off x="4325753" y="4448349"/>
              <a:ext cx="354049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3800" dirty="0">
                  <a:effectLst>
                    <a:glow rad="1524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ใช้ตัวอักษรย่อ ต.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886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E2B2C79-5DEE-4535-B3F4-4AA10428C837}"/>
              </a:ext>
            </a:extLst>
          </p:cNvPr>
          <p:cNvGrpSpPr/>
          <p:nvPr/>
        </p:nvGrpSpPr>
        <p:grpSpPr>
          <a:xfrm>
            <a:off x="849335" y="822467"/>
            <a:ext cx="9595863" cy="2108461"/>
            <a:chOff x="849335" y="822467"/>
            <a:chExt cx="9595863" cy="2108461"/>
          </a:xfrm>
        </p:grpSpPr>
        <p:pic>
          <p:nvPicPr>
            <p:cNvPr id="20" name="Picture 19" descr="A picture containing text, vector graphics, toy&#10;&#10;Description automatically generated">
              <a:extLst>
                <a:ext uri="{FF2B5EF4-FFF2-40B4-BE49-F238E27FC236}">
                  <a16:creationId xmlns:a16="http://schemas.microsoft.com/office/drawing/2014/main" id="{5932433D-85C5-4E30-8C43-1C4E26121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335" y="1014123"/>
              <a:ext cx="3136589" cy="191680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F7C7215-6CB5-4C9A-A511-AA9A13F8A881}"/>
                </a:ext>
              </a:extLst>
            </p:cNvPr>
            <p:cNvSpPr txBox="1"/>
            <p:nvPr/>
          </p:nvSpPr>
          <p:spPr>
            <a:xfrm>
              <a:off x="3337816" y="822467"/>
              <a:ext cx="71073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32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รถยนต์ขนาดเล็ก 1 คัน </a:t>
              </a:r>
            </a:p>
            <a:p>
              <a:pPr algn="ctr"/>
              <a:r>
                <a:rPr lang="th-TH" sz="32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หนักประมาณ 1,000 กิโลกรัม หรือ 1 ตัน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232C868-5D21-4F47-8C65-34FB65545621}"/>
              </a:ext>
            </a:extLst>
          </p:cNvPr>
          <p:cNvGrpSpPr/>
          <p:nvPr/>
        </p:nvGrpSpPr>
        <p:grpSpPr>
          <a:xfrm>
            <a:off x="1900196" y="2763015"/>
            <a:ext cx="9553266" cy="1918501"/>
            <a:chOff x="1900196" y="2763015"/>
            <a:chExt cx="9553266" cy="1918501"/>
          </a:xfrm>
        </p:grpSpPr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75B5055D-D53B-4E32-8EE0-450BD01A5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5378" y="3066501"/>
              <a:ext cx="3128084" cy="161501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1BE96EF-B7B3-4F18-A6CE-A9B9276D31FA}"/>
                </a:ext>
              </a:extLst>
            </p:cNvPr>
            <p:cNvSpPr txBox="1"/>
            <p:nvPr/>
          </p:nvSpPr>
          <p:spPr>
            <a:xfrm>
              <a:off x="1900196" y="2763015"/>
              <a:ext cx="71073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32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รถบรรทุก 6 ล้อ 1 คัน </a:t>
              </a:r>
            </a:p>
            <a:p>
              <a:pPr algn="ctr"/>
              <a:r>
                <a:rPr lang="th-TH" sz="32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หนักประมาณ 2,000 กิโลกรัม หรือ 2 ตัน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1F907FB-8665-4C42-A82F-03B2F8DD10C6}"/>
              </a:ext>
            </a:extLst>
          </p:cNvPr>
          <p:cNvGrpSpPr/>
          <p:nvPr/>
        </p:nvGrpSpPr>
        <p:grpSpPr>
          <a:xfrm>
            <a:off x="1232731" y="4243457"/>
            <a:ext cx="9731254" cy="1792076"/>
            <a:chOff x="1232731" y="4243457"/>
            <a:chExt cx="9731254" cy="1792076"/>
          </a:xfrm>
        </p:grpSpPr>
        <p:pic>
          <p:nvPicPr>
            <p:cNvPr id="24" name="Picture 23" descr="Logo&#10;&#10;Description automatically generated">
              <a:extLst>
                <a:ext uri="{FF2B5EF4-FFF2-40B4-BE49-F238E27FC236}">
                  <a16:creationId xmlns:a16="http://schemas.microsoft.com/office/drawing/2014/main" id="{44EFD89F-DE49-4BBB-A1AB-FB0F190F5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731" y="4243457"/>
              <a:ext cx="3101257" cy="179207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7B12200-9E01-4E1A-8704-912EF6B5448E}"/>
                </a:ext>
              </a:extLst>
            </p:cNvPr>
            <p:cNvSpPr txBox="1"/>
            <p:nvPr/>
          </p:nvSpPr>
          <p:spPr>
            <a:xfrm>
              <a:off x="3856603" y="4810507"/>
              <a:ext cx="71073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32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เฮลิคอปเตอร์ 1 ลำ </a:t>
              </a:r>
            </a:p>
            <a:p>
              <a:pPr algn="ctr"/>
              <a:r>
                <a:rPr lang="th-TH" sz="32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หนักประมาณ 3,000 กิโลกรัม หรือ 3 ตัน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2035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71FC3A0-FC67-4B97-9FA8-790D879F4E8C}"/>
              </a:ext>
            </a:extLst>
          </p:cNvPr>
          <p:cNvSpPr/>
          <p:nvPr/>
        </p:nvSpPr>
        <p:spPr>
          <a:xfrm>
            <a:off x="789007" y="4406481"/>
            <a:ext cx="10613985" cy="1784837"/>
          </a:xfrm>
          <a:prstGeom prst="roundRect">
            <a:avLst>
              <a:gd name="adj" fmla="val 1484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47DEFB-E5D0-4D7B-A0B6-AEF51B6FD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6852" y="1809703"/>
            <a:ext cx="9219505" cy="25159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40969E-79CA-444A-9932-1393382B7D92}"/>
              </a:ext>
            </a:extLst>
          </p:cNvPr>
          <p:cNvSpPr/>
          <p:nvPr/>
        </p:nvSpPr>
        <p:spPr>
          <a:xfrm>
            <a:off x="2334012" y="2392510"/>
            <a:ext cx="3320028" cy="4305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C1B7EC-3846-4191-B5A2-14C962380658}"/>
              </a:ext>
            </a:extLst>
          </p:cNvPr>
          <p:cNvSpPr/>
          <p:nvPr/>
        </p:nvSpPr>
        <p:spPr>
          <a:xfrm>
            <a:off x="2334012" y="3180344"/>
            <a:ext cx="6924288" cy="43053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B45727-DED6-412F-9615-584F8D306A7E}"/>
              </a:ext>
            </a:extLst>
          </p:cNvPr>
          <p:cNvSpPr txBox="1"/>
          <p:nvPr/>
        </p:nvSpPr>
        <p:spPr>
          <a:xfrm>
            <a:off x="1032081" y="2291798"/>
            <a:ext cx="107511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r"/>
            <a:r>
              <a:rPr lang="th-TH" sz="2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ทราย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E212A8-3D16-4E65-A338-7B989C9A0CDD}"/>
              </a:ext>
            </a:extLst>
          </p:cNvPr>
          <p:cNvSpPr txBox="1"/>
          <p:nvPr/>
        </p:nvSpPr>
        <p:spPr>
          <a:xfrm>
            <a:off x="599440" y="3137516"/>
            <a:ext cx="150775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r"/>
            <a:r>
              <a:rPr lang="th-TH" sz="2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หิน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79EC74-9C22-4994-AE0E-19509D277DC4}"/>
              </a:ext>
            </a:extLst>
          </p:cNvPr>
          <p:cNvGrpSpPr/>
          <p:nvPr/>
        </p:nvGrpSpPr>
        <p:grpSpPr>
          <a:xfrm>
            <a:off x="1705149" y="701281"/>
            <a:ext cx="9711208" cy="705112"/>
            <a:chOff x="6219418" y="244452"/>
            <a:chExt cx="5132258" cy="6120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B322269-07A4-4E6B-9E90-D41E2CFB10C8}"/>
                </a:ext>
              </a:extLst>
            </p:cNvPr>
            <p:cNvSpPr/>
            <p:nvPr/>
          </p:nvSpPr>
          <p:spPr>
            <a:xfrm>
              <a:off x="6219418" y="244452"/>
              <a:ext cx="5132258" cy="61200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8A2747-61CE-47EF-B09D-96E488360232}"/>
                </a:ext>
              </a:extLst>
            </p:cNvPr>
            <p:cNvSpPr txBox="1"/>
            <p:nvPr/>
          </p:nvSpPr>
          <p:spPr>
            <a:xfrm>
              <a:off x="6219418" y="327541"/>
              <a:ext cx="5132258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จากแผนภาพ บอกน้ำหนักเป็นตันและกิโลกรัม และเป็นกิโลกรัม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C4A6DFD-2E5C-402E-93BA-CC5A62215B95}"/>
              </a:ext>
            </a:extLst>
          </p:cNvPr>
          <p:cNvGrpSpPr/>
          <p:nvPr/>
        </p:nvGrpSpPr>
        <p:grpSpPr>
          <a:xfrm>
            <a:off x="1618092" y="5438974"/>
            <a:ext cx="1606847" cy="562738"/>
            <a:chOff x="5151121" y="5020056"/>
            <a:chExt cx="1606847" cy="56273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1314BFC-E536-4190-8009-5C6AE7593FCC}"/>
                </a:ext>
              </a:extLst>
            </p:cNvPr>
            <p:cNvSpPr/>
            <p:nvPr/>
          </p:nvSpPr>
          <p:spPr>
            <a:xfrm>
              <a:off x="5151121" y="5020056"/>
              <a:ext cx="1606847" cy="562738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AA7C013-98C2-49B4-A22D-5D08F2F3EE0E}"/>
                </a:ext>
              </a:extLst>
            </p:cNvPr>
            <p:cNvSpPr txBox="1"/>
            <p:nvPr/>
          </p:nvSpPr>
          <p:spPr>
            <a:xfrm>
              <a:off x="5151121" y="5045799"/>
              <a:ext cx="16068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หิน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B420526-03FF-4D2E-BB92-158F2D0714F9}"/>
              </a:ext>
            </a:extLst>
          </p:cNvPr>
          <p:cNvSpPr txBox="1"/>
          <p:nvPr/>
        </p:nvSpPr>
        <p:spPr>
          <a:xfrm>
            <a:off x="3402614" y="4718370"/>
            <a:ext cx="776322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หนัก ......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ตัน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............. กิโลกรัม หรือ ............... กิโลกรัม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1D9D62-3179-4926-BA38-68237896FFE1}"/>
              </a:ext>
            </a:extLst>
          </p:cNvPr>
          <p:cNvSpPr txBox="1"/>
          <p:nvPr/>
        </p:nvSpPr>
        <p:spPr>
          <a:xfrm>
            <a:off x="3402614" y="5464283"/>
            <a:ext cx="776322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หนัก ......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ตัน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............. กิโลกรัม หรือ ............... กิโลกรัม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817083B-C6D3-4D94-8EA0-EB25385975C9}"/>
              </a:ext>
            </a:extLst>
          </p:cNvPr>
          <p:cNvGrpSpPr/>
          <p:nvPr/>
        </p:nvGrpSpPr>
        <p:grpSpPr>
          <a:xfrm>
            <a:off x="1618092" y="4659093"/>
            <a:ext cx="1606847" cy="562738"/>
            <a:chOff x="5151121" y="5020056"/>
            <a:chExt cx="1606847" cy="56273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0F71578-A67A-4F90-848F-5285915363C8}"/>
                </a:ext>
              </a:extLst>
            </p:cNvPr>
            <p:cNvSpPr/>
            <p:nvPr/>
          </p:nvSpPr>
          <p:spPr>
            <a:xfrm>
              <a:off x="5151121" y="5020056"/>
              <a:ext cx="1606847" cy="562738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729373D-E229-46FA-86A3-4FBB4801F807}"/>
                </a:ext>
              </a:extLst>
            </p:cNvPr>
            <p:cNvSpPr txBox="1"/>
            <p:nvPr/>
          </p:nvSpPr>
          <p:spPr>
            <a:xfrm>
              <a:off x="5151121" y="5045799"/>
              <a:ext cx="16068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ทราย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96C2619-7F20-4901-8AB5-4FA90D30FEE1}"/>
              </a:ext>
            </a:extLst>
          </p:cNvPr>
          <p:cNvGrpSpPr/>
          <p:nvPr/>
        </p:nvGrpSpPr>
        <p:grpSpPr>
          <a:xfrm>
            <a:off x="775644" y="567963"/>
            <a:ext cx="825544" cy="827303"/>
            <a:chOff x="760404" y="552723"/>
            <a:chExt cx="825544" cy="827303"/>
          </a:xfrm>
        </p:grpSpPr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11FA8533-9FCC-4595-B8B1-92582EFCA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404" y="588026"/>
              <a:ext cx="825544" cy="792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EA30BBF-960A-436F-BD0B-6829679CB62C}"/>
                </a:ext>
              </a:extLst>
            </p:cNvPr>
            <p:cNvSpPr txBox="1"/>
            <p:nvPr/>
          </p:nvSpPr>
          <p:spPr>
            <a:xfrm>
              <a:off x="789007" y="552723"/>
              <a:ext cx="79694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8CB03FC4-D6B7-42D9-8CD3-7C59DCA37FA0}"/>
              </a:ext>
            </a:extLst>
          </p:cNvPr>
          <p:cNvSpPr txBox="1"/>
          <p:nvPr/>
        </p:nvSpPr>
        <p:spPr>
          <a:xfrm>
            <a:off x="4161716" y="4547237"/>
            <a:ext cx="60297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639998C-4476-4193-B0F4-AC46EDF3E2D8}"/>
              </a:ext>
            </a:extLst>
          </p:cNvPr>
          <p:cNvSpPr txBox="1"/>
          <p:nvPr/>
        </p:nvSpPr>
        <p:spPr>
          <a:xfrm>
            <a:off x="5293359" y="4533752"/>
            <a:ext cx="140935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200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696EE10-EE25-4A20-A049-19117F1CF445}"/>
              </a:ext>
            </a:extLst>
          </p:cNvPr>
          <p:cNvSpPr txBox="1"/>
          <p:nvPr/>
        </p:nvSpPr>
        <p:spPr>
          <a:xfrm>
            <a:off x="8395049" y="4547237"/>
            <a:ext cx="140935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00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5CA630-D5E8-4209-9739-506BCCD9BA25}"/>
              </a:ext>
            </a:extLst>
          </p:cNvPr>
          <p:cNvSpPr txBox="1"/>
          <p:nvPr/>
        </p:nvSpPr>
        <p:spPr>
          <a:xfrm>
            <a:off x="4161716" y="5307878"/>
            <a:ext cx="60297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B98BE96-D910-4E28-A40E-B58E8CE11E24}"/>
              </a:ext>
            </a:extLst>
          </p:cNvPr>
          <p:cNvSpPr txBox="1"/>
          <p:nvPr/>
        </p:nvSpPr>
        <p:spPr>
          <a:xfrm>
            <a:off x="8395049" y="5307878"/>
            <a:ext cx="140935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00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709321-A3AA-4A75-9E8C-4C63ED3BB94B}"/>
              </a:ext>
            </a:extLst>
          </p:cNvPr>
          <p:cNvSpPr txBox="1"/>
          <p:nvPr/>
        </p:nvSpPr>
        <p:spPr>
          <a:xfrm>
            <a:off x="5331285" y="5307878"/>
            <a:ext cx="1333499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00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510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71FC3A0-FC67-4B97-9FA8-790D879F4E8C}"/>
              </a:ext>
            </a:extLst>
          </p:cNvPr>
          <p:cNvSpPr/>
          <p:nvPr/>
        </p:nvSpPr>
        <p:spPr>
          <a:xfrm>
            <a:off x="789007" y="4406481"/>
            <a:ext cx="10613985" cy="1784837"/>
          </a:xfrm>
          <a:prstGeom prst="roundRect">
            <a:avLst>
              <a:gd name="adj" fmla="val 1484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47DEFB-E5D0-4D7B-A0B6-AEF51B6FD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6852" y="1809703"/>
            <a:ext cx="9219505" cy="25159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40969E-79CA-444A-9932-1393382B7D92}"/>
              </a:ext>
            </a:extLst>
          </p:cNvPr>
          <p:cNvSpPr/>
          <p:nvPr/>
        </p:nvSpPr>
        <p:spPr>
          <a:xfrm>
            <a:off x="2334012" y="2392510"/>
            <a:ext cx="7754868" cy="43053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C1B7EC-3846-4191-B5A2-14C962380658}"/>
              </a:ext>
            </a:extLst>
          </p:cNvPr>
          <p:cNvSpPr/>
          <p:nvPr/>
        </p:nvSpPr>
        <p:spPr>
          <a:xfrm>
            <a:off x="2334012" y="3180344"/>
            <a:ext cx="4706868" cy="43053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B45727-DED6-412F-9615-584F8D306A7E}"/>
              </a:ext>
            </a:extLst>
          </p:cNvPr>
          <p:cNvSpPr txBox="1"/>
          <p:nvPr/>
        </p:nvSpPr>
        <p:spPr>
          <a:xfrm>
            <a:off x="1032081" y="2291798"/>
            <a:ext cx="107511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r"/>
            <a:r>
              <a:rPr lang="th-TH" sz="2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วาฬ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E212A8-3D16-4E65-A338-7B989C9A0CDD}"/>
              </a:ext>
            </a:extLst>
          </p:cNvPr>
          <p:cNvSpPr txBox="1"/>
          <p:nvPr/>
        </p:nvSpPr>
        <p:spPr>
          <a:xfrm>
            <a:off x="599440" y="3137516"/>
            <a:ext cx="150775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r"/>
            <a:r>
              <a:rPr lang="th-TH" sz="2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ฉลาม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79EC74-9C22-4994-AE0E-19509D277DC4}"/>
              </a:ext>
            </a:extLst>
          </p:cNvPr>
          <p:cNvGrpSpPr/>
          <p:nvPr/>
        </p:nvGrpSpPr>
        <p:grpSpPr>
          <a:xfrm>
            <a:off x="1705149" y="701281"/>
            <a:ext cx="9711208" cy="705112"/>
            <a:chOff x="6219418" y="244452"/>
            <a:chExt cx="5132258" cy="6120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B322269-07A4-4E6B-9E90-D41E2CFB10C8}"/>
                </a:ext>
              </a:extLst>
            </p:cNvPr>
            <p:cNvSpPr/>
            <p:nvPr/>
          </p:nvSpPr>
          <p:spPr>
            <a:xfrm>
              <a:off x="6219418" y="244452"/>
              <a:ext cx="5132258" cy="61200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8A2747-61CE-47EF-B09D-96E488360232}"/>
                </a:ext>
              </a:extLst>
            </p:cNvPr>
            <p:cNvSpPr txBox="1"/>
            <p:nvPr/>
          </p:nvSpPr>
          <p:spPr>
            <a:xfrm>
              <a:off x="6219418" y="327541"/>
              <a:ext cx="5132258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จากแผนภาพ บอกน้ำหนักเป็นตันและกิโลกรัม และเป็นกิโลกรัม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C4A6DFD-2E5C-402E-93BA-CC5A62215B95}"/>
              </a:ext>
            </a:extLst>
          </p:cNvPr>
          <p:cNvGrpSpPr/>
          <p:nvPr/>
        </p:nvGrpSpPr>
        <p:grpSpPr>
          <a:xfrm>
            <a:off x="1618092" y="5438974"/>
            <a:ext cx="1606847" cy="562738"/>
            <a:chOff x="5151121" y="5020056"/>
            <a:chExt cx="1606847" cy="56273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1314BFC-E536-4190-8009-5C6AE7593FCC}"/>
                </a:ext>
              </a:extLst>
            </p:cNvPr>
            <p:cNvSpPr/>
            <p:nvPr/>
          </p:nvSpPr>
          <p:spPr>
            <a:xfrm>
              <a:off x="5151121" y="5020056"/>
              <a:ext cx="1606847" cy="562738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AA7C013-98C2-49B4-A22D-5D08F2F3EE0E}"/>
                </a:ext>
              </a:extLst>
            </p:cNvPr>
            <p:cNvSpPr txBox="1"/>
            <p:nvPr/>
          </p:nvSpPr>
          <p:spPr>
            <a:xfrm>
              <a:off x="5151121" y="5045799"/>
              <a:ext cx="16068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ฉลาม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B420526-03FF-4D2E-BB92-158F2D0714F9}"/>
              </a:ext>
            </a:extLst>
          </p:cNvPr>
          <p:cNvSpPr txBox="1"/>
          <p:nvPr/>
        </p:nvSpPr>
        <p:spPr>
          <a:xfrm>
            <a:off x="3402614" y="4718370"/>
            <a:ext cx="776322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หนัก ......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ตัน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............. กิโลกรัม หรือ ............... กิโลกรัม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1D9D62-3179-4926-BA38-68237896FFE1}"/>
              </a:ext>
            </a:extLst>
          </p:cNvPr>
          <p:cNvSpPr txBox="1"/>
          <p:nvPr/>
        </p:nvSpPr>
        <p:spPr>
          <a:xfrm>
            <a:off x="3402614" y="5464283"/>
            <a:ext cx="776322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หนัก ......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ตัน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............. กิโลกรัม หรือ ............... กิโลกรัม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817083B-C6D3-4D94-8EA0-EB25385975C9}"/>
              </a:ext>
            </a:extLst>
          </p:cNvPr>
          <p:cNvGrpSpPr/>
          <p:nvPr/>
        </p:nvGrpSpPr>
        <p:grpSpPr>
          <a:xfrm>
            <a:off x="1618092" y="4659093"/>
            <a:ext cx="1606847" cy="562738"/>
            <a:chOff x="5151121" y="5020056"/>
            <a:chExt cx="1606847" cy="56273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0F71578-A67A-4F90-848F-5285915363C8}"/>
                </a:ext>
              </a:extLst>
            </p:cNvPr>
            <p:cNvSpPr/>
            <p:nvPr/>
          </p:nvSpPr>
          <p:spPr>
            <a:xfrm>
              <a:off x="5151121" y="5020056"/>
              <a:ext cx="1606847" cy="562738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729373D-E229-46FA-86A3-4FBB4801F807}"/>
                </a:ext>
              </a:extLst>
            </p:cNvPr>
            <p:cNvSpPr txBox="1"/>
            <p:nvPr/>
          </p:nvSpPr>
          <p:spPr>
            <a:xfrm>
              <a:off x="5151121" y="5045799"/>
              <a:ext cx="16068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วาฬ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96C2619-7F20-4901-8AB5-4FA90D30FEE1}"/>
              </a:ext>
            </a:extLst>
          </p:cNvPr>
          <p:cNvGrpSpPr/>
          <p:nvPr/>
        </p:nvGrpSpPr>
        <p:grpSpPr>
          <a:xfrm>
            <a:off x="775644" y="578123"/>
            <a:ext cx="835704" cy="817143"/>
            <a:chOff x="760404" y="562883"/>
            <a:chExt cx="835704" cy="817143"/>
          </a:xfrm>
        </p:grpSpPr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11FA8533-9FCC-4595-B8B1-92582EFCA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404" y="588026"/>
              <a:ext cx="825544" cy="792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EA30BBF-960A-436F-BD0B-6829679CB62C}"/>
                </a:ext>
              </a:extLst>
            </p:cNvPr>
            <p:cNvSpPr txBox="1"/>
            <p:nvPr/>
          </p:nvSpPr>
          <p:spPr>
            <a:xfrm>
              <a:off x="799167" y="562883"/>
              <a:ext cx="79694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8CB03FC4-D6B7-42D9-8CD3-7C59DCA37FA0}"/>
              </a:ext>
            </a:extLst>
          </p:cNvPr>
          <p:cNvSpPr txBox="1"/>
          <p:nvPr/>
        </p:nvSpPr>
        <p:spPr>
          <a:xfrm>
            <a:off x="4161716" y="4547237"/>
            <a:ext cx="60297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639998C-4476-4193-B0F4-AC46EDF3E2D8}"/>
              </a:ext>
            </a:extLst>
          </p:cNvPr>
          <p:cNvSpPr txBox="1"/>
          <p:nvPr/>
        </p:nvSpPr>
        <p:spPr>
          <a:xfrm>
            <a:off x="5293359" y="4533752"/>
            <a:ext cx="140935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800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696EE10-EE25-4A20-A049-19117F1CF445}"/>
              </a:ext>
            </a:extLst>
          </p:cNvPr>
          <p:cNvSpPr txBox="1"/>
          <p:nvPr/>
        </p:nvSpPr>
        <p:spPr>
          <a:xfrm>
            <a:off x="8445849" y="4547237"/>
            <a:ext cx="140935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00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5CA630-D5E8-4209-9739-506BCCD9BA25}"/>
              </a:ext>
            </a:extLst>
          </p:cNvPr>
          <p:cNvSpPr txBox="1"/>
          <p:nvPr/>
        </p:nvSpPr>
        <p:spPr>
          <a:xfrm>
            <a:off x="4161716" y="5307878"/>
            <a:ext cx="60297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B98BE96-D910-4E28-A40E-B58E8CE11E24}"/>
              </a:ext>
            </a:extLst>
          </p:cNvPr>
          <p:cNvSpPr txBox="1"/>
          <p:nvPr/>
        </p:nvSpPr>
        <p:spPr>
          <a:xfrm>
            <a:off x="8445849" y="5307878"/>
            <a:ext cx="140935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00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709321-A3AA-4A75-9E8C-4C63ED3BB94B}"/>
              </a:ext>
            </a:extLst>
          </p:cNvPr>
          <p:cNvSpPr txBox="1"/>
          <p:nvPr/>
        </p:nvSpPr>
        <p:spPr>
          <a:xfrm>
            <a:off x="5331285" y="5307878"/>
            <a:ext cx="1333499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00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8606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raphic 220">
            <a:extLst>
              <a:ext uri="{FF2B5EF4-FFF2-40B4-BE49-F238E27FC236}">
                <a16:creationId xmlns:a16="http://schemas.microsoft.com/office/drawing/2014/main" id="{086A5312-6696-48B3-9614-D39608A63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CD7F4A-8B69-4E4F-9F6C-30FBF45BD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9334" y="2344333"/>
            <a:ext cx="3184546" cy="31686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AB8BD35-CFE1-476A-8819-03224770D371}"/>
              </a:ext>
            </a:extLst>
          </p:cNvPr>
          <p:cNvGrpSpPr/>
          <p:nvPr/>
        </p:nvGrpSpPr>
        <p:grpSpPr>
          <a:xfrm>
            <a:off x="2057400" y="778556"/>
            <a:ext cx="8077200" cy="979124"/>
            <a:chOff x="2057400" y="778556"/>
            <a:chExt cx="8077200" cy="97912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8A0C7AC-DE1E-4ED8-AA93-6B4AC3061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5">
                  <a:lumMod val="40000"/>
                  <a:lumOff val="6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057400" y="778556"/>
              <a:ext cx="8077200" cy="97912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0608AD-3320-489B-B6A3-59D5699207EC}"/>
                </a:ext>
              </a:extLst>
            </p:cNvPr>
            <p:cNvSpPr txBox="1"/>
            <p:nvPr/>
          </p:nvSpPr>
          <p:spPr>
            <a:xfrm>
              <a:off x="2194560" y="954280"/>
              <a:ext cx="780288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dirty="0">
                  <a:effectLst>
                    <a:glow rad="1397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เครื่องชั่งดิจิทัลหรือเครื่องชั่งแบบใช้ตัวเลข</a:t>
              </a:r>
              <a:endParaRPr lang="en-US" sz="3600" dirty="0">
                <a:effectLst>
                  <a:glow rad="1397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6859132-FE82-4468-8D42-160A3EEF8EBD}"/>
              </a:ext>
            </a:extLst>
          </p:cNvPr>
          <p:cNvGrpSpPr/>
          <p:nvPr/>
        </p:nvGrpSpPr>
        <p:grpSpPr>
          <a:xfrm>
            <a:off x="4632960" y="2523498"/>
            <a:ext cx="6725920" cy="2330966"/>
            <a:chOff x="4632960" y="2523498"/>
            <a:chExt cx="6725920" cy="233096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BC7C82C-56BC-4284-AF7B-983BBFC56496}"/>
                </a:ext>
              </a:extLst>
            </p:cNvPr>
            <p:cNvSpPr txBox="1"/>
            <p:nvPr/>
          </p:nvSpPr>
          <p:spPr>
            <a:xfrm>
              <a:off x="4632960" y="2523498"/>
              <a:ext cx="353568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40.5 กิโลกรัม อ่านว่า 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99CE609-5BA0-4196-A25E-E8647E09D133}"/>
                </a:ext>
              </a:extLst>
            </p:cNvPr>
            <p:cNvSpPr txBox="1"/>
            <p:nvPr/>
          </p:nvSpPr>
          <p:spPr>
            <a:xfrm>
              <a:off x="8077200" y="2523498"/>
              <a:ext cx="328168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สี่สิบจุดห้ากิโลกรัม</a:t>
              </a:r>
              <a:endPara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F7C18EB-8CCC-4453-9F76-57A156F599F5}"/>
                </a:ext>
              </a:extLst>
            </p:cNvPr>
            <p:cNvSpPr txBox="1"/>
            <p:nvPr/>
          </p:nvSpPr>
          <p:spPr>
            <a:xfrm>
              <a:off x="4632960" y="3396593"/>
              <a:ext cx="155448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หมายถึง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CE4219F-CF79-47AF-8F0F-3DC934DC04C6}"/>
                </a:ext>
              </a:extLst>
            </p:cNvPr>
            <p:cNvSpPr txBox="1"/>
            <p:nvPr/>
          </p:nvSpPr>
          <p:spPr>
            <a:xfrm>
              <a:off x="6096000" y="3396593"/>
              <a:ext cx="526288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น้ำหนัก 40 กิโลกรัม 5 ขีด</a:t>
              </a:r>
              <a:endPara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EB0A262-064F-4D66-8EC7-8FB789C3BE6C}"/>
                </a:ext>
              </a:extLst>
            </p:cNvPr>
            <p:cNvSpPr txBox="1"/>
            <p:nvPr/>
          </p:nvSpPr>
          <p:spPr>
            <a:xfrm>
              <a:off x="4632960" y="4269689"/>
              <a:ext cx="155448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หรือ</a:t>
              </a:r>
              <a:endParaRPr lang="en-US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AA34C8C-8C03-4E72-A370-314471E45C1D}"/>
                </a:ext>
              </a:extLst>
            </p:cNvPr>
            <p:cNvSpPr txBox="1"/>
            <p:nvPr/>
          </p:nvSpPr>
          <p:spPr>
            <a:xfrm>
              <a:off x="6096000" y="4269689"/>
              <a:ext cx="526288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น้ำหนัก 40 กิโลกรัม 500 กรัม</a:t>
              </a:r>
              <a:endPara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38951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t="1188" r="1456" b="93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71FC3A0-FC67-4B97-9FA8-790D879F4E8C}"/>
              </a:ext>
            </a:extLst>
          </p:cNvPr>
          <p:cNvSpPr/>
          <p:nvPr/>
        </p:nvSpPr>
        <p:spPr>
          <a:xfrm>
            <a:off x="789007" y="4406481"/>
            <a:ext cx="10613985" cy="1784837"/>
          </a:xfrm>
          <a:prstGeom prst="roundRect">
            <a:avLst>
              <a:gd name="adj" fmla="val 1484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47DEFB-E5D0-4D7B-A0B6-AEF51B6FD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6852" y="1810854"/>
            <a:ext cx="9219505" cy="25136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40969E-79CA-444A-9932-1393382B7D92}"/>
              </a:ext>
            </a:extLst>
          </p:cNvPr>
          <p:cNvSpPr/>
          <p:nvPr/>
        </p:nvSpPr>
        <p:spPr>
          <a:xfrm>
            <a:off x="2334012" y="2392510"/>
            <a:ext cx="4952613" cy="430530"/>
          </a:xfrm>
          <a:prstGeom prst="rect">
            <a:avLst/>
          </a:prstGeom>
          <a:solidFill>
            <a:srgbClr val="66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C1B7EC-3846-4191-B5A2-14C962380658}"/>
              </a:ext>
            </a:extLst>
          </p:cNvPr>
          <p:cNvSpPr/>
          <p:nvPr/>
        </p:nvSpPr>
        <p:spPr>
          <a:xfrm>
            <a:off x="2334011" y="3180344"/>
            <a:ext cx="6419463" cy="43053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B45727-DED6-412F-9615-584F8D306A7E}"/>
              </a:ext>
            </a:extLst>
          </p:cNvPr>
          <p:cNvSpPr txBox="1"/>
          <p:nvPr/>
        </p:nvSpPr>
        <p:spPr>
          <a:xfrm>
            <a:off x="952837" y="2291798"/>
            <a:ext cx="1292785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r"/>
            <a:r>
              <a:rPr lang="th-TH" sz="2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รถยนต์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E212A8-3D16-4E65-A338-7B989C9A0CDD}"/>
              </a:ext>
            </a:extLst>
          </p:cNvPr>
          <p:cNvSpPr txBox="1"/>
          <p:nvPr/>
        </p:nvSpPr>
        <p:spPr>
          <a:xfrm>
            <a:off x="504190" y="3137516"/>
            <a:ext cx="174143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r"/>
            <a:r>
              <a:rPr lang="th-TH" sz="2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รถบรรทุก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79EC74-9C22-4994-AE0E-19509D277DC4}"/>
              </a:ext>
            </a:extLst>
          </p:cNvPr>
          <p:cNvGrpSpPr/>
          <p:nvPr/>
        </p:nvGrpSpPr>
        <p:grpSpPr>
          <a:xfrm>
            <a:off x="1705149" y="701281"/>
            <a:ext cx="9711208" cy="705112"/>
            <a:chOff x="6219418" y="244452"/>
            <a:chExt cx="5132258" cy="6120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B322269-07A4-4E6B-9E90-D41E2CFB10C8}"/>
                </a:ext>
              </a:extLst>
            </p:cNvPr>
            <p:cNvSpPr/>
            <p:nvPr/>
          </p:nvSpPr>
          <p:spPr>
            <a:xfrm>
              <a:off x="6219418" y="244452"/>
              <a:ext cx="5132258" cy="61200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8A2747-61CE-47EF-B09D-96E488360232}"/>
                </a:ext>
              </a:extLst>
            </p:cNvPr>
            <p:cNvSpPr txBox="1"/>
            <p:nvPr/>
          </p:nvSpPr>
          <p:spPr>
            <a:xfrm>
              <a:off x="6219418" y="327541"/>
              <a:ext cx="5132258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จากแผนภาพ บอกน้ำหนักเป็นตันและกิโลกรัม และเป็นกิโลกรัม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C4A6DFD-2E5C-402E-93BA-CC5A62215B95}"/>
              </a:ext>
            </a:extLst>
          </p:cNvPr>
          <p:cNvGrpSpPr/>
          <p:nvPr/>
        </p:nvGrpSpPr>
        <p:grpSpPr>
          <a:xfrm>
            <a:off x="1400176" y="5438974"/>
            <a:ext cx="1824764" cy="562738"/>
            <a:chOff x="5151121" y="5020056"/>
            <a:chExt cx="1606847" cy="56273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1314BFC-E536-4190-8009-5C6AE7593FCC}"/>
                </a:ext>
              </a:extLst>
            </p:cNvPr>
            <p:cNvSpPr/>
            <p:nvPr/>
          </p:nvSpPr>
          <p:spPr>
            <a:xfrm>
              <a:off x="5151121" y="5020056"/>
              <a:ext cx="1606847" cy="562738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AA7C013-98C2-49B4-A22D-5D08F2F3EE0E}"/>
                </a:ext>
              </a:extLst>
            </p:cNvPr>
            <p:cNvSpPr txBox="1"/>
            <p:nvPr/>
          </p:nvSpPr>
          <p:spPr>
            <a:xfrm>
              <a:off x="5151121" y="5045799"/>
              <a:ext cx="16068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รถบรรทุก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B420526-03FF-4D2E-BB92-158F2D0714F9}"/>
              </a:ext>
            </a:extLst>
          </p:cNvPr>
          <p:cNvSpPr txBox="1"/>
          <p:nvPr/>
        </p:nvSpPr>
        <p:spPr>
          <a:xfrm>
            <a:off x="3402614" y="4718370"/>
            <a:ext cx="776322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หนัก ......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ตัน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............. กิโลกรัม หรือ ............... กิโลกรัม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1D9D62-3179-4926-BA38-68237896FFE1}"/>
              </a:ext>
            </a:extLst>
          </p:cNvPr>
          <p:cNvSpPr txBox="1"/>
          <p:nvPr/>
        </p:nvSpPr>
        <p:spPr>
          <a:xfrm>
            <a:off x="3402614" y="5464283"/>
            <a:ext cx="776322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หนัก ...... </a:t>
            </a:r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ตัน</a:t>
            </a:r>
            <a:r>
              <a:rPr lang="th-TH" sz="28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............. กิโลกรัม หรือ ............... กิโลกรัม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817083B-C6D3-4D94-8EA0-EB25385975C9}"/>
              </a:ext>
            </a:extLst>
          </p:cNvPr>
          <p:cNvGrpSpPr/>
          <p:nvPr/>
        </p:nvGrpSpPr>
        <p:grpSpPr>
          <a:xfrm>
            <a:off x="1400176" y="4659093"/>
            <a:ext cx="1824764" cy="562738"/>
            <a:chOff x="5151121" y="5020056"/>
            <a:chExt cx="1606847" cy="56273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0F71578-A67A-4F90-848F-5285915363C8}"/>
                </a:ext>
              </a:extLst>
            </p:cNvPr>
            <p:cNvSpPr/>
            <p:nvPr/>
          </p:nvSpPr>
          <p:spPr>
            <a:xfrm>
              <a:off x="5151121" y="5020056"/>
              <a:ext cx="1606847" cy="562738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729373D-E229-46FA-86A3-4FBB4801F807}"/>
                </a:ext>
              </a:extLst>
            </p:cNvPr>
            <p:cNvSpPr txBox="1"/>
            <p:nvPr/>
          </p:nvSpPr>
          <p:spPr>
            <a:xfrm>
              <a:off x="5151121" y="5045799"/>
              <a:ext cx="16068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28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รถยนต์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96C2619-7F20-4901-8AB5-4FA90D30FEE1}"/>
              </a:ext>
            </a:extLst>
          </p:cNvPr>
          <p:cNvGrpSpPr/>
          <p:nvPr/>
        </p:nvGrpSpPr>
        <p:grpSpPr>
          <a:xfrm>
            <a:off x="775644" y="578123"/>
            <a:ext cx="835704" cy="817143"/>
            <a:chOff x="760404" y="562883"/>
            <a:chExt cx="835704" cy="817143"/>
          </a:xfrm>
        </p:grpSpPr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11FA8533-9FCC-4595-B8B1-92582EFCA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404" y="588026"/>
              <a:ext cx="825544" cy="792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EA30BBF-960A-436F-BD0B-6829679CB62C}"/>
                </a:ext>
              </a:extLst>
            </p:cNvPr>
            <p:cNvSpPr txBox="1"/>
            <p:nvPr/>
          </p:nvSpPr>
          <p:spPr>
            <a:xfrm>
              <a:off x="799167" y="562883"/>
              <a:ext cx="79694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8CB03FC4-D6B7-42D9-8CD3-7C59DCA37FA0}"/>
              </a:ext>
            </a:extLst>
          </p:cNvPr>
          <p:cNvSpPr txBox="1"/>
          <p:nvPr/>
        </p:nvSpPr>
        <p:spPr>
          <a:xfrm>
            <a:off x="4161716" y="4547237"/>
            <a:ext cx="60297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639998C-4476-4193-B0F4-AC46EDF3E2D8}"/>
              </a:ext>
            </a:extLst>
          </p:cNvPr>
          <p:cNvSpPr txBox="1"/>
          <p:nvPr/>
        </p:nvSpPr>
        <p:spPr>
          <a:xfrm>
            <a:off x="5293359" y="4533752"/>
            <a:ext cx="140935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400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696EE10-EE25-4A20-A049-19117F1CF445}"/>
              </a:ext>
            </a:extLst>
          </p:cNvPr>
          <p:cNvSpPr txBox="1"/>
          <p:nvPr/>
        </p:nvSpPr>
        <p:spPr>
          <a:xfrm>
            <a:off x="8445849" y="4547237"/>
            <a:ext cx="140935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00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5CA630-D5E8-4209-9739-506BCCD9BA25}"/>
              </a:ext>
            </a:extLst>
          </p:cNvPr>
          <p:cNvSpPr txBox="1"/>
          <p:nvPr/>
        </p:nvSpPr>
        <p:spPr>
          <a:xfrm>
            <a:off x="4161716" y="5307878"/>
            <a:ext cx="60297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B98BE96-D910-4E28-A40E-B58E8CE11E24}"/>
              </a:ext>
            </a:extLst>
          </p:cNvPr>
          <p:cNvSpPr txBox="1"/>
          <p:nvPr/>
        </p:nvSpPr>
        <p:spPr>
          <a:xfrm>
            <a:off x="8445849" y="5307878"/>
            <a:ext cx="140935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00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709321-A3AA-4A75-9E8C-4C63ED3BB94B}"/>
              </a:ext>
            </a:extLst>
          </p:cNvPr>
          <p:cNvSpPr txBox="1"/>
          <p:nvPr/>
        </p:nvSpPr>
        <p:spPr>
          <a:xfrm>
            <a:off x="5331285" y="5307878"/>
            <a:ext cx="1333499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00</a:t>
            </a:r>
            <a:endParaRPr lang="th-TH" sz="32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8108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FC35E9D-6925-4C77-9AD7-CF679C9D8A15}"/>
              </a:ext>
            </a:extLst>
          </p:cNvPr>
          <p:cNvSpPr/>
          <p:nvPr/>
        </p:nvSpPr>
        <p:spPr>
          <a:xfrm>
            <a:off x="336000" y="1414119"/>
            <a:ext cx="11520000" cy="2520000"/>
          </a:xfrm>
          <a:prstGeom prst="roundRect">
            <a:avLst>
              <a:gd name="adj" fmla="val 8179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47DEFB-E5D0-4D7B-A0B6-AEF51B6FD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501" y="1625862"/>
            <a:ext cx="10240999" cy="20965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40969E-79CA-444A-9932-1393382B7D92}"/>
              </a:ext>
            </a:extLst>
          </p:cNvPr>
          <p:cNvSpPr/>
          <p:nvPr/>
        </p:nvSpPr>
        <p:spPr>
          <a:xfrm>
            <a:off x="1110787" y="2355639"/>
            <a:ext cx="6722573" cy="5760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79EC74-9C22-4994-AE0E-19509D277DC4}"/>
              </a:ext>
            </a:extLst>
          </p:cNvPr>
          <p:cNvGrpSpPr/>
          <p:nvPr/>
        </p:nvGrpSpPr>
        <p:grpSpPr>
          <a:xfrm>
            <a:off x="3208116" y="342464"/>
            <a:ext cx="5775769" cy="705112"/>
            <a:chOff x="7306318" y="244452"/>
            <a:chExt cx="3052425" cy="6120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B322269-07A4-4E6B-9E90-D41E2CFB10C8}"/>
                </a:ext>
              </a:extLst>
            </p:cNvPr>
            <p:cNvSpPr/>
            <p:nvPr/>
          </p:nvSpPr>
          <p:spPr>
            <a:xfrm>
              <a:off x="7306319" y="244452"/>
              <a:ext cx="3052424" cy="61200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8A2747-61CE-47EF-B09D-96E488360232}"/>
                </a:ext>
              </a:extLst>
            </p:cNvPr>
            <p:cNvSpPr txBox="1"/>
            <p:nvPr/>
          </p:nvSpPr>
          <p:spPr>
            <a:xfrm>
              <a:off x="7306318" y="317494"/>
              <a:ext cx="3052424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คลิกคำตอบให้ตรงกับแผนภาพ</a:t>
              </a:r>
            </a:p>
          </p:txBody>
        </p:sp>
      </p:grpSp>
      <p:grpSp>
        <p:nvGrpSpPr>
          <p:cNvPr id="9" name="A">
            <a:extLst>
              <a:ext uri="{FF2B5EF4-FFF2-40B4-BE49-F238E27FC236}">
                <a16:creationId xmlns:a16="http://schemas.microsoft.com/office/drawing/2014/main" id="{763A61C5-A16B-4F98-9602-567D4B1DDCE6}"/>
              </a:ext>
            </a:extLst>
          </p:cNvPr>
          <p:cNvGrpSpPr/>
          <p:nvPr/>
        </p:nvGrpSpPr>
        <p:grpSpPr>
          <a:xfrm>
            <a:off x="804536" y="4099185"/>
            <a:ext cx="4987131" cy="1260000"/>
            <a:chOff x="786430" y="4204359"/>
            <a:chExt cx="4987131" cy="126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658BCFC-CD0C-45CB-A74B-43D717E9D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430" y="4204359"/>
              <a:ext cx="4987131" cy="12600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34E2DB-9FB1-49D8-B355-2411CAAC7EB0}"/>
                </a:ext>
              </a:extLst>
            </p:cNvPr>
            <p:cNvSpPr txBox="1"/>
            <p:nvPr/>
          </p:nvSpPr>
          <p:spPr>
            <a:xfrm>
              <a:off x="1957324" y="4563232"/>
              <a:ext cx="35025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 ตัน </a:t>
              </a:r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9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00 กิโลกรัม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DBC9987-A8A8-4900-A1DC-AED56A6652D4}"/>
                </a:ext>
              </a:extLst>
            </p:cNvPr>
            <p:cNvSpPr txBox="1"/>
            <p:nvPr/>
          </p:nvSpPr>
          <p:spPr>
            <a:xfrm>
              <a:off x="1102513" y="4374861"/>
              <a:ext cx="6508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5" name="B">
            <a:extLst>
              <a:ext uri="{FF2B5EF4-FFF2-40B4-BE49-F238E27FC236}">
                <a16:creationId xmlns:a16="http://schemas.microsoft.com/office/drawing/2014/main" id="{3747A326-B435-4CD1-A61A-A9AB3D880ED4}"/>
              </a:ext>
            </a:extLst>
          </p:cNvPr>
          <p:cNvGrpSpPr/>
          <p:nvPr/>
        </p:nvGrpSpPr>
        <p:grpSpPr>
          <a:xfrm>
            <a:off x="6168557" y="4099185"/>
            <a:ext cx="4987131" cy="1260000"/>
            <a:chOff x="786430" y="4204359"/>
            <a:chExt cx="4987131" cy="1260000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E70A6C8-EAFE-4CA6-B911-530C3D8AB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430" y="4204359"/>
              <a:ext cx="4987131" cy="126000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A89EF9F-8D2B-4639-AE19-1802E710FF5B}"/>
                </a:ext>
              </a:extLst>
            </p:cNvPr>
            <p:cNvSpPr txBox="1"/>
            <p:nvPr/>
          </p:nvSpPr>
          <p:spPr>
            <a:xfrm>
              <a:off x="1980476" y="4563232"/>
              <a:ext cx="35025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 ตัน </a:t>
              </a:r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90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กิโลกรัม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3182A10-FDBB-4885-ACFD-ABD5D45D0AB4}"/>
                </a:ext>
              </a:extLst>
            </p:cNvPr>
            <p:cNvSpPr txBox="1"/>
            <p:nvPr/>
          </p:nvSpPr>
          <p:spPr>
            <a:xfrm>
              <a:off x="1097755" y="4418331"/>
              <a:ext cx="6508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7" name="C">
            <a:extLst>
              <a:ext uri="{FF2B5EF4-FFF2-40B4-BE49-F238E27FC236}">
                <a16:creationId xmlns:a16="http://schemas.microsoft.com/office/drawing/2014/main" id="{D80B8242-0E7D-4028-8D12-4D0269D8C066}"/>
              </a:ext>
            </a:extLst>
          </p:cNvPr>
          <p:cNvGrpSpPr/>
          <p:nvPr/>
        </p:nvGrpSpPr>
        <p:grpSpPr>
          <a:xfrm>
            <a:off x="3486546" y="5295351"/>
            <a:ext cx="4987131" cy="1260000"/>
            <a:chOff x="786430" y="4204359"/>
            <a:chExt cx="4987131" cy="126000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57A3AC9-5AC0-4B62-8F0D-EC2E845AC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430" y="4204359"/>
              <a:ext cx="4987131" cy="1260000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9F3FBF6-2C53-484D-B63A-5B3BC2D0A8CA}"/>
                </a:ext>
              </a:extLst>
            </p:cNvPr>
            <p:cNvSpPr txBox="1"/>
            <p:nvPr/>
          </p:nvSpPr>
          <p:spPr>
            <a:xfrm>
              <a:off x="1980476" y="4563232"/>
              <a:ext cx="35025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ตัน </a:t>
              </a:r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9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00 กิโลกรัม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564040E-2C65-43BF-A79E-B65A2A365D49}"/>
                </a:ext>
              </a:extLst>
            </p:cNvPr>
            <p:cNvSpPr txBox="1"/>
            <p:nvPr/>
          </p:nvSpPr>
          <p:spPr>
            <a:xfrm>
              <a:off x="1097755" y="4418331"/>
              <a:ext cx="6508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A9A191E-4FE0-4571-BD78-C75BEC3D4233}"/>
              </a:ext>
            </a:extLst>
          </p:cNvPr>
          <p:cNvGrpSpPr/>
          <p:nvPr/>
        </p:nvGrpSpPr>
        <p:grpSpPr>
          <a:xfrm>
            <a:off x="2148150" y="243615"/>
            <a:ext cx="877849" cy="866242"/>
            <a:chOff x="760404" y="563661"/>
            <a:chExt cx="825544" cy="816365"/>
          </a:xfrm>
        </p:grpSpPr>
        <p:pic>
          <p:nvPicPr>
            <p:cNvPr id="72" name="Picture 71" descr="Icon&#10;&#10;Description automatically generated">
              <a:extLst>
                <a:ext uri="{FF2B5EF4-FFF2-40B4-BE49-F238E27FC236}">
                  <a16:creationId xmlns:a16="http://schemas.microsoft.com/office/drawing/2014/main" id="{EA1BA221-FD34-4DC0-8332-37C1C6B75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404" y="588026"/>
              <a:ext cx="825544" cy="792000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BB0D8BE-D519-44FD-B9FD-21538B5A1A6C}"/>
                </a:ext>
              </a:extLst>
            </p:cNvPr>
            <p:cNvSpPr txBox="1"/>
            <p:nvPr/>
          </p:nvSpPr>
          <p:spPr>
            <a:xfrm>
              <a:off x="789007" y="563661"/>
              <a:ext cx="796941" cy="78314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8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endParaRPr lang="th-TH" sz="4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79" name="ถูก1">
            <a:extLst>
              <a:ext uri="{FF2B5EF4-FFF2-40B4-BE49-F238E27FC236}">
                <a16:creationId xmlns:a16="http://schemas.microsoft.com/office/drawing/2014/main" id="{D084E60E-E3CA-418B-9A13-620F4F7D6D7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28" y="4243898"/>
            <a:ext cx="936000" cy="936000"/>
          </a:xfrm>
          <a:prstGeom prst="rect">
            <a:avLst/>
          </a:prstGeom>
        </p:spPr>
      </p:pic>
      <p:pic>
        <p:nvPicPr>
          <p:cNvPr id="80" name="ผิด2">
            <a:extLst>
              <a:ext uri="{FF2B5EF4-FFF2-40B4-BE49-F238E27FC236}">
                <a16:creationId xmlns:a16="http://schemas.microsoft.com/office/drawing/2014/main" id="{93C76499-D64A-4D3C-A033-14922C3DF3D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0" y="4243898"/>
            <a:ext cx="936000" cy="936000"/>
          </a:xfrm>
          <a:prstGeom prst="rect">
            <a:avLst/>
          </a:prstGeom>
        </p:spPr>
      </p:pic>
      <p:pic>
        <p:nvPicPr>
          <p:cNvPr id="81" name="ผิด2">
            <a:extLst>
              <a:ext uri="{FF2B5EF4-FFF2-40B4-BE49-F238E27FC236}">
                <a16:creationId xmlns:a16="http://schemas.microsoft.com/office/drawing/2014/main" id="{2AEE7251-40AA-43C5-85EF-6A41EC2CB6A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72" y="5457351"/>
            <a:ext cx="936000" cy="936000"/>
          </a:xfrm>
          <a:prstGeom prst="rect">
            <a:avLst/>
          </a:prstGeom>
        </p:spPr>
      </p:pic>
      <p:pic>
        <p:nvPicPr>
          <p:cNvPr id="27" name="Picture 26" descr="Logo, 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A0B1814-38A8-4645-B0AC-F535C44063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236" y="5798014"/>
            <a:ext cx="820416" cy="82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FC35E9D-6925-4C77-9AD7-CF679C9D8A15}"/>
              </a:ext>
            </a:extLst>
          </p:cNvPr>
          <p:cNvSpPr/>
          <p:nvPr/>
        </p:nvSpPr>
        <p:spPr>
          <a:xfrm>
            <a:off x="336000" y="1414119"/>
            <a:ext cx="11520000" cy="2520000"/>
          </a:xfrm>
          <a:prstGeom prst="roundRect">
            <a:avLst>
              <a:gd name="adj" fmla="val 8179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47DEFB-E5D0-4D7B-A0B6-AEF51B6FD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501" y="1625862"/>
            <a:ext cx="10240999" cy="20965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40969E-79CA-444A-9932-1393382B7D92}"/>
              </a:ext>
            </a:extLst>
          </p:cNvPr>
          <p:cNvSpPr/>
          <p:nvPr/>
        </p:nvSpPr>
        <p:spPr>
          <a:xfrm>
            <a:off x="1110786" y="2355639"/>
            <a:ext cx="2538000" cy="5760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79EC74-9C22-4994-AE0E-19509D277DC4}"/>
              </a:ext>
            </a:extLst>
          </p:cNvPr>
          <p:cNvGrpSpPr/>
          <p:nvPr/>
        </p:nvGrpSpPr>
        <p:grpSpPr>
          <a:xfrm>
            <a:off x="3208116" y="342464"/>
            <a:ext cx="5775769" cy="705112"/>
            <a:chOff x="7306318" y="244452"/>
            <a:chExt cx="3052425" cy="6120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B322269-07A4-4E6B-9E90-D41E2CFB10C8}"/>
                </a:ext>
              </a:extLst>
            </p:cNvPr>
            <p:cNvSpPr/>
            <p:nvPr/>
          </p:nvSpPr>
          <p:spPr>
            <a:xfrm>
              <a:off x="7306319" y="244452"/>
              <a:ext cx="3052424" cy="61200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8A2747-61CE-47EF-B09D-96E488360232}"/>
                </a:ext>
              </a:extLst>
            </p:cNvPr>
            <p:cNvSpPr txBox="1"/>
            <p:nvPr/>
          </p:nvSpPr>
          <p:spPr>
            <a:xfrm>
              <a:off x="7306318" y="317494"/>
              <a:ext cx="3052424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คลิกคำตอบให้ตรงกับแผนภาพ</a:t>
              </a:r>
            </a:p>
          </p:txBody>
        </p:sp>
      </p:grpSp>
      <p:grpSp>
        <p:nvGrpSpPr>
          <p:cNvPr id="9" name="A">
            <a:extLst>
              <a:ext uri="{FF2B5EF4-FFF2-40B4-BE49-F238E27FC236}">
                <a16:creationId xmlns:a16="http://schemas.microsoft.com/office/drawing/2014/main" id="{763A61C5-A16B-4F98-9602-567D4B1DDCE6}"/>
              </a:ext>
            </a:extLst>
          </p:cNvPr>
          <p:cNvGrpSpPr/>
          <p:nvPr/>
        </p:nvGrpSpPr>
        <p:grpSpPr>
          <a:xfrm>
            <a:off x="804536" y="4099185"/>
            <a:ext cx="4987131" cy="1260000"/>
            <a:chOff x="786430" y="4204359"/>
            <a:chExt cx="4987131" cy="126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658BCFC-CD0C-45CB-A74B-43D717E9D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430" y="4204359"/>
              <a:ext cx="4987131" cy="12600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34E2DB-9FB1-49D8-B355-2411CAAC7EB0}"/>
                </a:ext>
              </a:extLst>
            </p:cNvPr>
            <p:cNvSpPr txBox="1"/>
            <p:nvPr/>
          </p:nvSpPr>
          <p:spPr>
            <a:xfrm>
              <a:off x="1957324" y="4563232"/>
              <a:ext cx="35025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 ตัน </a:t>
              </a:r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00 กิโลกรัม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DBC9987-A8A8-4900-A1DC-AED56A6652D4}"/>
                </a:ext>
              </a:extLst>
            </p:cNvPr>
            <p:cNvSpPr txBox="1"/>
            <p:nvPr/>
          </p:nvSpPr>
          <p:spPr>
            <a:xfrm>
              <a:off x="1102513" y="4374861"/>
              <a:ext cx="6508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5" name="B">
            <a:extLst>
              <a:ext uri="{FF2B5EF4-FFF2-40B4-BE49-F238E27FC236}">
                <a16:creationId xmlns:a16="http://schemas.microsoft.com/office/drawing/2014/main" id="{3747A326-B435-4CD1-A61A-A9AB3D880ED4}"/>
              </a:ext>
            </a:extLst>
          </p:cNvPr>
          <p:cNvGrpSpPr/>
          <p:nvPr/>
        </p:nvGrpSpPr>
        <p:grpSpPr>
          <a:xfrm>
            <a:off x="6168557" y="4099185"/>
            <a:ext cx="4987131" cy="1260000"/>
            <a:chOff x="786430" y="4204359"/>
            <a:chExt cx="4987131" cy="1260000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E70A6C8-EAFE-4CA6-B911-530C3D8AB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430" y="4204359"/>
              <a:ext cx="4987131" cy="126000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A89EF9F-8D2B-4639-AE19-1802E710FF5B}"/>
                </a:ext>
              </a:extLst>
            </p:cNvPr>
            <p:cNvSpPr txBox="1"/>
            <p:nvPr/>
          </p:nvSpPr>
          <p:spPr>
            <a:xfrm>
              <a:off x="1980476" y="4563232"/>
              <a:ext cx="35025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ตัน </a:t>
              </a:r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00 กิโลกรัม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3182A10-FDBB-4885-ACFD-ABD5D45D0AB4}"/>
                </a:ext>
              </a:extLst>
            </p:cNvPr>
            <p:cNvSpPr txBox="1"/>
            <p:nvPr/>
          </p:nvSpPr>
          <p:spPr>
            <a:xfrm>
              <a:off x="1097755" y="4418331"/>
              <a:ext cx="6508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7" name="C">
            <a:extLst>
              <a:ext uri="{FF2B5EF4-FFF2-40B4-BE49-F238E27FC236}">
                <a16:creationId xmlns:a16="http://schemas.microsoft.com/office/drawing/2014/main" id="{D80B8242-0E7D-4028-8D12-4D0269D8C066}"/>
              </a:ext>
            </a:extLst>
          </p:cNvPr>
          <p:cNvGrpSpPr/>
          <p:nvPr/>
        </p:nvGrpSpPr>
        <p:grpSpPr>
          <a:xfrm>
            <a:off x="3486546" y="5295351"/>
            <a:ext cx="4987131" cy="1260000"/>
            <a:chOff x="786430" y="4204359"/>
            <a:chExt cx="4987131" cy="126000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57A3AC9-5AC0-4B62-8F0D-EC2E845AC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430" y="4204359"/>
              <a:ext cx="4987131" cy="1260000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9F3FBF6-2C53-484D-B63A-5B3BC2D0A8CA}"/>
                </a:ext>
              </a:extLst>
            </p:cNvPr>
            <p:cNvSpPr txBox="1"/>
            <p:nvPr/>
          </p:nvSpPr>
          <p:spPr>
            <a:xfrm>
              <a:off x="1980476" y="4563232"/>
              <a:ext cx="35025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ตัน </a:t>
              </a:r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00 กิโลกรัม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564040E-2C65-43BF-A79E-B65A2A365D49}"/>
                </a:ext>
              </a:extLst>
            </p:cNvPr>
            <p:cNvSpPr txBox="1"/>
            <p:nvPr/>
          </p:nvSpPr>
          <p:spPr>
            <a:xfrm>
              <a:off x="1097755" y="4418331"/>
              <a:ext cx="6508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A9A191E-4FE0-4571-BD78-C75BEC3D4233}"/>
              </a:ext>
            </a:extLst>
          </p:cNvPr>
          <p:cNvGrpSpPr/>
          <p:nvPr/>
        </p:nvGrpSpPr>
        <p:grpSpPr>
          <a:xfrm>
            <a:off x="2148150" y="243615"/>
            <a:ext cx="877849" cy="866242"/>
            <a:chOff x="760404" y="563661"/>
            <a:chExt cx="825544" cy="816365"/>
          </a:xfrm>
        </p:grpSpPr>
        <p:pic>
          <p:nvPicPr>
            <p:cNvPr id="72" name="Picture 71" descr="Icon&#10;&#10;Description automatically generated">
              <a:extLst>
                <a:ext uri="{FF2B5EF4-FFF2-40B4-BE49-F238E27FC236}">
                  <a16:creationId xmlns:a16="http://schemas.microsoft.com/office/drawing/2014/main" id="{EA1BA221-FD34-4DC0-8332-37C1C6B75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404" y="588026"/>
              <a:ext cx="825544" cy="792000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BB0D8BE-D519-44FD-B9FD-21538B5A1A6C}"/>
                </a:ext>
              </a:extLst>
            </p:cNvPr>
            <p:cNvSpPr txBox="1"/>
            <p:nvPr/>
          </p:nvSpPr>
          <p:spPr>
            <a:xfrm>
              <a:off x="789007" y="563661"/>
              <a:ext cx="796941" cy="78314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8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endParaRPr lang="th-TH" sz="4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79" name="ถูก1">
            <a:extLst>
              <a:ext uri="{FF2B5EF4-FFF2-40B4-BE49-F238E27FC236}">
                <a16:creationId xmlns:a16="http://schemas.microsoft.com/office/drawing/2014/main" id="{D084E60E-E3CA-418B-9A13-620F4F7D6D7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193" y="5443881"/>
            <a:ext cx="936000" cy="936000"/>
          </a:xfrm>
          <a:prstGeom prst="rect">
            <a:avLst/>
          </a:prstGeom>
        </p:spPr>
      </p:pic>
      <p:pic>
        <p:nvPicPr>
          <p:cNvPr id="80" name="ผิด2">
            <a:extLst>
              <a:ext uri="{FF2B5EF4-FFF2-40B4-BE49-F238E27FC236}">
                <a16:creationId xmlns:a16="http://schemas.microsoft.com/office/drawing/2014/main" id="{93C76499-D64A-4D3C-A033-14922C3DF3D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0" y="4243898"/>
            <a:ext cx="936000" cy="936000"/>
          </a:xfrm>
          <a:prstGeom prst="rect">
            <a:avLst/>
          </a:prstGeom>
        </p:spPr>
      </p:pic>
      <p:pic>
        <p:nvPicPr>
          <p:cNvPr id="81" name="ผิด2">
            <a:extLst>
              <a:ext uri="{FF2B5EF4-FFF2-40B4-BE49-F238E27FC236}">
                <a16:creationId xmlns:a16="http://schemas.microsoft.com/office/drawing/2014/main" id="{2AEE7251-40AA-43C5-85EF-6A41EC2CB6A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79" y="4243898"/>
            <a:ext cx="936000" cy="936000"/>
          </a:xfrm>
          <a:prstGeom prst="rect">
            <a:avLst/>
          </a:prstGeom>
        </p:spPr>
      </p:pic>
      <p:pic>
        <p:nvPicPr>
          <p:cNvPr id="27" name="Picture 26" descr="Logo, 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61ACA5D-D8DF-4489-86BA-92BDAC760F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236" y="5798014"/>
            <a:ext cx="820416" cy="82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FC35E9D-6925-4C77-9AD7-CF679C9D8A15}"/>
              </a:ext>
            </a:extLst>
          </p:cNvPr>
          <p:cNvSpPr/>
          <p:nvPr/>
        </p:nvSpPr>
        <p:spPr>
          <a:xfrm>
            <a:off x="336000" y="1414119"/>
            <a:ext cx="11520000" cy="2520000"/>
          </a:xfrm>
          <a:prstGeom prst="roundRect">
            <a:avLst>
              <a:gd name="adj" fmla="val 8179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47DEFB-E5D0-4D7B-A0B6-AEF51B6FD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501" y="1625862"/>
            <a:ext cx="10240999" cy="20965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40969E-79CA-444A-9932-1393382B7D92}"/>
              </a:ext>
            </a:extLst>
          </p:cNvPr>
          <p:cNvSpPr/>
          <p:nvPr/>
        </p:nvSpPr>
        <p:spPr>
          <a:xfrm>
            <a:off x="1110787" y="2355639"/>
            <a:ext cx="4161009" cy="5760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79EC74-9C22-4994-AE0E-19509D277DC4}"/>
              </a:ext>
            </a:extLst>
          </p:cNvPr>
          <p:cNvGrpSpPr/>
          <p:nvPr/>
        </p:nvGrpSpPr>
        <p:grpSpPr>
          <a:xfrm>
            <a:off x="3208116" y="342464"/>
            <a:ext cx="5775769" cy="705112"/>
            <a:chOff x="7306318" y="244452"/>
            <a:chExt cx="3052425" cy="6120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B322269-07A4-4E6B-9E90-D41E2CFB10C8}"/>
                </a:ext>
              </a:extLst>
            </p:cNvPr>
            <p:cNvSpPr/>
            <p:nvPr/>
          </p:nvSpPr>
          <p:spPr>
            <a:xfrm>
              <a:off x="7306319" y="244452"/>
              <a:ext cx="3052424" cy="61200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8A2747-61CE-47EF-B09D-96E488360232}"/>
                </a:ext>
              </a:extLst>
            </p:cNvPr>
            <p:cNvSpPr txBox="1"/>
            <p:nvPr/>
          </p:nvSpPr>
          <p:spPr>
            <a:xfrm>
              <a:off x="7306318" y="317494"/>
              <a:ext cx="3052424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คลิกคำตอบให้ตรงกับแผนภาพ</a:t>
              </a:r>
            </a:p>
          </p:txBody>
        </p:sp>
      </p:grpSp>
      <p:grpSp>
        <p:nvGrpSpPr>
          <p:cNvPr id="9" name="A">
            <a:extLst>
              <a:ext uri="{FF2B5EF4-FFF2-40B4-BE49-F238E27FC236}">
                <a16:creationId xmlns:a16="http://schemas.microsoft.com/office/drawing/2014/main" id="{763A61C5-A16B-4F98-9602-567D4B1DDCE6}"/>
              </a:ext>
            </a:extLst>
          </p:cNvPr>
          <p:cNvGrpSpPr/>
          <p:nvPr/>
        </p:nvGrpSpPr>
        <p:grpSpPr>
          <a:xfrm>
            <a:off x="804536" y="4099185"/>
            <a:ext cx="4987131" cy="1260000"/>
            <a:chOff x="786430" y="4204359"/>
            <a:chExt cx="4987131" cy="126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658BCFC-CD0C-45CB-A74B-43D717E9D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430" y="4204359"/>
              <a:ext cx="4987131" cy="12600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34E2DB-9FB1-49D8-B355-2411CAAC7EB0}"/>
                </a:ext>
              </a:extLst>
            </p:cNvPr>
            <p:cNvSpPr txBox="1"/>
            <p:nvPr/>
          </p:nvSpPr>
          <p:spPr>
            <a:xfrm>
              <a:off x="1957324" y="4563232"/>
              <a:ext cx="35025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 ตัน </a:t>
              </a:r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00 กิโลกรัม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DBC9987-A8A8-4900-A1DC-AED56A6652D4}"/>
                </a:ext>
              </a:extLst>
            </p:cNvPr>
            <p:cNvSpPr txBox="1"/>
            <p:nvPr/>
          </p:nvSpPr>
          <p:spPr>
            <a:xfrm>
              <a:off x="1102513" y="4374861"/>
              <a:ext cx="6508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5" name="B">
            <a:extLst>
              <a:ext uri="{FF2B5EF4-FFF2-40B4-BE49-F238E27FC236}">
                <a16:creationId xmlns:a16="http://schemas.microsoft.com/office/drawing/2014/main" id="{3747A326-B435-4CD1-A61A-A9AB3D880ED4}"/>
              </a:ext>
            </a:extLst>
          </p:cNvPr>
          <p:cNvGrpSpPr/>
          <p:nvPr/>
        </p:nvGrpSpPr>
        <p:grpSpPr>
          <a:xfrm>
            <a:off x="6168557" y="4099185"/>
            <a:ext cx="4987131" cy="1260000"/>
            <a:chOff x="786430" y="4204359"/>
            <a:chExt cx="4987131" cy="1260000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E70A6C8-EAFE-4CA6-B911-530C3D8AB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430" y="4204359"/>
              <a:ext cx="4987131" cy="126000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A89EF9F-8D2B-4639-AE19-1802E710FF5B}"/>
                </a:ext>
              </a:extLst>
            </p:cNvPr>
            <p:cNvSpPr txBox="1"/>
            <p:nvPr/>
          </p:nvSpPr>
          <p:spPr>
            <a:xfrm>
              <a:off x="1980476" y="4563232"/>
              <a:ext cx="35025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ตัน </a:t>
              </a:r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00 กิโลกรัม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3182A10-FDBB-4885-ACFD-ABD5D45D0AB4}"/>
                </a:ext>
              </a:extLst>
            </p:cNvPr>
            <p:cNvSpPr txBox="1"/>
            <p:nvPr/>
          </p:nvSpPr>
          <p:spPr>
            <a:xfrm>
              <a:off x="1097755" y="4418331"/>
              <a:ext cx="6508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7" name="C">
            <a:extLst>
              <a:ext uri="{FF2B5EF4-FFF2-40B4-BE49-F238E27FC236}">
                <a16:creationId xmlns:a16="http://schemas.microsoft.com/office/drawing/2014/main" id="{D80B8242-0E7D-4028-8D12-4D0269D8C066}"/>
              </a:ext>
            </a:extLst>
          </p:cNvPr>
          <p:cNvGrpSpPr/>
          <p:nvPr/>
        </p:nvGrpSpPr>
        <p:grpSpPr>
          <a:xfrm>
            <a:off x="3486546" y="5295351"/>
            <a:ext cx="4987131" cy="1260000"/>
            <a:chOff x="786430" y="4204359"/>
            <a:chExt cx="4987131" cy="126000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57A3AC9-5AC0-4B62-8F0D-EC2E845AC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430" y="4204359"/>
              <a:ext cx="4987131" cy="1260000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9F3FBF6-2C53-484D-B63A-5B3BC2D0A8CA}"/>
                </a:ext>
              </a:extLst>
            </p:cNvPr>
            <p:cNvSpPr txBox="1"/>
            <p:nvPr/>
          </p:nvSpPr>
          <p:spPr>
            <a:xfrm>
              <a:off x="1980476" y="4563232"/>
              <a:ext cx="35025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ตัน </a:t>
              </a:r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 กิโลกรัม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564040E-2C65-43BF-A79E-B65A2A365D49}"/>
                </a:ext>
              </a:extLst>
            </p:cNvPr>
            <p:cNvSpPr txBox="1"/>
            <p:nvPr/>
          </p:nvSpPr>
          <p:spPr>
            <a:xfrm>
              <a:off x="1097755" y="4418331"/>
              <a:ext cx="6508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A9A191E-4FE0-4571-BD78-C75BEC3D4233}"/>
              </a:ext>
            </a:extLst>
          </p:cNvPr>
          <p:cNvGrpSpPr/>
          <p:nvPr/>
        </p:nvGrpSpPr>
        <p:grpSpPr>
          <a:xfrm>
            <a:off x="2148150" y="243615"/>
            <a:ext cx="877849" cy="866242"/>
            <a:chOff x="760404" y="563661"/>
            <a:chExt cx="825544" cy="816365"/>
          </a:xfrm>
        </p:grpSpPr>
        <p:pic>
          <p:nvPicPr>
            <p:cNvPr id="72" name="Picture 71" descr="Icon&#10;&#10;Description automatically generated">
              <a:extLst>
                <a:ext uri="{FF2B5EF4-FFF2-40B4-BE49-F238E27FC236}">
                  <a16:creationId xmlns:a16="http://schemas.microsoft.com/office/drawing/2014/main" id="{EA1BA221-FD34-4DC0-8332-37C1C6B75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404" y="588026"/>
              <a:ext cx="825544" cy="792000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BB0D8BE-D519-44FD-B9FD-21538B5A1A6C}"/>
                </a:ext>
              </a:extLst>
            </p:cNvPr>
            <p:cNvSpPr txBox="1"/>
            <p:nvPr/>
          </p:nvSpPr>
          <p:spPr>
            <a:xfrm>
              <a:off x="789007" y="563661"/>
              <a:ext cx="796941" cy="78314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8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  <a:endParaRPr lang="th-TH" sz="4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79" name="ถูก1">
            <a:extLst>
              <a:ext uri="{FF2B5EF4-FFF2-40B4-BE49-F238E27FC236}">
                <a16:creationId xmlns:a16="http://schemas.microsoft.com/office/drawing/2014/main" id="{D084E60E-E3CA-418B-9A13-620F4F7D6D7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985" y="4254154"/>
            <a:ext cx="936000" cy="936000"/>
          </a:xfrm>
          <a:prstGeom prst="rect">
            <a:avLst/>
          </a:prstGeom>
        </p:spPr>
      </p:pic>
      <p:pic>
        <p:nvPicPr>
          <p:cNvPr id="80" name="ผิด2">
            <a:extLst>
              <a:ext uri="{FF2B5EF4-FFF2-40B4-BE49-F238E27FC236}">
                <a16:creationId xmlns:a16="http://schemas.microsoft.com/office/drawing/2014/main" id="{93C76499-D64A-4D3C-A033-14922C3DF3D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31" y="4238381"/>
            <a:ext cx="936000" cy="936000"/>
          </a:xfrm>
          <a:prstGeom prst="rect">
            <a:avLst/>
          </a:prstGeom>
        </p:spPr>
      </p:pic>
      <p:pic>
        <p:nvPicPr>
          <p:cNvPr id="81" name="ผิด2">
            <a:extLst>
              <a:ext uri="{FF2B5EF4-FFF2-40B4-BE49-F238E27FC236}">
                <a16:creationId xmlns:a16="http://schemas.microsoft.com/office/drawing/2014/main" id="{2AEE7251-40AA-43C5-85EF-6A41EC2CB6A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72" y="5457351"/>
            <a:ext cx="936000" cy="936000"/>
          </a:xfrm>
          <a:prstGeom prst="rect">
            <a:avLst/>
          </a:prstGeom>
        </p:spPr>
      </p:pic>
      <p:pic>
        <p:nvPicPr>
          <p:cNvPr id="27" name="Picture 26" descr="Logo, 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87531A3-6C3C-4DA7-A53A-AED856BC7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236" y="5798014"/>
            <a:ext cx="820416" cy="82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3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FC35E9D-6925-4C77-9AD7-CF679C9D8A15}"/>
              </a:ext>
            </a:extLst>
          </p:cNvPr>
          <p:cNvSpPr/>
          <p:nvPr/>
        </p:nvSpPr>
        <p:spPr>
          <a:xfrm>
            <a:off x="336000" y="1414119"/>
            <a:ext cx="11520000" cy="2520000"/>
          </a:xfrm>
          <a:prstGeom prst="roundRect">
            <a:avLst>
              <a:gd name="adj" fmla="val 8179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47DEFB-E5D0-4D7B-A0B6-AEF51B6FD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501" y="1625862"/>
            <a:ext cx="10240999" cy="20965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40969E-79CA-444A-9932-1393382B7D92}"/>
              </a:ext>
            </a:extLst>
          </p:cNvPr>
          <p:cNvSpPr/>
          <p:nvPr/>
        </p:nvSpPr>
        <p:spPr>
          <a:xfrm>
            <a:off x="1110787" y="2355639"/>
            <a:ext cx="5796000" cy="5760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79EC74-9C22-4994-AE0E-19509D277DC4}"/>
              </a:ext>
            </a:extLst>
          </p:cNvPr>
          <p:cNvGrpSpPr/>
          <p:nvPr/>
        </p:nvGrpSpPr>
        <p:grpSpPr>
          <a:xfrm>
            <a:off x="3208116" y="342464"/>
            <a:ext cx="5775769" cy="705112"/>
            <a:chOff x="7306318" y="244452"/>
            <a:chExt cx="3052425" cy="6120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B322269-07A4-4E6B-9E90-D41E2CFB10C8}"/>
                </a:ext>
              </a:extLst>
            </p:cNvPr>
            <p:cNvSpPr/>
            <p:nvPr/>
          </p:nvSpPr>
          <p:spPr>
            <a:xfrm>
              <a:off x="7306319" y="244452"/>
              <a:ext cx="3052424" cy="61200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8A2747-61CE-47EF-B09D-96E488360232}"/>
                </a:ext>
              </a:extLst>
            </p:cNvPr>
            <p:cNvSpPr txBox="1"/>
            <p:nvPr/>
          </p:nvSpPr>
          <p:spPr>
            <a:xfrm>
              <a:off x="7306318" y="317494"/>
              <a:ext cx="3052424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คลิกคำตอบให้ตรงกับแผนภาพ</a:t>
              </a:r>
            </a:p>
          </p:txBody>
        </p:sp>
      </p:grpSp>
      <p:grpSp>
        <p:nvGrpSpPr>
          <p:cNvPr id="9" name="A">
            <a:extLst>
              <a:ext uri="{FF2B5EF4-FFF2-40B4-BE49-F238E27FC236}">
                <a16:creationId xmlns:a16="http://schemas.microsoft.com/office/drawing/2014/main" id="{763A61C5-A16B-4F98-9602-567D4B1DDCE6}"/>
              </a:ext>
            </a:extLst>
          </p:cNvPr>
          <p:cNvGrpSpPr/>
          <p:nvPr/>
        </p:nvGrpSpPr>
        <p:grpSpPr>
          <a:xfrm>
            <a:off x="804536" y="4099185"/>
            <a:ext cx="4987131" cy="1260000"/>
            <a:chOff x="786430" y="4204359"/>
            <a:chExt cx="4987131" cy="126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658BCFC-CD0C-45CB-A74B-43D717E9D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430" y="4204359"/>
              <a:ext cx="4987131" cy="12600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34E2DB-9FB1-49D8-B355-2411CAAC7EB0}"/>
                </a:ext>
              </a:extLst>
            </p:cNvPr>
            <p:cNvSpPr txBox="1"/>
            <p:nvPr/>
          </p:nvSpPr>
          <p:spPr>
            <a:xfrm>
              <a:off x="1957324" y="4563232"/>
              <a:ext cx="35025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 ตัน 500 กิโลกรัม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DBC9987-A8A8-4900-A1DC-AED56A6652D4}"/>
                </a:ext>
              </a:extLst>
            </p:cNvPr>
            <p:cNvSpPr txBox="1"/>
            <p:nvPr/>
          </p:nvSpPr>
          <p:spPr>
            <a:xfrm>
              <a:off x="1102513" y="4374861"/>
              <a:ext cx="6508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5" name="B">
            <a:extLst>
              <a:ext uri="{FF2B5EF4-FFF2-40B4-BE49-F238E27FC236}">
                <a16:creationId xmlns:a16="http://schemas.microsoft.com/office/drawing/2014/main" id="{3747A326-B435-4CD1-A61A-A9AB3D880ED4}"/>
              </a:ext>
            </a:extLst>
          </p:cNvPr>
          <p:cNvGrpSpPr/>
          <p:nvPr/>
        </p:nvGrpSpPr>
        <p:grpSpPr>
          <a:xfrm>
            <a:off x="6168557" y="4099185"/>
            <a:ext cx="4987131" cy="1260000"/>
            <a:chOff x="786430" y="4204359"/>
            <a:chExt cx="4987131" cy="1260000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E70A6C8-EAFE-4CA6-B911-530C3D8AB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430" y="4204359"/>
              <a:ext cx="4987131" cy="126000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A89EF9F-8D2B-4639-AE19-1802E710FF5B}"/>
                </a:ext>
              </a:extLst>
            </p:cNvPr>
            <p:cNvSpPr txBox="1"/>
            <p:nvPr/>
          </p:nvSpPr>
          <p:spPr>
            <a:xfrm>
              <a:off x="1980476" y="4563232"/>
              <a:ext cx="35025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 ตัน 50 กิโลกรัม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3182A10-FDBB-4885-ACFD-ABD5D45D0AB4}"/>
                </a:ext>
              </a:extLst>
            </p:cNvPr>
            <p:cNvSpPr txBox="1"/>
            <p:nvPr/>
          </p:nvSpPr>
          <p:spPr>
            <a:xfrm>
              <a:off x="1097755" y="4418331"/>
              <a:ext cx="6508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7" name="C">
            <a:extLst>
              <a:ext uri="{FF2B5EF4-FFF2-40B4-BE49-F238E27FC236}">
                <a16:creationId xmlns:a16="http://schemas.microsoft.com/office/drawing/2014/main" id="{D80B8242-0E7D-4028-8D12-4D0269D8C066}"/>
              </a:ext>
            </a:extLst>
          </p:cNvPr>
          <p:cNvGrpSpPr/>
          <p:nvPr/>
        </p:nvGrpSpPr>
        <p:grpSpPr>
          <a:xfrm>
            <a:off x="3486546" y="5295351"/>
            <a:ext cx="4987131" cy="1260000"/>
            <a:chOff x="786430" y="4204359"/>
            <a:chExt cx="4987131" cy="126000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57A3AC9-5AC0-4B62-8F0D-EC2E845AC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430" y="4204359"/>
              <a:ext cx="4987131" cy="1260000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9F3FBF6-2C53-484D-B63A-5B3BC2D0A8CA}"/>
                </a:ext>
              </a:extLst>
            </p:cNvPr>
            <p:cNvSpPr txBox="1"/>
            <p:nvPr/>
          </p:nvSpPr>
          <p:spPr>
            <a:xfrm>
              <a:off x="1980476" y="4563232"/>
              <a:ext cx="35025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 ตัน 5 กิโลกรัม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564040E-2C65-43BF-A79E-B65A2A365D49}"/>
                </a:ext>
              </a:extLst>
            </p:cNvPr>
            <p:cNvSpPr txBox="1"/>
            <p:nvPr/>
          </p:nvSpPr>
          <p:spPr>
            <a:xfrm>
              <a:off x="1097755" y="4418331"/>
              <a:ext cx="6508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A9A191E-4FE0-4571-BD78-C75BEC3D4233}"/>
              </a:ext>
            </a:extLst>
          </p:cNvPr>
          <p:cNvGrpSpPr/>
          <p:nvPr/>
        </p:nvGrpSpPr>
        <p:grpSpPr>
          <a:xfrm>
            <a:off x="2148150" y="243615"/>
            <a:ext cx="877849" cy="866242"/>
            <a:chOff x="760404" y="563661"/>
            <a:chExt cx="825544" cy="816365"/>
          </a:xfrm>
        </p:grpSpPr>
        <p:pic>
          <p:nvPicPr>
            <p:cNvPr id="72" name="Picture 71" descr="Icon&#10;&#10;Description automatically generated">
              <a:extLst>
                <a:ext uri="{FF2B5EF4-FFF2-40B4-BE49-F238E27FC236}">
                  <a16:creationId xmlns:a16="http://schemas.microsoft.com/office/drawing/2014/main" id="{EA1BA221-FD34-4DC0-8332-37C1C6B75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404" y="588026"/>
              <a:ext cx="825544" cy="792000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BB0D8BE-D519-44FD-B9FD-21538B5A1A6C}"/>
                </a:ext>
              </a:extLst>
            </p:cNvPr>
            <p:cNvSpPr txBox="1"/>
            <p:nvPr/>
          </p:nvSpPr>
          <p:spPr>
            <a:xfrm>
              <a:off x="789007" y="563661"/>
              <a:ext cx="796941" cy="78314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8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  <a:endParaRPr lang="th-TH" sz="4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79" name="ถูก1">
            <a:extLst>
              <a:ext uri="{FF2B5EF4-FFF2-40B4-BE49-F238E27FC236}">
                <a16:creationId xmlns:a16="http://schemas.microsoft.com/office/drawing/2014/main" id="{D084E60E-E3CA-418B-9A13-620F4F7D6D7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28" y="4243898"/>
            <a:ext cx="936000" cy="936000"/>
          </a:xfrm>
          <a:prstGeom prst="rect">
            <a:avLst/>
          </a:prstGeom>
        </p:spPr>
      </p:pic>
      <p:pic>
        <p:nvPicPr>
          <p:cNvPr id="80" name="ผิด2">
            <a:extLst>
              <a:ext uri="{FF2B5EF4-FFF2-40B4-BE49-F238E27FC236}">
                <a16:creationId xmlns:a16="http://schemas.microsoft.com/office/drawing/2014/main" id="{93C76499-D64A-4D3C-A033-14922C3DF3D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0" y="4243898"/>
            <a:ext cx="936000" cy="936000"/>
          </a:xfrm>
          <a:prstGeom prst="rect">
            <a:avLst/>
          </a:prstGeom>
        </p:spPr>
      </p:pic>
      <p:pic>
        <p:nvPicPr>
          <p:cNvPr id="81" name="ผิด2">
            <a:extLst>
              <a:ext uri="{FF2B5EF4-FFF2-40B4-BE49-F238E27FC236}">
                <a16:creationId xmlns:a16="http://schemas.microsoft.com/office/drawing/2014/main" id="{2AEE7251-40AA-43C5-85EF-6A41EC2CB6A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72" y="5457351"/>
            <a:ext cx="936000" cy="936000"/>
          </a:xfrm>
          <a:prstGeom prst="rect">
            <a:avLst/>
          </a:prstGeom>
        </p:spPr>
      </p:pic>
      <p:pic>
        <p:nvPicPr>
          <p:cNvPr id="27" name="Picture 26" descr="Logo, 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709A998-D3A6-402D-971E-467D63C82B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236" y="5798014"/>
            <a:ext cx="820416" cy="82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6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FC35E9D-6925-4C77-9AD7-CF679C9D8A15}"/>
              </a:ext>
            </a:extLst>
          </p:cNvPr>
          <p:cNvSpPr/>
          <p:nvPr/>
        </p:nvSpPr>
        <p:spPr>
          <a:xfrm>
            <a:off x="336000" y="1414119"/>
            <a:ext cx="11520000" cy="2520000"/>
          </a:xfrm>
          <a:prstGeom prst="roundRect">
            <a:avLst>
              <a:gd name="adj" fmla="val 8179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47DEFB-E5D0-4D7B-A0B6-AEF51B6FD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501" y="1625862"/>
            <a:ext cx="10240999" cy="20965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40969E-79CA-444A-9932-1393382B7D92}"/>
              </a:ext>
            </a:extLst>
          </p:cNvPr>
          <p:cNvSpPr/>
          <p:nvPr/>
        </p:nvSpPr>
        <p:spPr>
          <a:xfrm>
            <a:off x="1110786" y="2355639"/>
            <a:ext cx="7436055" cy="576000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79EC74-9C22-4994-AE0E-19509D277DC4}"/>
              </a:ext>
            </a:extLst>
          </p:cNvPr>
          <p:cNvGrpSpPr/>
          <p:nvPr/>
        </p:nvGrpSpPr>
        <p:grpSpPr>
          <a:xfrm>
            <a:off x="3208116" y="342464"/>
            <a:ext cx="5775769" cy="705112"/>
            <a:chOff x="7306318" y="244452"/>
            <a:chExt cx="3052425" cy="6120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B322269-07A4-4E6B-9E90-D41E2CFB10C8}"/>
                </a:ext>
              </a:extLst>
            </p:cNvPr>
            <p:cNvSpPr/>
            <p:nvPr/>
          </p:nvSpPr>
          <p:spPr>
            <a:xfrm>
              <a:off x="7306319" y="244452"/>
              <a:ext cx="3052424" cy="61200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8A2747-61CE-47EF-B09D-96E488360232}"/>
                </a:ext>
              </a:extLst>
            </p:cNvPr>
            <p:cNvSpPr txBox="1"/>
            <p:nvPr/>
          </p:nvSpPr>
          <p:spPr>
            <a:xfrm>
              <a:off x="7306318" y="317494"/>
              <a:ext cx="3052424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คลิกคำตอบให้ตรงกับแผนภาพ</a:t>
              </a:r>
            </a:p>
          </p:txBody>
        </p:sp>
      </p:grpSp>
      <p:grpSp>
        <p:nvGrpSpPr>
          <p:cNvPr id="9" name="A">
            <a:extLst>
              <a:ext uri="{FF2B5EF4-FFF2-40B4-BE49-F238E27FC236}">
                <a16:creationId xmlns:a16="http://schemas.microsoft.com/office/drawing/2014/main" id="{763A61C5-A16B-4F98-9602-567D4B1DDCE6}"/>
              </a:ext>
            </a:extLst>
          </p:cNvPr>
          <p:cNvGrpSpPr/>
          <p:nvPr/>
        </p:nvGrpSpPr>
        <p:grpSpPr>
          <a:xfrm>
            <a:off x="804536" y="4099185"/>
            <a:ext cx="4987131" cy="1260000"/>
            <a:chOff x="786430" y="4204359"/>
            <a:chExt cx="4987131" cy="126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658BCFC-CD0C-45CB-A74B-43D717E9D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430" y="4204359"/>
              <a:ext cx="4987131" cy="12600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34E2DB-9FB1-49D8-B355-2411CAAC7EB0}"/>
                </a:ext>
              </a:extLst>
            </p:cNvPr>
            <p:cNvSpPr txBox="1"/>
            <p:nvPr/>
          </p:nvSpPr>
          <p:spPr>
            <a:xfrm>
              <a:off x="1957324" y="4563232"/>
              <a:ext cx="35025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ตัน </a:t>
              </a:r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00 กิโลกรัม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DBC9987-A8A8-4900-A1DC-AED56A6652D4}"/>
                </a:ext>
              </a:extLst>
            </p:cNvPr>
            <p:cNvSpPr txBox="1"/>
            <p:nvPr/>
          </p:nvSpPr>
          <p:spPr>
            <a:xfrm>
              <a:off x="1102513" y="4374861"/>
              <a:ext cx="6508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5" name="B">
            <a:extLst>
              <a:ext uri="{FF2B5EF4-FFF2-40B4-BE49-F238E27FC236}">
                <a16:creationId xmlns:a16="http://schemas.microsoft.com/office/drawing/2014/main" id="{3747A326-B435-4CD1-A61A-A9AB3D880ED4}"/>
              </a:ext>
            </a:extLst>
          </p:cNvPr>
          <p:cNvGrpSpPr/>
          <p:nvPr/>
        </p:nvGrpSpPr>
        <p:grpSpPr>
          <a:xfrm>
            <a:off x="6168557" y="4099185"/>
            <a:ext cx="4987131" cy="1260000"/>
            <a:chOff x="786430" y="4204359"/>
            <a:chExt cx="4987131" cy="1260000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E70A6C8-EAFE-4CA6-B911-530C3D8AB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430" y="4204359"/>
              <a:ext cx="4987131" cy="126000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A89EF9F-8D2B-4639-AE19-1802E710FF5B}"/>
                </a:ext>
              </a:extLst>
            </p:cNvPr>
            <p:cNvSpPr txBox="1"/>
            <p:nvPr/>
          </p:nvSpPr>
          <p:spPr>
            <a:xfrm>
              <a:off x="1980476" y="4563232"/>
              <a:ext cx="35025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ตัน </a:t>
              </a:r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00 กิโลกรัม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3182A10-FDBB-4885-ACFD-ABD5D45D0AB4}"/>
                </a:ext>
              </a:extLst>
            </p:cNvPr>
            <p:cNvSpPr txBox="1"/>
            <p:nvPr/>
          </p:nvSpPr>
          <p:spPr>
            <a:xfrm>
              <a:off x="1097755" y="4418331"/>
              <a:ext cx="6508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7" name="C">
            <a:extLst>
              <a:ext uri="{FF2B5EF4-FFF2-40B4-BE49-F238E27FC236}">
                <a16:creationId xmlns:a16="http://schemas.microsoft.com/office/drawing/2014/main" id="{D80B8242-0E7D-4028-8D12-4D0269D8C066}"/>
              </a:ext>
            </a:extLst>
          </p:cNvPr>
          <p:cNvGrpSpPr/>
          <p:nvPr/>
        </p:nvGrpSpPr>
        <p:grpSpPr>
          <a:xfrm>
            <a:off x="3486546" y="5295351"/>
            <a:ext cx="4987131" cy="1260000"/>
            <a:chOff x="786430" y="4204359"/>
            <a:chExt cx="4987131" cy="126000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57A3AC9-5AC0-4B62-8F0D-EC2E845AC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430" y="4204359"/>
              <a:ext cx="4987131" cy="1260000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9F3FBF6-2C53-484D-B63A-5B3BC2D0A8CA}"/>
                </a:ext>
              </a:extLst>
            </p:cNvPr>
            <p:cNvSpPr txBox="1"/>
            <p:nvPr/>
          </p:nvSpPr>
          <p:spPr>
            <a:xfrm>
              <a:off x="1980476" y="4563232"/>
              <a:ext cx="35025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ตัน </a:t>
              </a:r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00 กิโลกรัม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564040E-2C65-43BF-A79E-B65A2A365D49}"/>
                </a:ext>
              </a:extLst>
            </p:cNvPr>
            <p:cNvSpPr txBox="1"/>
            <p:nvPr/>
          </p:nvSpPr>
          <p:spPr>
            <a:xfrm>
              <a:off x="1097755" y="4418331"/>
              <a:ext cx="6508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A9A191E-4FE0-4571-BD78-C75BEC3D4233}"/>
              </a:ext>
            </a:extLst>
          </p:cNvPr>
          <p:cNvGrpSpPr/>
          <p:nvPr/>
        </p:nvGrpSpPr>
        <p:grpSpPr>
          <a:xfrm>
            <a:off x="2148150" y="243615"/>
            <a:ext cx="877849" cy="866242"/>
            <a:chOff x="760404" y="563661"/>
            <a:chExt cx="825544" cy="816365"/>
          </a:xfrm>
        </p:grpSpPr>
        <p:pic>
          <p:nvPicPr>
            <p:cNvPr id="72" name="Picture 71" descr="Icon&#10;&#10;Description automatically generated">
              <a:extLst>
                <a:ext uri="{FF2B5EF4-FFF2-40B4-BE49-F238E27FC236}">
                  <a16:creationId xmlns:a16="http://schemas.microsoft.com/office/drawing/2014/main" id="{EA1BA221-FD34-4DC0-8332-37C1C6B75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404" y="588026"/>
              <a:ext cx="825544" cy="792000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BB0D8BE-D519-44FD-B9FD-21538B5A1A6C}"/>
                </a:ext>
              </a:extLst>
            </p:cNvPr>
            <p:cNvSpPr txBox="1"/>
            <p:nvPr/>
          </p:nvSpPr>
          <p:spPr>
            <a:xfrm>
              <a:off x="789007" y="563661"/>
              <a:ext cx="796941" cy="78314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8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endParaRPr lang="th-TH" sz="4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79" name="ถูก1">
            <a:extLst>
              <a:ext uri="{FF2B5EF4-FFF2-40B4-BE49-F238E27FC236}">
                <a16:creationId xmlns:a16="http://schemas.microsoft.com/office/drawing/2014/main" id="{D084E60E-E3CA-418B-9A13-620F4F7D6D7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289" y="5467679"/>
            <a:ext cx="936000" cy="936000"/>
          </a:xfrm>
          <a:prstGeom prst="rect">
            <a:avLst/>
          </a:prstGeom>
        </p:spPr>
      </p:pic>
      <p:pic>
        <p:nvPicPr>
          <p:cNvPr id="80" name="ผิด2">
            <a:extLst>
              <a:ext uri="{FF2B5EF4-FFF2-40B4-BE49-F238E27FC236}">
                <a16:creationId xmlns:a16="http://schemas.microsoft.com/office/drawing/2014/main" id="{93C76499-D64A-4D3C-A033-14922C3DF3D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0" y="4243898"/>
            <a:ext cx="936000" cy="936000"/>
          </a:xfrm>
          <a:prstGeom prst="rect">
            <a:avLst/>
          </a:prstGeom>
        </p:spPr>
      </p:pic>
      <p:pic>
        <p:nvPicPr>
          <p:cNvPr id="81" name="ผิด2">
            <a:extLst>
              <a:ext uri="{FF2B5EF4-FFF2-40B4-BE49-F238E27FC236}">
                <a16:creationId xmlns:a16="http://schemas.microsoft.com/office/drawing/2014/main" id="{2AEE7251-40AA-43C5-85EF-6A41EC2CB6A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37" y="4235164"/>
            <a:ext cx="936000" cy="936000"/>
          </a:xfrm>
          <a:prstGeom prst="rect">
            <a:avLst/>
          </a:prstGeom>
        </p:spPr>
      </p:pic>
      <p:pic>
        <p:nvPicPr>
          <p:cNvPr id="27" name="Picture 26" descr="Logo, 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D7E652-C534-4829-9594-1075A83B8E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236" y="5798014"/>
            <a:ext cx="820416" cy="82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9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2E56972-3453-4507-929D-8CFCDB20A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96"/>
            <a:ext cx="12192000" cy="7037406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EF3DE63-371A-49A5-AD9A-FC6D8BD43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6"/>
          <a:stretch/>
        </p:blipFill>
        <p:spPr>
          <a:xfrm>
            <a:off x="0" y="-92597"/>
            <a:ext cx="12192000" cy="99769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45EC9D7-7FCB-43EB-9A0D-F11F3A5F7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4"/>
          <a:stretch/>
        </p:blipFill>
        <p:spPr>
          <a:xfrm rot="10800000">
            <a:off x="0" y="6062862"/>
            <a:ext cx="12192000" cy="88194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DA8ED8B-6264-467C-8604-7147507A3050}"/>
              </a:ext>
            </a:extLst>
          </p:cNvPr>
          <p:cNvGrpSpPr/>
          <p:nvPr/>
        </p:nvGrpSpPr>
        <p:grpSpPr>
          <a:xfrm>
            <a:off x="1769412" y="1233717"/>
            <a:ext cx="8653177" cy="792000"/>
            <a:chOff x="6153794" y="244452"/>
            <a:chExt cx="5350981" cy="68741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EDE114-3BB5-4714-B1DF-B7F43B66443C}"/>
                </a:ext>
              </a:extLst>
            </p:cNvPr>
            <p:cNvSpPr/>
            <p:nvPr/>
          </p:nvSpPr>
          <p:spPr>
            <a:xfrm>
              <a:off x="6317485" y="244452"/>
              <a:ext cx="5031167" cy="68741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6BB6D1-6A49-46E9-855B-D460DF0BE767}"/>
                </a:ext>
              </a:extLst>
            </p:cNvPr>
            <p:cNvSpPr txBox="1"/>
            <p:nvPr/>
          </p:nvSpPr>
          <p:spPr>
            <a:xfrm>
              <a:off x="6153794" y="357681"/>
              <a:ext cx="5350981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2 ตัน 587</a:t>
              </a:r>
              <a:r>
                <a:rPr lang="en-US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กิโลกรัม เท่ากับน้ำหนักกี่กิโลกรัม</a:t>
              </a: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6CDA431F-7A2E-445E-86A1-630ED2651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9" y="2377400"/>
            <a:ext cx="11100722" cy="3492000"/>
          </a:xfrm>
          <a:prstGeom prst="rect">
            <a:avLst/>
          </a:prstGeom>
        </p:spPr>
      </p:pic>
      <p:pic>
        <p:nvPicPr>
          <p:cNvPr id="17" name="Picture 16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70455DA-B43B-41B5-9556-361F18FCD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336" y="1155249"/>
            <a:ext cx="972000" cy="972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22564B5-8937-46A0-AB56-E5FCCFEA5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19" y="1155249"/>
            <a:ext cx="972000" cy="97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7DC9D6-41DD-437B-9F29-C1EBD63E41B4}"/>
              </a:ext>
            </a:extLst>
          </p:cNvPr>
          <p:cNvSpPr txBox="1"/>
          <p:nvPr/>
        </p:nvSpPr>
        <p:spPr>
          <a:xfrm>
            <a:off x="2376950" y="2785674"/>
            <a:ext cx="7438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1 ตัน เท่ากับ น้ำหนัก ................ กิโลกรัม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53B383-0F71-42B2-8676-1FED145A06EE}"/>
              </a:ext>
            </a:extLst>
          </p:cNvPr>
          <p:cNvSpPr txBox="1"/>
          <p:nvPr/>
        </p:nvSpPr>
        <p:spPr>
          <a:xfrm>
            <a:off x="2376950" y="3518074"/>
            <a:ext cx="7438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น้ำหนัก 2 ตัน เท่ากับ น้ำหนัก ................ กิโลกรัม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6BB8A1-FEBB-4F1F-BCA3-91C650C36DBD}"/>
              </a:ext>
            </a:extLst>
          </p:cNvPr>
          <p:cNvGrpSpPr/>
          <p:nvPr/>
        </p:nvGrpSpPr>
        <p:grpSpPr>
          <a:xfrm>
            <a:off x="2376949" y="4250474"/>
            <a:ext cx="6635461" cy="553998"/>
            <a:chOff x="1299499" y="4229122"/>
            <a:chExt cx="6635461" cy="5539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AED206-AF06-451B-9C96-FF6C91F6E8C9}"/>
                </a:ext>
              </a:extLst>
            </p:cNvPr>
            <p:cNvSpPr txBox="1"/>
            <p:nvPr/>
          </p:nvSpPr>
          <p:spPr>
            <a:xfrm>
              <a:off x="1299499" y="4229122"/>
              <a:ext cx="112874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ดังนั้น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E38717-3707-4D69-9718-6A74770FB97C}"/>
                </a:ext>
              </a:extLst>
            </p:cNvPr>
            <p:cNvSpPr txBox="1"/>
            <p:nvPr/>
          </p:nvSpPr>
          <p:spPr>
            <a:xfrm>
              <a:off x="2440435" y="4229122"/>
              <a:ext cx="54945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2 ตัน 587 กิโลกรัม เท่ากับ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D59F6C0-1397-40E9-871F-0AF166CEDA25}"/>
              </a:ext>
            </a:extLst>
          </p:cNvPr>
          <p:cNvSpPr txBox="1"/>
          <p:nvPr/>
        </p:nvSpPr>
        <p:spPr>
          <a:xfrm>
            <a:off x="3520965" y="4982875"/>
            <a:ext cx="66603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...................................</a:t>
            </a:r>
            <a:r>
              <a: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...</a:t>
            </a: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. กิโลกรัม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44E5A2-6F0F-4B84-8AD4-4E2C1D81072F}"/>
              </a:ext>
            </a:extLst>
          </p:cNvPr>
          <p:cNvSpPr txBox="1"/>
          <p:nvPr/>
        </p:nvSpPr>
        <p:spPr>
          <a:xfrm>
            <a:off x="6670040" y="2652983"/>
            <a:ext cx="16464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1,000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9833F4-D759-432B-8076-F779B2DF1B3A}"/>
              </a:ext>
            </a:extLst>
          </p:cNvPr>
          <p:cNvSpPr txBox="1"/>
          <p:nvPr/>
        </p:nvSpPr>
        <p:spPr>
          <a:xfrm>
            <a:off x="6670040" y="3385383"/>
            <a:ext cx="16464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2,000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9FD8BB-EE4D-4F4F-A562-304DC23CAEB4}"/>
              </a:ext>
            </a:extLst>
          </p:cNvPr>
          <p:cNvSpPr txBox="1"/>
          <p:nvPr/>
        </p:nvSpPr>
        <p:spPr>
          <a:xfrm>
            <a:off x="4862576" y="4848350"/>
            <a:ext cx="259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2,000 + 587 </a:t>
            </a:r>
            <a:r>
              <a:rPr lang="en-US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DD1652-8B7D-4B7C-8675-CADBBF711095}"/>
              </a:ext>
            </a:extLst>
          </p:cNvPr>
          <p:cNvSpPr txBox="1"/>
          <p:nvPr/>
        </p:nvSpPr>
        <p:spPr>
          <a:xfrm>
            <a:off x="7252208" y="4848350"/>
            <a:ext cx="12095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2,</a:t>
            </a: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587</a:t>
            </a:r>
          </a:p>
        </p:txBody>
      </p:sp>
    </p:spTree>
    <p:extLst>
      <p:ext uri="{BB962C8B-B14F-4D97-AF65-F5344CB8AC3E}">
        <p14:creationId xmlns:p14="http://schemas.microsoft.com/office/powerpoint/2010/main" val="2942162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  <p:bldP spid="26" grpId="0"/>
      <p:bldP spid="27" grpId="0"/>
      <p:bldP spid="28" grpId="0"/>
      <p:bldP spid="29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2E56972-3453-4507-929D-8CFCDB20A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96"/>
            <a:ext cx="12192000" cy="7037406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EF3DE63-371A-49A5-AD9A-FC6D8BD43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6"/>
          <a:stretch/>
        </p:blipFill>
        <p:spPr>
          <a:xfrm>
            <a:off x="0" y="-92597"/>
            <a:ext cx="12192000" cy="99769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45EC9D7-7FCB-43EB-9A0D-F11F3A5F7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4"/>
          <a:stretch/>
        </p:blipFill>
        <p:spPr>
          <a:xfrm rot="10800000">
            <a:off x="0" y="6062862"/>
            <a:ext cx="12192000" cy="88194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DA8ED8B-6264-467C-8604-7147507A3050}"/>
              </a:ext>
            </a:extLst>
          </p:cNvPr>
          <p:cNvGrpSpPr/>
          <p:nvPr/>
        </p:nvGrpSpPr>
        <p:grpSpPr>
          <a:xfrm>
            <a:off x="1769412" y="1233717"/>
            <a:ext cx="8653177" cy="792000"/>
            <a:chOff x="6153794" y="244452"/>
            <a:chExt cx="5350981" cy="68741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EDE114-3BB5-4714-B1DF-B7F43B66443C}"/>
                </a:ext>
              </a:extLst>
            </p:cNvPr>
            <p:cNvSpPr/>
            <p:nvPr/>
          </p:nvSpPr>
          <p:spPr>
            <a:xfrm>
              <a:off x="6317485" y="244452"/>
              <a:ext cx="5031167" cy="68741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6BB6D1-6A49-46E9-855B-D460DF0BE767}"/>
                </a:ext>
              </a:extLst>
            </p:cNvPr>
            <p:cNvSpPr txBox="1"/>
            <p:nvPr/>
          </p:nvSpPr>
          <p:spPr>
            <a:xfrm>
              <a:off x="6153794" y="357681"/>
              <a:ext cx="5350981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5 ตัน 500</a:t>
              </a:r>
              <a:r>
                <a:rPr lang="en-US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กิโลกรัม เท่ากับน้ำหนักกี่กิโลกรัม</a:t>
              </a: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6CDA431F-7A2E-445E-86A1-630ED2651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9" y="2377400"/>
            <a:ext cx="11100722" cy="3492000"/>
          </a:xfrm>
          <a:prstGeom prst="rect">
            <a:avLst/>
          </a:prstGeom>
        </p:spPr>
      </p:pic>
      <p:pic>
        <p:nvPicPr>
          <p:cNvPr id="17" name="Picture 16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70455DA-B43B-41B5-9556-361F18FCD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336" y="1155249"/>
            <a:ext cx="972000" cy="972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22564B5-8937-46A0-AB56-E5FCCFEA5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19" y="1155249"/>
            <a:ext cx="972000" cy="97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7DC9D6-41DD-437B-9F29-C1EBD63E41B4}"/>
              </a:ext>
            </a:extLst>
          </p:cNvPr>
          <p:cNvSpPr txBox="1"/>
          <p:nvPr/>
        </p:nvSpPr>
        <p:spPr>
          <a:xfrm>
            <a:off x="2376950" y="2785674"/>
            <a:ext cx="7438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1 ตัน เท่ากับ น้ำหนัก ................ กิโลกรัม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53B383-0F71-42B2-8676-1FED145A06EE}"/>
              </a:ext>
            </a:extLst>
          </p:cNvPr>
          <p:cNvSpPr txBox="1"/>
          <p:nvPr/>
        </p:nvSpPr>
        <p:spPr>
          <a:xfrm>
            <a:off x="2376950" y="3518074"/>
            <a:ext cx="7438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น้ำหนัก 5 ตัน เท่ากับ น้ำหนัก ................ กิโลกรัม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6BB8A1-FEBB-4F1F-BCA3-91C650C36DBD}"/>
              </a:ext>
            </a:extLst>
          </p:cNvPr>
          <p:cNvGrpSpPr/>
          <p:nvPr/>
        </p:nvGrpSpPr>
        <p:grpSpPr>
          <a:xfrm>
            <a:off x="2376949" y="4250474"/>
            <a:ext cx="6635461" cy="553998"/>
            <a:chOff x="1299499" y="4229122"/>
            <a:chExt cx="6635461" cy="5539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AED206-AF06-451B-9C96-FF6C91F6E8C9}"/>
                </a:ext>
              </a:extLst>
            </p:cNvPr>
            <p:cNvSpPr txBox="1"/>
            <p:nvPr/>
          </p:nvSpPr>
          <p:spPr>
            <a:xfrm>
              <a:off x="1299499" y="4229122"/>
              <a:ext cx="112874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ดังนั้น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E38717-3707-4D69-9718-6A74770FB97C}"/>
                </a:ext>
              </a:extLst>
            </p:cNvPr>
            <p:cNvSpPr txBox="1"/>
            <p:nvPr/>
          </p:nvSpPr>
          <p:spPr>
            <a:xfrm>
              <a:off x="2440435" y="4229122"/>
              <a:ext cx="54945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5 ตัน 500 กิโลกรัม เท่ากับ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D59F6C0-1397-40E9-871F-0AF166CEDA25}"/>
              </a:ext>
            </a:extLst>
          </p:cNvPr>
          <p:cNvSpPr txBox="1"/>
          <p:nvPr/>
        </p:nvSpPr>
        <p:spPr>
          <a:xfrm>
            <a:off x="3520965" y="4982875"/>
            <a:ext cx="66603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...................................</a:t>
            </a:r>
            <a:r>
              <a: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...</a:t>
            </a: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. กิโลกรัม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44E5A2-6F0F-4B84-8AD4-4E2C1D81072F}"/>
              </a:ext>
            </a:extLst>
          </p:cNvPr>
          <p:cNvSpPr txBox="1"/>
          <p:nvPr/>
        </p:nvSpPr>
        <p:spPr>
          <a:xfrm>
            <a:off x="6670040" y="2652983"/>
            <a:ext cx="16464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1,000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9833F4-D759-432B-8076-F779B2DF1B3A}"/>
              </a:ext>
            </a:extLst>
          </p:cNvPr>
          <p:cNvSpPr txBox="1"/>
          <p:nvPr/>
        </p:nvSpPr>
        <p:spPr>
          <a:xfrm>
            <a:off x="6670040" y="3385383"/>
            <a:ext cx="16464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5,000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9FD8BB-EE4D-4F4F-A562-304DC23CAEB4}"/>
              </a:ext>
            </a:extLst>
          </p:cNvPr>
          <p:cNvSpPr txBox="1"/>
          <p:nvPr/>
        </p:nvSpPr>
        <p:spPr>
          <a:xfrm>
            <a:off x="4862576" y="4848350"/>
            <a:ext cx="259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5,000 + 500 </a:t>
            </a:r>
            <a:r>
              <a:rPr lang="en-US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DD1652-8B7D-4B7C-8675-CADBBF711095}"/>
              </a:ext>
            </a:extLst>
          </p:cNvPr>
          <p:cNvSpPr txBox="1"/>
          <p:nvPr/>
        </p:nvSpPr>
        <p:spPr>
          <a:xfrm>
            <a:off x="7252208" y="4848350"/>
            <a:ext cx="12095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en-US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2587817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  <p:bldP spid="26" grpId="0"/>
      <p:bldP spid="27" grpId="0"/>
      <p:bldP spid="28" grpId="0"/>
      <p:bldP spid="29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2E56972-3453-4507-929D-8CFCDB20A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96"/>
            <a:ext cx="12192000" cy="7037406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EF3DE63-371A-49A5-AD9A-FC6D8BD43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6"/>
          <a:stretch/>
        </p:blipFill>
        <p:spPr>
          <a:xfrm>
            <a:off x="0" y="-92597"/>
            <a:ext cx="12192000" cy="99769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45EC9D7-7FCB-43EB-9A0D-F11F3A5F7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4"/>
          <a:stretch/>
        </p:blipFill>
        <p:spPr>
          <a:xfrm rot="10800000">
            <a:off x="0" y="6062862"/>
            <a:ext cx="12192000" cy="88194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DA8ED8B-6264-467C-8604-7147507A3050}"/>
              </a:ext>
            </a:extLst>
          </p:cNvPr>
          <p:cNvGrpSpPr/>
          <p:nvPr/>
        </p:nvGrpSpPr>
        <p:grpSpPr>
          <a:xfrm>
            <a:off x="1769412" y="1233717"/>
            <a:ext cx="8653177" cy="792000"/>
            <a:chOff x="6153794" y="244452"/>
            <a:chExt cx="5350981" cy="68741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EDE114-3BB5-4714-B1DF-B7F43B66443C}"/>
                </a:ext>
              </a:extLst>
            </p:cNvPr>
            <p:cNvSpPr/>
            <p:nvPr/>
          </p:nvSpPr>
          <p:spPr>
            <a:xfrm>
              <a:off x="6269177" y="244452"/>
              <a:ext cx="5120215" cy="68741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6BB6D1-6A49-46E9-855B-D460DF0BE767}"/>
                </a:ext>
              </a:extLst>
            </p:cNvPr>
            <p:cNvSpPr txBox="1"/>
            <p:nvPr/>
          </p:nvSpPr>
          <p:spPr>
            <a:xfrm>
              <a:off x="6153794" y="357681"/>
              <a:ext cx="5350981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12 ตัน เท่ากับน้ำหนักกี่กิโลกรัม</a:t>
              </a: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6CDA431F-7A2E-445E-86A1-630ED2651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9" y="2377400"/>
            <a:ext cx="11100722" cy="3492000"/>
          </a:xfrm>
          <a:prstGeom prst="rect">
            <a:avLst/>
          </a:prstGeom>
        </p:spPr>
      </p:pic>
      <p:pic>
        <p:nvPicPr>
          <p:cNvPr id="17" name="Picture 16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70455DA-B43B-41B5-9556-361F18FCD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786" y="1155249"/>
            <a:ext cx="972000" cy="972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22564B5-8937-46A0-AB56-E5FCCFEA5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95" y="1155249"/>
            <a:ext cx="972000" cy="97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7DC9D6-41DD-437B-9F29-C1EBD63E41B4}"/>
              </a:ext>
            </a:extLst>
          </p:cNvPr>
          <p:cNvSpPr txBox="1"/>
          <p:nvPr/>
        </p:nvSpPr>
        <p:spPr>
          <a:xfrm>
            <a:off x="2362166" y="3163576"/>
            <a:ext cx="7438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1 ตัน เท่ากับ น้ำหนัก ................ กิโลกรัม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53B383-0F71-42B2-8676-1FED145A06EE}"/>
              </a:ext>
            </a:extLst>
          </p:cNvPr>
          <p:cNvSpPr txBox="1"/>
          <p:nvPr/>
        </p:nvSpPr>
        <p:spPr>
          <a:xfrm>
            <a:off x="2362165" y="3895976"/>
            <a:ext cx="76930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น้ำหนัก 12 ตัน เท่ากับ น้ำหนัก ................ กิโลกรัม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6BB8A1-FEBB-4F1F-BCA3-91C650C36DBD}"/>
              </a:ext>
            </a:extLst>
          </p:cNvPr>
          <p:cNvGrpSpPr/>
          <p:nvPr/>
        </p:nvGrpSpPr>
        <p:grpSpPr>
          <a:xfrm>
            <a:off x="2362165" y="4628376"/>
            <a:ext cx="7873836" cy="553998"/>
            <a:chOff x="1299499" y="4229122"/>
            <a:chExt cx="7873836" cy="5539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AED206-AF06-451B-9C96-FF6C91F6E8C9}"/>
                </a:ext>
              </a:extLst>
            </p:cNvPr>
            <p:cNvSpPr txBox="1"/>
            <p:nvPr/>
          </p:nvSpPr>
          <p:spPr>
            <a:xfrm>
              <a:off x="1299499" y="4229122"/>
              <a:ext cx="112874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ดังนั้น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E38717-3707-4D69-9718-6A74770FB97C}"/>
                </a:ext>
              </a:extLst>
            </p:cNvPr>
            <p:cNvSpPr txBox="1"/>
            <p:nvPr/>
          </p:nvSpPr>
          <p:spPr>
            <a:xfrm>
              <a:off x="2440434" y="4229122"/>
              <a:ext cx="673290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12 ตัน เท่ากับ ................. กิโลกรัม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944E5A2-6F0F-4B84-8AD4-4E2C1D81072F}"/>
              </a:ext>
            </a:extLst>
          </p:cNvPr>
          <p:cNvSpPr txBox="1"/>
          <p:nvPr/>
        </p:nvSpPr>
        <p:spPr>
          <a:xfrm>
            <a:off x="6655256" y="3030885"/>
            <a:ext cx="16464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1,000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9833F4-D759-432B-8076-F779B2DF1B3A}"/>
              </a:ext>
            </a:extLst>
          </p:cNvPr>
          <p:cNvSpPr txBox="1"/>
          <p:nvPr/>
        </p:nvSpPr>
        <p:spPr>
          <a:xfrm>
            <a:off x="6825854" y="3763285"/>
            <a:ext cx="16211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12,000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DD1652-8B7D-4B7C-8675-CADBBF711095}"/>
              </a:ext>
            </a:extLst>
          </p:cNvPr>
          <p:cNvSpPr txBox="1"/>
          <p:nvPr/>
        </p:nvSpPr>
        <p:spPr>
          <a:xfrm>
            <a:off x="6898081" y="4471093"/>
            <a:ext cx="15489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12</a:t>
            </a:r>
            <a:r>
              <a:rPr lang="en-US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000</a:t>
            </a:r>
          </a:p>
        </p:txBody>
      </p:sp>
    </p:spTree>
    <p:extLst>
      <p:ext uri="{BB962C8B-B14F-4D97-AF65-F5344CB8AC3E}">
        <p14:creationId xmlns:p14="http://schemas.microsoft.com/office/powerpoint/2010/main" val="2639750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6" grpId="0"/>
      <p:bldP spid="27" grpId="0"/>
      <p:bldP spid="29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2E56972-3453-4507-929D-8CFCDB20A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96"/>
            <a:ext cx="12192000" cy="7037406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EF3DE63-371A-49A5-AD9A-FC6D8BD43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6"/>
          <a:stretch/>
        </p:blipFill>
        <p:spPr>
          <a:xfrm>
            <a:off x="0" y="-92597"/>
            <a:ext cx="12192000" cy="99769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45EC9D7-7FCB-43EB-9A0D-F11F3A5F7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4"/>
          <a:stretch/>
        </p:blipFill>
        <p:spPr>
          <a:xfrm rot="10800000">
            <a:off x="0" y="6062862"/>
            <a:ext cx="12192000" cy="88194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DA8ED8B-6264-467C-8604-7147507A3050}"/>
              </a:ext>
            </a:extLst>
          </p:cNvPr>
          <p:cNvGrpSpPr/>
          <p:nvPr/>
        </p:nvGrpSpPr>
        <p:grpSpPr>
          <a:xfrm>
            <a:off x="1769412" y="1233717"/>
            <a:ext cx="8653177" cy="792000"/>
            <a:chOff x="6153794" y="244452"/>
            <a:chExt cx="5350981" cy="68741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EDE114-3BB5-4714-B1DF-B7F43B66443C}"/>
                </a:ext>
              </a:extLst>
            </p:cNvPr>
            <p:cNvSpPr/>
            <p:nvPr/>
          </p:nvSpPr>
          <p:spPr>
            <a:xfrm>
              <a:off x="6269177" y="244452"/>
              <a:ext cx="5120215" cy="68741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6BB6D1-6A49-46E9-855B-D460DF0BE767}"/>
                </a:ext>
              </a:extLst>
            </p:cNvPr>
            <p:cNvSpPr txBox="1"/>
            <p:nvPr/>
          </p:nvSpPr>
          <p:spPr>
            <a:xfrm>
              <a:off x="6153794" y="357681"/>
              <a:ext cx="5350981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25 ตัน 450 กิโลกรัม เท่ากับน้ำหนักกี่กิโลกรัม</a:t>
              </a: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6CDA431F-7A2E-445E-86A1-630ED2651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9" y="2377400"/>
            <a:ext cx="11100722" cy="3492000"/>
          </a:xfrm>
          <a:prstGeom prst="rect">
            <a:avLst/>
          </a:prstGeom>
        </p:spPr>
      </p:pic>
      <p:pic>
        <p:nvPicPr>
          <p:cNvPr id="17" name="Picture 16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70455DA-B43B-41B5-9556-361F18FCD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336" y="1155249"/>
            <a:ext cx="972000" cy="972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22564B5-8937-46A0-AB56-E5FCCFEA5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19" y="1155249"/>
            <a:ext cx="972000" cy="97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7DC9D6-41DD-437B-9F29-C1EBD63E41B4}"/>
              </a:ext>
            </a:extLst>
          </p:cNvPr>
          <p:cNvSpPr txBox="1"/>
          <p:nvPr/>
        </p:nvSpPr>
        <p:spPr>
          <a:xfrm>
            <a:off x="2376950" y="2785674"/>
            <a:ext cx="7438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1 ตัน เท่ากับ น้ำหนัก ................ กิโลกรัม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53B383-0F71-42B2-8676-1FED145A06EE}"/>
              </a:ext>
            </a:extLst>
          </p:cNvPr>
          <p:cNvSpPr txBox="1"/>
          <p:nvPr/>
        </p:nvSpPr>
        <p:spPr>
          <a:xfrm>
            <a:off x="2376950" y="3518074"/>
            <a:ext cx="78043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น้ำหนัก 25 ตัน เท่ากับ น้ำหนัก ................ กิโลกรัม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6BB8A1-FEBB-4F1F-BCA3-91C650C36DBD}"/>
              </a:ext>
            </a:extLst>
          </p:cNvPr>
          <p:cNvGrpSpPr/>
          <p:nvPr/>
        </p:nvGrpSpPr>
        <p:grpSpPr>
          <a:xfrm>
            <a:off x="2376949" y="4250474"/>
            <a:ext cx="6824924" cy="553998"/>
            <a:chOff x="1299499" y="4229122"/>
            <a:chExt cx="6824924" cy="5539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AED206-AF06-451B-9C96-FF6C91F6E8C9}"/>
                </a:ext>
              </a:extLst>
            </p:cNvPr>
            <p:cNvSpPr txBox="1"/>
            <p:nvPr/>
          </p:nvSpPr>
          <p:spPr>
            <a:xfrm>
              <a:off x="1299499" y="4229122"/>
              <a:ext cx="112874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ดังนั้น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E38717-3707-4D69-9718-6A74770FB97C}"/>
                </a:ext>
              </a:extLst>
            </p:cNvPr>
            <p:cNvSpPr txBox="1"/>
            <p:nvPr/>
          </p:nvSpPr>
          <p:spPr>
            <a:xfrm>
              <a:off x="2440435" y="4229122"/>
              <a:ext cx="568398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น้ำหนัก 25 ตัน 450 กิโลกรัม เท่ากับ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D59F6C0-1397-40E9-871F-0AF166CEDA25}"/>
              </a:ext>
            </a:extLst>
          </p:cNvPr>
          <p:cNvSpPr txBox="1"/>
          <p:nvPr/>
        </p:nvSpPr>
        <p:spPr>
          <a:xfrm>
            <a:off x="3520965" y="4982875"/>
            <a:ext cx="71856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น้ำหนัก ...................................</a:t>
            </a:r>
            <a:r>
              <a:rPr lang="en-US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...</a:t>
            </a: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...... กิโลกรัม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44E5A2-6F0F-4B84-8AD4-4E2C1D81072F}"/>
              </a:ext>
            </a:extLst>
          </p:cNvPr>
          <p:cNvSpPr txBox="1"/>
          <p:nvPr/>
        </p:nvSpPr>
        <p:spPr>
          <a:xfrm>
            <a:off x="6670040" y="2652983"/>
            <a:ext cx="16464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1,000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9833F4-D759-432B-8076-F779B2DF1B3A}"/>
              </a:ext>
            </a:extLst>
          </p:cNvPr>
          <p:cNvSpPr txBox="1"/>
          <p:nvPr/>
        </p:nvSpPr>
        <p:spPr>
          <a:xfrm>
            <a:off x="6991109" y="3385383"/>
            <a:ext cx="14706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25,000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9FD8BB-EE4D-4F4F-A562-304DC23CAEB4}"/>
              </a:ext>
            </a:extLst>
          </p:cNvPr>
          <p:cNvSpPr txBox="1"/>
          <p:nvPr/>
        </p:nvSpPr>
        <p:spPr>
          <a:xfrm>
            <a:off x="4862576" y="4848350"/>
            <a:ext cx="29619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25,000 + 450 </a:t>
            </a:r>
            <a:r>
              <a:rPr lang="en-US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3000" dirty="0">
              <a:solidFill>
                <a:srgbClr val="FF0000"/>
              </a:solidFill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DD1652-8B7D-4B7C-8675-CADBBF711095}"/>
              </a:ext>
            </a:extLst>
          </p:cNvPr>
          <p:cNvSpPr txBox="1"/>
          <p:nvPr/>
        </p:nvSpPr>
        <p:spPr>
          <a:xfrm>
            <a:off x="7495279" y="4848350"/>
            <a:ext cx="16939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25</a:t>
            </a:r>
            <a:r>
              <a:rPr lang="en-US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3000" dirty="0">
                <a:solidFill>
                  <a:srgbClr val="FF0000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rPr>
              <a:t>450</a:t>
            </a:r>
          </a:p>
        </p:txBody>
      </p:sp>
    </p:spTree>
    <p:extLst>
      <p:ext uri="{BB962C8B-B14F-4D97-AF65-F5344CB8AC3E}">
        <p14:creationId xmlns:p14="http://schemas.microsoft.com/office/powerpoint/2010/main" val="3392604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  <p:bldP spid="26" grpId="0"/>
      <p:bldP spid="27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7603</TotalTime>
  <Words>9566</Words>
  <Application>Microsoft Office PowerPoint</Application>
  <PresentationFormat>Widescreen</PresentationFormat>
  <Paragraphs>2828</Paragraphs>
  <Slides>216</Slides>
  <Notes>94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216</vt:i4>
      </vt:variant>
    </vt:vector>
  </HeadingPairs>
  <TitlesOfParts>
    <vt:vector size="222" baseType="lpstr">
      <vt:lpstr>Calibri</vt:lpstr>
      <vt:lpstr>Calibri Light</vt:lpstr>
      <vt:lpstr>Itim</vt:lpstr>
      <vt:lpstr>Arial</vt:lpstr>
      <vt:lpstr>Mali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คณิต พี่นา</dc:creator>
  <cp:lastModifiedBy>คณิต พี่นา</cp:lastModifiedBy>
  <cp:revision>21</cp:revision>
  <dcterms:created xsi:type="dcterms:W3CDTF">2021-11-09T14:58:43Z</dcterms:created>
  <dcterms:modified xsi:type="dcterms:W3CDTF">2022-02-18T09:26:24Z</dcterms:modified>
</cp:coreProperties>
</file>